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diagrams/data1.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49.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51.xml" ContentType="application/vnd.openxmlformats-officedocument.presentationml.slide+xml"/>
  <Override PartName="/ppt/slides/slide38.xml" ContentType="application/vnd.openxmlformats-officedocument.presentationml.slide+xml"/>
  <Override PartName="/ppt/slides/slide50.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67.xml" ContentType="application/vnd.openxmlformats-officedocument.presentationml.slide+xml"/>
  <Override PartName="/ppt/slides/slide66.xml" ContentType="application/vnd.openxmlformats-officedocument.presentationml.slide+xml"/>
  <Override PartName="/ppt/slides/slide65.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61.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7.xml" ContentType="application/vnd.openxmlformats-officedocument.presentationml.slide+xml"/>
  <Override PartName="/ppt/slides/slide76.xml" ContentType="application/vnd.openxmlformats-officedocument.presentationml.slide+xml"/>
  <Override PartName="/ppt/slides/slide75.xml" ContentType="application/vnd.openxmlformats-officedocument.presentationml.slide+xml"/>
  <Override PartName="/ppt/slides/slide74.xml" ContentType="application/vnd.openxmlformats-officedocument.presentationml.slide+xml"/>
  <Override PartName="/ppt/slides/slide73.xml" ContentType="application/vnd.openxmlformats-officedocument.presentationml.slide+xml"/>
  <Override PartName="/ppt/slides/slide72.xml" ContentType="application/vnd.openxmlformats-officedocument.presentationml.slide+xml"/>
  <Override PartName="/ppt/slides/slide71.xml" ContentType="application/vnd.openxmlformats-officedocument.presentationml.slide+xml"/>
  <Override PartName="/ppt/slides/slide11.xml" ContentType="application/vnd.openxmlformats-officedocument.presentationml.slide+xml"/>
  <Override PartName="/ppt/slides/slide60.xml" ContentType="application/vnd.openxmlformats-officedocument.presentationml.slide+xml"/>
  <Override PartName="/ppt/slides/slide5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52.xml" ContentType="application/vnd.openxmlformats-officedocument.presentationml.slide+xml"/>
  <Override PartName="/ppt/slides/slide1.xml" ContentType="application/vnd.openxmlformats-officedocument.presentationml.slide+xml"/>
  <Override PartName="/ppt/slides/slide57.xml" ContentType="application/vnd.openxmlformats-officedocument.presentationml.slide+xml"/>
  <Override PartName="/ppt/slides/slide56.xml" ContentType="application/vnd.openxmlformats-officedocument.presentationml.slide+xml"/>
  <Override PartName="/ppt/slides/slide2.xml" ContentType="application/vnd.openxmlformats-officedocument.presentationml.slide+xml"/>
  <Override PartName="/ppt/slides/slide55.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commentAuthors.xml" ContentType="application/vnd.openxmlformats-officedocument.presentationml.commentAuthors+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79"/>
  </p:notesMasterIdLst>
  <p:sldIdLst>
    <p:sldId id="329" r:id="rId2"/>
    <p:sldId id="334" r:id="rId3"/>
    <p:sldId id="335" r:id="rId4"/>
    <p:sldId id="336" r:id="rId5"/>
    <p:sldId id="337" r:id="rId6"/>
    <p:sldId id="338" r:id="rId7"/>
    <p:sldId id="339" r:id="rId8"/>
    <p:sldId id="340" r:id="rId9"/>
    <p:sldId id="341" r:id="rId10"/>
    <p:sldId id="342" r:id="rId11"/>
    <p:sldId id="331" r:id="rId12"/>
    <p:sldId id="332" r:id="rId13"/>
    <p:sldId id="333" r:id="rId14"/>
    <p:sldId id="260" r:id="rId15"/>
    <p:sldId id="261" r:id="rId16"/>
    <p:sldId id="262" r:id="rId17"/>
    <p:sldId id="263" r:id="rId18"/>
    <p:sldId id="322" r:id="rId19"/>
    <p:sldId id="264" r:id="rId20"/>
    <p:sldId id="323" r:id="rId21"/>
    <p:sldId id="265" r:id="rId22"/>
    <p:sldId id="266" r:id="rId23"/>
    <p:sldId id="267" r:id="rId24"/>
    <p:sldId id="268" r:id="rId25"/>
    <p:sldId id="269" r:id="rId26"/>
    <p:sldId id="270" r:id="rId27"/>
    <p:sldId id="271" r:id="rId28"/>
    <p:sldId id="272" r:id="rId29"/>
    <p:sldId id="273" r:id="rId30"/>
    <p:sldId id="274" r:id="rId31"/>
    <p:sldId id="275" r:id="rId32"/>
    <p:sldId id="276" r:id="rId33"/>
    <p:sldId id="277" r:id="rId34"/>
    <p:sldId id="278" r:id="rId35"/>
    <p:sldId id="279" r:id="rId36"/>
    <p:sldId id="280" r:id="rId37"/>
    <p:sldId id="281" r:id="rId38"/>
    <p:sldId id="325" r:id="rId39"/>
    <p:sldId id="283" r:id="rId40"/>
    <p:sldId id="284" r:id="rId41"/>
    <p:sldId id="285" r:id="rId42"/>
    <p:sldId id="286" r:id="rId43"/>
    <p:sldId id="287" r:id="rId44"/>
    <p:sldId id="288" r:id="rId45"/>
    <p:sldId id="289" r:id="rId46"/>
    <p:sldId id="290" r:id="rId47"/>
    <p:sldId id="291" r:id="rId48"/>
    <p:sldId id="292" r:id="rId49"/>
    <p:sldId id="293" r:id="rId50"/>
    <p:sldId id="294" r:id="rId51"/>
    <p:sldId id="295" r:id="rId52"/>
    <p:sldId id="296" r:id="rId53"/>
    <p:sldId id="297" r:id="rId54"/>
    <p:sldId id="298" r:id="rId55"/>
    <p:sldId id="299" r:id="rId56"/>
    <p:sldId id="300" r:id="rId57"/>
    <p:sldId id="301" r:id="rId58"/>
    <p:sldId id="302" r:id="rId59"/>
    <p:sldId id="303" r:id="rId60"/>
    <p:sldId id="304" r:id="rId61"/>
    <p:sldId id="305" r:id="rId62"/>
    <p:sldId id="306" r:id="rId63"/>
    <p:sldId id="307" r:id="rId64"/>
    <p:sldId id="308" r:id="rId65"/>
    <p:sldId id="309" r:id="rId66"/>
    <p:sldId id="310" r:id="rId67"/>
    <p:sldId id="311" r:id="rId68"/>
    <p:sldId id="312" r:id="rId69"/>
    <p:sldId id="313" r:id="rId70"/>
    <p:sldId id="314" r:id="rId71"/>
    <p:sldId id="315" r:id="rId72"/>
    <p:sldId id="316" r:id="rId73"/>
    <p:sldId id="317" r:id="rId74"/>
    <p:sldId id="318" r:id="rId75"/>
    <p:sldId id="319" r:id="rId76"/>
    <p:sldId id="321" r:id="rId77"/>
    <p:sldId id="328" r:id="rId78"/>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dil Safiye Soyseckin Ceylan" initials="ISSC" lastIdx="8" clrIdx="0">
    <p:extLst>
      <p:ext uri="{19B8F6BF-5375-455C-9EA6-DF929625EA0E}">
        <p15:presenceInfo xmlns:p15="http://schemas.microsoft.com/office/powerpoint/2012/main" userId="S::idil.ceylan@undp.org::5b07104c-74bf-41fe-a238-562dbc68f827" providerId="AD"/>
      </p:ext>
    </p:extLst>
  </p:cmAuthor>
  <p:cmAuthor id="2" name="Zeynep Orhan" initials="ZO" lastIdx="5" clrIdx="1">
    <p:extLst>
      <p:ext uri="{19B8F6BF-5375-455C-9EA6-DF929625EA0E}">
        <p15:presenceInfo xmlns:p15="http://schemas.microsoft.com/office/powerpoint/2012/main" userId="3931d5cc9e8aff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61A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85958" autoAdjust="0"/>
  </p:normalViewPr>
  <p:slideViewPr>
    <p:cSldViewPr snapToGrid="0" snapToObjects="1">
      <p:cViewPr varScale="1">
        <p:scale>
          <a:sx n="67" d="100"/>
          <a:sy n="67" d="100"/>
        </p:scale>
        <p:origin x="119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commentAuthors" Target="commentAuthors.xml"/><Relationship Id="rId85"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86"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customXml" Target="../customXml/item3.xml"/><Relationship Id="rId61" Type="http://schemas.openxmlformats.org/officeDocument/2006/relationships/slide" Target="slides/slide60.xml"/><Relationship Id="rId8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742DC9-418D-45F9-B65E-7D123BDCFBC6}" type="doc">
      <dgm:prSet loTypeId="urn:microsoft.com/office/officeart/2008/layout/VerticalCurvedList" loCatId="list" qsTypeId="urn:microsoft.com/office/officeart/2005/8/quickstyle/simple5" qsCatId="simple" csTypeId="urn:microsoft.com/office/officeart/2005/8/colors/colorful5" csCatId="colorful" phldr="1"/>
      <dgm:spPr/>
      <dgm:t>
        <a:bodyPr/>
        <a:lstStyle/>
        <a:p>
          <a:endParaRPr lang="en-US"/>
        </a:p>
      </dgm:t>
    </dgm:pt>
    <dgm:pt modelId="{C67F11F7-646C-4039-97A8-FC84D1B2661E}">
      <dgm:prSet phldrT="[Text]"/>
      <dgm:spPr/>
      <dgm:t>
        <a:bodyPr/>
        <a:lstStyle/>
        <a:p>
          <a:r>
            <a:rPr lang="en-US" dirty="0" err="1"/>
            <a:t>Farkındalık</a:t>
          </a:r>
          <a:r>
            <a:rPr lang="en-US" dirty="0"/>
            <a:t> </a:t>
          </a:r>
          <a:r>
            <a:rPr lang="en-US" dirty="0" err="1"/>
            <a:t>oluşturma</a:t>
          </a:r>
          <a:r>
            <a:rPr lang="en-US" dirty="0"/>
            <a:t> </a:t>
          </a:r>
          <a:r>
            <a:rPr lang="en-US" dirty="0" err="1"/>
            <a:t>faaliyetleri</a:t>
          </a:r>
          <a:r>
            <a:rPr lang="en-US" dirty="0"/>
            <a:t> </a:t>
          </a:r>
        </a:p>
      </dgm:t>
    </dgm:pt>
    <dgm:pt modelId="{37913D14-44A7-4AE7-85E4-F5ECA3DA18F8}" type="parTrans" cxnId="{BCAF3D7B-C2DF-4B7C-9DA5-ECA3CC3DE04C}">
      <dgm:prSet/>
      <dgm:spPr/>
      <dgm:t>
        <a:bodyPr/>
        <a:lstStyle/>
        <a:p>
          <a:endParaRPr lang="en-US"/>
        </a:p>
      </dgm:t>
    </dgm:pt>
    <dgm:pt modelId="{3B4F659C-F310-4398-BFFE-27A9B834A8EF}" type="sibTrans" cxnId="{BCAF3D7B-C2DF-4B7C-9DA5-ECA3CC3DE04C}">
      <dgm:prSet/>
      <dgm:spPr/>
      <dgm:t>
        <a:bodyPr/>
        <a:lstStyle/>
        <a:p>
          <a:endParaRPr lang="en-US"/>
        </a:p>
      </dgm:t>
    </dgm:pt>
    <dgm:pt modelId="{86AE4DDD-1019-4A8E-B249-F5ECCC74B43C}">
      <dgm:prSet phldrT="[Text]"/>
      <dgm:spPr/>
      <dgm:t>
        <a:bodyPr/>
        <a:lstStyle/>
        <a:p>
          <a:r>
            <a:rPr lang="en-US" dirty="0" err="1"/>
            <a:t>Eğitim</a:t>
          </a:r>
          <a:r>
            <a:rPr lang="en-US" dirty="0"/>
            <a:t> </a:t>
          </a:r>
          <a:r>
            <a:rPr lang="en-US" dirty="0" err="1"/>
            <a:t>ve</a:t>
          </a:r>
          <a:r>
            <a:rPr lang="en-US" dirty="0"/>
            <a:t> </a:t>
          </a:r>
          <a:r>
            <a:rPr lang="en-US" dirty="0" err="1"/>
            <a:t>Eğitimci</a:t>
          </a:r>
          <a:r>
            <a:rPr lang="en-US" dirty="0"/>
            <a:t> </a:t>
          </a:r>
          <a:r>
            <a:rPr lang="en-US" dirty="0" err="1"/>
            <a:t>Eğitimleri</a:t>
          </a:r>
          <a:endParaRPr lang="en-US" dirty="0"/>
        </a:p>
      </dgm:t>
    </dgm:pt>
    <dgm:pt modelId="{FD2EECE6-A6F4-4D87-A14D-1C2F1C7E3011}" type="parTrans" cxnId="{0F3591FC-B4B6-4809-8951-7C88E2B91B1F}">
      <dgm:prSet/>
      <dgm:spPr/>
      <dgm:t>
        <a:bodyPr/>
        <a:lstStyle/>
        <a:p>
          <a:endParaRPr lang="en-US"/>
        </a:p>
      </dgm:t>
    </dgm:pt>
    <dgm:pt modelId="{1C56B948-8BCF-4B7A-A300-92B6B5DEF7CB}" type="sibTrans" cxnId="{0F3591FC-B4B6-4809-8951-7C88E2B91B1F}">
      <dgm:prSet/>
      <dgm:spPr/>
      <dgm:t>
        <a:bodyPr/>
        <a:lstStyle/>
        <a:p>
          <a:endParaRPr lang="en-US"/>
        </a:p>
      </dgm:t>
    </dgm:pt>
    <dgm:pt modelId="{B01C845D-4A2B-44C9-97B4-E78BC3B5994E}">
      <dgm:prSet phldrT="[Text]"/>
      <dgm:spPr/>
      <dgm:t>
        <a:bodyPr/>
        <a:lstStyle/>
        <a:p>
          <a:r>
            <a:rPr lang="en-US" dirty="0" err="1"/>
            <a:t>Anketler</a:t>
          </a:r>
          <a:r>
            <a:rPr lang="en-US" dirty="0"/>
            <a:t> </a:t>
          </a:r>
          <a:r>
            <a:rPr lang="en-US" dirty="0" err="1"/>
            <a:t>ve</a:t>
          </a:r>
          <a:r>
            <a:rPr lang="en-US" dirty="0"/>
            <a:t> Final </a:t>
          </a:r>
          <a:r>
            <a:rPr lang="en-US" dirty="0" err="1"/>
            <a:t>Raporu</a:t>
          </a:r>
          <a:endParaRPr lang="en-US" dirty="0"/>
        </a:p>
      </dgm:t>
    </dgm:pt>
    <dgm:pt modelId="{749BFF52-4E81-424B-8B4F-F1DC262559FD}" type="parTrans" cxnId="{46B3FD88-14A0-4932-8B9D-3BB8F7DF2F6E}">
      <dgm:prSet/>
      <dgm:spPr/>
      <dgm:t>
        <a:bodyPr/>
        <a:lstStyle/>
        <a:p>
          <a:endParaRPr lang="en-US"/>
        </a:p>
      </dgm:t>
    </dgm:pt>
    <dgm:pt modelId="{76E2FDD2-00CB-4345-A78D-B238902EB7BA}" type="sibTrans" cxnId="{46B3FD88-14A0-4932-8B9D-3BB8F7DF2F6E}">
      <dgm:prSet/>
      <dgm:spPr/>
      <dgm:t>
        <a:bodyPr/>
        <a:lstStyle/>
        <a:p>
          <a:endParaRPr lang="en-US"/>
        </a:p>
      </dgm:t>
    </dgm:pt>
    <dgm:pt modelId="{B74567C1-2690-4EA2-9888-8B9DD0EE77B8}" type="pres">
      <dgm:prSet presAssocID="{5C742DC9-418D-45F9-B65E-7D123BDCFBC6}" presName="Name0" presStyleCnt="0">
        <dgm:presLayoutVars>
          <dgm:chMax val="7"/>
          <dgm:chPref val="7"/>
          <dgm:dir/>
        </dgm:presLayoutVars>
      </dgm:prSet>
      <dgm:spPr/>
      <dgm:t>
        <a:bodyPr/>
        <a:lstStyle/>
        <a:p>
          <a:endParaRPr lang="en-US"/>
        </a:p>
      </dgm:t>
    </dgm:pt>
    <dgm:pt modelId="{0B9F8A7E-BE64-4C52-AA0A-A2C4581471D1}" type="pres">
      <dgm:prSet presAssocID="{5C742DC9-418D-45F9-B65E-7D123BDCFBC6}" presName="Name1" presStyleCnt="0"/>
      <dgm:spPr/>
    </dgm:pt>
    <dgm:pt modelId="{1E367FC7-809B-4CBD-83DE-FE1824376AEF}" type="pres">
      <dgm:prSet presAssocID="{5C742DC9-418D-45F9-B65E-7D123BDCFBC6}" presName="cycle" presStyleCnt="0"/>
      <dgm:spPr/>
    </dgm:pt>
    <dgm:pt modelId="{A77F5A27-3685-4A7F-8E58-73F28AD14EBA}" type="pres">
      <dgm:prSet presAssocID="{5C742DC9-418D-45F9-B65E-7D123BDCFBC6}" presName="srcNode" presStyleLbl="node1" presStyleIdx="0" presStyleCnt="3"/>
      <dgm:spPr/>
    </dgm:pt>
    <dgm:pt modelId="{D445468D-61C1-46E7-8F82-DD51D1B00D56}" type="pres">
      <dgm:prSet presAssocID="{5C742DC9-418D-45F9-B65E-7D123BDCFBC6}" presName="conn" presStyleLbl="parChTrans1D2" presStyleIdx="0" presStyleCnt="1"/>
      <dgm:spPr/>
      <dgm:t>
        <a:bodyPr/>
        <a:lstStyle/>
        <a:p>
          <a:endParaRPr lang="en-US"/>
        </a:p>
      </dgm:t>
    </dgm:pt>
    <dgm:pt modelId="{BC7A45F5-7721-408A-9F15-377C4C1AC5B7}" type="pres">
      <dgm:prSet presAssocID="{5C742DC9-418D-45F9-B65E-7D123BDCFBC6}" presName="extraNode" presStyleLbl="node1" presStyleIdx="0" presStyleCnt="3"/>
      <dgm:spPr/>
    </dgm:pt>
    <dgm:pt modelId="{19060FB6-5BEF-4842-A272-0BB0FC21FF77}" type="pres">
      <dgm:prSet presAssocID="{5C742DC9-418D-45F9-B65E-7D123BDCFBC6}" presName="dstNode" presStyleLbl="node1" presStyleIdx="0" presStyleCnt="3"/>
      <dgm:spPr/>
    </dgm:pt>
    <dgm:pt modelId="{37248348-CDD7-4EAB-9B79-9A7EFE4BD838}" type="pres">
      <dgm:prSet presAssocID="{C67F11F7-646C-4039-97A8-FC84D1B2661E}" presName="text_1" presStyleLbl="node1" presStyleIdx="0" presStyleCnt="3">
        <dgm:presLayoutVars>
          <dgm:bulletEnabled val="1"/>
        </dgm:presLayoutVars>
      </dgm:prSet>
      <dgm:spPr/>
      <dgm:t>
        <a:bodyPr/>
        <a:lstStyle/>
        <a:p>
          <a:endParaRPr lang="en-US"/>
        </a:p>
      </dgm:t>
    </dgm:pt>
    <dgm:pt modelId="{968B021C-A2D2-4B79-9B80-74172D83D462}" type="pres">
      <dgm:prSet presAssocID="{C67F11F7-646C-4039-97A8-FC84D1B2661E}" presName="accent_1" presStyleCnt="0"/>
      <dgm:spPr/>
    </dgm:pt>
    <dgm:pt modelId="{0BBBFEC7-F2D2-442F-AD7C-6DE720A19B4F}" type="pres">
      <dgm:prSet presAssocID="{C67F11F7-646C-4039-97A8-FC84D1B2661E}" presName="accentRepeatNode" presStyleLbl="solidFgAcc1" presStyleIdx="0" presStyleCnt="3"/>
      <dgm:spPr/>
    </dgm:pt>
    <dgm:pt modelId="{8A1FCC5E-7C8E-4640-B158-25BA22A2B43F}" type="pres">
      <dgm:prSet presAssocID="{86AE4DDD-1019-4A8E-B249-F5ECCC74B43C}" presName="text_2" presStyleLbl="node1" presStyleIdx="1" presStyleCnt="3">
        <dgm:presLayoutVars>
          <dgm:bulletEnabled val="1"/>
        </dgm:presLayoutVars>
      </dgm:prSet>
      <dgm:spPr/>
      <dgm:t>
        <a:bodyPr/>
        <a:lstStyle/>
        <a:p>
          <a:endParaRPr lang="en-US"/>
        </a:p>
      </dgm:t>
    </dgm:pt>
    <dgm:pt modelId="{5F862321-D6D2-4F45-8F9C-C9EE563BD7A0}" type="pres">
      <dgm:prSet presAssocID="{86AE4DDD-1019-4A8E-B249-F5ECCC74B43C}" presName="accent_2" presStyleCnt="0"/>
      <dgm:spPr/>
    </dgm:pt>
    <dgm:pt modelId="{59B5B4ED-53D4-410E-9928-DD4132418F27}" type="pres">
      <dgm:prSet presAssocID="{86AE4DDD-1019-4A8E-B249-F5ECCC74B43C}" presName="accentRepeatNode" presStyleLbl="solidFgAcc1" presStyleIdx="1" presStyleCnt="3"/>
      <dgm:spPr/>
    </dgm:pt>
    <dgm:pt modelId="{4C4DCEAE-E55B-4C71-87F4-13F595860A11}" type="pres">
      <dgm:prSet presAssocID="{B01C845D-4A2B-44C9-97B4-E78BC3B5994E}" presName="text_3" presStyleLbl="node1" presStyleIdx="2" presStyleCnt="3">
        <dgm:presLayoutVars>
          <dgm:bulletEnabled val="1"/>
        </dgm:presLayoutVars>
      </dgm:prSet>
      <dgm:spPr/>
      <dgm:t>
        <a:bodyPr/>
        <a:lstStyle/>
        <a:p>
          <a:endParaRPr lang="en-US"/>
        </a:p>
      </dgm:t>
    </dgm:pt>
    <dgm:pt modelId="{9C97B6C2-C343-449A-8BFA-083020627EDA}" type="pres">
      <dgm:prSet presAssocID="{B01C845D-4A2B-44C9-97B4-E78BC3B5994E}" presName="accent_3" presStyleCnt="0"/>
      <dgm:spPr/>
    </dgm:pt>
    <dgm:pt modelId="{6982838F-4071-4EA5-A40A-1309D71B1F2C}" type="pres">
      <dgm:prSet presAssocID="{B01C845D-4A2B-44C9-97B4-E78BC3B5994E}" presName="accentRepeatNode" presStyleLbl="solidFgAcc1" presStyleIdx="2" presStyleCnt="3"/>
      <dgm:spPr/>
    </dgm:pt>
  </dgm:ptLst>
  <dgm:cxnLst>
    <dgm:cxn modelId="{BBBC40B8-35F3-4BFC-9B27-3B0CCB321C25}" type="presOf" srcId="{5C742DC9-418D-45F9-B65E-7D123BDCFBC6}" destId="{B74567C1-2690-4EA2-9888-8B9DD0EE77B8}" srcOrd="0" destOrd="0" presId="urn:microsoft.com/office/officeart/2008/layout/VerticalCurvedList"/>
    <dgm:cxn modelId="{46B3FD88-14A0-4932-8B9D-3BB8F7DF2F6E}" srcId="{5C742DC9-418D-45F9-B65E-7D123BDCFBC6}" destId="{B01C845D-4A2B-44C9-97B4-E78BC3B5994E}" srcOrd="2" destOrd="0" parTransId="{749BFF52-4E81-424B-8B4F-F1DC262559FD}" sibTransId="{76E2FDD2-00CB-4345-A78D-B238902EB7BA}"/>
    <dgm:cxn modelId="{D6F4A172-F56B-4F70-964E-B36B7168FA3A}" type="presOf" srcId="{B01C845D-4A2B-44C9-97B4-E78BC3B5994E}" destId="{4C4DCEAE-E55B-4C71-87F4-13F595860A11}" srcOrd="0" destOrd="0" presId="urn:microsoft.com/office/officeart/2008/layout/VerticalCurvedList"/>
    <dgm:cxn modelId="{F5D1DD44-DEAD-459C-B867-708AE9C115CD}" type="presOf" srcId="{C67F11F7-646C-4039-97A8-FC84D1B2661E}" destId="{37248348-CDD7-4EAB-9B79-9A7EFE4BD838}" srcOrd="0" destOrd="0" presId="urn:microsoft.com/office/officeart/2008/layout/VerticalCurvedList"/>
    <dgm:cxn modelId="{0F3591FC-B4B6-4809-8951-7C88E2B91B1F}" srcId="{5C742DC9-418D-45F9-B65E-7D123BDCFBC6}" destId="{86AE4DDD-1019-4A8E-B249-F5ECCC74B43C}" srcOrd="1" destOrd="0" parTransId="{FD2EECE6-A6F4-4D87-A14D-1C2F1C7E3011}" sibTransId="{1C56B948-8BCF-4B7A-A300-92B6B5DEF7CB}"/>
    <dgm:cxn modelId="{C7417C57-824E-4536-A2A7-A7C0352896E6}" type="presOf" srcId="{3B4F659C-F310-4398-BFFE-27A9B834A8EF}" destId="{D445468D-61C1-46E7-8F82-DD51D1B00D56}" srcOrd="0" destOrd="0" presId="urn:microsoft.com/office/officeart/2008/layout/VerticalCurvedList"/>
    <dgm:cxn modelId="{EE0C55BE-54F4-49B2-B478-9D0F6EF125C9}" type="presOf" srcId="{86AE4DDD-1019-4A8E-B249-F5ECCC74B43C}" destId="{8A1FCC5E-7C8E-4640-B158-25BA22A2B43F}" srcOrd="0" destOrd="0" presId="urn:microsoft.com/office/officeart/2008/layout/VerticalCurvedList"/>
    <dgm:cxn modelId="{BCAF3D7B-C2DF-4B7C-9DA5-ECA3CC3DE04C}" srcId="{5C742DC9-418D-45F9-B65E-7D123BDCFBC6}" destId="{C67F11F7-646C-4039-97A8-FC84D1B2661E}" srcOrd="0" destOrd="0" parTransId="{37913D14-44A7-4AE7-85E4-F5ECA3DA18F8}" sibTransId="{3B4F659C-F310-4398-BFFE-27A9B834A8EF}"/>
    <dgm:cxn modelId="{483C92E6-1A0F-450A-B298-57F1374DBE89}" type="presParOf" srcId="{B74567C1-2690-4EA2-9888-8B9DD0EE77B8}" destId="{0B9F8A7E-BE64-4C52-AA0A-A2C4581471D1}" srcOrd="0" destOrd="0" presId="urn:microsoft.com/office/officeart/2008/layout/VerticalCurvedList"/>
    <dgm:cxn modelId="{9C415A05-A006-4267-BA5D-74B1B65AA5C6}" type="presParOf" srcId="{0B9F8A7E-BE64-4C52-AA0A-A2C4581471D1}" destId="{1E367FC7-809B-4CBD-83DE-FE1824376AEF}" srcOrd="0" destOrd="0" presId="urn:microsoft.com/office/officeart/2008/layout/VerticalCurvedList"/>
    <dgm:cxn modelId="{B9B22789-67BE-485C-AB75-0F31878FB21C}" type="presParOf" srcId="{1E367FC7-809B-4CBD-83DE-FE1824376AEF}" destId="{A77F5A27-3685-4A7F-8E58-73F28AD14EBA}" srcOrd="0" destOrd="0" presId="urn:microsoft.com/office/officeart/2008/layout/VerticalCurvedList"/>
    <dgm:cxn modelId="{2E2E2D12-BB21-47B5-8A2E-7360E43F8C5D}" type="presParOf" srcId="{1E367FC7-809B-4CBD-83DE-FE1824376AEF}" destId="{D445468D-61C1-46E7-8F82-DD51D1B00D56}" srcOrd="1" destOrd="0" presId="urn:microsoft.com/office/officeart/2008/layout/VerticalCurvedList"/>
    <dgm:cxn modelId="{CC7AA53B-1465-49A3-A1B1-F9847353A047}" type="presParOf" srcId="{1E367FC7-809B-4CBD-83DE-FE1824376AEF}" destId="{BC7A45F5-7721-408A-9F15-377C4C1AC5B7}" srcOrd="2" destOrd="0" presId="urn:microsoft.com/office/officeart/2008/layout/VerticalCurvedList"/>
    <dgm:cxn modelId="{686AF3A9-6543-43BB-94CA-ADCFB1E20FD3}" type="presParOf" srcId="{1E367FC7-809B-4CBD-83DE-FE1824376AEF}" destId="{19060FB6-5BEF-4842-A272-0BB0FC21FF77}" srcOrd="3" destOrd="0" presId="urn:microsoft.com/office/officeart/2008/layout/VerticalCurvedList"/>
    <dgm:cxn modelId="{317EC8B9-8A1A-476F-B9CB-85DFC0370598}" type="presParOf" srcId="{0B9F8A7E-BE64-4C52-AA0A-A2C4581471D1}" destId="{37248348-CDD7-4EAB-9B79-9A7EFE4BD838}" srcOrd="1" destOrd="0" presId="urn:microsoft.com/office/officeart/2008/layout/VerticalCurvedList"/>
    <dgm:cxn modelId="{A5528A30-D03C-4BB0-8A35-7D5754FC54B5}" type="presParOf" srcId="{0B9F8A7E-BE64-4C52-AA0A-A2C4581471D1}" destId="{968B021C-A2D2-4B79-9B80-74172D83D462}" srcOrd="2" destOrd="0" presId="urn:microsoft.com/office/officeart/2008/layout/VerticalCurvedList"/>
    <dgm:cxn modelId="{75A63F95-C67E-4140-B061-A2BB938272FA}" type="presParOf" srcId="{968B021C-A2D2-4B79-9B80-74172D83D462}" destId="{0BBBFEC7-F2D2-442F-AD7C-6DE720A19B4F}" srcOrd="0" destOrd="0" presId="urn:microsoft.com/office/officeart/2008/layout/VerticalCurvedList"/>
    <dgm:cxn modelId="{E65AEB45-FE42-4C75-A1F7-539BDD92960D}" type="presParOf" srcId="{0B9F8A7E-BE64-4C52-AA0A-A2C4581471D1}" destId="{8A1FCC5E-7C8E-4640-B158-25BA22A2B43F}" srcOrd="3" destOrd="0" presId="urn:microsoft.com/office/officeart/2008/layout/VerticalCurvedList"/>
    <dgm:cxn modelId="{1FC3817E-3912-4E0E-B1BE-B89F1E3B4824}" type="presParOf" srcId="{0B9F8A7E-BE64-4C52-AA0A-A2C4581471D1}" destId="{5F862321-D6D2-4F45-8F9C-C9EE563BD7A0}" srcOrd="4" destOrd="0" presId="urn:microsoft.com/office/officeart/2008/layout/VerticalCurvedList"/>
    <dgm:cxn modelId="{256833C7-6786-4B72-BB94-B1847DF2E31F}" type="presParOf" srcId="{5F862321-D6D2-4F45-8F9C-C9EE563BD7A0}" destId="{59B5B4ED-53D4-410E-9928-DD4132418F27}" srcOrd="0" destOrd="0" presId="urn:microsoft.com/office/officeart/2008/layout/VerticalCurvedList"/>
    <dgm:cxn modelId="{1F42FA5E-ABED-4CAC-BA6D-FF18CAD90A2E}" type="presParOf" srcId="{0B9F8A7E-BE64-4C52-AA0A-A2C4581471D1}" destId="{4C4DCEAE-E55B-4C71-87F4-13F595860A11}" srcOrd="5" destOrd="0" presId="urn:microsoft.com/office/officeart/2008/layout/VerticalCurvedList"/>
    <dgm:cxn modelId="{8D01A805-9DEA-4513-91B7-DB7F326C49D8}" type="presParOf" srcId="{0B9F8A7E-BE64-4C52-AA0A-A2C4581471D1}" destId="{9C97B6C2-C343-449A-8BFA-083020627EDA}" srcOrd="6" destOrd="0" presId="urn:microsoft.com/office/officeart/2008/layout/VerticalCurvedList"/>
    <dgm:cxn modelId="{264417A0-B3B7-4ED3-AF09-536383D583A2}" type="presParOf" srcId="{9C97B6C2-C343-449A-8BFA-083020627EDA}" destId="{6982838F-4071-4EA5-A40A-1309D71B1F2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32D396-111D-43C5-9E27-512EF9337A62}" type="doc">
      <dgm:prSet loTypeId="urn:microsoft.com/office/officeart/2005/8/layout/default" loCatId="list" qsTypeId="urn:microsoft.com/office/officeart/2005/8/quickstyle/simple5" qsCatId="simple" csTypeId="urn:microsoft.com/office/officeart/2005/8/colors/colorful5" csCatId="colorful" phldr="1"/>
      <dgm:spPr/>
      <dgm:t>
        <a:bodyPr/>
        <a:lstStyle/>
        <a:p>
          <a:endParaRPr lang="tr-TR"/>
        </a:p>
      </dgm:t>
    </dgm:pt>
    <dgm:pt modelId="{79116399-B581-41A8-9ED3-EAB0B2846A63}">
      <dgm:prSet phldrT="[Text]" custT="1"/>
      <dgm:spPr>
        <a:xfrm>
          <a:off x="384623"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Promosyon videoları</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1E577490-4455-4757-918D-FD21069BACC1}" type="parTrans" cxnId="{19A1BC65-7DBB-42E8-B201-7ED8CCA205E4}">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91B46991-9610-42C4-832A-780E4A1BA25A}" type="sibTrans" cxnId="{19A1BC65-7DBB-42E8-B201-7ED8CCA205E4}">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F2D94CDC-C749-4A54-926F-5B271522E6BC}">
      <dgm:prSet phldrT="[Text]" custT="1"/>
      <dgm:spPr>
        <a:xfrm>
          <a:off x="2798050"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Posterler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3B4B03EC-5A07-4292-9D26-705ED25C1666}" type="parTrans" cxnId="{F984C77E-AD34-4CA7-8F8C-CF34A1D39B52}">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B4BA8C0C-DFD6-439F-BE04-926276468CD0}" type="sibTrans" cxnId="{F984C77E-AD34-4CA7-8F8C-CF34A1D39B52}">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BE76E6D3-5BA4-4856-ACB8-4282D6717F23}">
      <dgm:prSet phldrT="[Text]" custT="1"/>
      <dgm:spPr>
        <a:xfrm>
          <a:off x="1591337"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Animasyon videoları</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1BC87562-F4F7-4955-9FF3-31720D535491}" type="parTrans" cxnId="{A953BC81-AD30-417A-9F3D-F21FA80DECCE}">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8A594407-5EB9-4791-BAC2-48433E2D7470}" type="sibTrans" cxnId="{A953BC81-AD30-417A-9F3D-F21FA80DECCE}">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C71C7CF4-C8E5-407E-AB2E-B07998E67E29}">
      <dgm:prSet phldrT="[Text]" custT="1"/>
      <dgm:spPr>
        <a:xfrm>
          <a:off x="4004763"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Bilboardlar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7D577235-B194-431B-BC09-1A620C260718}" type="parTrans" cxnId="{B9645BBF-8A38-480C-A1BF-D6FF214DC13A}">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558C769C-BDB5-4AF7-9C68-D00E8487FDC4}" type="sibTrans" cxnId="{B9645BBF-8A38-480C-A1BF-D6FF214DC13A}">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768B3CFA-CA45-48D3-BE26-CAEA47F5D0DC}">
      <dgm:prSet phldrT="[Text]" custT="1"/>
      <dgm:spPr>
        <a:xfrm>
          <a:off x="384623"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Araç giydirme </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4A57C0ED-90FE-4CC1-96A1-3BCF30CC0248}" type="parTrans" cxnId="{6EC77494-B583-458B-8332-776AA1B28BA6}">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EC76FE6C-AC33-4544-B40B-040B2869F842}" type="sibTrans" cxnId="{6EC77494-B583-458B-8332-776AA1B28BA6}">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4F724EFF-5FE7-4DB0-9702-1E8DDE14281A}">
      <dgm:prSet phldrT="[Text]" custT="1"/>
      <dgm:spPr>
        <a:xfrm>
          <a:off x="2798050"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Broşürler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558A498D-6AFE-409A-B525-A18F19C06982}" type="parTrans" cxnId="{E2A7ECD5-A3AB-41CF-85F4-E3BAA5A6E7D2}">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4590EC5F-D88A-4AE9-BD1D-4AD7CDE5EEDD}" type="sibTrans" cxnId="{E2A7ECD5-A3AB-41CF-85F4-E3BAA5A6E7D2}">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A65A0BEA-76DE-4C24-9335-A0AA333F49EB}">
      <dgm:prSet phldrT="[Text]" custT="1"/>
      <dgm:spPr>
        <a:xfrm>
          <a:off x="4004763"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Bez çantalar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64ED42CC-8E95-446E-88D3-FC424B055178}" type="parTrans" cxnId="{E3E4FD8E-0ACF-49C3-A0EA-41AC5D70880B}">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64A1A504-67A5-43D9-82C2-CAE8EFB121D7}" type="sibTrans" cxnId="{E3E4FD8E-0ACF-49C3-A0EA-41AC5D70880B}">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8EAA9E33-7CCE-4539-87E5-1ADA120435B6}">
      <dgm:prSet phldrT="[Text]" custT="1"/>
      <dgm:spPr>
        <a:xfrm>
          <a:off x="1591337"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Afişler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B810C3D9-80A7-4545-8516-DC937F181806}" type="parTrans" cxnId="{3D6CF6A7-7FAD-4CDD-B97E-E3815918394C}">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3E64BB96-94B0-4EC8-83CE-7C14824D5140}" type="sibTrans" cxnId="{3D6CF6A7-7FAD-4CDD-B97E-E3815918394C}">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96AA295F-7155-4155-AFBD-5FF14E6A247F}" type="pres">
      <dgm:prSet presAssocID="{3332D396-111D-43C5-9E27-512EF9337A62}" presName="diagram" presStyleCnt="0">
        <dgm:presLayoutVars>
          <dgm:dir/>
          <dgm:resizeHandles val="exact"/>
        </dgm:presLayoutVars>
      </dgm:prSet>
      <dgm:spPr/>
      <dgm:t>
        <a:bodyPr/>
        <a:lstStyle/>
        <a:p>
          <a:endParaRPr lang="en-US"/>
        </a:p>
      </dgm:t>
    </dgm:pt>
    <dgm:pt modelId="{693D0895-FB57-4BE2-8B0F-ED543C45C964}" type="pres">
      <dgm:prSet presAssocID="{79116399-B581-41A8-9ED3-EAB0B2846A63}" presName="node" presStyleLbl="node1" presStyleIdx="0" presStyleCnt="8">
        <dgm:presLayoutVars>
          <dgm:bulletEnabled val="1"/>
        </dgm:presLayoutVars>
      </dgm:prSet>
      <dgm:spPr>
        <a:prstGeom prst="rect">
          <a:avLst/>
        </a:prstGeom>
      </dgm:spPr>
      <dgm:t>
        <a:bodyPr/>
        <a:lstStyle/>
        <a:p>
          <a:endParaRPr lang="en-US"/>
        </a:p>
      </dgm:t>
    </dgm:pt>
    <dgm:pt modelId="{D2478A70-782D-485A-9858-BBB5AB076463}" type="pres">
      <dgm:prSet presAssocID="{91B46991-9610-42C4-832A-780E4A1BA25A}" presName="sibTrans" presStyleCnt="0"/>
      <dgm:spPr/>
    </dgm:pt>
    <dgm:pt modelId="{E0F7E266-1BC1-4DE0-8AF7-C7AAE3B41E0A}" type="pres">
      <dgm:prSet presAssocID="{BE76E6D3-5BA4-4856-ACB8-4282D6717F23}" presName="node" presStyleLbl="node1" presStyleIdx="1" presStyleCnt="8">
        <dgm:presLayoutVars>
          <dgm:bulletEnabled val="1"/>
        </dgm:presLayoutVars>
      </dgm:prSet>
      <dgm:spPr>
        <a:prstGeom prst="rect">
          <a:avLst/>
        </a:prstGeom>
      </dgm:spPr>
      <dgm:t>
        <a:bodyPr/>
        <a:lstStyle/>
        <a:p>
          <a:endParaRPr lang="en-US"/>
        </a:p>
      </dgm:t>
    </dgm:pt>
    <dgm:pt modelId="{A05EDF5E-F744-4A86-84EA-BA9982B1D82A}" type="pres">
      <dgm:prSet presAssocID="{8A594407-5EB9-4791-BAC2-48433E2D7470}" presName="sibTrans" presStyleCnt="0"/>
      <dgm:spPr/>
    </dgm:pt>
    <dgm:pt modelId="{A0FEA8CD-586B-42EC-A5EE-7B7C61537F34}" type="pres">
      <dgm:prSet presAssocID="{F2D94CDC-C749-4A54-926F-5B271522E6BC}" presName="node" presStyleLbl="node1" presStyleIdx="2" presStyleCnt="8">
        <dgm:presLayoutVars>
          <dgm:bulletEnabled val="1"/>
        </dgm:presLayoutVars>
      </dgm:prSet>
      <dgm:spPr>
        <a:prstGeom prst="rect">
          <a:avLst/>
        </a:prstGeom>
      </dgm:spPr>
      <dgm:t>
        <a:bodyPr/>
        <a:lstStyle/>
        <a:p>
          <a:endParaRPr lang="en-US"/>
        </a:p>
      </dgm:t>
    </dgm:pt>
    <dgm:pt modelId="{EFF38D6F-D99B-44DB-877F-F47BE337F466}" type="pres">
      <dgm:prSet presAssocID="{B4BA8C0C-DFD6-439F-BE04-926276468CD0}" presName="sibTrans" presStyleCnt="0"/>
      <dgm:spPr/>
    </dgm:pt>
    <dgm:pt modelId="{AD18A257-ACA5-45F8-86A1-E18C53C17780}" type="pres">
      <dgm:prSet presAssocID="{C71C7CF4-C8E5-407E-AB2E-B07998E67E29}" presName="node" presStyleLbl="node1" presStyleIdx="3" presStyleCnt="8">
        <dgm:presLayoutVars>
          <dgm:bulletEnabled val="1"/>
        </dgm:presLayoutVars>
      </dgm:prSet>
      <dgm:spPr>
        <a:prstGeom prst="rect">
          <a:avLst/>
        </a:prstGeom>
      </dgm:spPr>
      <dgm:t>
        <a:bodyPr/>
        <a:lstStyle/>
        <a:p>
          <a:endParaRPr lang="en-US"/>
        </a:p>
      </dgm:t>
    </dgm:pt>
    <dgm:pt modelId="{1915F48E-BA62-40AC-9DC2-4CBF1B819367}" type="pres">
      <dgm:prSet presAssocID="{558C769C-BDB5-4AF7-9C68-D00E8487FDC4}" presName="sibTrans" presStyleCnt="0"/>
      <dgm:spPr/>
    </dgm:pt>
    <dgm:pt modelId="{C40FA6FF-9D16-4971-BDAA-7A8CA8A71D4C}" type="pres">
      <dgm:prSet presAssocID="{768B3CFA-CA45-48D3-BE26-CAEA47F5D0DC}" presName="node" presStyleLbl="node1" presStyleIdx="4" presStyleCnt="8">
        <dgm:presLayoutVars>
          <dgm:bulletEnabled val="1"/>
        </dgm:presLayoutVars>
      </dgm:prSet>
      <dgm:spPr>
        <a:prstGeom prst="rect">
          <a:avLst/>
        </a:prstGeom>
      </dgm:spPr>
      <dgm:t>
        <a:bodyPr/>
        <a:lstStyle/>
        <a:p>
          <a:endParaRPr lang="en-US"/>
        </a:p>
      </dgm:t>
    </dgm:pt>
    <dgm:pt modelId="{B58EF608-6861-4B55-A5CB-A419498DD118}" type="pres">
      <dgm:prSet presAssocID="{EC76FE6C-AC33-4544-B40B-040B2869F842}" presName="sibTrans" presStyleCnt="0"/>
      <dgm:spPr/>
    </dgm:pt>
    <dgm:pt modelId="{827FF650-9FC8-4DA1-B2B8-7727331F4DA9}" type="pres">
      <dgm:prSet presAssocID="{8EAA9E33-7CCE-4539-87E5-1ADA120435B6}" presName="node" presStyleLbl="node1" presStyleIdx="5" presStyleCnt="8">
        <dgm:presLayoutVars>
          <dgm:bulletEnabled val="1"/>
        </dgm:presLayoutVars>
      </dgm:prSet>
      <dgm:spPr>
        <a:prstGeom prst="rect">
          <a:avLst/>
        </a:prstGeom>
      </dgm:spPr>
      <dgm:t>
        <a:bodyPr/>
        <a:lstStyle/>
        <a:p>
          <a:endParaRPr lang="en-US"/>
        </a:p>
      </dgm:t>
    </dgm:pt>
    <dgm:pt modelId="{2B0E2E78-CCB8-4141-B604-ECD40BD70EBD}" type="pres">
      <dgm:prSet presAssocID="{3E64BB96-94B0-4EC8-83CE-7C14824D5140}" presName="sibTrans" presStyleCnt="0"/>
      <dgm:spPr/>
    </dgm:pt>
    <dgm:pt modelId="{361F70B4-5673-4793-B673-8471B8516960}" type="pres">
      <dgm:prSet presAssocID="{4F724EFF-5FE7-4DB0-9702-1E8DDE14281A}" presName="node" presStyleLbl="node1" presStyleIdx="6" presStyleCnt="8">
        <dgm:presLayoutVars>
          <dgm:bulletEnabled val="1"/>
        </dgm:presLayoutVars>
      </dgm:prSet>
      <dgm:spPr>
        <a:prstGeom prst="rect">
          <a:avLst/>
        </a:prstGeom>
      </dgm:spPr>
      <dgm:t>
        <a:bodyPr/>
        <a:lstStyle/>
        <a:p>
          <a:endParaRPr lang="en-US"/>
        </a:p>
      </dgm:t>
    </dgm:pt>
    <dgm:pt modelId="{62779FD0-883A-4E40-A353-7D365679749B}" type="pres">
      <dgm:prSet presAssocID="{4590EC5F-D88A-4AE9-BD1D-4AD7CDE5EEDD}" presName="sibTrans" presStyleCnt="0"/>
      <dgm:spPr/>
    </dgm:pt>
    <dgm:pt modelId="{65513CEA-07B1-4E13-9640-FAA677C0349F}" type="pres">
      <dgm:prSet presAssocID="{A65A0BEA-76DE-4C24-9335-A0AA333F49EB}" presName="node" presStyleLbl="node1" presStyleIdx="7" presStyleCnt="8">
        <dgm:presLayoutVars>
          <dgm:bulletEnabled val="1"/>
        </dgm:presLayoutVars>
      </dgm:prSet>
      <dgm:spPr>
        <a:prstGeom prst="rect">
          <a:avLst/>
        </a:prstGeom>
      </dgm:spPr>
      <dgm:t>
        <a:bodyPr/>
        <a:lstStyle/>
        <a:p>
          <a:endParaRPr lang="en-US"/>
        </a:p>
      </dgm:t>
    </dgm:pt>
  </dgm:ptLst>
  <dgm:cxnLst>
    <dgm:cxn modelId="{166C8EF5-1640-4819-9678-2E4CB07F2FF2}" type="presOf" srcId="{F2D94CDC-C749-4A54-926F-5B271522E6BC}" destId="{A0FEA8CD-586B-42EC-A5EE-7B7C61537F34}" srcOrd="0" destOrd="0" presId="urn:microsoft.com/office/officeart/2005/8/layout/default"/>
    <dgm:cxn modelId="{47954A51-BF17-4C14-98A8-49D92394E10E}" type="presOf" srcId="{4F724EFF-5FE7-4DB0-9702-1E8DDE14281A}" destId="{361F70B4-5673-4793-B673-8471B8516960}" srcOrd="0" destOrd="0" presId="urn:microsoft.com/office/officeart/2005/8/layout/default"/>
    <dgm:cxn modelId="{B9645BBF-8A38-480C-A1BF-D6FF214DC13A}" srcId="{3332D396-111D-43C5-9E27-512EF9337A62}" destId="{C71C7CF4-C8E5-407E-AB2E-B07998E67E29}" srcOrd="3" destOrd="0" parTransId="{7D577235-B194-431B-BC09-1A620C260718}" sibTransId="{558C769C-BDB5-4AF7-9C68-D00E8487FDC4}"/>
    <dgm:cxn modelId="{6EC77494-B583-458B-8332-776AA1B28BA6}" srcId="{3332D396-111D-43C5-9E27-512EF9337A62}" destId="{768B3CFA-CA45-48D3-BE26-CAEA47F5D0DC}" srcOrd="4" destOrd="0" parTransId="{4A57C0ED-90FE-4CC1-96A1-3BCF30CC0248}" sibTransId="{EC76FE6C-AC33-4544-B40B-040B2869F842}"/>
    <dgm:cxn modelId="{3D6CF6A7-7FAD-4CDD-B97E-E3815918394C}" srcId="{3332D396-111D-43C5-9E27-512EF9337A62}" destId="{8EAA9E33-7CCE-4539-87E5-1ADA120435B6}" srcOrd="5" destOrd="0" parTransId="{B810C3D9-80A7-4545-8516-DC937F181806}" sibTransId="{3E64BB96-94B0-4EC8-83CE-7C14824D5140}"/>
    <dgm:cxn modelId="{6E5E21BD-29A7-4AD0-B702-BE6F9D9FF97C}" type="presOf" srcId="{3332D396-111D-43C5-9E27-512EF9337A62}" destId="{96AA295F-7155-4155-AFBD-5FF14E6A247F}" srcOrd="0" destOrd="0" presId="urn:microsoft.com/office/officeart/2005/8/layout/default"/>
    <dgm:cxn modelId="{40904F40-265D-47D0-B1D3-8734EAF99344}" type="presOf" srcId="{768B3CFA-CA45-48D3-BE26-CAEA47F5D0DC}" destId="{C40FA6FF-9D16-4971-BDAA-7A8CA8A71D4C}" srcOrd="0" destOrd="0" presId="urn:microsoft.com/office/officeart/2005/8/layout/default"/>
    <dgm:cxn modelId="{123262F3-EB50-4BAB-ADF4-82309E6E640F}" type="presOf" srcId="{8EAA9E33-7CCE-4539-87E5-1ADA120435B6}" destId="{827FF650-9FC8-4DA1-B2B8-7727331F4DA9}" srcOrd="0" destOrd="0" presId="urn:microsoft.com/office/officeart/2005/8/layout/default"/>
    <dgm:cxn modelId="{E2A7ECD5-A3AB-41CF-85F4-E3BAA5A6E7D2}" srcId="{3332D396-111D-43C5-9E27-512EF9337A62}" destId="{4F724EFF-5FE7-4DB0-9702-1E8DDE14281A}" srcOrd="6" destOrd="0" parTransId="{558A498D-6AFE-409A-B525-A18F19C06982}" sibTransId="{4590EC5F-D88A-4AE9-BD1D-4AD7CDE5EEDD}"/>
    <dgm:cxn modelId="{25E85373-3E9D-4005-AA6C-D9AB2AB35D7C}" type="presOf" srcId="{C71C7CF4-C8E5-407E-AB2E-B07998E67E29}" destId="{AD18A257-ACA5-45F8-86A1-E18C53C17780}" srcOrd="0" destOrd="0" presId="urn:microsoft.com/office/officeart/2005/8/layout/default"/>
    <dgm:cxn modelId="{E3E4FD8E-0ACF-49C3-A0EA-41AC5D70880B}" srcId="{3332D396-111D-43C5-9E27-512EF9337A62}" destId="{A65A0BEA-76DE-4C24-9335-A0AA333F49EB}" srcOrd="7" destOrd="0" parTransId="{64ED42CC-8E95-446E-88D3-FC424B055178}" sibTransId="{64A1A504-67A5-43D9-82C2-CAE8EFB121D7}"/>
    <dgm:cxn modelId="{A953BC81-AD30-417A-9F3D-F21FA80DECCE}" srcId="{3332D396-111D-43C5-9E27-512EF9337A62}" destId="{BE76E6D3-5BA4-4856-ACB8-4282D6717F23}" srcOrd="1" destOrd="0" parTransId="{1BC87562-F4F7-4955-9FF3-31720D535491}" sibTransId="{8A594407-5EB9-4791-BAC2-48433E2D7470}"/>
    <dgm:cxn modelId="{F8E5D40B-C230-4AC7-B8F8-1AF78DC79576}" type="presOf" srcId="{A65A0BEA-76DE-4C24-9335-A0AA333F49EB}" destId="{65513CEA-07B1-4E13-9640-FAA677C0349F}" srcOrd="0" destOrd="0" presId="urn:microsoft.com/office/officeart/2005/8/layout/default"/>
    <dgm:cxn modelId="{F984C77E-AD34-4CA7-8F8C-CF34A1D39B52}" srcId="{3332D396-111D-43C5-9E27-512EF9337A62}" destId="{F2D94CDC-C749-4A54-926F-5B271522E6BC}" srcOrd="2" destOrd="0" parTransId="{3B4B03EC-5A07-4292-9D26-705ED25C1666}" sibTransId="{B4BA8C0C-DFD6-439F-BE04-926276468CD0}"/>
    <dgm:cxn modelId="{A3FDC97A-401B-4B23-B3CA-1C24B9EB4BD8}" type="presOf" srcId="{79116399-B581-41A8-9ED3-EAB0B2846A63}" destId="{693D0895-FB57-4BE2-8B0F-ED543C45C964}" srcOrd="0" destOrd="0" presId="urn:microsoft.com/office/officeart/2005/8/layout/default"/>
    <dgm:cxn modelId="{19A1BC65-7DBB-42E8-B201-7ED8CCA205E4}" srcId="{3332D396-111D-43C5-9E27-512EF9337A62}" destId="{79116399-B581-41A8-9ED3-EAB0B2846A63}" srcOrd="0" destOrd="0" parTransId="{1E577490-4455-4757-918D-FD21069BACC1}" sibTransId="{91B46991-9610-42C4-832A-780E4A1BA25A}"/>
    <dgm:cxn modelId="{EF0CBDB0-F530-4337-8E98-EE5319F19021}" type="presOf" srcId="{BE76E6D3-5BA4-4856-ACB8-4282D6717F23}" destId="{E0F7E266-1BC1-4DE0-8AF7-C7AAE3B41E0A}" srcOrd="0" destOrd="0" presId="urn:microsoft.com/office/officeart/2005/8/layout/default"/>
    <dgm:cxn modelId="{4405419E-CE91-4E76-B394-EA4C8E43526A}" type="presParOf" srcId="{96AA295F-7155-4155-AFBD-5FF14E6A247F}" destId="{693D0895-FB57-4BE2-8B0F-ED543C45C964}" srcOrd="0" destOrd="0" presId="urn:microsoft.com/office/officeart/2005/8/layout/default"/>
    <dgm:cxn modelId="{C78AF48B-B0B5-4CB9-8B8E-F559B1BE9D9D}" type="presParOf" srcId="{96AA295F-7155-4155-AFBD-5FF14E6A247F}" destId="{D2478A70-782D-485A-9858-BBB5AB076463}" srcOrd="1" destOrd="0" presId="urn:microsoft.com/office/officeart/2005/8/layout/default"/>
    <dgm:cxn modelId="{90BAD6A9-B628-4781-A364-29820D479B03}" type="presParOf" srcId="{96AA295F-7155-4155-AFBD-5FF14E6A247F}" destId="{E0F7E266-1BC1-4DE0-8AF7-C7AAE3B41E0A}" srcOrd="2" destOrd="0" presId="urn:microsoft.com/office/officeart/2005/8/layout/default"/>
    <dgm:cxn modelId="{EBD17A44-EB25-453F-A808-92CC1272DEB5}" type="presParOf" srcId="{96AA295F-7155-4155-AFBD-5FF14E6A247F}" destId="{A05EDF5E-F744-4A86-84EA-BA9982B1D82A}" srcOrd="3" destOrd="0" presId="urn:microsoft.com/office/officeart/2005/8/layout/default"/>
    <dgm:cxn modelId="{51FACE05-18C6-4F46-B34D-774D26503AC4}" type="presParOf" srcId="{96AA295F-7155-4155-AFBD-5FF14E6A247F}" destId="{A0FEA8CD-586B-42EC-A5EE-7B7C61537F34}" srcOrd="4" destOrd="0" presId="urn:microsoft.com/office/officeart/2005/8/layout/default"/>
    <dgm:cxn modelId="{A16DA3B3-4B80-4673-BF8C-882CC89606C4}" type="presParOf" srcId="{96AA295F-7155-4155-AFBD-5FF14E6A247F}" destId="{EFF38D6F-D99B-44DB-877F-F47BE337F466}" srcOrd="5" destOrd="0" presId="urn:microsoft.com/office/officeart/2005/8/layout/default"/>
    <dgm:cxn modelId="{CC474F9E-3DDB-4B1D-A909-9560640CEAC0}" type="presParOf" srcId="{96AA295F-7155-4155-AFBD-5FF14E6A247F}" destId="{AD18A257-ACA5-45F8-86A1-E18C53C17780}" srcOrd="6" destOrd="0" presId="urn:microsoft.com/office/officeart/2005/8/layout/default"/>
    <dgm:cxn modelId="{FAC9E536-918C-4A9C-8C10-8C18E64AEB75}" type="presParOf" srcId="{96AA295F-7155-4155-AFBD-5FF14E6A247F}" destId="{1915F48E-BA62-40AC-9DC2-4CBF1B819367}" srcOrd="7" destOrd="0" presId="urn:microsoft.com/office/officeart/2005/8/layout/default"/>
    <dgm:cxn modelId="{E89ED053-3591-42A7-B83B-66F79B5F1736}" type="presParOf" srcId="{96AA295F-7155-4155-AFBD-5FF14E6A247F}" destId="{C40FA6FF-9D16-4971-BDAA-7A8CA8A71D4C}" srcOrd="8" destOrd="0" presId="urn:microsoft.com/office/officeart/2005/8/layout/default"/>
    <dgm:cxn modelId="{48A679C3-7B3E-4E82-B6AD-01FDC4AE95A2}" type="presParOf" srcId="{96AA295F-7155-4155-AFBD-5FF14E6A247F}" destId="{B58EF608-6861-4B55-A5CB-A419498DD118}" srcOrd="9" destOrd="0" presId="urn:microsoft.com/office/officeart/2005/8/layout/default"/>
    <dgm:cxn modelId="{A6407403-AC79-4EF7-9DF6-050338CCC78B}" type="presParOf" srcId="{96AA295F-7155-4155-AFBD-5FF14E6A247F}" destId="{827FF650-9FC8-4DA1-B2B8-7727331F4DA9}" srcOrd="10" destOrd="0" presId="urn:microsoft.com/office/officeart/2005/8/layout/default"/>
    <dgm:cxn modelId="{24CA8B4C-C446-482F-967C-FE5CC5C20D15}" type="presParOf" srcId="{96AA295F-7155-4155-AFBD-5FF14E6A247F}" destId="{2B0E2E78-CCB8-4141-B604-ECD40BD70EBD}" srcOrd="11" destOrd="0" presId="urn:microsoft.com/office/officeart/2005/8/layout/default"/>
    <dgm:cxn modelId="{9A741680-BA97-4485-B3A7-843BC96BD847}" type="presParOf" srcId="{96AA295F-7155-4155-AFBD-5FF14E6A247F}" destId="{361F70B4-5673-4793-B673-8471B8516960}" srcOrd="12" destOrd="0" presId="urn:microsoft.com/office/officeart/2005/8/layout/default"/>
    <dgm:cxn modelId="{0DB4189C-6765-4E3B-B0BB-B8A9FF015445}" type="presParOf" srcId="{96AA295F-7155-4155-AFBD-5FF14E6A247F}" destId="{62779FD0-883A-4E40-A353-7D365679749B}" srcOrd="13" destOrd="0" presId="urn:microsoft.com/office/officeart/2005/8/layout/default"/>
    <dgm:cxn modelId="{60F54272-AFCE-43EB-AAA4-8524A9DF689D}" type="presParOf" srcId="{96AA295F-7155-4155-AFBD-5FF14E6A247F}" destId="{65513CEA-07B1-4E13-9640-FAA677C0349F}" srcOrd="14" destOrd="0" presId="urn:microsoft.com/office/officeart/2005/8/layout/default"/>
  </dgm:cxnLst>
  <dgm:bg>
    <a:effectLst>
      <a:outerShdw blurRad="50800" dist="38100" algn="l" rotWithShape="0">
        <a:prstClr val="black">
          <a:alpha val="40000"/>
        </a:prstClr>
      </a:outerShd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45468D-61C1-46E7-8F82-DD51D1B00D56}">
      <dsp:nvSpPr>
        <dsp:cNvPr id="0" name=""/>
        <dsp:cNvSpPr/>
      </dsp:nvSpPr>
      <dsp:spPr>
        <a:xfrm>
          <a:off x="-5033139" y="-771117"/>
          <a:ext cx="5994083" cy="5994083"/>
        </a:xfrm>
        <a:prstGeom prst="blockArc">
          <a:avLst>
            <a:gd name="adj1" fmla="val 18900000"/>
            <a:gd name="adj2" fmla="val 2700000"/>
            <a:gd name="adj3" fmla="val 360"/>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248348-CDD7-4EAB-9B79-9A7EFE4BD838}">
      <dsp:nvSpPr>
        <dsp:cNvPr id="0" name=""/>
        <dsp:cNvSpPr/>
      </dsp:nvSpPr>
      <dsp:spPr>
        <a:xfrm>
          <a:off x="618039" y="445184"/>
          <a:ext cx="5343705" cy="89036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06731" tIns="68580" rIns="68580" bIns="68580" numCol="1" spcCol="1270" anchor="ctr" anchorCtr="0">
          <a:noAutofit/>
        </a:bodyPr>
        <a:lstStyle/>
        <a:p>
          <a:pPr lvl="0" algn="l" defTabSz="1200150">
            <a:lnSpc>
              <a:spcPct val="90000"/>
            </a:lnSpc>
            <a:spcBef>
              <a:spcPct val="0"/>
            </a:spcBef>
            <a:spcAft>
              <a:spcPct val="35000"/>
            </a:spcAft>
          </a:pPr>
          <a:r>
            <a:rPr lang="en-US" sz="2700" kern="1200" dirty="0" err="1"/>
            <a:t>Farkındalık</a:t>
          </a:r>
          <a:r>
            <a:rPr lang="en-US" sz="2700" kern="1200" dirty="0"/>
            <a:t> </a:t>
          </a:r>
          <a:r>
            <a:rPr lang="en-US" sz="2700" kern="1200" dirty="0" err="1"/>
            <a:t>oluşturma</a:t>
          </a:r>
          <a:r>
            <a:rPr lang="en-US" sz="2700" kern="1200" dirty="0"/>
            <a:t> </a:t>
          </a:r>
          <a:r>
            <a:rPr lang="en-US" sz="2700" kern="1200" dirty="0" err="1"/>
            <a:t>faaliyetleri</a:t>
          </a:r>
          <a:r>
            <a:rPr lang="en-US" sz="2700" kern="1200" dirty="0"/>
            <a:t> </a:t>
          </a:r>
        </a:p>
      </dsp:txBody>
      <dsp:txXfrm>
        <a:off x="618039" y="445184"/>
        <a:ext cx="5343705" cy="890369"/>
      </dsp:txXfrm>
    </dsp:sp>
    <dsp:sp modelId="{0BBBFEC7-F2D2-442F-AD7C-6DE720A19B4F}">
      <dsp:nvSpPr>
        <dsp:cNvPr id="0" name=""/>
        <dsp:cNvSpPr/>
      </dsp:nvSpPr>
      <dsp:spPr>
        <a:xfrm>
          <a:off x="61558" y="333888"/>
          <a:ext cx="1112962" cy="1112962"/>
        </a:xfrm>
        <a:prstGeom prst="ellipse">
          <a:avLst/>
        </a:prstGeom>
        <a:solidFill>
          <a:schemeClr val="lt1">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8A1FCC5E-7C8E-4640-B158-25BA22A2B43F}">
      <dsp:nvSpPr>
        <dsp:cNvPr id="0" name=""/>
        <dsp:cNvSpPr/>
      </dsp:nvSpPr>
      <dsp:spPr>
        <a:xfrm>
          <a:off x="941689" y="1780739"/>
          <a:ext cx="5020056" cy="890369"/>
        </a:xfrm>
        <a:prstGeom prst="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06731" tIns="68580" rIns="68580" bIns="68580" numCol="1" spcCol="1270" anchor="ctr" anchorCtr="0">
          <a:noAutofit/>
        </a:bodyPr>
        <a:lstStyle/>
        <a:p>
          <a:pPr lvl="0" algn="l" defTabSz="1200150">
            <a:lnSpc>
              <a:spcPct val="90000"/>
            </a:lnSpc>
            <a:spcBef>
              <a:spcPct val="0"/>
            </a:spcBef>
            <a:spcAft>
              <a:spcPct val="35000"/>
            </a:spcAft>
          </a:pPr>
          <a:r>
            <a:rPr lang="en-US" sz="2700" kern="1200" dirty="0" err="1"/>
            <a:t>Eğitim</a:t>
          </a:r>
          <a:r>
            <a:rPr lang="en-US" sz="2700" kern="1200" dirty="0"/>
            <a:t> </a:t>
          </a:r>
          <a:r>
            <a:rPr lang="en-US" sz="2700" kern="1200" dirty="0" err="1"/>
            <a:t>ve</a:t>
          </a:r>
          <a:r>
            <a:rPr lang="en-US" sz="2700" kern="1200" dirty="0"/>
            <a:t> </a:t>
          </a:r>
          <a:r>
            <a:rPr lang="en-US" sz="2700" kern="1200" dirty="0" err="1"/>
            <a:t>Eğitimci</a:t>
          </a:r>
          <a:r>
            <a:rPr lang="en-US" sz="2700" kern="1200" dirty="0"/>
            <a:t> </a:t>
          </a:r>
          <a:r>
            <a:rPr lang="en-US" sz="2700" kern="1200" dirty="0" err="1"/>
            <a:t>Eğitimleri</a:t>
          </a:r>
          <a:endParaRPr lang="en-US" sz="2700" kern="1200" dirty="0"/>
        </a:p>
      </dsp:txBody>
      <dsp:txXfrm>
        <a:off x="941689" y="1780739"/>
        <a:ext cx="5020056" cy="890369"/>
      </dsp:txXfrm>
    </dsp:sp>
    <dsp:sp modelId="{59B5B4ED-53D4-410E-9928-DD4132418F27}">
      <dsp:nvSpPr>
        <dsp:cNvPr id="0" name=""/>
        <dsp:cNvSpPr/>
      </dsp:nvSpPr>
      <dsp:spPr>
        <a:xfrm>
          <a:off x="385208" y="1669443"/>
          <a:ext cx="1112962" cy="1112962"/>
        </a:xfrm>
        <a:prstGeom prst="ellipse">
          <a:avLst/>
        </a:prstGeom>
        <a:solidFill>
          <a:schemeClr val="lt1">
            <a:hueOff val="0"/>
            <a:satOff val="0"/>
            <a:lumOff val="0"/>
            <a:alphaOff val="0"/>
          </a:schemeClr>
        </a:solidFill>
        <a:ln w="6350" cap="flat" cmpd="sng" algn="ctr">
          <a:solidFill>
            <a:schemeClr val="accent5">
              <a:hueOff val="-3379271"/>
              <a:satOff val="-8710"/>
              <a:lumOff val="-5883"/>
              <a:alphaOff val="0"/>
            </a:schemeClr>
          </a:solidFill>
          <a:prstDash val="solid"/>
          <a:miter lim="800000"/>
        </a:ln>
        <a:effectLst/>
      </dsp:spPr>
      <dsp:style>
        <a:lnRef idx="1">
          <a:scrgbClr r="0" g="0" b="0"/>
        </a:lnRef>
        <a:fillRef idx="1">
          <a:scrgbClr r="0" g="0" b="0"/>
        </a:fillRef>
        <a:effectRef idx="2">
          <a:scrgbClr r="0" g="0" b="0"/>
        </a:effectRef>
        <a:fontRef idx="minor"/>
      </dsp:style>
    </dsp:sp>
    <dsp:sp modelId="{4C4DCEAE-E55B-4C71-87F4-13F595860A11}">
      <dsp:nvSpPr>
        <dsp:cNvPr id="0" name=""/>
        <dsp:cNvSpPr/>
      </dsp:nvSpPr>
      <dsp:spPr>
        <a:xfrm>
          <a:off x="618039" y="3116293"/>
          <a:ext cx="5343705" cy="890369"/>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06731" tIns="68580" rIns="68580" bIns="68580" numCol="1" spcCol="1270" anchor="ctr" anchorCtr="0">
          <a:noAutofit/>
        </a:bodyPr>
        <a:lstStyle/>
        <a:p>
          <a:pPr lvl="0" algn="l" defTabSz="1200150">
            <a:lnSpc>
              <a:spcPct val="90000"/>
            </a:lnSpc>
            <a:spcBef>
              <a:spcPct val="0"/>
            </a:spcBef>
            <a:spcAft>
              <a:spcPct val="35000"/>
            </a:spcAft>
          </a:pPr>
          <a:r>
            <a:rPr lang="en-US" sz="2700" kern="1200" dirty="0" err="1"/>
            <a:t>Anketler</a:t>
          </a:r>
          <a:r>
            <a:rPr lang="en-US" sz="2700" kern="1200" dirty="0"/>
            <a:t> </a:t>
          </a:r>
          <a:r>
            <a:rPr lang="en-US" sz="2700" kern="1200" dirty="0" err="1"/>
            <a:t>ve</a:t>
          </a:r>
          <a:r>
            <a:rPr lang="en-US" sz="2700" kern="1200" dirty="0"/>
            <a:t> Final </a:t>
          </a:r>
          <a:r>
            <a:rPr lang="en-US" sz="2700" kern="1200" dirty="0" err="1"/>
            <a:t>Raporu</a:t>
          </a:r>
          <a:endParaRPr lang="en-US" sz="2700" kern="1200" dirty="0"/>
        </a:p>
      </dsp:txBody>
      <dsp:txXfrm>
        <a:off x="618039" y="3116293"/>
        <a:ext cx="5343705" cy="890369"/>
      </dsp:txXfrm>
    </dsp:sp>
    <dsp:sp modelId="{6982838F-4071-4EA5-A40A-1309D71B1F2C}">
      <dsp:nvSpPr>
        <dsp:cNvPr id="0" name=""/>
        <dsp:cNvSpPr/>
      </dsp:nvSpPr>
      <dsp:spPr>
        <a:xfrm>
          <a:off x="61558" y="3004997"/>
          <a:ext cx="1112962" cy="1112962"/>
        </a:xfrm>
        <a:prstGeom prst="ellipse">
          <a:avLst/>
        </a:prstGeom>
        <a:solidFill>
          <a:schemeClr val="lt1">
            <a:hueOff val="0"/>
            <a:satOff val="0"/>
            <a:lumOff val="0"/>
            <a:alphaOff val="0"/>
          </a:schemeClr>
        </a:soli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3D0895-FB57-4BE2-8B0F-ED543C45C964}">
      <dsp:nvSpPr>
        <dsp:cNvPr id="0" name=""/>
        <dsp:cNvSpPr/>
      </dsp:nvSpPr>
      <dsp:spPr>
        <a:xfrm>
          <a:off x="2901" y="331959"/>
          <a:ext cx="2301698" cy="138101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Promosyon videoları</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901" y="331959"/>
        <a:ext cx="2301698" cy="1381018"/>
      </dsp:txXfrm>
    </dsp:sp>
    <dsp:sp modelId="{E0F7E266-1BC1-4DE0-8AF7-C7AAE3B41E0A}">
      <dsp:nvSpPr>
        <dsp:cNvPr id="0" name=""/>
        <dsp:cNvSpPr/>
      </dsp:nvSpPr>
      <dsp:spPr>
        <a:xfrm>
          <a:off x="2534769" y="331959"/>
          <a:ext cx="2301698" cy="1381018"/>
        </a:xfrm>
        <a:prstGeom prst="rect">
          <a:avLst/>
        </a:prstGeom>
        <a:gradFill rotWithShape="0">
          <a:gsLst>
            <a:gs pos="0">
              <a:schemeClr val="accent5">
                <a:hueOff val="-965506"/>
                <a:satOff val="-2488"/>
                <a:lumOff val="-1681"/>
                <a:alphaOff val="0"/>
                <a:satMod val="103000"/>
                <a:lumMod val="102000"/>
                <a:tint val="94000"/>
              </a:schemeClr>
            </a:gs>
            <a:gs pos="50000">
              <a:schemeClr val="accent5">
                <a:hueOff val="-965506"/>
                <a:satOff val="-2488"/>
                <a:lumOff val="-1681"/>
                <a:alphaOff val="0"/>
                <a:satMod val="110000"/>
                <a:lumMod val="100000"/>
                <a:shade val="100000"/>
              </a:schemeClr>
            </a:gs>
            <a:gs pos="100000">
              <a:schemeClr val="accent5">
                <a:hueOff val="-965506"/>
                <a:satOff val="-2488"/>
                <a:lumOff val="-168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Animasyon videoları</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534769" y="331959"/>
        <a:ext cx="2301698" cy="1381018"/>
      </dsp:txXfrm>
    </dsp:sp>
    <dsp:sp modelId="{A0FEA8CD-586B-42EC-A5EE-7B7C61537F34}">
      <dsp:nvSpPr>
        <dsp:cNvPr id="0" name=""/>
        <dsp:cNvSpPr/>
      </dsp:nvSpPr>
      <dsp:spPr>
        <a:xfrm>
          <a:off x="5066637" y="331959"/>
          <a:ext cx="2301698" cy="1381018"/>
        </a:xfrm>
        <a:prstGeom prst="rect">
          <a:avLst/>
        </a:prstGeom>
        <a:gradFill rotWithShape="0">
          <a:gsLst>
            <a:gs pos="0">
              <a:schemeClr val="accent5">
                <a:hueOff val="-1931012"/>
                <a:satOff val="-4977"/>
                <a:lumOff val="-3361"/>
                <a:alphaOff val="0"/>
                <a:satMod val="103000"/>
                <a:lumMod val="102000"/>
                <a:tint val="94000"/>
              </a:schemeClr>
            </a:gs>
            <a:gs pos="50000">
              <a:schemeClr val="accent5">
                <a:hueOff val="-1931012"/>
                <a:satOff val="-4977"/>
                <a:lumOff val="-3361"/>
                <a:alphaOff val="0"/>
                <a:satMod val="110000"/>
                <a:lumMod val="100000"/>
                <a:shade val="100000"/>
              </a:schemeClr>
            </a:gs>
            <a:gs pos="100000">
              <a:schemeClr val="accent5">
                <a:hueOff val="-1931012"/>
                <a:satOff val="-4977"/>
                <a:lumOff val="-336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Posterler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5066637" y="331959"/>
        <a:ext cx="2301698" cy="1381018"/>
      </dsp:txXfrm>
    </dsp:sp>
    <dsp:sp modelId="{AD18A257-ACA5-45F8-86A1-E18C53C17780}">
      <dsp:nvSpPr>
        <dsp:cNvPr id="0" name=""/>
        <dsp:cNvSpPr/>
      </dsp:nvSpPr>
      <dsp:spPr>
        <a:xfrm>
          <a:off x="7598505" y="331959"/>
          <a:ext cx="2301698" cy="1381018"/>
        </a:xfrm>
        <a:prstGeom prst="rect">
          <a:avLst/>
        </a:prstGeom>
        <a:gradFill rotWithShape="0">
          <a:gsLst>
            <a:gs pos="0">
              <a:schemeClr val="accent5">
                <a:hueOff val="-2896518"/>
                <a:satOff val="-7465"/>
                <a:lumOff val="-5042"/>
                <a:alphaOff val="0"/>
                <a:satMod val="103000"/>
                <a:lumMod val="102000"/>
                <a:tint val="94000"/>
              </a:schemeClr>
            </a:gs>
            <a:gs pos="50000">
              <a:schemeClr val="accent5">
                <a:hueOff val="-2896518"/>
                <a:satOff val="-7465"/>
                <a:lumOff val="-5042"/>
                <a:alphaOff val="0"/>
                <a:satMod val="110000"/>
                <a:lumMod val="100000"/>
                <a:shade val="100000"/>
              </a:schemeClr>
            </a:gs>
            <a:gs pos="100000">
              <a:schemeClr val="accent5">
                <a:hueOff val="-2896518"/>
                <a:satOff val="-7465"/>
                <a:lumOff val="-504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Bilboardlar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7598505" y="331959"/>
        <a:ext cx="2301698" cy="1381018"/>
      </dsp:txXfrm>
    </dsp:sp>
    <dsp:sp modelId="{C40FA6FF-9D16-4971-BDAA-7A8CA8A71D4C}">
      <dsp:nvSpPr>
        <dsp:cNvPr id="0" name=""/>
        <dsp:cNvSpPr/>
      </dsp:nvSpPr>
      <dsp:spPr>
        <a:xfrm>
          <a:off x="2901" y="1943147"/>
          <a:ext cx="2301698" cy="1381018"/>
        </a:xfrm>
        <a:prstGeom prst="rect">
          <a:avLst/>
        </a:prstGeom>
        <a:gradFill rotWithShape="0">
          <a:gsLst>
            <a:gs pos="0">
              <a:schemeClr val="accent5">
                <a:hueOff val="-3862025"/>
                <a:satOff val="-9954"/>
                <a:lumOff val="-6723"/>
                <a:alphaOff val="0"/>
                <a:satMod val="103000"/>
                <a:lumMod val="102000"/>
                <a:tint val="94000"/>
              </a:schemeClr>
            </a:gs>
            <a:gs pos="50000">
              <a:schemeClr val="accent5">
                <a:hueOff val="-3862025"/>
                <a:satOff val="-9954"/>
                <a:lumOff val="-6723"/>
                <a:alphaOff val="0"/>
                <a:satMod val="110000"/>
                <a:lumMod val="100000"/>
                <a:shade val="100000"/>
              </a:schemeClr>
            </a:gs>
            <a:gs pos="100000">
              <a:schemeClr val="accent5">
                <a:hueOff val="-3862025"/>
                <a:satOff val="-9954"/>
                <a:lumOff val="-672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Araç giydirme </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901" y="1943147"/>
        <a:ext cx="2301698" cy="1381018"/>
      </dsp:txXfrm>
    </dsp:sp>
    <dsp:sp modelId="{827FF650-9FC8-4DA1-B2B8-7727331F4DA9}">
      <dsp:nvSpPr>
        <dsp:cNvPr id="0" name=""/>
        <dsp:cNvSpPr/>
      </dsp:nvSpPr>
      <dsp:spPr>
        <a:xfrm>
          <a:off x="2534769" y="1943147"/>
          <a:ext cx="2301698" cy="1381018"/>
        </a:xfrm>
        <a:prstGeom prst="rect">
          <a:avLst/>
        </a:prstGeom>
        <a:gradFill rotWithShape="0">
          <a:gsLst>
            <a:gs pos="0">
              <a:schemeClr val="accent5">
                <a:hueOff val="-4827531"/>
                <a:satOff val="-12442"/>
                <a:lumOff val="-8404"/>
                <a:alphaOff val="0"/>
                <a:satMod val="103000"/>
                <a:lumMod val="102000"/>
                <a:tint val="94000"/>
              </a:schemeClr>
            </a:gs>
            <a:gs pos="50000">
              <a:schemeClr val="accent5">
                <a:hueOff val="-4827531"/>
                <a:satOff val="-12442"/>
                <a:lumOff val="-8404"/>
                <a:alphaOff val="0"/>
                <a:satMod val="110000"/>
                <a:lumMod val="100000"/>
                <a:shade val="100000"/>
              </a:schemeClr>
            </a:gs>
            <a:gs pos="100000">
              <a:schemeClr val="accent5">
                <a:hueOff val="-4827531"/>
                <a:satOff val="-12442"/>
                <a:lumOff val="-840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Afişler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534769" y="1943147"/>
        <a:ext cx="2301698" cy="1381018"/>
      </dsp:txXfrm>
    </dsp:sp>
    <dsp:sp modelId="{361F70B4-5673-4793-B673-8471B8516960}">
      <dsp:nvSpPr>
        <dsp:cNvPr id="0" name=""/>
        <dsp:cNvSpPr/>
      </dsp:nvSpPr>
      <dsp:spPr>
        <a:xfrm>
          <a:off x="5066637" y="1943147"/>
          <a:ext cx="2301698" cy="1381018"/>
        </a:xfrm>
        <a:prstGeom prst="rect">
          <a:avLst/>
        </a:prstGeom>
        <a:gradFill rotWithShape="0">
          <a:gsLst>
            <a:gs pos="0">
              <a:schemeClr val="accent5">
                <a:hueOff val="-5793037"/>
                <a:satOff val="-14931"/>
                <a:lumOff val="-10084"/>
                <a:alphaOff val="0"/>
                <a:satMod val="103000"/>
                <a:lumMod val="102000"/>
                <a:tint val="94000"/>
              </a:schemeClr>
            </a:gs>
            <a:gs pos="50000">
              <a:schemeClr val="accent5">
                <a:hueOff val="-5793037"/>
                <a:satOff val="-14931"/>
                <a:lumOff val="-10084"/>
                <a:alphaOff val="0"/>
                <a:satMod val="110000"/>
                <a:lumMod val="100000"/>
                <a:shade val="100000"/>
              </a:schemeClr>
            </a:gs>
            <a:gs pos="100000">
              <a:schemeClr val="accent5">
                <a:hueOff val="-5793037"/>
                <a:satOff val="-14931"/>
                <a:lumOff val="-1008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Broşürler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5066637" y="1943147"/>
        <a:ext cx="2301698" cy="1381018"/>
      </dsp:txXfrm>
    </dsp:sp>
    <dsp:sp modelId="{65513CEA-07B1-4E13-9640-FAA677C0349F}">
      <dsp:nvSpPr>
        <dsp:cNvPr id="0" name=""/>
        <dsp:cNvSpPr/>
      </dsp:nvSpPr>
      <dsp:spPr>
        <a:xfrm>
          <a:off x="7598505" y="1943147"/>
          <a:ext cx="2301698" cy="1381018"/>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Bez çantalar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7598505" y="1943147"/>
        <a:ext cx="2301698" cy="1381018"/>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7811E5-0BBD-47E0-BD95-3D55FE2A479C}" type="datetimeFigureOut">
              <a:rPr lang="en-US" smtClean="0"/>
              <a:t>10/8/2020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55E1C0-D628-4965-9414-A966A83557CD}" type="slidenum">
              <a:rPr lang="en-US" smtClean="0"/>
              <a:t>‹#›</a:t>
            </a:fld>
            <a:endParaRPr lang="en-US"/>
          </a:p>
        </p:txBody>
      </p:sp>
    </p:spTree>
    <p:extLst>
      <p:ext uri="{BB962C8B-B14F-4D97-AF65-F5344CB8AC3E}">
        <p14:creationId xmlns:p14="http://schemas.microsoft.com/office/powerpoint/2010/main" val="344813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Neden</a:t>
            </a:r>
            <a:r>
              <a:rPr lang="en-US" dirty="0"/>
              <a:t> </a:t>
            </a:r>
            <a:r>
              <a:rPr lang="en-US" dirty="0" err="1"/>
              <a:t>böyle</a:t>
            </a:r>
            <a:r>
              <a:rPr lang="en-US" dirty="0"/>
              <a:t> </a:t>
            </a:r>
            <a:r>
              <a:rPr lang="en-US" dirty="0" err="1"/>
              <a:t>bir</a:t>
            </a:r>
            <a:r>
              <a:rPr lang="en-US" dirty="0"/>
              <a:t> </a:t>
            </a:r>
            <a:r>
              <a:rPr lang="en-US" dirty="0" err="1"/>
              <a:t>cümle</a:t>
            </a:r>
            <a:r>
              <a:rPr lang="en-US" dirty="0"/>
              <a:t> </a:t>
            </a:r>
            <a:r>
              <a:rPr lang="en-US" dirty="0" err="1"/>
              <a:t>eklenmeli</a:t>
            </a:r>
            <a:r>
              <a:rPr lang="en-US" dirty="0"/>
              <a:t> </a:t>
            </a:r>
            <a:r>
              <a:rPr lang="en-US" dirty="0" err="1"/>
              <a:t>çünkü</a:t>
            </a:r>
            <a:r>
              <a:rPr lang="en-US" dirty="0"/>
              <a:t> </a:t>
            </a:r>
            <a:r>
              <a:rPr lang="en-US" dirty="0" err="1"/>
              <a:t>kadınlar</a:t>
            </a:r>
            <a:r>
              <a:rPr lang="en-US" dirty="0"/>
              <a:t> </a:t>
            </a:r>
            <a:r>
              <a:rPr lang="en-US" dirty="0" err="1"/>
              <a:t>hanede</a:t>
            </a:r>
            <a:r>
              <a:rPr lang="en-US" dirty="0"/>
              <a:t> </a:t>
            </a:r>
            <a:r>
              <a:rPr lang="en-US" dirty="0" err="1"/>
              <a:t>atıkların</a:t>
            </a:r>
            <a:r>
              <a:rPr lang="en-US" dirty="0"/>
              <a:t> </a:t>
            </a:r>
            <a:r>
              <a:rPr lang="en-US" dirty="0" err="1"/>
              <a:t>ayrıştırılması</a:t>
            </a:r>
            <a:r>
              <a:rPr lang="en-US" dirty="0"/>
              <a:t> </a:t>
            </a:r>
            <a:r>
              <a:rPr lang="en-US" dirty="0" err="1"/>
              <a:t>ya</a:t>
            </a:r>
            <a:r>
              <a:rPr lang="en-US" dirty="0"/>
              <a:t> da </a:t>
            </a:r>
            <a:r>
              <a:rPr lang="en-US" dirty="0" err="1"/>
              <a:t>yeniden</a:t>
            </a:r>
            <a:r>
              <a:rPr lang="en-US" dirty="0"/>
              <a:t> </a:t>
            </a:r>
            <a:r>
              <a:rPr lang="en-US" dirty="0" err="1"/>
              <a:t>değerlendirilmesi</a:t>
            </a:r>
            <a:r>
              <a:rPr lang="en-US" dirty="0"/>
              <a:t> , </a:t>
            </a:r>
            <a:r>
              <a:rPr lang="en-US" dirty="0" err="1"/>
              <a:t>aileleri</a:t>
            </a:r>
            <a:r>
              <a:rPr lang="en-US" dirty="0"/>
              <a:t> </a:t>
            </a:r>
            <a:r>
              <a:rPr lang="en-US" dirty="0" err="1"/>
              <a:t>ve</a:t>
            </a:r>
            <a:r>
              <a:rPr lang="en-US" dirty="0"/>
              <a:t> </a:t>
            </a:r>
            <a:r>
              <a:rPr lang="en-US" dirty="0" err="1"/>
              <a:t>hane</a:t>
            </a:r>
            <a:r>
              <a:rPr lang="en-US" dirty="0"/>
              <a:t> </a:t>
            </a:r>
            <a:r>
              <a:rPr lang="en-US" dirty="0" err="1"/>
              <a:t>için</a:t>
            </a:r>
            <a:r>
              <a:rPr lang="en-US" dirty="0"/>
              <a:t> </a:t>
            </a:r>
            <a:r>
              <a:rPr lang="en-US" dirty="0" err="1"/>
              <a:t>daha</a:t>
            </a:r>
            <a:r>
              <a:rPr lang="en-US" dirty="0"/>
              <a:t> </a:t>
            </a:r>
            <a:r>
              <a:rPr lang="en-US" dirty="0" err="1"/>
              <a:t>çok</a:t>
            </a:r>
            <a:r>
              <a:rPr lang="en-US" dirty="0"/>
              <a:t> </a:t>
            </a:r>
            <a:r>
              <a:rPr lang="en-US" dirty="0" err="1"/>
              <a:t>alışveriş</a:t>
            </a:r>
            <a:r>
              <a:rPr lang="en-US" dirty="0"/>
              <a:t> </a:t>
            </a:r>
            <a:r>
              <a:rPr lang="en-US" dirty="0" err="1"/>
              <a:t>yaptıklarından</a:t>
            </a:r>
            <a:r>
              <a:rPr lang="en-US" dirty="0"/>
              <a:t> </a:t>
            </a:r>
            <a:r>
              <a:rPr lang="en-US" dirty="0" err="1"/>
              <a:t>tüketici</a:t>
            </a:r>
            <a:r>
              <a:rPr lang="en-US" dirty="0"/>
              <a:t> </a:t>
            </a:r>
            <a:r>
              <a:rPr lang="en-US" dirty="0" err="1"/>
              <a:t>olarak</a:t>
            </a:r>
            <a:r>
              <a:rPr lang="en-US" dirty="0"/>
              <a:t> </a:t>
            </a:r>
            <a:r>
              <a:rPr lang="en-US" dirty="0" err="1"/>
              <a:t>ve</a:t>
            </a:r>
            <a:r>
              <a:rPr lang="en-US" dirty="0"/>
              <a:t> de </a:t>
            </a:r>
            <a:r>
              <a:rPr lang="en-US" dirty="0" err="1"/>
              <a:t>çocuklarının</a:t>
            </a:r>
            <a:r>
              <a:rPr lang="en-US" dirty="0"/>
              <a:t> </a:t>
            </a:r>
            <a:r>
              <a:rPr lang="en-US" dirty="0" err="1"/>
              <a:t>eğitiminde</a:t>
            </a:r>
            <a:r>
              <a:rPr lang="en-US" dirty="0"/>
              <a:t> </a:t>
            </a:r>
            <a:r>
              <a:rPr lang="en-US" dirty="0" err="1"/>
              <a:t>temel</a:t>
            </a:r>
            <a:r>
              <a:rPr lang="en-US" dirty="0"/>
              <a:t> </a:t>
            </a:r>
            <a:r>
              <a:rPr lang="en-US" dirty="0" err="1"/>
              <a:t>rol</a:t>
            </a:r>
            <a:r>
              <a:rPr lang="en-US" dirty="0"/>
              <a:t> </a:t>
            </a:r>
            <a:r>
              <a:rPr lang="en-US" dirty="0" err="1"/>
              <a:t>oynadıklarından</a:t>
            </a:r>
            <a:r>
              <a:rPr lang="en-US" dirty="0"/>
              <a:t> </a:t>
            </a:r>
            <a:r>
              <a:rPr lang="en-US" dirty="0" err="1"/>
              <a:t>atık</a:t>
            </a:r>
            <a:r>
              <a:rPr lang="en-US" dirty="0"/>
              <a:t> </a:t>
            </a:r>
            <a:r>
              <a:rPr lang="en-US" dirty="0" err="1"/>
              <a:t>yönetiminde</a:t>
            </a:r>
            <a:r>
              <a:rPr lang="en-US" dirty="0"/>
              <a:t> </a:t>
            </a:r>
            <a:r>
              <a:rPr lang="en-US" dirty="0" err="1"/>
              <a:t>önemli</a:t>
            </a:r>
            <a:r>
              <a:rPr lang="en-US" dirty="0"/>
              <a:t> </a:t>
            </a:r>
            <a:r>
              <a:rPr lang="en-US" dirty="0" err="1"/>
              <a:t>bir</a:t>
            </a:r>
            <a:r>
              <a:rPr lang="en-US" dirty="0"/>
              <a:t> </a:t>
            </a:r>
            <a:r>
              <a:rPr lang="en-US" dirty="0" err="1"/>
              <a:t>yere</a:t>
            </a:r>
            <a:r>
              <a:rPr lang="en-US" dirty="0"/>
              <a:t> </a:t>
            </a:r>
            <a:r>
              <a:rPr lang="en-US" dirty="0" err="1"/>
              <a:t>sahiptir</a:t>
            </a:r>
            <a:r>
              <a:rPr lang="en-US" dirty="0"/>
              <a:t>. </a:t>
            </a:r>
          </a:p>
        </p:txBody>
      </p:sp>
      <p:sp>
        <p:nvSpPr>
          <p:cNvPr id="4" name="Slide Number Placeholder 3"/>
          <p:cNvSpPr>
            <a:spLocks noGrp="1"/>
          </p:cNvSpPr>
          <p:nvPr>
            <p:ph type="sldNum" sz="quarter" idx="5"/>
          </p:nvPr>
        </p:nvSpPr>
        <p:spPr/>
        <p:txBody>
          <a:bodyPr/>
          <a:lstStyle/>
          <a:p>
            <a:fld id="{DD55E1C0-D628-4965-9414-A966A83557CD}" type="slidenum">
              <a:rPr lang="en-US" smtClean="0"/>
              <a:t>20</a:t>
            </a:fld>
            <a:endParaRPr lang="en-US"/>
          </a:p>
        </p:txBody>
      </p:sp>
    </p:spTree>
    <p:extLst>
      <p:ext uri="{BB962C8B-B14F-4D97-AF65-F5344CB8AC3E}">
        <p14:creationId xmlns:p14="http://schemas.microsoft.com/office/powerpoint/2010/main" val="3779243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solidFill>
                  <a:srgbClr val="FF0000"/>
                </a:solidFill>
              </a:rPr>
              <a:t>Daha</a:t>
            </a:r>
            <a:r>
              <a:rPr lang="en-US" dirty="0">
                <a:solidFill>
                  <a:srgbClr val="FF0000"/>
                </a:solidFill>
              </a:rPr>
              <a:t> </a:t>
            </a:r>
            <a:r>
              <a:rPr lang="en-US" dirty="0" err="1">
                <a:solidFill>
                  <a:srgbClr val="FF0000"/>
                </a:solidFill>
              </a:rPr>
              <a:t>önceki</a:t>
            </a:r>
            <a:r>
              <a:rPr lang="en-US" dirty="0">
                <a:solidFill>
                  <a:srgbClr val="FF0000"/>
                </a:solidFill>
              </a:rPr>
              <a:t> </a:t>
            </a:r>
            <a:r>
              <a:rPr lang="en-US" dirty="0" err="1">
                <a:solidFill>
                  <a:srgbClr val="FF0000"/>
                </a:solidFill>
              </a:rPr>
              <a:t>slaytlarda</a:t>
            </a:r>
            <a:r>
              <a:rPr lang="en-US" dirty="0">
                <a:solidFill>
                  <a:srgbClr val="FF0000"/>
                </a:solidFill>
              </a:rPr>
              <a:t> </a:t>
            </a:r>
            <a:r>
              <a:rPr lang="en-US" dirty="0" err="1">
                <a:solidFill>
                  <a:srgbClr val="FF0000"/>
                </a:solidFill>
              </a:rPr>
              <a:t>bu</a:t>
            </a:r>
            <a:r>
              <a:rPr lang="en-US" dirty="0">
                <a:solidFill>
                  <a:srgbClr val="FF0000"/>
                </a:solidFill>
              </a:rPr>
              <a:t> </a:t>
            </a:r>
            <a:r>
              <a:rPr lang="en-US" dirty="0" err="1">
                <a:solidFill>
                  <a:srgbClr val="FF0000"/>
                </a:solidFill>
              </a:rPr>
              <a:t>konu</a:t>
            </a:r>
            <a:r>
              <a:rPr lang="en-US" dirty="0">
                <a:solidFill>
                  <a:srgbClr val="FF0000"/>
                </a:solidFill>
              </a:rPr>
              <a:t> </a:t>
            </a:r>
            <a:r>
              <a:rPr lang="en-US" dirty="0" err="1">
                <a:solidFill>
                  <a:srgbClr val="FF0000"/>
                </a:solidFill>
              </a:rPr>
              <a:t>vurgulandı</a:t>
            </a:r>
            <a:r>
              <a:rPr lang="en-US" dirty="0">
                <a:solidFill>
                  <a:srgbClr val="FF0000"/>
                </a:solidFill>
              </a:rPr>
              <a:t>.</a:t>
            </a:r>
            <a:endParaRPr lang="tr-TR" dirty="0">
              <a:solidFill>
                <a:srgbClr val="FF0000"/>
              </a:solidFill>
            </a:endParaRPr>
          </a:p>
        </p:txBody>
      </p:sp>
      <p:sp>
        <p:nvSpPr>
          <p:cNvPr id="4" name="Slide Number Placeholder 3"/>
          <p:cNvSpPr>
            <a:spLocks noGrp="1"/>
          </p:cNvSpPr>
          <p:nvPr>
            <p:ph type="sldNum" sz="quarter" idx="5"/>
          </p:nvPr>
        </p:nvSpPr>
        <p:spPr/>
        <p:txBody>
          <a:bodyPr/>
          <a:lstStyle/>
          <a:p>
            <a:fld id="{DD55E1C0-D628-4965-9414-A966A83557CD}" type="slidenum">
              <a:rPr lang="en-US" smtClean="0"/>
              <a:t>43</a:t>
            </a:fld>
            <a:endParaRPr lang="en-US"/>
          </a:p>
        </p:txBody>
      </p:sp>
    </p:spTree>
    <p:extLst>
      <p:ext uri="{BB962C8B-B14F-4D97-AF65-F5344CB8AC3E}">
        <p14:creationId xmlns:p14="http://schemas.microsoft.com/office/powerpoint/2010/main" val="20317237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solidFill>
                  <a:srgbClr val="FF0000"/>
                </a:solidFill>
              </a:rPr>
              <a:t>Birim</a:t>
            </a:r>
            <a:r>
              <a:rPr lang="en-US" dirty="0">
                <a:solidFill>
                  <a:srgbClr val="FF0000"/>
                </a:solidFill>
              </a:rPr>
              <a:t> </a:t>
            </a:r>
            <a:r>
              <a:rPr lang="en-US" dirty="0" err="1">
                <a:solidFill>
                  <a:srgbClr val="FF0000"/>
                </a:solidFill>
              </a:rPr>
              <a:t>odak</a:t>
            </a:r>
            <a:r>
              <a:rPr lang="en-US" dirty="0">
                <a:solidFill>
                  <a:srgbClr val="FF0000"/>
                </a:solidFill>
              </a:rPr>
              <a:t> </a:t>
            </a:r>
            <a:r>
              <a:rPr lang="en-US" dirty="0" err="1">
                <a:solidFill>
                  <a:srgbClr val="FF0000"/>
                </a:solidFill>
              </a:rPr>
              <a:t>noktaları</a:t>
            </a:r>
            <a:r>
              <a:rPr lang="en-US" dirty="0">
                <a:solidFill>
                  <a:srgbClr val="FF0000"/>
                </a:solidFill>
              </a:rPr>
              <a:t> </a:t>
            </a:r>
            <a:r>
              <a:rPr lang="en-US" dirty="0" err="1">
                <a:solidFill>
                  <a:srgbClr val="FF0000"/>
                </a:solidFill>
              </a:rPr>
              <a:t>hizmetliler</a:t>
            </a:r>
            <a:r>
              <a:rPr lang="en-US" dirty="0">
                <a:solidFill>
                  <a:srgbClr val="FF0000"/>
                </a:solidFill>
              </a:rPr>
              <a:t> </a:t>
            </a:r>
            <a:r>
              <a:rPr lang="en-US" dirty="0" err="1">
                <a:solidFill>
                  <a:srgbClr val="FF0000"/>
                </a:solidFill>
              </a:rPr>
              <a:t>olduğu</a:t>
            </a:r>
            <a:r>
              <a:rPr lang="en-US" dirty="0">
                <a:solidFill>
                  <a:srgbClr val="FF0000"/>
                </a:solidFill>
              </a:rPr>
              <a:t> </a:t>
            </a:r>
            <a:r>
              <a:rPr lang="en-US" dirty="0" err="1">
                <a:solidFill>
                  <a:srgbClr val="FF0000"/>
                </a:solidFill>
              </a:rPr>
              <a:t>için</a:t>
            </a:r>
            <a:r>
              <a:rPr lang="en-US" dirty="0">
                <a:solidFill>
                  <a:srgbClr val="FF0000"/>
                </a:solidFill>
              </a:rPr>
              <a:t> </a:t>
            </a:r>
            <a:r>
              <a:rPr lang="en-US" dirty="0" err="1">
                <a:solidFill>
                  <a:srgbClr val="FF0000"/>
                </a:solidFill>
              </a:rPr>
              <a:t>mevcut</a:t>
            </a:r>
            <a:r>
              <a:rPr lang="en-US" dirty="0">
                <a:solidFill>
                  <a:srgbClr val="FF0000"/>
                </a:solidFill>
              </a:rPr>
              <a:t> </a:t>
            </a:r>
            <a:r>
              <a:rPr lang="en-US" dirty="0" err="1">
                <a:solidFill>
                  <a:srgbClr val="FF0000"/>
                </a:solidFill>
              </a:rPr>
              <a:t>durumda</a:t>
            </a:r>
            <a:r>
              <a:rPr lang="en-US" dirty="0">
                <a:solidFill>
                  <a:srgbClr val="FF0000"/>
                </a:solidFill>
              </a:rPr>
              <a:t> var </a:t>
            </a:r>
            <a:r>
              <a:rPr lang="en-US" dirty="0" err="1">
                <a:solidFill>
                  <a:srgbClr val="FF0000"/>
                </a:solidFill>
              </a:rPr>
              <a:t>olan</a:t>
            </a:r>
            <a:r>
              <a:rPr lang="en-US" dirty="0">
                <a:solidFill>
                  <a:srgbClr val="FF0000"/>
                </a:solidFill>
              </a:rPr>
              <a:t> </a:t>
            </a:r>
            <a:r>
              <a:rPr lang="en-US" dirty="0" err="1">
                <a:solidFill>
                  <a:srgbClr val="FF0000"/>
                </a:solidFill>
              </a:rPr>
              <a:t>kişiler</a:t>
            </a:r>
            <a:r>
              <a:rPr lang="en-US" dirty="0">
                <a:solidFill>
                  <a:srgbClr val="FF0000"/>
                </a:solidFill>
              </a:rPr>
              <a:t> </a:t>
            </a:r>
            <a:r>
              <a:rPr lang="en-US" dirty="0" err="1">
                <a:solidFill>
                  <a:srgbClr val="FF0000"/>
                </a:solidFill>
              </a:rPr>
              <a:t>görevlendirilmektedir</a:t>
            </a:r>
            <a:r>
              <a:rPr lang="en-US" dirty="0">
                <a:solidFill>
                  <a:srgbClr val="FF0000"/>
                </a:solidFill>
              </a:rPr>
              <a:t>. ÇŞB </a:t>
            </a:r>
            <a:r>
              <a:rPr lang="en-US" dirty="0" err="1">
                <a:solidFill>
                  <a:srgbClr val="FF0000"/>
                </a:solidFill>
              </a:rPr>
              <a:t>verdiği</a:t>
            </a:r>
            <a:r>
              <a:rPr lang="en-US" dirty="0">
                <a:solidFill>
                  <a:srgbClr val="FF0000"/>
                </a:solidFill>
              </a:rPr>
              <a:t> format </a:t>
            </a:r>
            <a:r>
              <a:rPr lang="en-US" dirty="0" err="1">
                <a:solidFill>
                  <a:srgbClr val="FF0000"/>
                </a:solidFill>
              </a:rPr>
              <a:t>üzerinde</a:t>
            </a:r>
            <a:r>
              <a:rPr lang="en-US" dirty="0">
                <a:solidFill>
                  <a:srgbClr val="FF0000"/>
                </a:solidFill>
              </a:rPr>
              <a:t> </a:t>
            </a:r>
            <a:r>
              <a:rPr lang="en-US" dirty="0" err="1">
                <a:solidFill>
                  <a:srgbClr val="FF0000"/>
                </a:solidFill>
              </a:rPr>
              <a:t>değişiklik</a:t>
            </a:r>
            <a:r>
              <a:rPr lang="en-US" dirty="0">
                <a:solidFill>
                  <a:srgbClr val="FF0000"/>
                </a:solidFill>
              </a:rPr>
              <a:t> </a:t>
            </a:r>
            <a:r>
              <a:rPr lang="en-US" dirty="0" err="1">
                <a:solidFill>
                  <a:srgbClr val="FF0000"/>
                </a:solidFill>
              </a:rPr>
              <a:t>yapmak</a:t>
            </a:r>
            <a:r>
              <a:rPr lang="en-US" dirty="0">
                <a:solidFill>
                  <a:srgbClr val="FF0000"/>
                </a:solidFill>
              </a:rPr>
              <a:t> </a:t>
            </a:r>
            <a:r>
              <a:rPr lang="en-US" dirty="0" err="1">
                <a:solidFill>
                  <a:srgbClr val="FF0000"/>
                </a:solidFill>
              </a:rPr>
              <a:t>uygun</a:t>
            </a:r>
            <a:r>
              <a:rPr lang="en-US" dirty="0">
                <a:solidFill>
                  <a:srgbClr val="FF0000"/>
                </a:solidFill>
              </a:rPr>
              <a:t> </a:t>
            </a:r>
            <a:r>
              <a:rPr lang="en-US" dirty="0" err="1">
                <a:solidFill>
                  <a:srgbClr val="FF0000"/>
                </a:solidFill>
              </a:rPr>
              <a:t>değildir</a:t>
            </a:r>
            <a:endParaRPr lang="tr-TR" dirty="0">
              <a:solidFill>
                <a:srgbClr val="FF0000"/>
              </a:solidFill>
            </a:endParaRPr>
          </a:p>
        </p:txBody>
      </p:sp>
      <p:sp>
        <p:nvSpPr>
          <p:cNvPr id="4" name="Slide Number Placeholder 3"/>
          <p:cNvSpPr>
            <a:spLocks noGrp="1"/>
          </p:cNvSpPr>
          <p:nvPr>
            <p:ph type="sldNum" sz="quarter" idx="5"/>
          </p:nvPr>
        </p:nvSpPr>
        <p:spPr/>
        <p:txBody>
          <a:bodyPr/>
          <a:lstStyle/>
          <a:p>
            <a:fld id="{DD55E1C0-D628-4965-9414-A966A83557CD}" type="slidenum">
              <a:rPr lang="en-US" smtClean="0"/>
              <a:t>51</a:t>
            </a:fld>
            <a:endParaRPr lang="en-US"/>
          </a:p>
        </p:txBody>
      </p:sp>
    </p:spTree>
    <p:extLst>
      <p:ext uri="{BB962C8B-B14F-4D97-AF65-F5344CB8AC3E}">
        <p14:creationId xmlns:p14="http://schemas.microsoft.com/office/powerpoint/2010/main" val="3852911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984331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3298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4456C0-1E61-0C45-990B-CF3EE1635EAD}" type="datetimeFigureOut">
              <a:rPr lang="tr-TR" smtClean="0"/>
              <a:t>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359829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4456C0-1E61-0C45-990B-CF3EE1635EAD}" type="datetimeFigureOut">
              <a:rPr lang="tr-TR" smtClean="0"/>
              <a:t>8.10.2020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823752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4456C0-1E61-0C45-990B-CF3EE1635EAD}" type="datetimeFigureOut">
              <a:rPr lang="tr-TR" smtClean="0"/>
              <a:t>8.10.2020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888640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4456C0-1E61-0C45-990B-CF3EE1635EAD}" type="datetimeFigureOut">
              <a:rPr lang="tr-TR" smtClean="0"/>
              <a:t>8.10.2020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283434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4456C0-1E61-0C45-990B-CF3EE1635EAD}" type="datetimeFigureOut">
              <a:rPr lang="tr-TR" smtClean="0"/>
              <a:t>8.10.2020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488580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8.10.2020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065374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8.10.2020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174429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56381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03820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4456C0-1E61-0C45-990B-CF3EE1635EAD}" type="datetimeFigureOut">
              <a:rPr lang="tr-TR" smtClean="0"/>
              <a:t>8.10.2020</a:t>
            </a:fld>
            <a:endParaRPr lang="tr-T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845C71-0462-2740-AFBF-0AD2A15660D8}" type="slidenum">
              <a:rPr lang="tr-TR" smtClean="0"/>
              <a:t>‹#›</a:t>
            </a:fld>
            <a:endParaRPr lang="tr-TR"/>
          </a:p>
        </p:txBody>
      </p:sp>
    </p:spTree>
    <p:extLst>
      <p:ext uri="{BB962C8B-B14F-4D97-AF65-F5344CB8AC3E}">
        <p14:creationId xmlns:p14="http://schemas.microsoft.com/office/powerpoint/2010/main" val="772651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9.jpg"/><Relationship Id="rId4" Type="http://schemas.openxmlformats.org/officeDocument/2006/relationships/image" Target="../media/image8.jpg"/></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25.jpg"/></Relationships>
</file>

<file path=ppt/slides/_rels/slide3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4.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42.jpg"/></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47.jpg"/><Relationship Id="rId7" Type="http://schemas.openxmlformats.org/officeDocument/2006/relationships/image" Target="../media/image51.jpg"/><Relationship Id="rId2" Type="http://schemas.openxmlformats.org/officeDocument/2006/relationships/image" Target="../media/image46.jpg"/><Relationship Id="rId1" Type="http://schemas.openxmlformats.org/officeDocument/2006/relationships/slideLayout" Target="../slideLayouts/slideLayout6.xml"/><Relationship Id="rId6" Type="http://schemas.openxmlformats.org/officeDocument/2006/relationships/image" Target="../media/image50.jpg"/><Relationship Id="rId5" Type="http://schemas.openxmlformats.org/officeDocument/2006/relationships/image" Target="../media/image49.jpg"/><Relationship Id="rId4" Type="http://schemas.openxmlformats.org/officeDocument/2006/relationships/image" Target="../media/image48.jpg"/></Relationships>
</file>

<file path=ppt/slides/_rels/slide4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68.png"/><Relationship Id="rId7" Type="http://schemas.openxmlformats.org/officeDocument/2006/relationships/image" Target="../media/image72.png"/><Relationship Id="rId2" Type="http://schemas.openxmlformats.org/officeDocument/2006/relationships/image" Target="../media/image67.png"/><Relationship Id="rId1" Type="http://schemas.openxmlformats.org/officeDocument/2006/relationships/slideLayout" Target="../slideLayouts/slideLayout2.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8" Type="http://schemas.openxmlformats.org/officeDocument/2006/relationships/image" Target="../media/image80.jpg"/><Relationship Id="rId13" Type="http://schemas.openxmlformats.org/officeDocument/2006/relationships/image" Target="../media/image85.jpg"/><Relationship Id="rId3" Type="http://schemas.openxmlformats.org/officeDocument/2006/relationships/image" Target="../media/image75.jpg"/><Relationship Id="rId7" Type="http://schemas.openxmlformats.org/officeDocument/2006/relationships/image" Target="../media/image79.jpg"/><Relationship Id="rId12" Type="http://schemas.openxmlformats.org/officeDocument/2006/relationships/image" Target="../media/image84.jpg"/><Relationship Id="rId2" Type="http://schemas.openxmlformats.org/officeDocument/2006/relationships/image" Target="../media/image74.jpg"/><Relationship Id="rId1" Type="http://schemas.openxmlformats.org/officeDocument/2006/relationships/slideLayout" Target="../slideLayouts/slideLayout7.xml"/><Relationship Id="rId6" Type="http://schemas.openxmlformats.org/officeDocument/2006/relationships/image" Target="../media/image78.jpg"/><Relationship Id="rId11" Type="http://schemas.openxmlformats.org/officeDocument/2006/relationships/image" Target="../media/image83.jpg"/><Relationship Id="rId5" Type="http://schemas.openxmlformats.org/officeDocument/2006/relationships/image" Target="../media/image77.jpg"/><Relationship Id="rId10" Type="http://schemas.openxmlformats.org/officeDocument/2006/relationships/image" Target="../media/image82.jpg"/><Relationship Id="rId4" Type="http://schemas.openxmlformats.org/officeDocument/2006/relationships/image" Target="../media/image76.jpg"/><Relationship Id="rId9" Type="http://schemas.openxmlformats.org/officeDocument/2006/relationships/image" Target="../media/image81.jpg"/></Relationships>
</file>

<file path=ppt/slides/_rels/slide61.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hyperlink" Target="http://www.cygm.gov.tr/"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8" Type="http://schemas.openxmlformats.org/officeDocument/2006/relationships/image" Target="../media/image95.png"/><Relationship Id="rId3" Type="http://schemas.openxmlformats.org/officeDocument/2006/relationships/image" Target="../media/image90.jpg"/><Relationship Id="rId7" Type="http://schemas.openxmlformats.org/officeDocument/2006/relationships/image" Target="../media/image94.jpg"/><Relationship Id="rId2" Type="http://schemas.openxmlformats.org/officeDocument/2006/relationships/image" Target="../media/image89.png"/><Relationship Id="rId1" Type="http://schemas.openxmlformats.org/officeDocument/2006/relationships/slideLayout" Target="../slideLayouts/slideLayout2.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jpg"/><Relationship Id="rId9" Type="http://schemas.openxmlformats.org/officeDocument/2006/relationships/image" Target="../media/image96.jpg"/></Relationships>
</file>

<file path=ppt/slides/_rels/slide67.xml.rels><?xml version="1.0" encoding="UTF-8" standalone="yes"?>
<Relationships xmlns="http://schemas.openxmlformats.org/package/2006/relationships"><Relationship Id="rId3" Type="http://schemas.openxmlformats.org/officeDocument/2006/relationships/image" Target="../media/image98.jpg"/><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101.jpg"/><Relationship Id="rId2" Type="http://schemas.openxmlformats.org/officeDocument/2006/relationships/image" Target="../media/image100.jpg"/><Relationship Id="rId1" Type="http://schemas.openxmlformats.org/officeDocument/2006/relationships/slideLayout" Target="../slideLayouts/slideLayout6.xml"/><Relationship Id="rId6" Type="http://schemas.openxmlformats.org/officeDocument/2006/relationships/image" Target="../media/image104.jpg"/><Relationship Id="rId5" Type="http://schemas.openxmlformats.org/officeDocument/2006/relationships/image" Target="../media/image103.jpg"/><Relationship Id="rId4" Type="http://schemas.openxmlformats.org/officeDocument/2006/relationships/image" Target="../media/image102.jpg"/></Relationships>
</file>

<file path=ppt/slides/_rels/slide70.xml.rels><?xml version="1.0" encoding="UTF-8" standalone="yes"?>
<Relationships xmlns="http://schemas.openxmlformats.org/package/2006/relationships"><Relationship Id="rId2" Type="http://schemas.openxmlformats.org/officeDocument/2006/relationships/image" Target="../media/image105.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106.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image" Target="../media/image107.jpg"/><Relationship Id="rId1" Type="http://schemas.openxmlformats.org/officeDocument/2006/relationships/slideLayout" Target="../slideLayouts/slideLayout7.xml"/><Relationship Id="rId4" Type="http://schemas.openxmlformats.org/officeDocument/2006/relationships/image" Target="../media/image109.jpg"/></Relationships>
</file>

<file path=ppt/slides/_rels/slide73.xml.rels><?xml version="1.0" encoding="UTF-8" standalone="yes"?>
<Relationships xmlns="http://schemas.openxmlformats.org/package/2006/relationships"><Relationship Id="rId3" Type="http://schemas.openxmlformats.org/officeDocument/2006/relationships/image" Target="../media/image111.jpg"/><Relationship Id="rId2" Type="http://schemas.openxmlformats.org/officeDocument/2006/relationships/image" Target="../media/image110.jpg"/><Relationship Id="rId1" Type="http://schemas.openxmlformats.org/officeDocument/2006/relationships/slideLayout" Target="../slideLayouts/slideLayout7.xml"/><Relationship Id="rId6" Type="http://schemas.openxmlformats.org/officeDocument/2006/relationships/image" Target="../media/image114.jpg"/><Relationship Id="rId5" Type="http://schemas.openxmlformats.org/officeDocument/2006/relationships/image" Target="../media/image113.jpg"/><Relationship Id="rId4" Type="http://schemas.openxmlformats.org/officeDocument/2006/relationships/image" Target="../media/image112.jpg"/></Relationships>
</file>

<file path=ppt/slides/_rels/slide74.xml.rels><?xml version="1.0" encoding="UTF-8" standalone="yes"?>
<Relationships xmlns="http://schemas.openxmlformats.org/package/2006/relationships"><Relationship Id="rId3" Type="http://schemas.openxmlformats.org/officeDocument/2006/relationships/image" Target="../media/image116.jpg"/><Relationship Id="rId2" Type="http://schemas.openxmlformats.org/officeDocument/2006/relationships/image" Target="../media/image11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18.jpg"/><Relationship Id="rId2" Type="http://schemas.openxmlformats.org/officeDocument/2006/relationships/image" Target="../media/image117.png"/><Relationship Id="rId1" Type="http://schemas.openxmlformats.org/officeDocument/2006/relationships/slideLayout" Target="../slideLayouts/slideLayout7.xml"/><Relationship Id="rId4" Type="http://schemas.openxmlformats.org/officeDocument/2006/relationships/image" Target="../media/image119.jpg"/></Relationships>
</file>

<file path=ppt/slides/_rels/slide76.xml.rels><?xml version="1.0" encoding="UTF-8" standalone="yes"?>
<Relationships xmlns="http://schemas.openxmlformats.org/package/2006/relationships"><Relationship Id="rId2" Type="http://schemas.openxmlformats.org/officeDocument/2006/relationships/image" Target="../media/image120.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12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A0AD7-5B40-8246-B677-B1137CECFA8F}"/>
              </a:ext>
            </a:extLst>
          </p:cNvPr>
          <p:cNvSpPr>
            <a:spLocks noGrp="1"/>
          </p:cNvSpPr>
          <p:nvPr>
            <p:ph type="ctrTitle"/>
          </p:nvPr>
        </p:nvSpPr>
        <p:spPr>
          <a:xfrm>
            <a:off x="1524000" y="1239521"/>
            <a:ext cx="9144000" cy="2387600"/>
          </a:xfrm>
        </p:spPr>
        <p:txBody>
          <a:bodyPr>
            <a:noAutofit/>
          </a:bodyPr>
          <a:lstStyle/>
          <a:p>
            <a:pPr algn="l"/>
            <a:r>
              <a:rPr lang="en-GB" sz="3600" b="1" dirty="0">
                <a:solidFill>
                  <a:srgbClr val="4461A3"/>
                </a:solidFill>
              </a:rPr>
              <a:t/>
            </a:r>
            <a:br>
              <a:rPr lang="en-GB" sz="3600" b="1" dirty="0">
                <a:solidFill>
                  <a:srgbClr val="4461A3"/>
                </a:solidFill>
              </a:rPr>
            </a:br>
            <a:r>
              <a:rPr lang="tr-TR" sz="3600" b="1" dirty="0">
                <a:solidFill>
                  <a:srgbClr val="4461A3"/>
                </a:solidFill>
              </a:rPr>
              <a:t>Şanlıurfa </a:t>
            </a:r>
            <a:r>
              <a:rPr lang="tr-TR" sz="3600" b="1" dirty="0" err="1">
                <a:solidFill>
                  <a:srgbClr val="4461A3"/>
                </a:solidFill>
              </a:rPr>
              <a:t>Haliliye</a:t>
            </a:r>
            <a:r>
              <a:rPr lang="tr-TR" sz="3600" b="1" dirty="0">
                <a:solidFill>
                  <a:srgbClr val="4461A3"/>
                </a:solidFill>
              </a:rPr>
              <a:t> ve Kilis’te “Sıfır Atık” Konusunda Farkındalık Oluşturma ve Eğitim/Eğitimci Eğitimi Projesi </a:t>
            </a:r>
            <a:r>
              <a:rPr lang="en-GB" sz="3600" b="1" dirty="0">
                <a:solidFill>
                  <a:srgbClr val="4461A3"/>
                </a:solidFill>
              </a:rPr>
              <a:t>(</a:t>
            </a:r>
            <a:r>
              <a:rPr lang="tr-TR" sz="3600" b="1" dirty="0">
                <a:solidFill>
                  <a:srgbClr val="4461A3"/>
                </a:solidFill>
              </a:rPr>
              <a:t>UNDP-TUR-RFP(USB)-2020/03</a:t>
            </a:r>
            <a:r>
              <a:rPr lang="en-GB" sz="3600" b="1" dirty="0">
                <a:solidFill>
                  <a:srgbClr val="4461A3"/>
                </a:solidFill>
              </a:rPr>
              <a:t>)</a:t>
            </a:r>
            <a:r>
              <a:rPr lang="en-GB" sz="4800" dirty="0">
                <a:solidFill>
                  <a:srgbClr val="4461A3"/>
                </a:solidFill>
              </a:rPr>
              <a:t/>
            </a:r>
            <a:br>
              <a:rPr lang="en-GB" sz="4800" dirty="0">
                <a:solidFill>
                  <a:srgbClr val="4461A3"/>
                </a:solidFill>
              </a:rPr>
            </a:br>
            <a:endParaRPr lang="tr-TR" sz="4800" dirty="0">
              <a:solidFill>
                <a:srgbClr val="4461A3"/>
              </a:solidFill>
            </a:endParaRPr>
          </a:p>
        </p:txBody>
      </p:sp>
      <p:sp>
        <p:nvSpPr>
          <p:cNvPr id="3" name="Subtitle 2">
            <a:extLst>
              <a:ext uri="{FF2B5EF4-FFF2-40B4-BE49-F238E27FC236}">
                <a16:creationId xmlns:a16="http://schemas.microsoft.com/office/drawing/2014/main" id="{B63C919B-F3A6-B045-B1EC-ADF8AA8DAEF4}"/>
              </a:ext>
            </a:extLst>
          </p:cNvPr>
          <p:cNvSpPr>
            <a:spLocks noGrp="1"/>
          </p:cNvSpPr>
          <p:nvPr>
            <p:ph type="subTitle" idx="1"/>
          </p:nvPr>
        </p:nvSpPr>
        <p:spPr/>
        <p:txBody>
          <a:bodyPr>
            <a:normAutofit/>
          </a:bodyPr>
          <a:lstStyle/>
          <a:p>
            <a:pPr algn="r"/>
            <a:r>
              <a:rPr lang="en-GB" sz="2800" b="1" dirty="0">
                <a:solidFill>
                  <a:schemeClr val="accent3">
                    <a:lumMod val="50000"/>
                  </a:schemeClr>
                </a:solidFill>
              </a:rPr>
              <a:t>Harran </a:t>
            </a:r>
            <a:r>
              <a:rPr lang="en-GB" sz="2800" b="1" dirty="0" err="1">
                <a:solidFill>
                  <a:schemeClr val="accent3">
                    <a:lumMod val="50000"/>
                  </a:schemeClr>
                </a:solidFill>
              </a:rPr>
              <a:t>Üniversitesi</a:t>
            </a:r>
            <a:r>
              <a:rPr lang="en-GB" sz="2800" b="1" dirty="0">
                <a:solidFill>
                  <a:schemeClr val="accent3">
                    <a:lumMod val="50000"/>
                  </a:schemeClr>
                </a:solidFill>
              </a:rPr>
              <a:t> </a:t>
            </a:r>
            <a:r>
              <a:rPr lang="en-GB" sz="2800" b="1" dirty="0" err="1">
                <a:solidFill>
                  <a:schemeClr val="accent3">
                    <a:lumMod val="50000"/>
                  </a:schemeClr>
                </a:solidFill>
              </a:rPr>
              <a:t>ve</a:t>
            </a:r>
            <a:r>
              <a:rPr lang="en-GB" sz="2800" b="1" dirty="0">
                <a:solidFill>
                  <a:schemeClr val="accent3">
                    <a:lumMod val="50000"/>
                  </a:schemeClr>
                </a:solidFill>
              </a:rPr>
              <a:t> 7 </a:t>
            </a:r>
            <a:r>
              <a:rPr lang="en-GB" sz="2800" b="1" dirty="0" err="1">
                <a:solidFill>
                  <a:schemeClr val="accent3">
                    <a:lumMod val="50000"/>
                  </a:schemeClr>
                </a:solidFill>
              </a:rPr>
              <a:t>Aralık</a:t>
            </a:r>
            <a:r>
              <a:rPr lang="en-GB" sz="2800" b="1" dirty="0">
                <a:solidFill>
                  <a:schemeClr val="accent3">
                    <a:lumMod val="50000"/>
                  </a:schemeClr>
                </a:solidFill>
              </a:rPr>
              <a:t> </a:t>
            </a:r>
            <a:r>
              <a:rPr lang="en-GB" sz="2800" b="1" dirty="0" err="1">
                <a:solidFill>
                  <a:schemeClr val="accent3">
                    <a:lumMod val="50000"/>
                  </a:schemeClr>
                </a:solidFill>
              </a:rPr>
              <a:t>Üniversitesi</a:t>
            </a:r>
            <a:r>
              <a:rPr lang="en-GB" sz="2800" b="1" dirty="0">
                <a:solidFill>
                  <a:schemeClr val="accent3">
                    <a:lumMod val="50000"/>
                  </a:schemeClr>
                </a:solidFill>
              </a:rPr>
              <a:t> </a:t>
            </a:r>
            <a:r>
              <a:rPr lang="en-GB" sz="2800" b="1" dirty="0" err="1">
                <a:solidFill>
                  <a:schemeClr val="accent3">
                    <a:lumMod val="50000"/>
                  </a:schemeClr>
                </a:solidFill>
              </a:rPr>
              <a:t>Akademik</a:t>
            </a:r>
            <a:r>
              <a:rPr lang="en-GB" sz="2800" b="1" dirty="0">
                <a:solidFill>
                  <a:schemeClr val="accent3">
                    <a:lumMod val="50000"/>
                  </a:schemeClr>
                </a:solidFill>
              </a:rPr>
              <a:t> </a:t>
            </a:r>
            <a:r>
              <a:rPr lang="en-GB" sz="2800" b="1" dirty="0" err="1">
                <a:solidFill>
                  <a:schemeClr val="accent3">
                    <a:lumMod val="50000"/>
                  </a:schemeClr>
                </a:solidFill>
              </a:rPr>
              <a:t>ve</a:t>
            </a:r>
            <a:r>
              <a:rPr lang="en-GB" sz="2800" b="1" dirty="0">
                <a:solidFill>
                  <a:schemeClr val="accent3">
                    <a:lumMod val="50000"/>
                  </a:schemeClr>
                </a:solidFill>
              </a:rPr>
              <a:t> </a:t>
            </a:r>
            <a:r>
              <a:rPr lang="en-GB" sz="2800" b="1" dirty="0" err="1">
                <a:solidFill>
                  <a:schemeClr val="accent3">
                    <a:lumMod val="50000"/>
                  </a:schemeClr>
                </a:solidFill>
              </a:rPr>
              <a:t>İdari</a:t>
            </a:r>
            <a:r>
              <a:rPr lang="en-GB" sz="2800" b="1" dirty="0">
                <a:solidFill>
                  <a:schemeClr val="accent3">
                    <a:lumMod val="50000"/>
                  </a:schemeClr>
                </a:solidFill>
              </a:rPr>
              <a:t> </a:t>
            </a:r>
            <a:r>
              <a:rPr lang="en-GB" sz="2800" b="1" dirty="0" err="1">
                <a:solidFill>
                  <a:schemeClr val="accent3">
                    <a:lumMod val="50000"/>
                  </a:schemeClr>
                </a:solidFill>
              </a:rPr>
              <a:t>Personelleri</a:t>
            </a:r>
            <a:r>
              <a:rPr lang="en-GB" sz="2800" b="1" dirty="0">
                <a:solidFill>
                  <a:schemeClr val="accent3">
                    <a:lumMod val="50000"/>
                  </a:schemeClr>
                </a:solidFill>
              </a:rPr>
              <a:t> </a:t>
            </a:r>
            <a:r>
              <a:rPr lang="en-GB" sz="2800" b="1" dirty="0" err="1">
                <a:solidFill>
                  <a:schemeClr val="accent3">
                    <a:lumMod val="50000"/>
                  </a:schemeClr>
                </a:solidFill>
              </a:rPr>
              <a:t>Eğitimi</a:t>
            </a:r>
            <a:r>
              <a:rPr lang="en-GB" sz="2800" b="1" dirty="0">
                <a:solidFill>
                  <a:schemeClr val="accent3">
                    <a:lumMod val="50000"/>
                  </a:schemeClr>
                </a:solidFill>
              </a:rPr>
              <a:t> </a:t>
            </a:r>
            <a:endParaRPr lang="tr-TR" sz="2800" b="1" dirty="0">
              <a:solidFill>
                <a:schemeClr val="accent3">
                  <a:lumMod val="50000"/>
                </a:schemeClr>
              </a:solidFill>
            </a:endParaRPr>
          </a:p>
        </p:txBody>
      </p:sp>
    </p:spTree>
    <p:extLst>
      <p:ext uri="{BB962C8B-B14F-4D97-AF65-F5344CB8AC3E}">
        <p14:creationId xmlns:p14="http://schemas.microsoft.com/office/powerpoint/2010/main" val="3284876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9BECA-8EB1-4020-AD11-422B95BFEBB7}"/>
              </a:ext>
            </a:extLst>
          </p:cNvPr>
          <p:cNvSpPr>
            <a:spLocks noGrp="1"/>
          </p:cNvSpPr>
          <p:nvPr>
            <p:ph type="title"/>
          </p:nvPr>
        </p:nvSpPr>
        <p:spPr>
          <a:xfrm>
            <a:off x="973282" y="1091280"/>
            <a:ext cx="10515600" cy="796836"/>
          </a:xfrm>
        </p:spPr>
        <p:txBody>
          <a:bodyPr>
            <a:noAutofit/>
          </a:bodyPr>
          <a:lstStyle/>
          <a:p>
            <a:r>
              <a:rPr lang="tr-TR" sz="2800" b="1" dirty="0">
                <a:solidFill>
                  <a:srgbClr val="4461A3"/>
                </a:solidFill>
              </a:rPr>
              <a:t>Ev Sahibi Topluluklar için Etkin Kentsel Atık Yönetimi Faz II: Katılımcı Atık Yönetimi Aracılığı ile Sosyal Uyumun Güçlendirilmesi Projesi</a:t>
            </a:r>
            <a:endParaRPr lang="en-GB" sz="2800" b="1" dirty="0">
              <a:solidFill>
                <a:srgbClr val="4461A3"/>
              </a:solidFill>
            </a:endParaRPr>
          </a:p>
        </p:txBody>
      </p:sp>
      <p:sp>
        <p:nvSpPr>
          <p:cNvPr id="3" name="Content Placeholder 2">
            <a:extLst>
              <a:ext uri="{FF2B5EF4-FFF2-40B4-BE49-F238E27FC236}">
                <a16:creationId xmlns:a16="http://schemas.microsoft.com/office/drawing/2014/main" id="{88432143-CA94-4074-9C4C-60EEF6539835}"/>
              </a:ext>
            </a:extLst>
          </p:cNvPr>
          <p:cNvSpPr>
            <a:spLocks noGrp="1"/>
          </p:cNvSpPr>
          <p:nvPr>
            <p:ph idx="1"/>
          </p:nvPr>
        </p:nvSpPr>
        <p:spPr>
          <a:xfrm>
            <a:off x="838200" y="2002271"/>
            <a:ext cx="10515600" cy="3265920"/>
          </a:xfrm>
        </p:spPr>
        <p:txBody>
          <a:bodyPr>
            <a:normAutofit/>
          </a:bodyPr>
          <a:lstStyle/>
          <a:p>
            <a:pPr algn="just"/>
            <a:r>
              <a:rPr lang="en-US" sz="2000" dirty="0" err="1">
                <a:solidFill>
                  <a:schemeClr val="tx1">
                    <a:lumMod val="65000"/>
                    <a:lumOff val="35000"/>
                  </a:schemeClr>
                </a:solidFill>
              </a:rPr>
              <a:t>Proje</a:t>
            </a:r>
            <a:r>
              <a:rPr lang="en-GB" sz="2000" dirty="0">
                <a:solidFill>
                  <a:schemeClr val="tx1">
                    <a:lumMod val="65000"/>
                    <a:lumOff val="35000"/>
                  </a:schemeClr>
                </a:solidFill>
              </a:rPr>
              <a:t>, Amerika </a:t>
            </a:r>
            <a:r>
              <a:rPr lang="en-GB" sz="2000" dirty="0" err="1">
                <a:solidFill>
                  <a:schemeClr val="tx1">
                    <a:lumMod val="65000"/>
                    <a:lumOff val="35000"/>
                  </a:schemeClr>
                </a:solidFill>
              </a:rPr>
              <a:t>Birleşik</a:t>
            </a:r>
            <a:r>
              <a:rPr lang="en-GB" sz="2000" dirty="0">
                <a:solidFill>
                  <a:schemeClr val="tx1">
                    <a:lumMod val="65000"/>
                    <a:lumOff val="35000"/>
                  </a:schemeClr>
                </a:solidFill>
              </a:rPr>
              <a:t> </a:t>
            </a:r>
            <a:r>
              <a:rPr lang="en-GB" sz="2000" dirty="0" err="1">
                <a:solidFill>
                  <a:schemeClr val="tx1">
                    <a:lumMod val="65000"/>
                    <a:lumOff val="35000"/>
                  </a:schemeClr>
                </a:solidFill>
              </a:rPr>
              <a:t>Devletleri</a:t>
            </a:r>
            <a:r>
              <a:rPr lang="en-GB" sz="2000" dirty="0">
                <a:solidFill>
                  <a:schemeClr val="tx1">
                    <a:lumMod val="65000"/>
                    <a:lumOff val="35000"/>
                  </a:schemeClr>
                </a:solidFill>
              </a:rPr>
              <a:t> </a:t>
            </a:r>
            <a:r>
              <a:rPr lang="en-GB" sz="2000" dirty="0" err="1">
                <a:solidFill>
                  <a:schemeClr val="tx1">
                    <a:lumMod val="65000"/>
                    <a:lumOff val="35000"/>
                  </a:schemeClr>
                </a:solidFill>
              </a:rPr>
              <a:t>Nüfus</a:t>
            </a:r>
            <a:r>
              <a:rPr lang="en-GB" sz="2000" dirty="0">
                <a:solidFill>
                  <a:schemeClr val="tx1">
                    <a:lumMod val="65000"/>
                    <a:lumOff val="35000"/>
                  </a:schemeClr>
                </a:solidFill>
              </a:rPr>
              <a:t>, </a:t>
            </a:r>
            <a:r>
              <a:rPr lang="en-GB" sz="2000" dirty="0" err="1">
                <a:solidFill>
                  <a:schemeClr val="tx1">
                    <a:lumMod val="65000"/>
                    <a:lumOff val="35000"/>
                  </a:schemeClr>
                </a:solidFill>
              </a:rPr>
              <a:t>Mülteciler</a:t>
            </a:r>
            <a:r>
              <a:rPr lang="en-GB" sz="2000" dirty="0">
                <a:solidFill>
                  <a:schemeClr val="tx1">
                    <a:lumMod val="65000"/>
                    <a:lumOff val="35000"/>
                  </a:schemeClr>
                </a:solidFill>
              </a:rPr>
              <a:t> </a:t>
            </a:r>
            <a:r>
              <a:rPr lang="en-GB" sz="2000" dirty="0" err="1">
                <a:solidFill>
                  <a:schemeClr val="tx1">
                    <a:lumMod val="65000"/>
                    <a:lumOff val="35000"/>
                  </a:schemeClr>
                </a:solidFill>
              </a:rPr>
              <a:t>ve</a:t>
            </a:r>
            <a:r>
              <a:rPr lang="en-GB" sz="2000" dirty="0">
                <a:solidFill>
                  <a:schemeClr val="tx1">
                    <a:lumMod val="65000"/>
                    <a:lumOff val="35000"/>
                  </a:schemeClr>
                </a:solidFill>
              </a:rPr>
              <a:t> </a:t>
            </a:r>
            <a:r>
              <a:rPr lang="en-GB" sz="2000" dirty="0" err="1">
                <a:solidFill>
                  <a:schemeClr val="tx1">
                    <a:lumMod val="65000"/>
                    <a:lumOff val="35000"/>
                  </a:schemeClr>
                </a:solidFill>
              </a:rPr>
              <a:t>Göç</a:t>
            </a:r>
            <a:r>
              <a:rPr lang="en-GB" sz="2000" dirty="0">
                <a:solidFill>
                  <a:schemeClr val="tx1">
                    <a:lumMod val="65000"/>
                    <a:lumOff val="35000"/>
                  </a:schemeClr>
                </a:solidFill>
              </a:rPr>
              <a:t> </a:t>
            </a:r>
            <a:r>
              <a:rPr lang="en-GB" sz="2000" dirty="0" err="1">
                <a:solidFill>
                  <a:schemeClr val="tx1">
                    <a:lumMod val="65000"/>
                    <a:lumOff val="35000"/>
                  </a:schemeClr>
                </a:solidFill>
              </a:rPr>
              <a:t>Bürosu</a:t>
            </a:r>
            <a:r>
              <a:rPr lang="en-GB" sz="2000" dirty="0">
                <a:solidFill>
                  <a:schemeClr val="tx1">
                    <a:lumMod val="65000"/>
                    <a:lumOff val="35000"/>
                  </a:schemeClr>
                </a:solidFill>
              </a:rPr>
              <a:t> (USBPRM) </a:t>
            </a:r>
            <a:r>
              <a:rPr lang="en-GB" sz="2000" dirty="0" err="1">
                <a:solidFill>
                  <a:schemeClr val="tx1">
                    <a:lumMod val="65000"/>
                    <a:lumOff val="35000"/>
                  </a:schemeClr>
                </a:solidFill>
              </a:rPr>
              <a:t>tarafından</a:t>
            </a:r>
            <a:r>
              <a:rPr lang="en-GB" sz="2000" dirty="0">
                <a:solidFill>
                  <a:schemeClr val="tx1">
                    <a:lumMod val="65000"/>
                    <a:lumOff val="35000"/>
                  </a:schemeClr>
                </a:solidFill>
              </a:rPr>
              <a:t> </a:t>
            </a:r>
            <a:r>
              <a:rPr lang="en-GB" sz="2000" dirty="0" err="1">
                <a:solidFill>
                  <a:schemeClr val="tx1">
                    <a:lumMod val="65000"/>
                    <a:lumOff val="35000"/>
                  </a:schemeClr>
                </a:solidFill>
              </a:rPr>
              <a:t>sağlanan</a:t>
            </a:r>
            <a:r>
              <a:rPr lang="en-GB" sz="2000" dirty="0">
                <a:solidFill>
                  <a:schemeClr val="tx1">
                    <a:lumMod val="65000"/>
                    <a:lumOff val="35000"/>
                  </a:schemeClr>
                </a:solidFill>
              </a:rPr>
              <a:t> </a:t>
            </a:r>
            <a:r>
              <a:rPr lang="tr-TR" sz="2000" dirty="0">
                <a:solidFill>
                  <a:schemeClr val="tx1">
                    <a:lumMod val="65000"/>
                    <a:lumOff val="35000"/>
                  </a:schemeClr>
                </a:solidFill>
              </a:rPr>
              <a:t>3 milyon dolarlık fon ile Çevre ve Şehircilik Bakanlığı tarafından, Birleşmiş Milletler Kalkınma </a:t>
            </a:r>
            <a:r>
              <a:rPr lang="tr-TR" sz="2000" dirty="0" err="1">
                <a:solidFill>
                  <a:schemeClr val="tx1">
                    <a:lumMod val="65000"/>
                    <a:lumOff val="35000"/>
                  </a:schemeClr>
                </a:solidFill>
              </a:rPr>
              <a:t>Programını’nın</a:t>
            </a:r>
            <a:r>
              <a:rPr lang="tr-TR" sz="2000" dirty="0">
                <a:solidFill>
                  <a:schemeClr val="tx1">
                    <a:lumMod val="65000"/>
                    <a:lumOff val="35000"/>
                  </a:schemeClr>
                </a:solidFill>
              </a:rPr>
              <a:t> (UNDP) teknik desteği ve uzmanlığı ile yürütülmektedir.</a:t>
            </a:r>
          </a:p>
          <a:p>
            <a:pPr algn="just"/>
            <a:r>
              <a:rPr lang="tr-TR" sz="2000" dirty="0">
                <a:solidFill>
                  <a:schemeClr val="tx1">
                    <a:lumMod val="65000"/>
                    <a:lumOff val="35000"/>
                  </a:schemeClr>
                </a:solidFill>
              </a:rPr>
              <a:t>Proje faydalanıcıları Kilis ve Şanlıurfa </a:t>
            </a:r>
            <a:r>
              <a:rPr lang="tr-TR" sz="2000" dirty="0" err="1">
                <a:solidFill>
                  <a:schemeClr val="tx1">
                    <a:lumMod val="65000"/>
                    <a:lumOff val="35000"/>
                  </a:schemeClr>
                </a:solidFill>
              </a:rPr>
              <a:t>Haliliye</a:t>
            </a:r>
            <a:r>
              <a:rPr lang="tr-TR" sz="2000" dirty="0">
                <a:solidFill>
                  <a:schemeClr val="tx1">
                    <a:lumMod val="65000"/>
                    <a:lumOff val="35000"/>
                  </a:schemeClr>
                </a:solidFill>
              </a:rPr>
              <a:t> Belediyeleridir.</a:t>
            </a:r>
          </a:p>
          <a:p>
            <a:pPr algn="just"/>
            <a:r>
              <a:rPr lang="tr-TR" sz="2000" dirty="0">
                <a:solidFill>
                  <a:schemeClr val="tx1">
                    <a:lumMod val="65000"/>
                    <a:lumOff val="35000"/>
                  </a:schemeClr>
                </a:solidFill>
              </a:rPr>
              <a:t>Proje, Kilis ve Şanlıurfa illerinde geri dönüşümlü malzemelerin birey temelli kaynağında </a:t>
            </a:r>
            <a:r>
              <a:rPr lang="tr-TR" sz="2000" dirty="0" err="1">
                <a:solidFill>
                  <a:schemeClr val="tx1">
                    <a:lumMod val="65000"/>
                    <a:lumOff val="35000"/>
                  </a:schemeClr>
                </a:solidFill>
              </a:rPr>
              <a:t>ayrıştımaya</a:t>
            </a:r>
            <a:r>
              <a:rPr lang="tr-TR" sz="2000" dirty="0">
                <a:solidFill>
                  <a:schemeClr val="tx1">
                    <a:lumMod val="65000"/>
                    <a:lumOff val="35000"/>
                  </a:schemeClr>
                </a:solidFill>
              </a:rPr>
              <a:t> teşvik sağlayarak, Çevre ve Şehircilik Bakanlığı’nın Sıfır Atık Programı’na katkıda bulunmayı amaçlamaktadır. Bu amaçla Suriyeli ve ev sahibi topluluk üyelerinin ortak ekonomik ve çevresel çıkarlar doğrultusunda bir araya getirilmesi yoluyla her iki topluluk üyelerine sürdürülebilir geçim kaynağı olanakları sunulması ve sosyal uyumun güçlendirilmesi sağlanabilecektir.</a:t>
            </a:r>
          </a:p>
        </p:txBody>
      </p:sp>
    </p:spTree>
    <p:extLst>
      <p:ext uri="{BB962C8B-B14F-4D97-AF65-F5344CB8AC3E}">
        <p14:creationId xmlns:p14="http://schemas.microsoft.com/office/powerpoint/2010/main" val="2904510377"/>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4E915-886E-41D5-AB61-CD27A26AC686}"/>
              </a:ext>
            </a:extLst>
          </p:cNvPr>
          <p:cNvSpPr>
            <a:spLocks noGrp="1"/>
          </p:cNvSpPr>
          <p:nvPr>
            <p:ph type="title"/>
          </p:nvPr>
        </p:nvSpPr>
        <p:spPr>
          <a:xfrm>
            <a:off x="838200" y="684068"/>
            <a:ext cx="10515600" cy="1141557"/>
          </a:xfrm>
        </p:spPr>
        <p:txBody>
          <a:bodyPr>
            <a:normAutofit/>
          </a:bodyPr>
          <a:lstStyle/>
          <a:p>
            <a:r>
              <a:rPr lang="tr-TR" sz="2800" b="1" dirty="0">
                <a:solidFill>
                  <a:srgbClr val="4461A3"/>
                </a:solidFill>
              </a:rPr>
              <a:t>Proje Kapsamında;</a:t>
            </a:r>
          </a:p>
        </p:txBody>
      </p:sp>
      <p:sp>
        <p:nvSpPr>
          <p:cNvPr id="3" name="Content Placeholder 2">
            <a:extLst>
              <a:ext uri="{FF2B5EF4-FFF2-40B4-BE49-F238E27FC236}">
                <a16:creationId xmlns:a16="http://schemas.microsoft.com/office/drawing/2014/main" id="{AFB02E3D-1E9E-49A5-AB9C-89E0B875B8F5}"/>
              </a:ext>
            </a:extLst>
          </p:cNvPr>
          <p:cNvSpPr>
            <a:spLocks noGrp="1"/>
          </p:cNvSpPr>
          <p:nvPr>
            <p:ph idx="1"/>
          </p:nvPr>
        </p:nvSpPr>
        <p:spPr>
          <a:xfrm>
            <a:off x="838200" y="1825625"/>
            <a:ext cx="10515600" cy="3598430"/>
          </a:xfrm>
        </p:spPr>
        <p:txBody>
          <a:bodyPr vert="horz" lIns="91440" tIns="45720" rIns="91440" bIns="45720" rtlCol="0">
            <a:normAutofit/>
          </a:bodyPr>
          <a:lstStyle/>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ihtiyaç</a:t>
            </a:r>
            <a:r>
              <a:rPr lang="en-US" sz="2000" dirty="0">
                <a:solidFill>
                  <a:schemeClr val="tx1">
                    <a:lumMod val="65000"/>
                    <a:lumOff val="35000"/>
                  </a:schemeClr>
                </a:solidFill>
              </a:rPr>
              <a:t> </a:t>
            </a:r>
            <a:r>
              <a:rPr lang="en-US" sz="2000" dirty="0" err="1">
                <a:solidFill>
                  <a:schemeClr val="tx1">
                    <a:lumMod val="65000"/>
                    <a:lumOff val="35000"/>
                  </a:schemeClr>
                </a:solidFill>
              </a:rPr>
              <a:t>analizleri</a:t>
            </a:r>
            <a:r>
              <a:rPr lang="en-US" sz="2000" dirty="0">
                <a:solidFill>
                  <a:schemeClr val="tx1">
                    <a:lumMod val="65000"/>
                    <a:lumOff val="35000"/>
                  </a:schemeClr>
                </a:solidFill>
              </a:rPr>
              <a:t> </a:t>
            </a:r>
            <a:r>
              <a:rPr lang="en-US" sz="2000" dirty="0" err="1">
                <a:solidFill>
                  <a:schemeClr val="tx1">
                    <a:lumMod val="65000"/>
                    <a:lumOff val="35000"/>
                  </a:schemeClr>
                </a:solidFill>
              </a:rPr>
              <a:t>doğrultusunda</a:t>
            </a:r>
            <a:r>
              <a:rPr lang="en-US" sz="2000" dirty="0">
                <a:solidFill>
                  <a:schemeClr val="tx1">
                    <a:lumMod val="65000"/>
                    <a:lumOff val="35000"/>
                  </a:schemeClr>
                </a:solidFill>
              </a:rPr>
              <a:t> </a:t>
            </a:r>
            <a:r>
              <a:rPr lang="en-US" sz="2000" dirty="0" err="1">
                <a:solidFill>
                  <a:schemeClr val="tx1">
                    <a:lumMod val="65000"/>
                    <a:lumOff val="35000"/>
                  </a:schemeClr>
                </a:solidFill>
              </a:rPr>
              <a:t>belediyelere</a:t>
            </a:r>
            <a:r>
              <a:rPr lang="en-US" sz="2000" dirty="0">
                <a:solidFill>
                  <a:schemeClr val="tx1">
                    <a:lumMod val="65000"/>
                    <a:lumOff val="35000"/>
                  </a:schemeClr>
                </a:solidFill>
              </a:rPr>
              <a:t> </a:t>
            </a:r>
            <a:r>
              <a:rPr lang="en-US" sz="2000" dirty="0" err="1">
                <a:solidFill>
                  <a:schemeClr val="tx1">
                    <a:lumMod val="65000"/>
                    <a:lumOff val="35000"/>
                  </a:schemeClr>
                </a:solidFill>
              </a:rPr>
              <a:t>atıkların</a:t>
            </a:r>
            <a:r>
              <a:rPr lang="en-US" sz="2000" dirty="0">
                <a:solidFill>
                  <a:schemeClr val="tx1">
                    <a:lumMod val="65000"/>
                    <a:lumOff val="35000"/>
                  </a:schemeClr>
                </a:solidFill>
              </a:rPr>
              <a:t> </a:t>
            </a:r>
            <a:r>
              <a:rPr lang="en-US" sz="2000" dirty="0" err="1">
                <a:solidFill>
                  <a:schemeClr val="tx1">
                    <a:lumMod val="65000"/>
                    <a:lumOff val="35000"/>
                  </a:schemeClr>
                </a:solidFill>
              </a:rPr>
              <a:t>toplanması</a:t>
            </a:r>
            <a:r>
              <a:rPr lang="en-US" sz="2000" dirty="0">
                <a:solidFill>
                  <a:schemeClr val="tx1">
                    <a:lumMod val="65000"/>
                    <a:lumOff val="35000"/>
                  </a:schemeClr>
                </a:solidFill>
              </a:rPr>
              <a:t> </a:t>
            </a:r>
            <a:r>
              <a:rPr lang="en-US" sz="2000" dirty="0" err="1">
                <a:solidFill>
                  <a:schemeClr val="tx1">
                    <a:lumMod val="65000"/>
                    <a:lumOff val="35000"/>
                  </a:schemeClr>
                </a:solidFill>
              </a:rPr>
              <a:t>amacı</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araç</a:t>
            </a:r>
            <a:r>
              <a:rPr lang="en-US" sz="2000" dirty="0">
                <a:solidFill>
                  <a:schemeClr val="tx1">
                    <a:lumMod val="65000"/>
                    <a:lumOff val="35000"/>
                  </a:schemeClr>
                </a:solidFill>
              </a:rPr>
              <a:t>, </a:t>
            </a:r>
            <a:r>
              <a:rPr lang="en-US" sz="2000" dirty="0" err="1">
                <a:solidFill>
                  <a:schemeClr val="tx1">
                    <a:lumMod val="65000"/>
                    <a:lumOff val="35000"/>
                  </a:schemeClr>
                </a:solidFill>
              </a:rPr>
              <a:t>konteyner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çeşitli</a:t>
            </a:r>
            <a:r>
              <a:rPr lang="en-US" sz="2000" dirty="0">
                <a:solidFill>
                  <a:schemeClr val="tx1">
                    <a:lumMod val="65000"/>
                    <a:lumOff val="35000"/>
                  </a:schemeClr>
                </a:solidFill>
              </a:rPr>
              <a:t> </a:t>
            </a:r>
            <a:r>
              <a:rPr lang="en-US" sz="2000" dirty="0" err="1">
                <a:solidFill>
                  <a:schemeClr val="tx1">
                    <a:lumMod val="65000"/>
                    <a:lumOff val="35000"/>
                  </a:schemeClr>
                </a:solidFill>
              </a:rPr>
              <a:t>biriktirme</a:t>
            </a:r>
            <a:r>
              <a:rPr lang="en-US" sz="2000" dirty="0">
                <a:solidFill>
                  <a:schemeClr val="tx1">
                    <a:lumMod val="65000"/>
                    <a:lumOff val="35000"/>
                  </a:schemeClr>
                </a:solidFill>
              </a:rPr>
              <a:t> </a:t>
            </a:r>
            <a:r>
              <a:rPr lang="en-US" sz="2000" dirty="0" err="1">
                <a:solidFill>
                  <a:schemeClr val="tx1">
                    <a:lumMod val="65000"/>
                    <a:lumOff val="35000"/>
                  </a:schemeClr>
                </a:solidFill>
              </a:rPr>
              <a:t>ekipman</a:t>
            </a:r>
            <a:r>
              <a:rPr lang="en-US" sz="2000" dirty="0">
                <a:solidFill>
                  <a:schemeClr val="tx1">
                    <a:lumMod val="65000"/>
                    <a:lumOff val="35000"/>
                  </a:schemeClr>
                </a:solidFill>
              </a:rPr>
              <a:t> </a:t>
            </a:r>
            <a:r>
              <a:rPr lang="en-US" sz="2000" dirty="0" err="1">
                <a:solidFill>
                  <a:schemeClr val="tx1">
                    <a:lumMod val="65000"/>
                    <a:lumOff val="35000"/>
                  </a:schemeClr>
                </a:solidFill>
              </a:rPr>
              <a:t>desteği</a:t>
            </a:r>
            <a:r>
              <a:rPr lang="en-US" sz="2000" dirty="0">
                <a:solidFill>
                  <a:schemeClr val="tx1">
                    <a:lumMod val="65000"/>
                    <a:lumOff val="35000"/>
                  </a:schemeClr>
                </a:solidFill>
              </a:rPr>
              <a:t> </a:t>
            </a:r>
            <a:r>
              <a:rPr lang="en-US" sz="2000" dirty="0" err="1">
                <a:solidFill>
                  <a:schemeClr val="tx1">
                    <a:lumMod val="65000"/>
                    <a:lumOff val="35000"/>
                  </a:schemeClr>
                </a:solidFill>
              </a:rPr>
              <a:t>sağlanmaktadır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Getirme</a:t>
            </a:r>
            <a:r>
              <a:rPr lang="en-US" sz="2000" dirty="0">
                <a:solidFill>
                  <a:schemeClr val="tx1">
                    <a:lumMod val="65000"/>
                    <a:lumOff val="35000"/>
                  </a:schemeClr>
                </a:solidFill>
              </a:rPr>
              <a:t> </a:t>
            </a:r>
            <a:r>
              <a:rPr lang="en-US" sz="2000" dirty="0" err="1">
                <a:solidFill>
                  <a:schemeClr val="tx1">
                    <a:lumMod val="65000"/>
                    <a:lumOff val="35000"/>
                  </a:schemeClr>
                </a:solidFill>
              </a:rPr>
              <a:t>Merkezleri</a:t>
            </a:r>
            <a:r>
              <a:rPr lang="en-US" sz="2000" dirty="0">
                <a:solidFill>
                  <a:schemeClr val="tx1">
                    <a:lumMod val="65000"/>
                    <a:lumOff val="35000"/>
                  </a:schemeClr>
                </a:solidFill>
              </a:rPr>
              <a:t> </a:t>
            </a:r>
            <a:r>
              <a:rPr lang="en-US" sz="2000" dirty="0" err="1">
                <a:solidFill>
                  <a:schemeClr val="tx1">
                    <a:lumMod val="65000"/>
                    <a:lumOff val="35000"/>
                  </a:schemeClr>
                </a:solidFill>
              </a:rPr>
              <a:t>kurulacaktır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Hem </a:t>
            </a:r>
            <a:r>
              <a:rPr lang="en-US" sz="2000" dirty="0" err="1">
                <a:solidFill>
                  <a:schemeClr val="tx1">
                    <a:lumMod val="65000"/>
                    <a:lumOff val="35000"/>
                  </a:schemeClr>
                </a:solidFill>
              </a:rPr>
              <a:t>Şanlıurfa</a:t>
            </a:r>
            <a:r>
              <a:rPr lang="en-US" sz="2000" dirty="0">
                <a:solidFill>
                  <a:schemeClr val="tx1">
                    <a:lumMod val="65000"/>
                    <a:lumOff val="35000"/>
                  </a:schemeClr>
                </a:solidFill>
              </a:rPr>
              <a:t> hem de </a:t>
            </a:r>
            <a:r>
              <a:rPr lang="en-US" sz="2000" dirty="0" err="1">
                <a:solidFill>
                  <a:schemeClr val="tx1">
                    <a:lumMod val="65000"/>
                    <a:lumOff val="35000"/>
                  </a:schemeClr>
                </a:solidFill>
              </a:rPr>
              <a:t>Kilis</a:t>
            </a:r>
            <a:r>
              <a:rPr lang="en-US" sz="2000" dirty="0">
                <a:solidFill>
                  <a:schemeClr val="tx1">
                    <a:lumMod val="65000"/>
                    <a:lumOff val="35000"/>
                  </a:schemeClr>
                </a:solidFill>
              </a:rPr>
              <a:t> </a:t>
            </a:r>
            <a:r>
              <a:rPr lang="en-US" sz="2000" dirty="0" err="1">
                <a:solidFill>
                  <a:schemeClr val="tx1">
                    <a:lumMod val="65000"/>
                    <a:lumOff val="35000"/>
                  </a:schemeClr>
                </a:solidFill>
              </a:rPr>
              <a:t>illerinde</a:t>
            </a:r>
            <a:r>
              <a:rPr lang="en-US" sz="2000" dirty="0">
                <a:solidFill>
                  <a:schemeClr val="tx1">
                    <a:lumMod val="65000"/>
                    <a:lumOff val="35000"/>
                  </a:schemeClr>
                </a:solidFill>
              </a:rPr>
              <a:t> </a:t>
            </a:r>
            <a:r>
              <a:rPr lang="en-US" sz="2000" dirty="0" err="1">
                <a:solidFill>
                  <a:schemeClr val="tx1">
                    <a:lumMod val="65000"/>
                    <a:lumOff val="35000"/>
                  </a:schemeClr>
                </a:solidFill>
              </a:rPr>
              <a:t>geri</a:t>
            </a:r>
            <a:r>
              <a:rPr lang="en-US" sz="2000" dirty="0">
                <a:solidFill>
                  <a:schemeClr val="tx1">
                    <a:lumMod val="65000"/>
                    <a:lumOff val="35000"/>
                  </a:schemeClr>
                </a:solidFill>
              </a:rPr>
              <a:t> </a:t>
            </a:r>
            <a:r>
              <a:rPr lang="en-US" sz="2000" dirty="0" err="1">
                <a:solidFill>
                  <a:schemeClr val="tx1">
                    <a:lumMod val="65000"/>
                    <a:lumOff val="35000"/>
                  </a:schemeClr>
                </a:solidFill>
              </a:rPr>
              <a:t>dönüştrülebilir</a:t>
            </a:r>
            <a:r>
              <a:rPr lang="en-US" sz="2000" dirty="0">
                <a:solidFill>
                  <a:schemeClr val="tx1">
                    <a:lumMod val="65000"/>
                    <a:lumOff val="35000"/>
                  </a:schemeClr>
                </a:solidFill>
              </a:rPr>
              <a:t> </a:t>
            </a:r>
            <a:r>
              <a:rPr lang="en-US" sz="2000" dirty="0" err="1">
                <a:solidFill>
                  <a:schemeClr val="tx1">
                    <a:lumMod val="65000"/>
                    <a:lumOff val="35000"/>
                  </a:schemeClr>
                </a:solidFill>
              </a:rPr>
              <a:t>atıklardan</a:t>
            </a:r>
            <a:r>
              <a:rPr lang="en-US" sz="2000" dirty="0">
                <a:solidFill>
                  <a:schemeClr val="tx1">
                    <a:lumMod val="65000"/>
                    <a:lumOff val="35000"/>
                  </a:schemeClr>
                </a:solidFill>
              </a:rPr>
              <a:t> </a:t>
            </a:r>
            <a:r>
              <a:rPr lang="en-US" sz="2000" dirty="0" err="1">
                <a:solidFill>
                  <a:schemeClr val="tx1">
                    <a:lumMod val="65000"/>
                    <a:lumOff val="35000"/>
                  </a:schemeClr>
                </a:solidFill>
              </a:rPr>
              <a:t>elde</a:t>
            </a:r>
            <a:r>
              <a:rPr lang="en-US" sz="2000" dirty="0">
                <a:solidFill>
                  <a:schemeClr val="tx1">
                    <a:lumMod val="65000"/>
                    <a:lumOff val="35000"/>
                  </a:schemeClr>
                </a:solidFill>
              </a:rPr>
              <a:t> </a:t>
            </a:r>
            <a:r>
              <a:rPr lang="en-US" sz="2000" dirty="0" err="1">
                <a:solidFill>
                  <a:schemeClr val="tx1">
                    <a:lumMod val="65000"/>
                    <a:lumOff val="35000"/>
                  </a:schemeClr>
                </a:solidFill>
              </a:rPr>
              <a:t>edilecek</a:t>
            </a:r>
            <a:r>
              <a:rPr lang="en-US" sz="2000" dirty="0">
                <a:solidFill>
                  <a:schemeClr val="tx1">
                    <a:lumMod val="65000"/>
                    <a:lumOff val="35000"/>
                  </a:schemeClr>
                </a:solidFill>
              </a:rPr>
              <a:t> </a:t>
            </a:r>
            <a:r>
              <a:rPr lang="en-US" sz="2000" dirty="0" err="1">
                <a:solidFill>
                  <a:schemeClr val="tx1">
                    <a:lumMod val="65000"/>
                    <a:lumOff val="35000"/>
                  </a:schemeClr>
                </a:solidFill>
              </a:rPr>
              <a:t>ürünler</a:t>
            </a:r>
            <a:r>
              <a:rPr lang="en-US" sz="2000" dirty="0">
                <a:solidFill>
                  <a:schemeClr val="tx1">
                    <a:lumMod val="65000"/>
                    <a:lumOff val="35000"/>
                  </a:schemeClr>
                </a:solidFill>
              </a:rPr>
              <a:t> </a:t>
            </a:r>
            <a:r>
              <a:rPr lang="en-US" sz="2000" dirty="0" err="1">
                <a:solidFill>
                  <a:schemeClr val="tx1">
                    <a:lumMod val="65000"/>
                    <a:lumOff val="35000"/>
                  </a:schemeClr>
                </a:solidFill>
              </a:rPr>
              <a:t>üretilmesi</a:t>
            </a:r>
            <a:r>
              <a:rPr lang="en-US" sz="2000" dirty="0">
                <a:solidFill>
                  <a:schemeClr val="tx1">
                    <a:lumMod val="65000"/>
                    <a:lumOff val="35000"/>
                  </a:schemeClr>
                </a:solidFill>
              </a:rPr>
              <a:t> </a:t>
            </a:r>
            <a:r>
              <a:rPr lang="en-US" sz="2000" dirty="0" err="1">
                <a:solidFill>
                  <a:schemeClr val="tx1">
                    <a:lumMod val="65000"/>
                    <a:lumOff val="35000"/>
                  </a:schemeClr>
                </a:solidFill>
              </a:rPr>
              <a:t>yolu</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kadınlara</a:t>
            </a:r>
            <a:r>
              <a:rPr lang="en-US" sz="2000" dirty="0">
                <a:solidFill>
                  <a:schemeClr val="tx1">
                    <a:lumMod val="65000"/>
                    <a:lumOff val="35000"/>
                  </a:schemeClr>
                </a:solidFill>
              </a:rPr>
              <a:t> </a:t>
            </a:r>
            <a:r>
              <a:rPr lang="en-US" sz="2000" dirty="0" err="1">
                <a:solidFill>
                  <a:schemeClr val="tx1">
                    <a:lumMod val="65000"/>
                    <a:lumOff val="35000"/>
                  </a:schemeClr>
                </a:solidFill>
              </a:rPr>
              <a:t>iş</a:t>
            </a:r>
            <a:r>
              <a:rPr lang="en-US" sz="2000" dirty="0">
                <a:solidFill>
                  <a:schemeClr val="tx1">
                    <a:lumMod val="65000"/>
                    <a:lumOff val="35000"/>
                  </a:schemeClr>
                </a:solidFill>
              </a:rPr>
              <a:t> </a:t>
            </a:r>
            <a:r>
              <a:rPr lang="en-US" sz="2000" dirty="0" err="1">
                <a:solidFill>
                  <a:schemeClr val="tx1">
                    <a:lumMod val="65000"/>
                    <a:lumOff val="35000"/>
                  </a:schemeClr>
                </a:solidFill>
              </a:rPr>
              <a:t>imkanı</a:t>
            </a:r>
            <a:r>
              <a:rPr lang="en-US" sz="2000" dirty="0">
                <a:solidFill>
                  <a:schemeClr val="tx1">
                    <a:lumMod val="65000"/>
                    <a:lumOff val="35000"/>
                  </a:schemeClr>
                </a:solidFill>
              </a:rPr>
              <a:t> </a:t>
            </a:r>
            <a:r>
              <a:rPr lang="en-US" sz="2000" dirty="0" err="1">
                <a:solidFill>
                  <a:schemeClr val="tx1">
                    <a:lumMod val="65000"/>
                    <a:lumOff val="35000"/>
                  </a:schemeClr>
                </a:solidFill>
              </a:rPr>
              <a:t>sağlanarak</a:t>
            </a:r>
            <a:r>
              <a:rPr lang="en-US" sz="2000" dirty="0">
                <a:solidFill>
                  <a:schemeClr val="tx1">
                    <a:lumMod val="65000"/>
                    <a:lumOff val="35000"/>
                  </a:schemeClr>
                </a:solidFill>
              </a:rPr>
              <a:t> Kadın </a:t>
            </a:r>
            <a:r>
              <a:rPr lang="en-US" sz="2000" dirty="0" err="1">
                <a:solidFill>
                  <a:schemeClr val="tx1">
                    <a:lumMod val="65000"/>
                    <a:lumOff val="35000"/>
                  </a:schemeClr>
                </a:solidFill>
              </a:rPr>
              <a:t>Kooperatifleri</a:t>
            </a:r>
            <a:r>
              <a:rPr lang="en-US" sz="2000" dirty="0">
                <a:solidFill>
                  <a:schemeClr val="tx1">
                    <a:lumMod val="65000"/>
                    <a:lumOff val="35000"/>
                  </a:schemeClr>
                </a:solidFill>
              </a:rPr>
              <a:t> </a:t>
            </a:r>
            <a:r>
              <a:rPr lang="en-US" sz="2000" dirty="0" err="1">
                <a:solidFill>
                  <a:schemeClr val="tx1">
                    <a:lumMod val="65000"/>
                    <a:lumOff val="35000"/>
                  </a:schemeClr>
                </a:solidFill>
              </a:rPr>
              <a:t>desteklenmektedir</a:t>
            </a:r>
            <a:r>
              <a:rPr lang="en-US" sz="2000" dirty="0">
                <a:solidFill>
                  <a:schemeClr val="tx1">
                    <a:lumMod val="65000"/>
                    <a:lumOff val="35000"/>
                  </a:schemeClr>
                </a:solidFill>
              </a:rPr>
              <a:t>.</a:t>
            </a:r>
          </a:p>
          <a:p>
            <a:pPr algn="just"/>
            <a:r>
              <a:rPr lang="en-US" sz="2000" dirty="0" err="1">
                <a:solidFill>
                  <a:schemeClr val="tx1">
                    <a:lumMod val="65000"/>
                    <a:lumOff val="35000"/>
                  </a:schemeClr>
                </a:solidFill>
              </a:rPr>
              <a:t>Hedef</a:t>
            </a:r>
            <a:r>
              <a:rPr lang="en-US" sz="2000" dirty="0">
                <a:solidFill>
                  <a:schemeClr val="tx1">
                    <a:lumMod val="65000"/>
                    <a:lumOff val="35000"/>
                  </a:schemeClr>
                </a:solidFill>
              </a:rPr>
              <a:t> </a:t>
            </a:r>
            <a:r>
              <a:rPr lang="en-US" sz="2000" dirty="0" err="1">
                <a:solidFill>
                  <a:schemeClr val="tx1">
                    <a:lumMod val="65000"/>
                    <a:lumOff val="35000"/>
                  </a:schemeClr>
                </a:solidFill>
              </a:rPr>
              <a:t>kitlelere</a:t>
            </a:r>
            <a:r>
              <a:rPr lang="en-US" sz="2000" dirty="0">
                <a:solidFill>
                  <a:schemeClr val="tx1">
                    <a:lumMod val="65000"/>
                    <a:lumOff val="35000"/>
                  </a:schemeClr>
                </a:solidFill>
              </a:rPr>
              <a:t> </a:t>
            </a:r>
            <a:r>
              <a:rPr lang="en-US" sz="2000" dirty="0" err="1">
                <a:solidFill>
                  <a:schemeClr val="tx1">
                    <a:lumMod val="65000"/>
                    <a:lumOff val="35000"/>
                  </a:schemeClr>
                </a:solidFill>
              </a:rPr>
              <a:t>ulaşarak</a:t>
            </a:r>
            <a:r>
              <a:rPr lang="en-US" sz="2000" dirty="0">
                <a:solidFill>
                  <a:schemeClr val="tx1">
                    <a:lumMod val="65000"/>
                    <a:lumOff val="35000"/>
                  </a:schemeClr>
                </a:solidFill>
              </a:rPr>
              <a:t> </a:t>
            </a:r>
            <a:r>
              <a:rPr lang="en-US" sz="2000" dirty="0" err="1">
                <a:solidFill>
                  <a:schemeClr val="tx1">
                    <a:lumMod val="65000"/>
                    <a:lumOff val="35000"/>
                  </a:schemeClr>
                </a:solidFill>
              </a:rPr>
              <a:t>sıfır</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konusunda</a:t>
            </a:r>
            <a:r>
              <a:rPr lang="en-US" sz="2000" dirty="0">
                <a:solidFill>
                  <a:schemeClr val="tx1">
                    <a:lumMod val="65000"/>
                    <a:lumOff val="35000"/>
                  </a:schemeClr>
                </a:solidFill>
              </a:rPr>
              <a:t> </a:t>
            </a:r>
            <a:r>
              <a:rPr lang="en-US" sz="2000" dirty="0" err="1">
                <a:solidFill>
                  <a:schemeClr val="tx1">
                    <a:lumMod val="65000"/>
                    <a:lumOff val="35000"/>
                  </a:schemeClr>
                </a:solidFill>
              </a:rPr>
              <a:t>eğitimler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eğitici</a:t>
            </a:r>
            <a:r>
              <a:rPr lang="en-US" sz="2000" dirty="0">
                <a:solidFill>
                  <a:schemeClr val="tx1">
                    <a:lumMod val="65000"/>
                    <a:lumOff val="35000"/>
                  </a:schemeClr>
                </a:solidFill>
              </a:rPr>
              <a:t> </a:t>
            </a:r>
            <a:r>
              <a:rPr lang="en-US" sz="2000" dirty="0" err="1">
                <a:solidFill>
                  <a:schemeClr val="tx1">
                    <a:lumMod val="65000"/>
                    <a:lumOff val="35000"/>
                  </a:schemeClr>
                </a:solidFill>
              </a:rPr>
              <a:t>eğitimleri</a:t>
            </a:r>
            <a:r>
              <a:rPr lang="en-US" sz="2000" dirty="0">
                <a:solidFill>
                  <a:schemeClr val="tx1">
                    <a:lumMod val="65000"/>
                    <a:lumOff val="35000"/>
                  </a:schemeClr>
                </a:solidFill>
              </a:rPr>
              <a:t> </a:t>
            </a:r>
            <a:r>
              <a:rPr lang="en-US" sz="2000" dirty="0" err="1">
                <a:solidFill>
                  <a:schemeClr val="tx1">
                    <a:lumMod val="65000"/>
                    <a:lumOff val="35000"/>
                  </a:schemeClr>
                </a:solidFill>
              </a:rPr>
              <a:t>verilmekte</a:t>
            </a:r>
            <a:r>
              <a:rPr lang="en-US" sz="2000" dirty="0">
                <a:solidFill>
                  <a:schemeClr val="tx1">
                    <a:lumMod val="65000"/>
                    <a:lumOff val="35000"/>
                  </a:schemeClr>
                </a:solidFill>
              </a:rPr>
              <a:t> </a:t>
            </a:r>
            <a:r>
              <a:rPr lang="en-US" sz="2000" dirty="0" err="1">
                <a:solidFill>
                  <a:schemeClr val="tx1">
                    <a:lumMod val="65000"/>
                    <a:lumOff val="35000"/>
                  </a:schemeClr>
                </a:solidFill>
              </a:rPr>
              <a:t>aynı</a:t>
            </a:r>
            <a:r>
              <a:rPr lang="en-US" sz="2000" dirty="0">
                <a:solidFill>
                  <a:schemeClr val="tx1">
                    <a:lumMod val="65000"/>
                    <a:lumOff val="35000"/>
                  </a:schemeClr>
                </a:solidFill>
              </a:rPr>
              <a:t> </a:t>
            </a:r>
            <a:r>
              <a:rPr lang="en-US" sz="2000" dirty="0" err="1">
                <a:solidFill>
                  <a:schemeClr val="tx1">
                    <a:lumMod val="65000"/>
                    <a:lumOff val="35000"/>
                  </a:schemeClr>
                </a:solidFill>
              </a:rPr>
              <a:t>zamanda</a:t>
            </a:r>
            <a:r>
              <a:rPr lang="en-US" sz="2000" dirty="0">
                <a:solidFill>
                  <a:schemeClr val="tx1">
                    <a:lumMod val="65000"/>
                    <a:lumOff val="35000"/>
                  </a:schemeClr>
                </a:solidFill>
              </a:rPr>
              <a:t> </a:t>
            </a:r>
            <a:r>
              <a:rPr lang="en-US" sz="2000" dirty="0" err="1">
                <a:solidFill>
                  <a:schemeClr val="tx1">
                    <a:lumMod val="65000"/>
                    <a:lumOff val="35000"/>
                  </a:schemeClr>
                </a:solidFill>
              </a:rPr>
              <a:t>farkındalık</a:t>
            </a:r>
            <a:r>
              <a:rPr lang="en-US" sz="2000" dirty="0">
                <a:solidFill>
                  <a:schemeClr val="tx1">
                    <a:lumMod val="65000"/>
                    <a:lumOff val="35000"/>
                  </a:schemeClr>
                </a:solidFill>
              </a:rPr>
              <a:t> </a:t>
            </a:r>
            <a:r>
              <a:rPr lang="en-US" sz="2000" dirty="0" err="1">
                <a:solidFill>
                  <a:schemeClr val="tx1">
                    <a:lumMod val="65000"/>
                    <a:lumOff val="35000"/>
                  </a:schemeClr>
                </a:solidFill>
              </a:rPr>
              <a:t>kampanyası</a:t>
            </a:r>
            <a:r>
              <a:rPr lang="en-US" sz="2000" dirty="0">
                <a:solidFill>
                  <a:schemeClr val="tx1">
                    <a:lumMod val="65000"/>
                    <a:lumOff val="35000"/>
                  </a:schemeClr>
                </a:solidFill>
              </a:rPr>
              <a:t> </a:t>
            </a:r>
            <a:r>
              <a:rPr lang="en-US" sz="2000" dirty="0" err="1">
                <a:solidFill>
                  <a:schemeClr val="tx1">
                    <a:lumMod val="65000"/>
                    <a:lumOff val="35000"/>
                  </a:schemeClr>
                </a:solidFill>
              </a:rPr>
              <a:t>uygulanacaktır</a:t>
            </a:r>
            <a:r>
              <a:rPr lang="en-US" sz="2000" dirty="0">
                <a:solidFill>
                  <a:schemeClr val="tx1">
                    <a:lumMod val="65000"/>
                    <a:lumOff val="35000"/>
                  </a:schemeClr>
                </a:solidFill>
              </a:rPr>
              <a:t>.</a:t>
            </a:r>
          </a:p>
          <a:p>
            <a:pPr algn="just"/>
            <a:endParaRPr lang="en-GB" sz="2000" dirty="0">
              <a:solidFill>
                <a:schemeClr val="tx1">
                  <a:lumMod val="65000"/>
                  <a:lumOff val="35000"/>
                </a:schemeClr>
              </a:solidFill>
            </a:endParaRPr>
          </a:p>
        </p:txBody>
      </p:sp>
    </p:spTree>
    <p:extLst>
      <p:ext uri="{BB962C8B-B14F-4D97-AF65-F5344CB8AC3E}">
        <p14:creationId xmlns:p14="http://schemas.microsoft.com/office/powerpoint/2010/main" val="2389126127"/>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304891"/>
            <a:ext cx="10515600" cy="788011"/>
          </a:xfrm>
        </p:spPr>
        <p:txBody>
          <a:bodyPr>
            <a:noAutofit/>
          </a:bodyPr>
          <a:lstStyle/>
          <a:p>
            <a:r>
              <a:rPr lang="tr-TR" sz="2800" b="1" dirty="0">
                <a:solidFill>
                  <a:srgbClr val="4461A3"/>
                </a:solidFill>
              </a:rPr>
              <a:t>Şanlıurfa </a:t>
            </a:r>
            <a:r>
              <a:rPr lang="tr-TR" sz="2800" b="1" dirty="0" err="1">
                <a:solidFill>
                  <a:srgbClr val="4461A3"/>
                </a:solidFill>
              </a:rPr>
              <a:t>Haliliye</a:t>
            </a:r>
            <a:r>
              <a:rPr lang="tr-TR" sz="2800" b="1" dirty="0">
                <a:solidFill>
                  <a:srgbClr val="4461A3"/>
                </a:solidFill>
              </a:rPr>
              <a:t> ve Kilis’te “Sıfır Atık” Konusunda Farkındalık Oluşturma ve Eğitim/Eğitimci Eğitimi Projesi</a:t>
            </a:r>
            <a:endParaRPr lang="tr-TR" sz="28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2308862"/>
            <a:ext cx="10515600" cy="2957198"/>
          </a:xfrm>
        </p:spPr>
        <p:txBody>
          <a:bodyPr>
            <a:normAutofit/>
          </a:bodyPr>
          <a:lstStyle/>
          <a:p>
            <a:pPr algn="just"/>
            <a:r>
              <a:rPr lang="en-GB" sz="2000" b="1" dirty="0" err="1">
                <a:solidFill>
                  <a:schemeClr val="accent3">
                    <a:lumMod val="50000"/>
                  </a:schemeClr>
                </a:solidFill>
                <a:latin typeface="Arial" panose="020B0604020202020204" pitchFamily="34" charset="0"/>
                <a:cs typeface="Arial" panose="020B0604020202020204" pitchFamily="34" charset="0"/>
              </a:rPr>
              <a:t>Şanlıurfa</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Haliliye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İlçesi</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ve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Kilis’te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Sıfır</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Atık</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Konusunda</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Farkındalık</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Oluşturma</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ve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Eğitim</a:t>
            </a:r>
            <a:r>
              <a:rPr lang="en-GB" sz="2000" b="1" dirty="0">
                <a:solidFill>
                  <a:schemeClr val="accent3">
                    <a:lumMod val="50000"/>
                  </a:schemeClr>
                </a:solidFill>
                <a:latin typeface="Arial" panose="020B0604020202020204" pitchFamily="34" charset="0"/>
                <a:cs typeface="Arial" panose="020B0604020202020204" pitchFamily="34" charset="0"/>
              </a:rPr>
              <a:t>/</a:t>
            </a:r>
            <a:r>
              <a:rPr lang="en-GB" sz="2000" b="1" dirty="0" err="1">
                <a:solidFill>
                  <a:schemeClr val="accent3">
                    <a:lumMod val="50000"/>
                  </a:schemeClr>
                </a:solidFill>
                <a:latin typeface="Arial" panose="020B0604020202020204" pitchFamily="34" charset="0"/>
                <a:cs typeface="Arial" panose="020B0604020202020204" pitchFamily="34" charset="0"/>
              </a:rPr>
              <a:t>Eğitimci</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Eğitimi</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Projesi</a:t>
            </a:r>
            <a:r>
              <a:rPr lang="en-GB" sz="2000" dirty="0">
                <a:solidFill>
                  <a:schemeClr val="accent3">
                    <a:lumMod val="50000"/>
                  </a:schemeClr>
                </a:solidFill>
                <a:latin typeface="Arial" panose="020B0604020202020204" pitchFamily="34" charset="0"/>
                <a:cs typeface="Arial" panose="020B0604020202020204" pitchFamily="34" charset="0"/>
              </a:rPr>
              <a:t>, </a:t>
            </a:r>
            <a:r>
              <a:rPr lang="tr-TR" sz="2000" dirty="0">
                <a:solidFill>
                  <a:schemeClr val="accent3">
                    <a:lumMod val="50000"/>
                  </a:schemeClr>
                </a:solidFill>
                <a:latin typeface="Arial" panose="020B0604020202020204" pitchFamily="34" charset="0"/>
                <a:cs typeface="Arial" panose="020B0604020202020204" pitchFamily="34" charset="0"/>
              </a:rPr>
              <a:t>Çevre ve Şehircilik Bakanlığının 12 Temmuz 2019 tarih ve 30829 sayılı Sıfır Atık </a:t>
            </a:r>
            <a:r>
              <a:rPr lang="tr-TR" sz="2000" dirty="0" err="1">
                <a:solidFill>
                  <a:schemeClr val="accent3">
                    <a:lumMod val="50000"/>
                  </a:schemeClr>
                </a:solidFill>
                <a:latin typeface="Arial" panose="020B0604020202020204" pitchFamily="34" charset="0"/>
                <a:cs typeface="Arial" panose="020B0604020202020204" pitchFamily="34" charset="0"/>
              </a:rPr>
              <a:t>Yönetmeliğ</a:t>
            </a:r>
            <a:r>
              <a:rPr lang="en-GB" sz="2000" dirty="0" err="1">
                <a:solidFill>
                  <a:schemeClr val="accent3">
                    <a:lumMod val="50000"/>
                  </a:schemeClr>
                </a:solidFill>
                <a:latin typeface="Arial" panose="020B0604020202020204" pitchFamily="34" charset="0"/>
                <a:cs typeface="Arial" panose="020B0604020202020204" pitchFamily="34" charset="0"/>
              </a:rPr>
              <a:t>ine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belediyelerin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uyum</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sağlaması</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amacıyla</a:t>
            </a:r>
            <a:r>
              <a:rPr lang="en-GB" sz="2000" dirty="0">
                <a:solidFill>
                  <a:schemeClr val="accent3">
                    <a:lumMod val="50000"/>
                  </a:schemeClr>
                </a:solidFill>
                <a:latin typeface="Arial" panose="020B0604020202020204" pitchFamily="34" charset="0"/>
                <a:cs typeface="Arial" panose="020B0604020202020204" pitchFamily="34" charset="0"/>
              </a:rPr>
              <a:t> 15 </a:t>
            </a:r>
            <a:r>
              <a:rPr lang="en-GB" sz="2000" dirty="0" err="1">
                <a:solidFill>
                  <a:schemeClr val="accent3">
                    <a:lumMod val="50000"/>
                  </a:schemeClr>
                </a:solidFill>
                <a:latin typeface="Arial" panose="020B0604020202020204" pitchFamily="34" charset="0"/>
                <a:cs typeface="Arial" panose="020B0604020202020204" pitchFamily="34" charset="0"/>
              </a:rPr>
              <a:t>Temmuz</a:t>
            </a:r>
            <a:r>
              <a:rPr lang="en-GB" sz="2000" dirty="0">
                <a:solidFill>
                  <a:schemeClr val="accent3">
                    <a:lumMod val="50000"/>
                  </a:schemeClr>
                </a:solidFill>
                <a:latin typeface="Arial" panose="020B0604020202020204" pitchFamily="34" charset="0"/>
                <a:cs typeface="Arial" panose="020B0604020202020204" pitchFamily="34" charset="0"/>
              </a:rPr>
              <a:t> 2020 </a:t>
            </a:r>
            <a:r>
              <a:rPr lang="en-GB" sz="2000" dirty="0" err="1">
                <a:solidFill>
                  <a:schemeClr val="accent3">
                    <a:lumMod val="50000"/>
                  </a:schemeClr>
                </a:solidFill>
                <a:latin typeface="Arial" panose="020B0604020202020204" pitchFamily="34" charset="0"/>
                <a:cs typeface="Arial" panose="020B0604020202020204" pitchFamily="34" charset="0"/>
              </a:rPr>
              <a:t>tarihinde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başlamıştır</a:t>
            </a:r>
            <a:r>
              <a:rPr lang="en-GB" sz="2000" dirty="0">
                <a:solidFill>
                  <a:schemeClr val="accent3">
                    <a:lumMod val="50000"/>
                  </a:schemeClr>
                </a:solidFill>
                <a:latin typeface="Arial" panose="020B0604020202020204" pitchFamily="34" charset="0"/>
                <a:cs typeface="Arial" panose="020B0604020202020204" pitchFamily="34" charset="0"/>
              </a:rPr>
              <a:t>. </a:t>
            </a:r>
          </a:p>
          <a:p>
            <a:pPr algn="just"/>
            <a:endParaRPr lang="en-GB" sz="2000" dirty="0">
              <a:solidFill>
                <a:schemeClr val="accent3">
                  <a:lumMod val="50000"/>
                </a:schemeClr>
              </a:solidFill>
              <a:latin typeface="Arial" panose="020B0604020202020204" pitchFamily="34" charset="0"/>
              <a:cs typeface="Arial" panose="020B0604020202020204" pitchFamily="34" charset="0"/>
            </a:endParaRPr>
          </a:p>
          <a:p>
            <a:pPr algn="just"/>
            <a:r>
              <a:rPr lang="en-GB" sz="2000" dirty="0">
                <a:solidFill>
                  <a:schemeClr val="accent3">
                    <a:lumMod val="50000"/>
                  </a:schemeClr>
                </a:solidFill>
                <a:latin typeface="Arial" panose="020B0604020202020204" pitchFamily="34" charset="0"/>
                <a:cs typeface="Arial" panose="020B0604020202020204" pitchFamily="34" charset="0"/>
              </a:rPr>
              <a:t>5 ay </a:t>
            </a:r>
            <a:r>
              <a:rPr lang="en-GB" sz="2000" dirty="0" err="1">
                <a:solidFill>
                  <a:schemeClr val="accent3">
                    <a:lumMod val="50000"/>
                  </a:schemeClr>
                </a:solidFill>
                <a:latin typeface="Arial" panose="020B0604020202020204" pitchFamily="34" charset="0"/>
                <a:cs typeface="Arial" panose="020B0604020202020204" pitchFamily="34" charset="0"/>
              </a:rPr>
              <a:t>sürecek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olan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projede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amaç</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Haliliye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ve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Kilis</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halkları</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ve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mülteciler</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için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sıfır</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atık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konusunda</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farkındalık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oluşturmak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ve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belirli</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hedef</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kitlelerin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bu</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kapsamda</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eğitilmesidir</a:t>
            </a:r>
            <a:r>
              <a:rPr lang="en-GB" sz="2000" dirty="0">
                <a:solidFill>
                  <a:schemeClr val="accent3">
                    <a:lumMod val="50000"/>
                  </a:schemeClr>
                </a:solidFill>
                <a:latin typeface="Arial" panose="020B0604020202020204" pitchFamily="34" charset="0"/>
                <a:cs typeface="Arial" panose="020B0604020202020204" pitchFamily="34" charset="0"/>
              </a:rPr>
              <a:t>. </a:t>
            </a:r>
            <a:endParaRPr lang="tr-TR" sz="2000" dirty="0">
              <a:solidFill>
                <a:schemeClr val="accent3">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3636279"/>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2626719"/>
            <a:ext cx="10515600" cy="788011"/>
          </a:xfrm>
        </p:spPr>
        <p:txBody>
          <a:bodyPr>
            <a:noAutofit/>
          </a:bodyPr>
          <a:lstStyle/>
          <a:p>
            <a:r>
              <a:rPr lang="en-GB" sz="3200" b="1" dirty="0" err="1">
                <a:solidFill>
                  <a:srgbClr val="4461A3"/>
                </a:solidFill>
              </a:rPr>
              <a:t>Proje</a:t>
            </a:r>
            <a:r>
              <a:rPr lang="en-GB" sz="3200" b="1" dirty="0">
                <a:solidFill>
                  <a:srgbClr val="4461A3"/>
                </a:solidFill>
              </a:rPr>
              <a:t> </a:t>
            </a:r>
            <a:r>
              <a:rPr lang="en-GB" sz="3200" b="1" dirty="0" err="1">
                <a:solidFill>
                  <a:srgbClr val="4461A3"/>
                </a:solidFill>
              </a:rPr>
              <a:t>Faaliyetleri</a:t>
            </a:r>
            <a:r>
              <a:rPr lang="en-GB" sz="3200" b="1" dirty="0">
                <a:solidFill>
                  <a:srgbClr val="4461A3"/>
                </a:solidFill>
              </a:rPr>
              <a:t> </a:t>
            </a:r>
            <a:endParaRPr lang="tr-TR" sz="3200" dirty="0">
              <a:solidFill>
                <a:srgbClr val="4461A3"/>
              </a:solidFill>
            </a:endParaRPr>
          </a:p>
        </p:txBody>
      </p:sp>
      <p:graphicFrame>
        <p:nvGraphicFramePr>
          <p:cNvPr id="4" name="Diagram 3"/>
          <p:cNvGraphicFramePr/>
          <p:nvPr>
            <p:extLst/>
          </p:nvPr>
        </p:nvGraphicFramePr>
        <p:xfrm>
          <a:off x="5243332" y="936760"/>
          <a:ext cx="6023058" cy="4451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5335929" y="1363936"/>
            <a:ext cx="1145894" cy="923330"/>
          </a:xfrm>
          <a:prstGeom prst="rect">
            <a:avLst/>
          </a:prstGeom>
          <a:noFill/>
        </p:spPr>
        <p:txBody>
          <a:bodyPr wrap="square" rtlCol="0">
            <a:spAutoFit/>
          </a:bodyPr>
          <a:lstStyle/>
          <a:p>
            <a:pPr algn="ctr"/>
            <a:r>
              <a:rPr lang="en-GB" sz="5400" dirty="0">
                <a:solidFill>
                  <a:srgbClr val="6AA3DB"/>
                </a:solidFill>
              </a:rPr>
              <a:t>1</a:t>
            </a:r>
          </a:p>
        </p:txBody>
      </p:sp>
      <p:sp>
        <p:nvSpPr>
          <p:cNvPr id="6" name="TextBox 5"/>
          <p:cNvSpPr txBox="1"/>
          <p:nvPr/>
        </p:nvSpPr>
        <p:spPr>
          <a:xfrm>
            <a:off x="5578997" y="2701019"/>
            <a:ext cx="1238491" cy="923330"/>
          </a:xfrm>
          <a:prstGeom prst="rect">
            <a:avLst/>
          </a:prstGeom>
          <a:noFill/>
        </p:spPr>
        <p:txBody>
          <a:bodyPr wrap="square" rtlCol="0">
            <a:spAutoFit/>
          </a:bodyPr>
          <a:lstStyle/>
          <a:p>
            <a:pPr algn="ctr"/>
            <a:r>
              <a:rPr lang="en-GB" sz="5400" dirty="0">
                <a:solidFill>
                  <a:srgbClr val="4DC58D"/>
                </a:solidFill>
              </a:rPr>
              <a:t>2</a:t>
            </a:r>
          </a:p>
        </p:txBody>
      </p:sp>
      <p:sp>
        <p:nvSpPr>
          <p:cNvPr id="7" name="TextBox 6"/>
          <p:cNvSpPr txBox="1"/>
          <p:nvPr/>
        </p:nvSpPr>
        <p:spPr>
          <a:xfrm>
            <a:off x="5243332" y="4044813"/>
            <a:ext cx="1238491" cy="923330"/>
          </a:xfrm>
          <a:prstGeom prst="rect">
            <a:avLst/>
          </a:prstGeom>
          <a:noFill/>
        </p:spPr>
        <p:txBody>
          <a:bodyPr wrap="square" rtlCol="0">
            <a:spAutoFit/>
          </a:bodyPr>
          <a:lstStyle/>
          <a:p>
            <a:pPr algn="ctr"/>
            <a:r>
              <a:rPr lang="en-GB" sz="5400" dirty="0">
                <a:solidFill>
                  <a:srgbClr val="70AD47"/>
                </a:solidFill>
              </a:rPr>
              <a:t>3</a:t>
            </a:r>
          </a:p>
        </p:txBody>
      </p:sp>
    </p:spTree>
    <p:extLst>
      <p:ext uri="{BB962C8B-B14F-4D97-AF65-F5344CB8AC3E}">
        <p14:creationId xmlns:p14="http://schemas.microsoft.com/office/powerpoint/2010/main" val="2834460608"/>
      </p:ext>
    </p:extLst>
  </p:cSld>
  <p:clrMapOvr>
    <a:masterClrMapping/>
  </p:clrMapOvr>
  <p:transition spd="med">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52500" y="557552"/>
            <a:ext cx="10515600" cy="1325563"/>
          </a:xfrm>
        </p:spPr>
        <p:txBody>
          <a:bodyPr>
            <a:normAutofit/>
          </a:bodyPr>
          <a:lstStyle/>
          <a:p>
            <a:r>
              <a:rPr lang="en-GB" sz="3200" b="1" dirty="0" err="1">
                <a:solidFill>
                  <a:srgbClr val="4461A3"/>
                </a:solidFill>
              </a:rPr>
              <a:t>Faaliyet</a:t>
            </a:r>
            <a:r>
              <a:rPr lang="en-GB" sz="3200" b="1" dirty="0">
                <a:solidFill>
                  <a:srgbClr val="4461A3"/>
                </a:solidFill>
              </a:rPr>
              <a:t> 1: </a:t>
            </a:r>
            <a:r>
              <a:rPr lang="en-GB" sz="3200" b="1" dirty="0" err="1">
                <a:solidFill>
                  <a:srgbClr val="4461A3"/>
                </a:solidFill>
              </a:rPr>
              <a:t>Farkındalık</a:t>
            </a:r>
            <a:r>
              <a:rPr lang="en-GB" sz="3200" b="1" dirty="0">
                <a:solidFill>
                  <a:srgbClr val="4461A3"/>
                </a:solidFill>
              </a:rPr>
              <a:t> </a:t>
            </a:r>
            <a:r>
              <a:rPr lang="en-GB" sz="3200" b="1" dirty="0" err="1">
                <a:solidFill>
                  <a:srgbClr val="4461A3"/>
                </a:solidFill>
              </a:rPr>
              <a:t>Oluşturma</a:t>
            </a:r>
            <a:endParaRPr lang="tr-TR" sz="3200" b="1" dirty="0">
              <a:solidFill>
                <a:srgbClr val="4461A3"/>
              </a:solidFill>
            </a:endParaRPr>
          </a:p>
        </p:txBody>
      </p:sp>
      <p:graphicFrame>
        <p:nvGraphicFramePr>
          <p:cNvPr id="8" name="Diagram 7">
            <a:extLst>
              <a:ext uri="{FF2B5EF4-FFF2-40B4-BE49-F238E27FC236}">
                <a16:creationId xmlns:a16="http://schemas.microsoft.com/office/drawing/2014/main" id="{19724EA8-489C-42DD-917D-73F3FF6D9FEF}"/>
              </a:ext>
            </a:extLst>
          </p:cNvPr>
          <p:cNvGraphicFramePr/>
          <p:nvPr>
            <p:extLst/>
          </p:nvPr>
        </p:nvGraphicFramePr>
        <p:xfrm>
          <a:off x="1144447" y="1540218"/>
          <a:ext cx="9903105" cy="3656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789935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492448"/>
            <a:ext cx="10515600" cy="1325563"/>
          </a:xfrm>
        </p:spPr>
        <p:txBody>
          <a:bodyPr>
            <a:normAutofit/>
          </a:bodyPr>
          <a:lstStyle/>
          <a:p>
            <a:r>
              <a:rPr lang="en-GB" sz="3200" b="1" dirty="0" err="1">
                <a:solidFill>
                  <a:srgbClr val="4461A3"/>
                </a:solidFill>
              </a:rPr>
              <a:t>Faaliyet</a:t>
            </a:r>
            <a:r>
              <a:rPr lang="en-GB" sz="3200" b="1" dirty="0">
                <a:solidFill>
                  <a:srgbClr val="4461A3"/>
                </a:solidFill>
              </a:rPr>
              <a:t> 2: </a:t>
            </a:r>
            <a:r>
              <a:rPr lang="en-GB" sz="3200" b="1" dirty="0" err="1">
                <a:solidFill>
                  <a:srgbClr val="4461A3"/>
                </a:solidFill>
              </a:rPr>
              <a:t>Eğitim</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dirty="0" err="1">
                <a:solidFill>
                  <a:srgbClr val="4461A3"/>
                </a:solidFill>
              </a:rPr>
              <a:t>Eğitimci</a:t>
            </a:r>
            <a:r>
              <a:rPr lang="en-GB" sz="3200" b="1" dirty="0">
                <a:solidFill>
                  <a:srgbClr val="4461A3"/>
                </a:solidFill>
              </a:rPr>
              <a:t> </a:t>
            </a:r>
            <a:r>
              <a:rPr lang="en-GB" sz="3200" b="1" dirty="0" err="1">
                <a:solidFill>
                  <a:srgbClr val="4461A3"/>
                </a:solidFill>
              </a:rPr>
              <a:t>Eğitimleri</a:t>
            </a:r>
            <a:endParaRPr lang="tr-TR" sz="3200" b="1" dirty="0">
              <a:solidFill>
                <a:srgbClr val="4461A3"/>
              </a:solidFill>
            </a:endParaRPr>
          </a:p>
        </p:txBody>
      </p:sp>
      <p:grpSp>
        <p:nvGrpSpPr>
          <p:cNvPr id="4" name="Diagram 4">
            <a:extLst>
              <a:ext uri="{FF2B5EF4-FFF2-40B4-BE49-F238E27FC236}">
                <a16:creationId xmlns:a16="http://schemas.microsoft.com/office/drawing/2014/main" id="{F115F1ED-ADF9-45C2-A8AB-431D11933400}"/>
              </a:ext>
            </a:extLst>
          </p:cNvPr>
          <p:cNvGrpSpPr/>
          <p:nvPr/>
        </p:nvGrpSpPr>
        <p:grpSpPr>
          <a:xfrm>
            <a:off x="3090478" y="1943147"/>
            <a:ext cx="5255815" cy="3253600"/>
            <a:chOff x="5723202" y="1779504"/>
            <a:chExt cx="5255815" cy="3253600"/>
          </a:xfrm>
        </p:grpSpPr>
        <p:sp>
          <p:nvSpPr>
            <p:cNvPr id="5" name="Freeform 4">
              <a:extLst>
                <a:ext uri="{FF2B5EF4-FFF2-40B4-BE49-F238E27FC236}">
                  <a16:creationId xmlns:a16="http://schemas.microsoft.com/office/drawing/2014/main" id="{05926AC7-6351-4E7C-8DE5-EAA450B0A3CB}"/>
                </a:ext>
              </a:extLst>
            </p:cNvPr>
            <p:cNvSpPr/>
            <p:nvPr/>
          </p:nvSpPr>
          <p:spPr>
            <a:xfrm>
              <a:off x="5723202"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cs typeface="Calibri"/>
                </a:rPr>
                <a:t>Şanlıurfa Haliliye</a:t>
              </a:r>
            </a:p>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0" i="0" u="none" strike="noStrike" kern="1200" cap="none" spc="0" baseline="0" dirty="0">
                  <a:solidFill>
                    <a:srgbClr val="000000"/>
                  </a:solidFill>
                  <a:uFillTx/>
                  <a:latin typeface="Calibri"/>
                  <a:cs typeface="Calibri"/>
                </a:rPr>
                <a:t>4.818 </a:t>
              </a:r>
              <a:r>
                <a:rPr lang="en-GB" sz="2300" b="0" i="0" u="none" strike="noStrike" kern="1200" cap="none" spc="0" baseline="0" dirty="0" err="1">
                  <a:solidFill>
                    <a:srgbClr val="000000"/>
                  </a:solidFill>
                  <a:uFillTx/>
                  <a:latin typeface="Calibri"/>
                  <a:cs typeface="Calibri"/>
                </a:rPr>
                <a:t>katılımcı</a:t>
              </a:r>
              <a:endParaRPr lang="en-US" sz="2300" b="0" i="0" u="none" strike="noStrike" kern="1200" cap="none" spc="0" baseline="0" dirty="0">
                <a:solidFill>
                  <a:srgbClr val="000000"/>
                </a:solidFill>
                <a:uFillTx/>
                <a:latin typeface="Calibri"/>
                <a:cs typeface="Calibri"/>
              </a:endParaRPr>
            </a:p>
          </p:txBody>
        </p:sp>
        <p:sp>
          <p:nvSpPr>
            <p:cNvPr id="6" name="Freeform 5">
              <a:extLst>
                <a:ext uri="{FF2B5EF4-FFF2-40B4-BE49-F238E27FC236}">
                  <a16:creationId xmlns:a16="http://schemas.microsoft.com/office/drawing/2014/main" id="{B75A0EB2-D0AC-405E-B68D-D245227A4546}"/>
                </a:ext>
              </a:extLst>
            </p:cNvPr>
            <p:cNvSpPr/>
            <p:nvPr/>
          </p:nvSpPr>
          <p:spPr>
            <a:xfrm>
              <a:off x="8476250"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rPr>
                <a:t>Kilis</a:t>
              </a:r>
            </a:p>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0" i="0" u="none" strike="noStrike" kern="1200" cap="none" spc="0" baseline="0" dirty="0">
                  <a:solidFill>
                    <a:srgbClr val="000000"/>
                  </a:solidFill>
                  <a:uFillTx/>
                  <a:latin typeface="Calibri"/>
                </a:rPr>
                <a:t>2.070 </a:t>
              </a:r>
              <a:r>
                <a:rPr lang="en-GB" sz="2300" b="0" i="0" u="none" strike="noStrike" kern="1200" cap="none" spc="0" baseline="0" dirty="0" err="1">
                  <a:solidFill>
                    <a:srgbClr val="000000"/>
                  </a:solidFill>
                  <a:uFillTx/>
                  <a:latin typeface="Calibri"/>
                </a:rPr>
                <a:t>katılımcı</a:t>
              </a:r>
              <a:endParaRPr lang="tr-TR" sz="2300" b="0" i="0" u="none" strike="noStrike" kern="1200" cap="none" spc="0" baseline="0" dirty="0">
                <a:solidFill>
                  <a:srgbClr val="000000"/>
                </a:solidFill>
                <a:uFillTx/>
                <a:latin typeface="Calibri"/>
              </a:endParaRPr>
            </a:p>
          </p:txBody>
        </p:sp>
        <p:sp>
          <p:nvSpPr>
            <p:cNvPr id="7" name="Freeform 6">
              <a:extLst>
                <a:ext uri="{FF2B5EF4-FFF2-40B4-BE49-F238E27FC236}">
                  <a16:creationId xmlns:a16="http://schemas.microsoft.com/office/drawing/2014/main" id="{9884E9A8-26BF-43F2-8AEC-6057E11A5FFE}"/>
                </a:ext>
              </a:extLst>
            </p:cNvPr>
            <p:cNvSpPr/>
            <p:nvPr/>
          </p:nvSpPr>
          <p:spPr>
            <a:xfrm>
              <a:off x="5723203" y="3531440"/>
              <a:ext cx="5255814"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chemeClr val="accent1">
                  <a:lumMod val="75000"/>
                </a:schemeClr>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300" i="0" u="none" strike="noStrike" kern="1200" cap="none" spc="0" baseline="0" dirty="0">
                  <a:solidFill>
                    <a:srgbClr val="4461A3"/>
                  </a:solidFill>
                  <a:uFillTx/>
                  <a:latin typeface="Calibri"/>
                </a:rPr>
                <a:t>Her </a:t>
              </a:r>
              <a:r>
                <a:rPr lang="en-GB" sz="2300" i="0" u="none" strike="noStrike" kern="1200" cap="none" spc="0" baseline="0" dirty="0" err="1">
                  <a:solidFill>
                    <a:srgbClr val="4461A3"/>
                  </a:solidFill>
                  <a:uFillTx/>
                  <a:latin typeface="Calibri"/>
                </a:rPr>
                <a:t>bir</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hedef</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grup</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için</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özelleştirilmiş</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eğitimler</a:t>
              </a:r>
              <a:endParaRPr lang="en-US" sz="2300" i="0" u="none" strike="noStrike" kern="1200" cap="none" spc="0" baseline="0" dirty="0">
                <a:solidFill>
                  <a:srgbClr val="4461A3"/>
                </a:solidFill>
                <a:uFillTx/>
                <a:latin typeface="Calibri"/>
              </a:endParaRPr>
            </a:p>
          </p:txBody>
        </p:sp>
      </p:grpSp>
    </p:spTree>
    <p:extLst>
      <p:ext uri="{BB962C8B-B14F-4D97-AF65-F5344CB8AC3E}">
        <p14:creationId xmlns:p14="http://schemas.microsoft.com/office/powerpoint/2010/main" val="27654415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533483"/>
            <a:ext cx="10515600" cy="1325563"/>
          </a:xfrm>
        </p:spPr>
        <p:txBody>
          <a:bodyPr>
            <a:normAutofit/>
          </a:bodyPr>
          <a:lstStyle/>
          <a:p>
            <a:r>
              <a:rPr lang="en-GB" sz="3200" b="1" dirty="0" err="1">
                <a:solidFill>
                  <a:srgbClr val="4461A3"/>
                </a:solidFill>
              </a:rPr>
              <a:t>Faaliyet</a:t>
            </a:r>
            <a:r>
              <a:rPr lang="en-GB" sz="3200" b="1" dirty="0">
                <a:solidFill>
                  <a:srgbClr val="4461A3"/>
                </a:solidFill>
              </a:rPr>
              <a:t> 2: </a:t>
            </a:r>
            <a:r>
              <a:rPr lang="en-GB" sz="3200" b="1" dirty="0" err="1">
                <a:solidFill>
                  <a:srgbClr val="4461A3"/>
                </a:solidFill>
              </a:rPr>
              <a:t>Eğitim</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dirty="0" err="1">
                <a:solidFill>
                  <a:srgbClr val="4461A3"/>
                </a:solidFill>
              </a:rPr>
              <a:t>Eğitimci</a:t>
            </a:r>
            <a:r>
              <a:rPr lang="en-GB" sz="3200" b="1" dirty="0">
                <a:solidFill>
                  <a:srgbClr val="4461A3"/>
                </a:solidFill>
              </a:rPr>
              <a:t> </a:t>
            </a:r>
            <a:r>
              <a:rPr lang="en-GB" sz="3200" b="1" dirty="0" err="1">
                <a:solidFill>
                  <a:srgbClr val="4461A3"/>
                </a:solidFill>
              </a:rPr>
              <a:t>Eğitimleri</a:t>
            </a:r>
            <a:endParaRPr lang="tr-TR" sz="3200" b="1" dirty="0">
              <a:solidFill>
                <a:srgbClr val="4461A3"/>
              </a:solidFill>
            </a:endParaRPr>
          </a:p>
        </p:txBody>
      </p:sp>
      <p:graphicFrame>
        <p:nvGraphicFramePr>
          <p:cNvPr id="8" name="Table 7"/>
          <p:cNvGraphicFramePr>
            <a:graphicFrameLocks noGrp="1"/>
          </p:cNvGraphicFramePr>
          <p:nvPr>
            <p:extLst/>
          </p:nvPr>
        </p:nvGraphicFramePr>
        <p:xfrm>
          <a:off x="923614" y="1608882"/>
          <a:ext cx="10535322" cy="3701688"/>
        </p:xfrm>
        <a:graphic>
          <a:graphicData uri="http://schemas.openxmlformats.org/drawingml/2006/table">
            <a:tbl>
              <a:tblPr firstRow="1" firstCol="1" bandRow="1">
                <a:tableStyleId>{327F97BB-C833-4FB7-BDE5-3F7075034690}</a:tableStyleId>
              </a:tblPr>
              <a:tblGrid>
                <a:gridCol w="10535322">
                  <a:extLst>
                    <a:ext uri="{9D8B030D-6E8A-4147-A177-3AD203B41FA5}">
                      <a16:colId xmlns:a16="http://schemas.microsoft.com/office/drawing/2014/main" val="156464812"/>
                    </a:ext>
                  </a:extLst>
                </a:gridCol>
              </a:tblGrid>
              <a:tr h="648181">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2000" b="1" u="none" kern="1200" dirty="0">
                        <a:solidFill>
                          <a:schemeClr val="bg1"/>
                        </a:solidFill>
                        <a:latin typeface="+mn-lt"/>
                        <a:ea typeface="+mn-ea"/>
                        <a:cs typeface="+mn-cs"/>
                      </a:endParaRPr>
                    </a:p>
                    <a:p>
                      <a:r>
                        <a:rPr lang="en-US" sz="2400" b="1" u="none" kern="1200" dirty="0" err="1">
                          <a:solidFill>
                            <a:schemeClr val="bg1"/>
                          </a:solidFill>
                          <a:latin typeface="+mn-lt"/>
                          <a:ea typeface="+mn-ea"/>
                          <a:cs typeface="+mn-cs"/>
                        </a:rPr>
                        <a:t>Eğitimlerde</a:t>
                      </a:r>
                      <a:r>
                        <a:rPr lang="en-US" sz="2400" b="1" u="none" kern="1200" dirty="0">
                          <a:solidFill>
                            <a:schemeClr val="bg1"/>
                          </a:solidFill>
                          <a:latin typeface="+mn-lt"/>
                          <a:ea typeface="+mn-ea"/>
                          <a:cs typeface="+mn-cs"/>
                        </a:rPr>
                        <a:t> </a:t>
                      </a:r>
                      <a:r>
                        <a:rPr lang="en-US" sz="2400" b="1" u="none" kern="1200" dirty="0" err="1">
                          <a:solidFill>
                            <a:schemeClr val="bg1"/>
                          </a:solidFill>
                          <a:latin typeface="+mn-lt"/>
                          <a:ea typeface="+mn-ea"/>
                          <a:cs typeface="+mn-cs"/>
                        </a:rPr>
                        <a:t>hedef</a:t>
                      </a:r>
                      <a:r>
                        <a:rPr lang="en-US" sz="2400" b="1" u="none" kern="1200" baseline="0" dirty="0">
                          <a:solidFill>
                            <a:schemeClr val="bg1"/>
                          </a:solidFill>
                          <a:latin typeface="+mn-lt"/>
                          <a:ea typeface="+mn-ea"/>
                          <a:cs typeface="+mn-cs"/>
                        </a:rPr>
                        <a:t> </a:t>
                      </a:r>
                      <a:r>
                        <a:rPr lang="en-US" sz="2400" b="1" u="none" kern="1200" baseline="0" dirty="0" err="1">
                          <a:solidFill>
                            <a:schemeClr val="bg1"/>
                          </a:solidFill>
                          <a:latin typeface="+mn-lt"/>
                          <a:ea typeface="+mn-ea"/>
                          <a:cs typeface="+mn-cs"/>
                        </a:rPr>
                        <a:t>kitleler</a:t>
                      </a:r>
                      <a:endParaRPr lang="en-US" sz="2400" b="1" u="none" kern="1200" dirty="0">
                        <a:solidFill>
                          <a:schemeClr val="bg1"/>
                        </a:solidFill>
                        <a:latin typeface="+mn-lt"/>
                        <a:ea typeface="+mn-ea"/>
                        <a:cs typeface="+mn-cs"/>
                      </a:endParaRPr>
                    </a:p>
                    <a:p>
                      <a:pPr marL="0" indent="0" algn="l" defTabSz="914400" rtl="0" eaLnBrk="1" latinLnBrk="0" hangingPunct="1">
                        <a:spcAft>
                          <a:spcPts val="0"/>
                        </a:spcAft>
                        <a:buFont typeface="Arial" panose="020B0604020202020204" pitchFamily="34" charset="0"/>
                        <a:buNone/>
                      </a:pPr>
                      <a:endParaRPr lang="en-GB" sz="2000" kern="1200" dirty="0">
                        <a:solidFill>
                          <a:schemeClr val="tx1"/>
                        </a:solidFill>
                        <a:effectLst/>
                        <a:latin typeface="+mn-lt"/>
                        <a:ea typeface="+mn-ea"/>
                        <a:cs typeface="+mn-cs"/>
                      </a:endParaRPr>
                    </a:p>
                  </a:txBody>
                  <a:tcPr marL="68580" marR="68580" marT="0" marB="0" anchor="ctr">
                    <a:solidFill>
                      <a:srgbClr val="6AA3DB"/>
                    </a:solidFill>
                  </a:tcPr>
                </a:tc>
                <a:extLst>
                  <a:ext uri="{0D108BD9-81ED-4DB2-BD59-A6C34878D82A}">
                    <a16:rowId xmlns:a16="http://schemas.microsoft.com/office/drawing/2014/main" val="2026232958"/>
                  </a:ext>
                </a:extLst>
              </a:tr>
              <a:tr h="593948">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t>
                      </a:r>
                      <a:r>
                        <a:rPr lang="en-GB" sz="2000" b="0" kern="1200" dirty="0" err="1">
                          <a:solidFill>
                            <a:schemeClr val="tx1"/>
                          </a:solidFill>
                          <a:effectLst/>
                        </a:rPr>
                        <a:t>ve</a:t>
                      </a:r>
                      <a:r>
                        <a:rPr lang="en-GB" sz="2000" b="0" kern="1200" dirty="0">
                          <a:solidFill>
                            <a:schemeClr val="tx1"/>
                          </a:solidFill>
                          <a:effectLst/>
                        </a:rPr>
                        <a:t> </a:t>
                      </a:r>
                      <a:r>
                        <a:rPr lang="en-GB" sz="2000" b="0" kern="1200" dirty="0" err="1">
                          <a:solidFill>
                            <a:schemeClr val="tx1"/>
                          </a:solidFill>
                          <a:effectLst/>
                        </a:rPr>
                        <a:t>Kilis</a:t>
                      </a:r>
                      <a:r>
                        <a:rPr lang="en-GB" sz="2000" b="0" kern="1200" dirty="0">
                          <a:solidFill>
                            <a:schemeClr val="tx1"/>
                          </a:solidFill>
                          <a:effectLst/>
                        </a:rPr>
                        <a:t> </a:t>
                      </a:r>
                      <a:r>
                        <a:rPr lang="tr-TR" sz="2000" b="0" kern="1200" dirty="0">
                          <a:solidFill>
                            <a:schemeClr val="tx1"/>
                          </a:solidFill>
                          <a:effectLst/>
                        </a:rPr>
                        <a:t>Okul Öncesi, İlköğretim ve Lise Öğretmenleri ve İdari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678395604"/>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Harran </a:t>
                      </a:r>
                      <a:r>
                        <a:rPr lang="en-GB" sz="2000" b="0" kern="1200" dirty="0" err="1">
                          <a:solidFill>
                            <a:schemeClr val="tx1"/>
                          </a:solidFill>
                          <a:effectLst/>
                        </a:rPr>
                        <a:t>ve</a:t>
                      </a:r>
                      <a:r>
                        <a:rPr lang="en-GB" sz="2000" b="0" kern="1200" dirty="0">
                          <a:solidFill>
                            <a:schemeClr val="tx1"/>
                          </a:solidFill>
                          <a:effectLst/>
                        </a:rPr>
                        <a:t> 7 </a:t>
                      </a:r>
                      <a:r>
                        <a:rPr lang="en-GB" sz="2000" b="0" kern="1200" dirty="0" err="1">
                          <a:solidFill>
                            <a:schemeClr val="tx1"/>
                          </a:solidFill>
                          <a:effectLst/>
                        </a:rPr>
                        <a:t>Aralık</a:t>
                      </a:r>
                      <a:r>
                        <a:rPr lang="en-GB" sz="2000" b="0" kern="1200" dirty="0">
                          <a:solidFill>
                            <a:schemeClr val="tx1"/>
                          </a:solidFill>
                          <a:effectLst/>
                        </a:rPr>
                        <a:t> </a:t>
                      </a:r>
                      <a:r>
                        <a:rPr lang="tr-TR" sz="2000" b="0" kern="1200" dirty="0">
                          <a:solidFill>
                            <a:schemeClr val="tx1"/>
                          </a:solidFill>
                          <a:effectLst/>
                        </a:rPr>
                        <a:t>Üniversite</a:t>
                      </a:r>
                      <a:r>
                        <a:rPr lang="en-GB" sz="2000" b="0" kern="1200" dirty="0" err="1">
                          <a:solidFill>
                            <a:schemeClr val="tx1"/>
                          </a:solidFill>
                          <a:effectLst/>
                        </a:rPr>
                        <a:t>leri</a:t>
                      </a:r>
                      <a:r>
                        <a:rPr lang="tr-TR" sz="2000" b="0" kern="1200" dirty="0">
                          <a:solidFill>
                            <a:schemeClr val="tx1"/>
                          </a:solidFill>
                          <a:effectLst/>
                        </a:rPr>
                        <a:t> Akademik ve İdari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432739972"/>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İmam, Muhtar, STK Temsilcileri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946145837"/>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Belediye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016999976"/>
                  </a:ext>
                </a:extLst>
              </a:tr>
              <a:tr h="443112">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Aile Sağlığı Merkezleri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077356672"/>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Kamu Kurumu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130386257"/>
                  </a:ext>
                </a:extLst>
              </a:tr>
            </a:tbl>
          </a:graphicData>
        </a:graphic>
      </p:graphicFrame>
    </p:spTree>
    <p:extLst>
      <p:ext uri="{BB962C8B-B14F-4D97-AF65-F5344CB8AC3E}">
        <p14:creationId xmlns:p14="http://schemas.microsoft.com/office/powerpoint/2010/main" val="37210239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533483"/>
            <a:ext cx="10515600" cy="1325563"/>
          </a:xfrm>
        </p:spPr>
        <p:txBody>
          <a:bodyPr>
            <a:normAutofit/>
          </a:bodyPr>
          <a:lstStyle/>
          <a:p>
            <a:r>
              <a:rPr lang="en-GB" sz="3200" b="1" dirty="0" err="1">
                <a:solidFill>
                  <a:srgbClr val="4461A3"/>
                </a:solidFill>
              </a:rPr>
              <a:t>Faaliyet</a:t>
            </a:r>
            <a:r>
              <a:rPr lang="en-GB" sz="3200" b="1" dirty="0">
                <a:solidFill>
                  <a:srgbClr val="4461A3"/>
                </a:solidFill>
              </a:rPr>
              <a:t> 2: </a:t>
            </a:r>
            <a:r>
              <a:rPr lang="en-GB" sz="3200" b="1" dirty="0" err="1">
                <a:solidFill>
                  <a:srgbClr val="4461A3"/>
                </a:solidFill>
              </a:rPr>
              <a:t>Eğitim</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dirty="0" err="1">
                <a:solidFill>
                  <a:srgbClr val="4461A3"/>
                </a:solidFill>
              </a:rPr>
              <a:t>Eğitimci</a:t>
            </a:r>
            <a:r>
              <a:rPr lang="en-GB" sz="3200" b="1" dirty="0">
                <a:solidFill>
                  <a:srgbClr val="4461A3"/>
                </a:solidFill>
              </a:rPr>
              <a:t> </a:t>
            </a:r>
            <a:r>
              <a:rPr lang="en-GB" sz="3200" b="1" dirty="0" err="1">
                <a:solidFill>
                  <a:srgbClr val="4461A3"/>
                </a:solidFill>
              </a:rPr>
              <a:t>Eğitimleri</a:t>
            </a:r>
            <a:endParaRPr lang="tr-TR" sz="3200" b="1" dirty="0">
              <a:solidFill>
                <a:srgbClr val="4461A3"/>
              </a:solidFill>
            </a:endParaRPr>
          </a:p>
        </p:txBody>
      </p:sp>
      <p:graphicFrame>
        <p:nvGraphicFramePr>
          <p:cNvPr id="3" name="Table 2"/>
          <p:cNvGraphicFramePr>
            <a:graphicFrameLocks noGrp="1"/>
          </p:cNvGraphicFramePr>
          <p:nvPr>
            <p:extLst/>
          </p:nvPr>
        </p:nvGraphicFramePr>
        <p:xfrm>
          <a:off x="949125" y="1859046"/>
          <a:ext cx="10752880" cy="3153238"/>
        </p:xfrm>
        <a:graphic>
          <a:graphicData uri="http://schemas.openxmlformats.org/drawingml/2006/table">
            <a:tbl>
              <a:tblPr firstRow="1" firstCol="1" bandRow="1">
                <a:tableStyleId>{327F97BB-C833-4FB7-BDE5-3F7075034690}</a:tableStyleId>
              </a:tblPr>
              <a:tblGrid>
                <a:gridCol w="10752880">
                  <a:extLst>
                    <a:ext uri="{9D8B030D-6E8A-4147-A177-3AD203B41FA5}">
                      <a16:colId xmlns:a16="http://schemas.microsoft.com/office/drawing/2014/main" val="926271698"/>
                    </a:ext>
                  </a:extLst>
                </a:gridCol>
              </a:tblGrid>
              <a:tr h="663497">
                <a:tc>
                  <a:txBody>
                    <a:bodyPr/>
                    <a:lstStyle/>
                    <a:p>
                      <a:r>
                        <a:rPr lang="en-US" sz="2400" b="1" u="none" kern="1200" dirty="0" err="1">
                          <a:solidFill>
                            <a:schemeClr val="bg1"/>
                          </a:solidFill>
                          <a:latin typeface="+mn-lt"/>
                          <a:ea typeface="+mn-ea"/>
                          <a:cs typeface="+mn-cs"/>
                        </a:rPr>
                        <a:t>Eğitimci</a:t>
                      </a:r>
                      <a:r>
                        <a:rPr lang="en-US" sz="2400" b="1" u="none" kern="1200" dirty="0">
                          <a:solidFill>
                            <a:schemeClr val="bg1"/>
                          </a:solidFill>
                          <a:latin typeface="+mn-lt"/>
                          <a:ea typeface="+mn-ea"/>
                          <a:cs typeface="+mn-cs"/>
                        </a:rPr>
                        <a:t> </a:t>
                      </a:r>
                      <a:r>
                        <a:rPr lang="en-US" sz="2400" b="1" u="none" kern="1200" dirty="0" err="1">
                          <a:solidFill>
                            <a:schemeClr val="bg1"/>
                          </a:solidFill>
                          <a:latin typeface="+mn-lt"/>
                          <a:ea typeface="+mn-ea"/>
                          <a:cs typeface="+mn-cs"/>
                        </a:rPr>
                        <a:t>Eğitimlerinde</a:t>
                      </a:r>
                      <a:r>
                        <a:rPr lang="en-US" sz="2400" b="1" u="none" kern="1200" dirty="0">
                          <a:solidFill>
                            <a:schemeClr val="bg1"/>
                          </a:solidFill>
                          <a:latin typeface="+mn-lt"/>
                          <a:ea typeface="+mn-ea"/>
                          <a:cs typeface="+mn-cs"/>
                        </a:rPr>
                        <a:t> </a:t>
                      </a:r>
                      <a:r>
                        <a:rPr lang="en-US" sz="2400" b="1" u="none" kern="1200" dirty="0" err="1">
                          <a:solidFill>
                            <a:schemeClr val="bg1"/>
                          </a:solidFill>
                          <a:latin typeface="+mn-lt"/>
                          <a:ea typeface="+mn-ea"/>
                          <a:cs typeface="+mn-cs"/>
                        </a:rPr>
                        <a:t>hedef</a:t>
                      </a:r>
                      <a:r>
                        <a:rPr lang="en-US" sz="2400" b="1" u="none" kern="1200" baseline="0" dirty="0">
                          <a:solidFill>
                            <a:schemeClr val="bg1"/>
                          </a:solidFill>
                          <a:latin typeface="+mn-lt"/>
                          <a:ea typeface="+mn-ea"/>
                          <a:cs typeface="+mn-cs"/>
                        </a:rPr>
                        <a:t> </a:t>
                      </a:r>
                      <a:r>
                        <a:rPr lang="en-US" sz="2400" b="1" u="none" kern="1200" baseline="0" dirty="0" err="1">
                          <a:solidFill>
                            <a:schemeClr val="bg1"/>
                          </a:solidFill>
                          <a:latin typeface="+mn-lt"/>
                          <a:ea typeface="+mn-ea"/>
                          <a:cs typeface="+mn-cs"/>
                        </a:rPr>
                        <a:t>kitleler</a:t>
                      </a:r>
                      <a:endParaRPr lang="en-US" sz="2400" b="1" u="none" kern="1200" dirty="0">
                        <a:solidFill>
                          <a:schemeClr val="bg1"/>
                        </a:solidFill>
                        <a:latin typeface="+mn-lt"/>
                        <a:ea typeface="+mn-ea"/>
                        <a:cs typeface="+mn-cs"/>
                      </a:endParaRPr>
                    </a:p>
                  </a:txBody>
                  <a:tcPr marL="68580" marR="68580" marT="0" marB="0" anchor="ctr"/>
                </a:tc>
                <a:extLst>
                  <a:ext uri="{0D108BD9-81ED-4DB2-BD59-A6C34878D82A}">
                    <a16:rowId xmlns:a16="http://schemas.microsoft.com/office/drawing/2014/main" val="689437266"/>
                  </a:ext>
                </a:extLst>
              </a:tr>
              <a:tr h="503403">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t>
                      </a:r>
                      <a:r>
                        <a:rPr lang="en-GB" sz="2000" b="0" kern="1200" dirty="0" err="1">
                          <a:solidFill>
                            <a:schemeClr val="tx1"/>
                          </a:solidFill>
                          <a:effectLst/>
                        </a:rPr>
                        <a:t>ve</a:t>
                      </a:r>
                      <a:r>
                        <a:rPr lang="en-GB" sz="2000" b="0" kern="1200" dirty="0">
                          <a:solidFill>
                            <a:schemeClr val="tx1"/>
                          </a:solidFill>
                          <a:effectLst/>
                        </a:rPr>
                        <a:t> </a:t>
                      </a:r>
                      <a:r>
                        <a:rPr lang="en-GB" sz="2000" b="0" kern="1200" dirty="0" err="1">
                          <a:solidFill>
                            <a:schemeClr val="tx1"/>
                          </a:solidFill>
                          <a:effectLst/>
                        </a:rPr>
                        <a:t>Kilis</a:t>
                      </a:r>
                      <a:r>
                        <a:rPr lang="en-GB" sz="2000" b="0" kern="1200" dirty="0">
                          <a:solidFill>
                            <a:schemeClr val="tx1"/>
                          </a:solidFill>
                          <a:effectLst/>
                        </a:rPr>
                        <a:t> </a:t>
                      </a:r>
                      <a:r>
                        <a:rPr lang="tr-TR" sz="2000" b="0" kern="1200" dirty="0">
                          <a:solidFill>
                            <a:schemeClr val="tx1"/>
                          </a:solidFill>
                          <a:effectLst/>
                        </a:rPr>
                        <a:t>Okul Öncesi, İlköğretim ve Lise Öğretmenleri Eğitimci Eğitimi </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707387032"/>
                  </a:ext>
                </a:extLst>
              </a:tr>
              <a:tr h="625033">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t>
                      </a:r>
                      <a:r>
                        <a:rPr lang="en-GB" sz="2000" b="0" kern="1200" dirty="0" err="1">
                          <a:solidFill>
                            <a:schemeClr val="tx1"/>
                          </a:solidFill>
                          <a:effectLst/>
                        </a:rPr>
                        <a:t>ve</a:t>
                      </a:r>
                      <a:r>
                        <a:rPr lang="en-GB" sz="2000" b="0" kern="1200" dirty="0">
                          <a:solidFill>
                            <a:schemeClr val="tx1"/>
                          </a:solidFill>
                          <a:effectLst/>
                        </a:rPr>
                        <a:t> </a:t>
                      </a:r>
                      <a:r>
                        <a:rPr lang="en-GB" sz="2000" b="0" kern="1200" dirty="0" err="1">
                          <a:solidFill>
                            <a:schemeClr val="tx1"/>
                          </a:solidFill>
                          <a:effectLst/>
                        </a:rPr>
                        <a:t>Kilis</a:t>
                      </a:r>
                      <a:r>
                        <a:rPr lang="en-GB" sz="2000" b="0" kern="1200" dirty="0">
                          <a:solidFill>
                            <a:schemeClr val="tx1"/>
                          </a:solidFill>
                          <a:effectLst/>
                        </a:rPr>
                        <a:t> </a:t>
                      </a:r>
                      <a:r>
                        <a:rPr lang="tr-TR" sz="2000" b="0" kern="1200" dirty="0">
                          <a:solidFill>
                            <a:schemeClr val="tx1"/>
                          </a:solidFill>
                          <a:effectLst/>
                        </a:rPr>
                        <a:t>Okul Öncesi, İlköğretim ve Lise İdari Personelleri Eğitimci Eğitimi </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02634887"/>
                  </a:ext>
                </a:extLst>
              </a:tr>
              <a:tr h="338865">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Harran </a:t>
                      </a:r>
                      <a:r>
                        <a:rPr lang="en-GB" sz="2000" b="0" kern="1200" dirty="0" err="1">
                          <a:solidFill>
                            <a:schemeClr val="tx1"/>
                          </a:solidFill>
                          <a:effectLst/>
                        </a:rPr>
                        <a:t>ve</a:t>
                      </a:r>
                      <a:r>
                        <a:rPr lang="en-GB" sz="2000" b="0" kern="1200" dirty="0">
                          <a:solidFill>
                            <a:schemeClr val="tx1"/>
                          </a:solidFill>
                          <a:effectLst/>
                        </a:rPr>
                        <a:t> 7 </a:t>
                      </a:r>
                      <a:r>
                        <a:rPr lang="en-GB" sz="2000" b="0" kern="1200" dirty="0" err="1">
                          <a:solidFill>
                            <a:schemeClr val="tx1"/>
                          </a:solidFill>
                          <a:effectLst/>
                        </a:rPr>
                        <a:t>Aralık</a:t>
                      </a:r>
                      <a:r>
                        <a:rPr lang="en-GB" sz="2000" b="0" kern="1200" dirty="0">
                          <a:solidFill>
                            <a:schemeClr val="tx1"/>
                          </a:solidFill>
                          <a:effectLst/>
                        </a:rPr>
                        <a:t> </a:t>
                      </a:r>
                      <a:r>
                        <a:rPr lang="tr-TR" sz="2000" b="0" kern="1200" dirty="0">
                          <a:solidFill>
                            <a:schemeClr val="tx1"/>
                          </a:solidFill>
                          <a:effectLst/>
                        </a:rPr>
                        <a:t>Üniversite</a:t>
                      </a:r>
                      <a:r>
                        <a:rPr lang="en-GB" sz="2000" b="0" kern="1200" dirty="0" err="1">
                          <a:solidFill>
                            <a:schemeClr val="tx1"/>
                          </a:solidFill>
                          <a:effectLst/>
                        </a:rPr>
                        <a:t>leri</a:t>
                      </a:r>
                      <a:r>
                        <a:rPr lang="tr-TR" sz="2000" b="0" kern="1200" dirty="0">
                          <a:solidFill>
                            <a:schemeClr val="tx1"/>
                          </a:solidFill>
                          <a:effectLst/>
                        </a:rPr>
                        <a:t> Akademik ve İdari Personel Eğitimci Eğitimi  </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260709259"/>
                  </a:ext>
                </a:extLst>
              </a:tr>
              <a:tr h="585956">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Kamu Kurumu Personelleri (Aile Sağlığı Merkezleri ve Belediyeler) Eğitimci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70993835"/>
                  </a:ext>
                </a:extLst>
              </a:tr>
              <a:tr h="436484">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Diğer Kamu Kurumu Personelleri Eğitimci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543892648"/>
                  </a:ext>
                </a:extLst>
              </a:tr>
            </a:tbl>
          </a:graphicData>
        </a:graphic>
      </p:graphicFrame>
    </p:spTree>
    <p:extLst>
      <p:ext uri="{BB962C8B-B14F-4D97-AF65-F5344CB8AC3E}">
        <p14:creationId xmlns:p14="http://schemas.microsoft.com/office/powerpoint/2010/main" val="4135991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492448"/>
            <a:ext cx="10515600" cy="1325563"/>
          </a:xfrm>
        </p:spPr>
        <p:txBody>
          <a:bodyPr>
            <a:normAutofit/>
          </a:bodyPr>
          <a:lstStyle/>
          <a:p>
            <a:r>
              <a:rPr lang="en-GB" sz="3200" b="1" dirty="0" err="1">
                <a:solidFill>
                  <a:srgbClr val="4461A3"/>
                </a:solidFill>
              </a:rPr>
              <a:t>Faaliyet</a:t>
            </a:r>
            <a:r>
              <a:rPr lang="en-GB" sz="3200" b="1" dirty="0">
                <a:solidFill>
                  <a:srgbClr val="4461A3"/>
                </a:solidFill>
              </a:rPr>
              <a:t> 3: </a:t>
            </a:r>
            <a:r>
              <a:rPr lang="en-GB" sz="3200" b="1" dirty="0" err="1">
                <a:solidFill>
                  <a:srgbClr val="4461A3"/>
                </a:solidFill>
              </a:rPr>
              <a:t>Anketler</a:t>
            </a:r>
            <a:r>
              <a:rPr lang="en-GB" sz="3200" b="1" dirty="0">
                <a:solidFill>
                  <a:srgbClr val="4461A3"/>
                </a:solidFill>
              </a:rPr>
              <a:t> </a:t>
            </a:r>
            <a:r>
              <a:rPr lang="en-GB" sz="3200" b="1" dirty="0" err="1">
                <a:solidFill>
                  <a:srgbClr val="4461A3"/>
                </a:solidFill>
              </a:rPr>
              <a:t>ve</a:t>
            </a:r>
            <a:r>
              <a:rPr lang="en-GB" sz="3200" b="1" dirty="0">
                <a:solidFill>
                  <a:srgbClr val="4461A3"/>
                </a:solidFill>
              </a:rPr>
              <a:t> Final </a:t>
            </a:r>
            <a:r>
              <a:rPr lang="en-GB" sz="3200" b="1" dirty="0" err="1">
                <a:solidFill>
                  <a:srgbClr val="4461A3"/>
                </a:solidFill>
              </a:rPr>
              <a:t>Raporu</a:t>
            </a:r>
            <a:endParaRPr lang="tr-TR" sz="3200" b="1" dirty="0">
              <a:solidFill>
                <a:srgbClr val="4461A3"/>
              </a:solidFill>
            </a:endParaRPr>
          </a:p>
        </p:txBody>
      </p:sp>
      <p:grpSp>
        <p:nvGrpSpPr>
          <p:cNvPr id="17" name="Diagram 4">
            <a:extLst>
              <a:ext uri="{FF2B5EF4-FFF2-40B4-BE49-F238E27FC236}">
                <a16:creationId xmlns:a16="http://schemas.microsoft.com/office/drawing/2014/main" id="{F115F1ED-ADF9-45C2-A8AB-431D11933400}"/>
              </a:ext>
            </a:extLst>
          </p:cNvPr>
          <p:cNvGrpSpPr/>
          <p:nvPr/>
        </p:nvGrpSpPr>
        <p:grpSpPr>
          <a:xfrm>
            <a:off x="3385116" y="1779504"/>
            <a:ext cx="5255815" cy="3253600"/>
            <a:chOff x="5723202" y="1779504"/>
            <a:chExt cx="5255815" cy="3253600"/>
          </a:xfrm>
        </p:grpSpPr>
        <p:sp>
          <p:nvSpPr>
            <p:cNvPr id="18" name="Freeform 17">
              <a:extLst>
                <a:ext uri="{FF2B5EF4-FFF2-40B4-BE49-F238E27FC236}">
                  <a16:creationId xmlns:a16="http://schemas.microsoft.com/office/drawing/2014/main" id="{05926AC7-6351-4E7C-8DE5-EAA450B0A3CB}"/>
                </a:ext>
              </a:extLst>
            </p:cNvPr>
            <p:cNvSpPr/>
            <p:nvPr/>
          </p:nvSpPr>
          <p:spPr>
            <a:xfrm>
              <a:off x="5723202"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cs typeface="Calibri"/>
                </a:rPr>
                <a:t>Şanlıurfa Haliliye</a:t>
              </a:r>
            </a:p>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dirty="0">
                  <a:solidFill>
                    <a:srgbClr val="000000"/>
                  </a:solidFill>
                  <a:latin typeface="Calibri"/>
                  <a:cs typeface="Calibri"/>
                </a:rPr>
                <a:t>250 </a:t>
              </a:r>
              <a:r>
                <a:rPr lang="en-GB" sz="2300" dirty="0" err="1">
                  <a:solidFill>
                    <a:srgbClr val="000000"/>
                  </a:solidFill>
                  <a:latin typeface="Calibri"/>
                  <a:cs typeface="Calibri"/>
                </a:rPr>
                <a:t>hane</a:t>
              </a:r>
              <a:r>
                <a:rPr lang="en-GB" sz="2300" dirty="0">
                  <a:solidFill>
                    <a:srgbClr val="000000"/>
                  </a:solidFill>
                  <a:latin typeface="Calibri"/>
                  <a:cs typeface="Calibri"/>
                </a:rPr>
                <a:t> </a:t>
              </a:r>
              <a:r>
                <a:rPr lang="en-GB" sz="2300" dirty="0" err="1">
                  <a:solidFill>
                    <a:srgbClr val="000000"/>
                  </a:solidFill>
                  <a:latin typeface="Calibri"/>
                  <a:cs typeface="Calibri"/>
                </a:rPr>
                <a:t>halkı</a:t>
              </a:r>
              <a:r>
                <a:rPr lang="en-GB" sz="2300" dirty="0">
                  <a:solidFill>
                    <a:srgbClr val="000000"/>
                  </a:solidFill>
                  <a:latin typeface="Calibri"/>
                  <a:cs typeface="Calibri"/>
                </a:rPr>
                <a:t> </a:t>
              </a:r>
              <a:r>
                <a:rPr lang="en-GB" sz="2300" dirty="0" err="1">
                  <a:solidFill>
                    <a:srgbClr val="000000"/>
                  </a:solidFill>
                  <a:latin typeface="Calibri"/>
                  <a:cs typeface="Calibri"/>
                </a:rPr>
                <a:t>anketi</a:t>
              </a:r>
              <a:endParaRPr lang="en-US" sz="2300" b="0" i="0" u="none" strike="noStrike" kern="1200" cap="none" spc="0" baseline="0" dirty="0">
                <a:solidFill>
                  <a:srgbClr val="000000"/>
                </a:solidFill>
                <a:uFillTx/>
                <a:latin typeface="Calibri"/>
                <a:cs typeface="Calibri"/>
              </a:endParaRPr>
            </a:p>
          </p:txBody>
        </p:sp>
        <p:sp>
          <p:nvSpPr>
            <p:cNvPr id="19" name="Freeform 18">
              <a:extLst>
                <a:ext uri="{FF2B5EF4-FFF2-40B4-BE49-F238E27FC236}">
                  <a16:creationId xmlns:a16="http://schemas.microsoft.com/office/drawing/2014/main" id="{B75A0EB2-D0AC-405E-B68D-D245227A4546}"/>
                </a:ext>
              </a:extLst>
            </p:cNvPr>
            <p:cNvSpPr/>
            <p:nvPr/>
          </p:nvSpPr>
          <p:spPr>
            <a:xfrm>
              <a:off x="8476250"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rPr>
                <a:t>Kilis</a:t>
              </a:r>
            </a:p>
            <a:p>
              <a:pPr lvl="0" algn="ctr" defTabSz="1022354">
                <a:lnSpc>
                  <a:spcPct val="90000"/>
                </a:lnSpc>
                <a:spcAft>
                  <a:spcPts val="1000"/>
                </a:spcAft>
                <a:defRPr sz="1800" b="0" i="0" u="none" strike="noStrike" kern="0" cap="none" spc="0" baseline="0">
                  <a:solidFill>
                    <a:srgbClr val="000000"/>
                  </a:solidFill>
                  <a:uFillTx/>
                </a:defRPr>
              </a:pPr>
              <a:r>
                <a:rPr lang="tr-TR" sz="2300" dirty="0">
                  <a:solidFill>
                    <a:srgbClr val="000000"/>
                  </a:solidFill>
                  <a:latin typeface="Calibri"/>
                </a:rPr>
                <a:t>375 </a:t>
              </a:r>
              <a:r>
                <a:rPr lang="en-GB" sz="2300" dirty="0" err="1">
                  <a:solidFill>
                    <a:srgbClr val="000000"/>
                  </a:solidFill>
                  <a:cs typeface="Calibri"/>
                </a:rPr>
                <a:t>hane</a:t>
              </a:r>
              <a:r>
                <a:rPr lang="en-GB" sz="2300" dirty="0">
                  <a:solidFill>
                    <a:srgbClr val="000000"/>
                  </a:solidFill>
                  <a:cs typeface="Calibri"/>
                </a:rPr>
                <a:t> </a:t>
              </a:r>
              <a:r>
                <a:rPr lang="en-GB" sz="2300" dirty="0" err="1">
                  <a:solidFill>
                    <a:srgbClr val="000000"/>
                  </a:solidFill>
                  <a:cs typeface="Calibri"/>
                </a:rPr>
                <a:t>halkı</a:t>
              </a:r>
              <a:r>
                <a:rPr lang="en-GB" sz="2300" dirty="0">
                  <a:solidFill>
                    <a:srgbClr val="000000"/>
                  </a:solidFill>
                  <a:cs typeface="Calibri"/>
                </a:rPr>
                <a:t> </a:t>
              </a:r>
              <a:r>
                <a:rPr lang="en-GB" sz="2300" dirty="0" err="1">
                  <a:solidFill>
                    <a:srgbClr val="000000"/>
                  </a:solidFill>
                  <a:cs typeface="Calibri"/>
                </a:rPr>
                <a:t>anketi</a:t>
              </a:r>
              <a:endParaRPr lang="en-US" sz="2300" dirty="0">
                <a:solidFill>
                  <a:srgbClr val="000000"/>
                </a:solidFill>
                <a:cs typeface="Calibri"/>
              </a:endParaRPr>
            </a:p>
          </p:txBody>
        </p:sp>
        <p:sp>
          <p:nvSpPr>
            <p:cNvPr id="20" name="Freeform 19">
              <a:extLst>
                <a:ext uri="{FF2B5EF4-FFF2-40B4-BE49-F238E27FC236}">
                  <a16:creationId xmlns:a16="http://schemas.microsoft.com/office/drawing/2014/main" id="{9884E9A8-26BF-43F2-8AEC-6057E11A5FFE}"/>
                </a:ext>
              </a:extLst>
            </p:cNvPr>
            <p:cNvSpPr/>
            <p:nvPr/>
          </p:nvSpPr>
          <p:spPr>
            <a:xfrm>
              <a:off x="5723202" y="3531440"/>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300" b="1" i="0" u="none" strike="noStrike" kern="1200" cap="none" spc="0" baseline="0" dirty="0" err="1">
                  <a:solidFill>
                    <a:srgbClr val="000000"/>
                  </a:solidFill>
                  <a:uFillTx/>
                  <a:latin typeface="Calibri"/>
                </a:rPr>
                <a:t>Eğitim</a:t>
              </a:r>
              <a:r>
                <a:rPr lang="en-GB" sz="2300" b="1" i="0" u="none" strike="noStrike" kern="1200" cap="none" spc="0" baseline="0" dirty="0">
                  <a:solidFill>
                    <a:srgbClr val="000000"/>
                  </a:solidFill>
                  <a:uFillTx/>
                  <a:latin typeface="Calibri"/>
                </a:rPr>
                <a:t> </a:t>
              </a:r>
              <a:r>
                <a:rPr lang="en-GB" sz="2300" b="1" i="0" u="none" strike="noStrike" kern="1200" cap="none" spc="0" baseline="0" dirty="0" err="1">
                  <a:solidFill>
                    <a:srgbClr val="000000"/>
                  </a:solidFill>
                  <a:uFillTx/>
                  <a:latin typeface="Calibri"/>
                </a:rPr>
                <a:t>anketleri</a:t>
              </a:r>
              <a:endParaRPr lang="en-US" sz="2300" b="1" i="0" u="none" strike="noStrike" kern="1200" cap="none" spc="0" baseline="0" dirty="0">
                <a:solidFill>
                  <a:srgbClr val="000000"/>
                </a:solidFill>
                <a:uFillTx/>
                <a:latin typeface="Calibri"/>
              </a:endParaRPr>
            </a:p>
          </p:txBody>
        </p:sp>
      </p:grpSp>
      <p:sp>
        <p:nvSpPr>
          <p:cNvPr id="21" name="Freeform 9">
            <a:extLst>
              <a:ext uri="{FF2B5EF4-FFF2-40B4-BE49-F238E27FC236}">
                <a16:creationId xmlns:a16="http://schemas.microsoft.com/office/drawing/2014/main" id="{FB05331C-A427-40D8-867A-62231F85E03F}"/>
              </a:ext>
            </a:extLst>
          </p:cNvPr>
          <p:cNvSpPr/>
          <p:nvPr/>
        </p:nvSpPr>
        <p:spPr>
          <a:xfrm>
            <a:off x="6138164" y="3531440"/>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rPr>
              <a:t>Final </a:t>
            </a:r>
            <a:r>
              <a:rPr lang="en-GB" sz="2300" b="1" i="0" u="none" strike="noStrike" kern="1200" cap="none" spc="0" baseline="0" dirty="0" err="1">
                <a:solidFill>
                  <a:srgbClr val="000000"/>
                </a:solidFill>
                <a:uFillTx/>
                <a:latin typeface="Calibri"/>
              </a:rPr>
              <a:t>raporu</a:t>
            </a:r>
            <a:endParaRPr lang="en-US" sz="2300" b="1" i="0" u="none" strike="noStrike" kern="1200" cap="none" spc="0" baseline="0" dirty="0">
              <a:solidFill>
                <a:srgbClr val="000000"/>
              </a:solidFill>
              <a:uFillTx/>
              <a:latin typeface="Calibri"/>
            </a:endParaRPr>
          </a:p>
        </p:txBody>
      </p:sp>
    </p:spTree>
    <p:extLst>
      <p:ext uri="{BB962C8B-B14F-4D97-AF65-F5344CB8AC3E}">
        <p14:creationId xmlns:p14="http://schemas.microsoft.com/office/powerpoint/2010/main" val="256992265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63C919B-F3A6-B045-B1EC-ADF8AA8DAEF4}"/>
              </a:ext>
            </a:extLst>
          </p:cNvPr>
          <p:cNvSpPr>
            <a:spLocks noGrp="1"/>
          </p:cNvSpPr>
          <p:nvPr>
            <p:ph type="subTitle" idx="1"/>
          </p:nvPr>
        </p:nvSpPr>
        <p:spPr/>
        <p:txBody>
          <a:bodyPr>
            <a:normAutofit/>
          </a:bodyPr>
          <a:lstStyle/>
          <a:p>
            <a:pPr algn="r"/>
            <a:r>
              <a:rPr lang="en-GB" sz="2800" b="1" dirty="0">
                <a:solidFill>
                  <a:schemeClr val="accent3">
                    <a:lumMod val="50000"/>
                  </a:schemeClr>
                </a:solidFill>
              </a:rPr>
              <a:t>Harran </a:t>
            </a:r>
            <a:r>
              <a:rPr lang="en-GB" sz="2800" b="1" dirty="0" err="1">
                <a:solidFill>
                  <a:schemeClr val="accent3">
                    <a:lumMod val="50000"/>
                  </a:schemeClr>
                </a:solidFill>
              </a:rPr>
              <a:t>Üniversitesi</a:t>
            </a:r>
            <a:r>
              <a:rPr lang="en-GB" sz="2800" b="1" dirty="0">
                <a:solidFill>
                  <a:schemeClr val="accent3">
                    <a:lumMod val="50000"/>
                  </a:schemeClr>
                </a:solidFill>
              </a:rPr>
              <a:t> </a:t>
            </a:r>
            <a:r>
              <a:rPr lang="en-GB" sz="2800" b="1" dirty="0" err="1">
                <a:solidFill>
                  <a:schemeClr val="accent3">
                    <a:lumMod val="50000"/>
                  </a:schemeClr>
                </a:solidFill>
              </a:rPr>
              <a:t>ve</a:t>
            </a:r>
            <a:r>
              <a:rPr lang="en-GB" sz="2800" b="1" dirty="0">
                <a:solidFill>
                  <a:schemeClr val="accent3">
                    <a:lumMod val="50000"/>
                  </a:schemeClr>
                </a:solidFill>
              </a:rPr>
              <a:t> 7 </a:t>
            </a:r>
            <a:r>
              <a:rPr lang="en-GB" sz="2800" b="1" dirty="0" err="1">
                <a:solidFill>
                  <a:schemeClr val="accent3">
                    <a:lumMod val="50000"/>
                  </a:schemeClr>
                </a:solidFill>
              </a:rPr>
              <a:t>Aralık</a:t>
            </a:r>
            <a:r>
              <a:rPr lang="en-GB" sz="2800" b="1" dirty="0">
                <a:solidFill>
                  <a:schemeClr val="accent3">
                    <a:lumMod val="50000"/>
                  </a:schemeClr>
                </a:solidFill>
              </a:rPr>
              <a:t> </a:t>
            </a:r>
            <a:r>
              <a:rPr lang="en-GB" sz="2800" b="1" dirty="0" err="1">
                <a:solidFill>
                  <a:schemeClr val="accent3">
                    <a:lumMod val="50000"/>
                  </a:schemeClr>
                </a:solidFill>
              </a:rPr>
              <a:t>Üniversitesi</a:t>
            </a:r>
            <a:r>
              <a:rPr lang="en-GB" sz="2800" b="1" dirty="0">
                <a:solidFill>
                  <a:schemeClr val="accent3">
                    <a:lumMod val="50000"/>
                  </a:schemeClr>
                </a:solidFill>
              </a:rPr>
              <a:t> </a:t>
            </a:r>
            <a:r>
              <a:rPr lang="en-GB" sz="2800" b="1" dirty="0" err="1">
                <a:solidFill>
                  <a:schemeClr val="accent3">
                    <a:lumMod val="50000"/>
                  </a:schemeClr>
                </a:solidFill>
              </a:rPr>
              <a:t>Akademik</a:t>
            </a:r>
            <a:r>
              <a:rPr lang="en-GB" sz="2800" b="1" dirty="0">
                <a:solidFill>
                  <a:schemeClr val="accent3">
                    <a:lumMod val="50000"/>
                  </a:schemeClr>
                </a:solidFill>
              </a:rPr>
              <a:t> </a:t>
            </a:r>
            <a:r>
              <a:rPr lang="en-GB" sz="2800" b="1" dirty="0" err="1">
                <a:solidFill>
                  <a:schemeClr val="accent3">
                    <a:lumMod val="50000"/>
                  </a:schemeClr>
                </a:solidFill>
              </a:rPr>
              <a:t>ve</a:t>
            </a:r>
            <a:r>
              <a:rPr lang="en-GB" sz="2800" b="1" dirty="0">
                <a:solidFill>
                  <a:schemeClr val="accent3">
                    <a:lumMod val="50000"/>
                  </a:schemeClr>
                </a:solidFill>
              </a:rPr>
              <a:t> </a:t>
            </a:r>
            <a:r>
              <a:rPr lang="en-GB" sz="2800" b="1" dirty="0" err="1">
                <a:solidFill>
                  <a:schemeClr val="accent3">
                    <a:lumMod val="50000"/>
                  </a:schemeClr>
                </a:solidFill>
              </a:rPr>
              <a:t>İdari</a:t>
            </a:r>
            <a:r>
              <a:rPr lang="en-GB" sz="2800" b="1" dirty="0">
                <a:solidFill>
                  <a:schemeClr val="accent3">
                    <a:lumMod val="50000"/>
                  </a:schemeClr>
                </a:solidFill>
              </a:rPr>
              <a:t> </a:t>
            </a:r>
            <a:r>
              <a:rPr lang="en-GB" sz="2800" b="1" dirty="0" err="1">
                <a:solidFill>
                  <a:schemeClr val="accent3">
                    <a:lumMod val="50000"/>
                  </a:schemeClr>
                </a:solidFill>
              </a:rPr>
              <a:t>Personelleri</a:t>
            </a:r>
            <a:r>
              <a:rPr lang="en-GB" sz="2800" b="1" dirty="0">
                <a:solidFill>
                  <a:schemeClr val="accent3">
                    <a:lumMod val="50000"/>
                  </a:schemeClr>
                </a:solidFill>
              </a:rPr>
              <a:t> </a:t>
            </a:r>
            <a:r>
              <a:rPr lang="en-GB" sz="2800" b="1" dirty="0" err="1">
                <a:solidFill>
                  <a:schemeClr val="accent3">
                    <a:lumMod val="50000"/>
                  </a:schemeClr>
                </a:solidFill>
              </a:rPr>
              <a:t>Eğitimi</a:t>
            </a:r>
            <a:r>
              <a:rPr lang="en-GB" sz="2800" b="1" dirty="0">
                <a:solidFill>
                  <a:schemeClr val="accent3">
                    <a:lumMod val="50000"/>
                  </a:schemeClr>
                </a:solidFill>
              </a:rPr>
              <a:t> </a:t>
            </a:r>
            <a:endParaRPr lang="tr-TR" sz="2800" b="1" dirty="0">
              <a:solidFill>
                <a:schemeClr val="accent3">
                  <a:lumMod val="50000"/>
                </a:schemeClr>
              </a:solidFill>
            </a:endParaRPr>
          </a:p>
        </p:txBody>
      </p:sp>
    </p:spTree>
    <p:extLst>
      <p:ext uri="{BB962C8B-B14F-4D97-AF65-F5344CB8AC3E}">
        <p14:creationId xmlns:p14="http://schemas.microsoft.com/office/powerpoint/2010/main" val="26349945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3600" b="1" dirty="0">
                <a:solidFill>
                  <a:srgbClr val="4461A3"/>
                </a:solidFill>
              </a:rPr>
              <a:t>İçerik </a:t>
            </a:r>
          </a:p>
        </p:txBody>
      </p:sp>
      <p:sp>
        <p:nvSpPr>
          <p:cNvPr id="3" name="İçerik Yer Tutucusu 2"/>
          <p:cNvSpPr>
            <a:spLocks noGrp="1"/>
          </p:cNvSpPr>
          <p:nvPr>
            <p:ph idx="1"/>
          </p:nvPr>
        </p:nvSpPr>
        <p:spPr>
          <a:xfrm>
            <a:off x="838199" y="1393371"/>
            <a:ext cx="10918371" cy="4383314"/>
          </a:xfrm>
        </p:spPr>
        <p:txBody>
          <a:bodyPr>
            <a:normAutofit fontScale="92500" lnSpcReduction="10000"/>
          </a:bodyPr>
          <a:lstStyle/>
          <a:p>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yönetiminde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Teknolojik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Yaklaşım</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Kavramı</a:t>
            </a:r>
            <a:endParaRPr lang="en-GB" dirty="0">
              <a:solidFill>
                <a:schemeClr val="accent3">
                  <a:lumMod val="50000"/>
                </a:schemeClr>
              </a:solidFill>
              <a:latin typeface="Arial" panose="020B0604020202020204" pitchFamily="34" charset="0"/>
              <a:cs typeface="Arial" panose="020B0604020202020204" pitchFamily="34" charset="0"/>
            </a:endParaRPr>
          </a:p>
          <a:p>
            <a:r>
              <a:rPr lang="en-GB" dirty="0" err="1">
                <a:solidFill>
                  <a:schemeClr val="accent3">
                    <a:lumMod val="50000"/>
                  </a:schemeClr>
                </a:solidFill>
                <a:latin typeface="Arial" panose="020B0604020202020204" pitchFamily="34" charset="0"/>
                <a:cs typeface="Arial" panose="020B0604020202020204" pitchFamily="34" charset="0"/>
              </a:rPr>
              <a:t>Vahşi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Depolamadan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Yönetimine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Yolculuk</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Piramidi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Nedir</a:t>
            </a:r>
            <a:r>
              <a:rPr lang="en-GB" dirty="0">
                <a:solidFill>
                  <a:schemeClr val="accent3">
                    <a:lumMod val="50000"/>
                  </a:schemeClr>
                </a:solidFill>
                <a:latin typeface="Arial" panose="020B0604020202020204" pitchFamily="34" charset="0"/>
                <a:cs typeface="Arial" panose="020B0604020202020204" pitchFamily="34" charset="0"/>
              </a:rPr>
              <a:t>?</a:t>
            </a:r>
          </a:p>
          <a:p>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Değerlendirilmesi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Uygulanmasında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Yaklaşımlar</a:t>
            </a:r>
            <a:r>
              <a:rPr lang="en-GB" dirty="0">
                <a:solidFill>
                  <a:schemeClr val="accent3">
                    <a:lumMod val="50000"/>
                  </a:schemeClr>
                </a:solidFill>
                <a:latin typeface="Arial" panose="020B0604020202020204" pitchFamily="34" charset="0"/>
                <a:cs typeface="Arial" panose="020B0604020202020204" pitchFamily="34" charset="0"/>
              </a:rPr>
              <a:t> – Geri </a:t>
            </a:r>
            <a:r>
              <a:rPr lang="en-GB" dirty="0" err="1">
                <a:solidFill>
                  <a:schemeClr val="accent3">
                    <a:lumMod val="50000"/>
                  </a:schemeClr>
                </a:solidFill>
                <a:latin typeface="Arial" panose="020B0604020202020204" pitchFamily="34" charset="0"/>
                <a:cs typeface="Arial" panose="020B0604020202020204" pitchFamily="34" charset="0"/>
              </a:rPr>
              <a:t>Dönüşüm</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Minimizasyon</a:t>
            </a:r>
            <a:endParaRPr lang="en-GB" dirty="0">
              <a:solidFill>
                <a:schemeClr val="accent3">
                  <a:lumMod val="50000"/>
                </a:schemeClr>
              </a:solidFill>
              <a:latin typeface="Arial" panose="020B0604020202020204" pitchFamily="34" charset="0"/>
              <a:cs typeface="Arial" panose="020B0604020202020204" pitchFamily="34" charset="0"/>
            </a:endParaRPr>
          </a:p>
          <a:p>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Konusunda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Özgürleştiri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Bilme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Eylem</a:t>
            </a:r>
            <a:endParaRPr lang="en-GB" dirty="0">
              <a:solidFill>
                <a:schemeClr val="accent3">
                  <a:lumMod val="50000"/>
                </a:schemeClr>
              </a:solidFill>
              <a:latin typeface="Arial" panose="020B0604020202020204" pitchFamily="34" charset="0"/>
              <a:cs typeface="Arial" panose="020B0604020202020204" pitchFamily="34" charset="0"/>
            </a:endParaRPr>
          </a:p>
          <a:p>
            <a:r>
              <a:rPr lang="en-GB" dirty="0" err="1">
                <a:solidFill>
                  <a:schemeClr val="accent3">
                    <a:lumMod val="50000"/>
                  </a:schemeClr>
                </a:solidFill>
                <a:latin typeface="Arial" panose="020B0604020202020204" pitchFamily="34" charset="0"/>
                <a:cs typeface="Arial" panose="020B0604020202020204" pitchFamily="34" charset="0"/>
              </a:rPr>
              <a:t>Tehlikeli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Tıbbi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Atıklar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Özel</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Atıkların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a:t>
            </a:r>
            <a:endParaRPr lang="en-GB" dirty="0">
              <a:solidFill>
                <a:schemeClr val="accent3">
                  <a:lumMod val="50000"/>
                </a:schemeClr>
              </a:solidFill>
              <a:latin typeface="Arial" panose="020B0604020202020204" pitchFamily="34" charset="0"/>
              <a:cs typeface="Arial" panose="020B0604020202020204" pitchFamily="34" charset="0"/>
            </a:endParaRPr>
          </a:p>
          <a:p>
            <a:r>
              <a:rPr lang="en-GB" dirty="0" err="1">
                <a:solidFill>
                  <a:schemeClr val="accent3">
                    <a:lumMod val="50000"/>
                  </a:schemeClr>
                </a:solidFill>
                <a:latin typeface="Arial" panose="020B0604020202020204" pitchFamily="34" charset="0"/>
                <a:cs typeface="Arial" panose="020B0604020202020204" pitchFamily="34" charset="0"/>
              </a:rPr>
              <a:t>Kaynak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verimliliği</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Uygulamalarının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Davranış</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Şekline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Dönüştürülmesi</a:t>
            </a:r>
            <a:r>
              <a:rPr lang="en-GB" dirty="0">
                <a:solidFill>
                  <a:schemeClr val="accent3">
                    <a:lumMod val="50000"/>
                  </a:schemeClr>
                </a:solidFill>
                <a:latin typeface="Arial" panose="020B0604020202020204" pitchFamily="34" charset="0"/>
                <a:cs typeface="Arial" panose="020B0604020202020204" pitchFamily="34" charset="0"/>
              </a:rPr>
              <a:t> </a:t>
            </a:r>
          </a:p>
          <a:p>
            <a:r>
              <a:rPr lang="en-GB" dirty="0" err="1">
                <a:solidFill>
                  <a:schemeClr val="accent3">
                    <a:lumMod val="50000"/>
                  </a:schemeClr>
                </a:solidFill>
                <a:latin typeface="Arial" panose="020B0604020202020204" pitchFamily="34" charset="0"/>
                <a:cs typeface="Arial" panose="020B0604020202020204" pitchFamily="34" charset="0"/>
              </a:rPr>
              <a:t>Üniversitenin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Liderliğinin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Yönetiminde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Yeri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Uygulanma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Yöntemleri</a:t>
            </a:r>
            <a:r>
              <a:rPr lang="en-GB" dirty="0">
                <a:solidFill>
                  <a:schemeClr val="accent3">
                    <a:lumMod val="50000"/>
                  </a:schemeClr>
                </a:solidFill>
                <a:latin typeface="Arial" panose="020B0604020202020204" pitchFamily="34" charset="0"/>
                <a:cs typeface="Arial" panose="020B0604020202020204" pitchFamily="34" charset="0"/>
              </a:rPr>
              <a:t> </a:t>
            </a:r>
          </a:p>
          <a:p>
            <a:endParaRPr lang="tr-TR" dirty="0">
              <a:solidFill>
                <a:schemeClr val="accent3">
                  <a:lumMod val="50000"/>
                </a:schemeClr>
              </a:solidFill>
              <a:latin typeface="Arial" panose="020B0604020202020204" pitchFamily="34" charset="0"/>
              <a:cs typeface="Arial" panose="020B0604020202020204" pitchFamily="34" charset="0"/>
            </a:endParaRPr>
          </a:p>
          <a:p>
            <a:endParaRPr lang="tr-TR" dirty="0">
              <a:solidFill>
                <a:schemeClr val="accent3">
                  <a:lumMod val="50000"/>
                </a:schemeClr>
              </a:solidFill>
            </a:endParaRPr>
          </a:p>
        </p:txBody>
      </p:sp>
    </p:spTree>
    <p:extLst>
      <p:ext uri="{BB962C8B-B14F-4D97-AF65-F5344CB8AC3E}">
        <p14:creationId xmlns:p14="http://schemas.microsoft.com/office/powerpoint/2010/main" val="31214487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887200" y="0"/>
            <a:ext cx="302260" cy="6858000"/>
          </a:xfrm>
          <a:custGeom>
            <a:avLst/>
            <a:gdLst/>
            <a:ahLst/>
            <a:cxnLst/>
            <a:rect l="l" t="t" r="r" b="b"/>
            <a:pathLst>
              <a:path w="302259" h="6858000">
                <a:moveTo>
                  <a:pt x="0" y="6858000"/>
                </a:moveTo>
                <a:lnTo>
                  <a:pt x="301751" y="6858000"/>
                </a:lnTo>
                <a:lnTo>
                  <a:pt x="301751" y="0"/>
                </a:lnTo>
                <a:lnTo>
                  <a:pt x="0" y="0"/>
                </a:lnTo>
                <a:lnTo>
                  <a:pt x="0" y="6858000"/>
                </a:lnTo>
                <a:close/>
              </a:path>
            </a:pathLst>
          </a:custGeom>
          <a:solidFill>
            <a:srgbClr val="44536A">
              <a:alpha val="87057"/>
            </a:srgbClr>
          </a:solidFill>
        </p:spPr>
        <p:txBody>
          <a:bodyPr wrap="square" lIns="0" tIns="0" rIns="0" bIns="0" rtlCol="0"/>
          <a:lstStyle/>
          <a:p>
            <a:endParaRPr/>
          </a:p>
        </p:txBody>
      </p:sp>
      <p:sp>
        <p:nvSpPr>
          <p:cNvPr id="5" name="object 5"/>
          <p:cNvSpPr txBox="1"/>
          <p:nvPr/>
        </p:nvSpPr>
        <p:spPr>
          <a:xfrm>
            <a:off x="2281173" y="3335528"/>
            <a:ext cx="89535" cy="228600"/>
          </a:xfrm>
          <a:prstGeom prst="rect">
            <a:avLst/>
          </a:prstGeom>
        </p:spPr>
        <p:txBody>
          <a:bodyPr vert="horz" wrap="square" lIns="0" tIns="0" rIns="0" bIns="0" rtlCol="0">
            <a:spAutoFit/>
          </a:bodyPr>
          <a:lstStyle/>
          <a:p>
            <a:pPr>
              <a:lnSpc>
                <a:spcPts val="1710"/>
              </a:lnSpc>
            </a:pPr>
            <a:r>
              <a:rPr sz="1800" dirty="0">
                <a:solidFill>
                  <a:srgbClr val="FFFFFF"/>
                </a:solidFill>
                <a:latin typeface="Calibri"/>
                <a:cs typeface="Calibri"/>
              </a:rPr>
              <a:t>s</a:t>
            </a:r>
            <a:endParaRPr sz="1800">
              <a:latin typeface="Calibri"/>
              <a:cs typeface="Calibri"/>
            </a:endParaRPr>
          </a:p>
        </p:txBody>
      </p:sp>
      <p:sp>
        <p:nvSpPr>
          <p:cNvPr id="7" name="object 7"/>
          <p:cNvSpPr txBox="1"/>
          <p:nvPr/>
        </p:nvSpPr>
        <p:spPr>
          <a:xfrm>
            <a:off x="385319" y="570686"/>
            <a:ext cx="4313936" cy="782265"/>
          </a:xfrm>
          <a:prstGeom prst="rect">
            <a:avLst/>
          </a:prstGeom>
        </p:spPr>
        <p:txBody>
          <a:bodyPr vert="horz" wrap="square" lIns="0" tIns="30480" rIns="0" bIns="0" rtlCol="0">
            <a:spAutoFit/>
          </a:bodyPr>
          <a:lstStyle/>
          <a:p>
            <a:pPr marL="12700">
              <a:lnSpc>
                <a:spcPct val="100000"/>
              </a:lnSpc>
              <a:spcBef>
                <a:spcPts val="240"/>
              </a:spcBef>
            </a:pPr>
            <a:r>
              <a:rPr sz="2400" b="1" dirty="0">
                <a:solidFill>
                  <a:srgbClr val="4461A3"/>
                </a:solidFill>
                <a:latin typeface="+mj-lt"/>
                <a:cs typeface="Arial"/>
              </a:rPr>
              <a:t>Sıfır Atık</a:t>
            </a:r>
            <a:r>
              <a:rPr sz="2400" b="1" spc="-135" dirty="0">
                <a:solidFill>
                  <a:srgbClr val="4461A3"/>
                </a:solidFill>
                <a:latin typeface="+mj-lt"/>
                <a:cs typeface="Arial"/>
              </a:rPr>
              <a:t> </a:t>
            </a:r>
            <a:r>
              <a:rPr sz="2400" b="1" dirty="0">
                <a:solidFill>
                  <a:srgbClr val="4461A3"/>
                </a:solidFill>
                <a:latin typeface="+mj-lt"/>
                <a:cs typeface="Arial"/>
              </a:rPr>
              <a:t>Kavramı</a:t>
            </a:r>
          </a:p>
          <a:p>
            <a:pPr marL="12700">
              <a:lnSpc>
                <a:spcPct val="100000"/>
              </a:lnSpc>
              <a:spcBef>
                <a:spcPts val="145"/>
              </a:spcBef>
            </a:pPr>
            <a:r>
              <a:rPr sz="2400" b="1" spc="-10" dirty="0">
                <a:solidFill>
                  <a:srgbClr val="4461A3"/>
                </a:solidFill>
                <a:latin typeface="+mj-lt"/>
                <a:cs typeface="Arial"/>
              </a:rPr>
              <a:t>Niye </a:t>
            </a:r>
            <a:r>
              <a:rPr sz="2400" b="1" dirty="0">
                <a:solidFill>
                  <a:srgbClr val="4461A3"/>
                </a:solidFill>
                <a:latin typeface="+mj-lt"/>
                <a:cs typeface="Arial"/>
              </a:rPr>
              <a:t>atıklarımızı</a:t>
            </a:r>
            <a:r>
              <a:rPr sz="2400" b="1" spc="-60" dirty="0">
                <a:solidFill>
                  <a:srgbClr val="4461A3"/>
                </a:solidFill>
                <a:latin typeface="+mj-lt"/>
                <a:cs typeface="Arial"/>
              </a:rPr>
              <a:t> </a:t>
            </a:r>
            <a:r>
              <a:rPr sz="2400" b="1" spc="-5" dirty="0">
                <a:solidFill>
                  <a:srgbClr val="4461A3"/>
                </a:solidFill>
                <a:latin typeface="+mj-lt"/>
                <a:cs typeface="Arial"/>
              </a:rPr>
              <a:t>yönetmeliyiz?</a:t>
            </a:r>
            <a:endParaRPr sz="2400" b="1" dirty="0">
              <a:solidFill>
                <a:srgbClr val="4461A3"/>
              </a:solidFill>
              <a:latin typeface="+mj-lt"/>
              <a:cs typeface="Arial"/>
            </a:endParaRPr>
          </a:p>
        </p:txBody>
      </p:sp>
      <p:sp>
        <p:nvSpPr>
          <p:cNvPr id="8" name="object 8"/>
          <p:cNvSpPr/>
          <p:nvPr/>
        </p:nvSpPr>
        <p:spPr>
          <a:xfrm>
            <a:off x="4748225" y="1352696"/>
            <a:ext cx="1243294" cy="1075268"/>
          </a:xfrm>
          <a:custGeom>
            <a:avLst/>
            <a:gdLst/>
            <a:ahLst/>
            <a:cxnLst/>
            <a:rect l="l" t="t" r="r" b="b"/>
            <a:pathLst>
              <a:path w="1118870" h="1600200">
                <a:moveTo>
                  <a:pt x="0" y="0"/>
                </a:moveTo>
                <a:lnTo>
                  <a:pt x="0" y="1040129"/>
                </a:lnTo>
                <a:lnTo>
                  <a:pt x="559308" y="1600200"/>
                </a:lnTo>
                <a:lnTo>
                  <a:pt x="1118615" y="1040129"/>
                </a:lnTo>
                <a:lnTo>
                  <a:pt x="1118615" y="560069"/>
                </a:lnTo>
                <a:lnTo>
                  <a:pt x="559308" y="560069"/>
                </a:lnTo>
                <a:lnTo>
                  <a:pt x="0" y="0"/>
                </a:lnTo>
                <a:close/>
              </a:path>
              <a:path w="1118870" h="1600200">
                <a:moveTo>
                  <a:pt x="1118615" y="0"/>
                </a:moveTo>
                <a:lnTo>
                  <a:pt x="559308" y="560069"/>
                </a:lnTo>
                <a:lnTo>
                  <a:pt x="1118615" y="560069"/>
                </a:lnTo>
                <a:lnTo>
                  <a:pt x="1118615" y="0"/>
                </a:lnTo>
                <a:close/>
              </a:path>
            </a:pathLst>
          </a:custGeom>
          <a:solidFill>
            <a:srgbClr val="92278F">
              <a:alpha val="90194"/>
            </a:srgbClr>
          </a:solidFill>
        </p:spPr>
        <p:txBody>
          <a:bodyPr wrap="square" lIns="0" tIns="0" rIns="0" bIns="0" rtlCol="0"/>
          <a:lstStyle/>
          <a:p>
            <a:endParaRPr/>
          </a:p>
        </p:txBody>
      </p:sp>
      <p:sp>
        <p:nvSpPr>
          <p:cNvPr id="12" name="object 12"/>
          <p:cNvSpPr/>
          <p:nvPr/>
        </p:nvSpPr>
        <p:spPr>
          <a:xfrm>
            <a:off x="6066648" y="1287055"/>
            <a:ext cx="5791200" cy="1039494"/>
          </a:xfrm>
          <a:custGeom>
            <a:avLst/>
            <a:gdLst/>
            <a:ahLst/>
            <a:cxnLst/>
            <a:rect l="l" t="t" r="r" b="b"/>
            <a:pathLst>
              <a:path w="5791200" h="1039494">
                <a:moveTo>
                  <a:pt x="5791200" y="173227"/>
                </a:moveTo>
                <a:lnTo>
                  <a:pt x="5791200" y="866139"/>
                </a:lnTo>
                <a:lnTo>
                  <a:pt x="5785009" y="912176"/>
                </a:lnTo>
                <a:lnTo>
                  <a:pt x="5767540" y="953553"/>
                </a:lnTo>
                <a:lnTo>
                  <a:pt x="5740447" y="988615"/>
                </a:lnTo>
                <a:lnTo>
                  <a:pt x="5705385" y="1015708"/>
                </a:lnTo>
                <a:lnTo>
                  <a:pt x="5664008" y="1033177"/>
                </a:lnTo>
                <a:lnTo>
                  <a:pt x="5617972" y="1039367"/>
                </a:lnTo>
                <a:lnTo>
                  <a:pt x="0" y="1039367"/>
                </a:lnTo>
                <a:lnTo>
                  <a:pt x="0" y="0"/>
                </a:lnTo>
                <a:lnTo>
                  <a:pt x="5617972" y="0"/>
                </a:lnTo>
                <a:lnTo>
                  <a:pt x="5664008" y="6190"/>
                </a:lnTo>
                <a:lnTo>
                  <a:pt x="5705385" y="23659"/>
                </a:lnTo>
                <a:lnTo>
                  <a:pt x="5740447" y="50752"/>
                </a:lnTo>
                <a:lnTo>
                  <a:pt x="5767540" y="85814"/>
                </a:lnTo>
                <a:lnTo>
                  <a:pt x="5785009" y="127191"/>
                </a:lnTo>
                <a:lnTo>
                  <a:pt x="5791200" y="173227"/>
                </a:lnTo>
                <a:close/>
              </a:path>
            </a:pathLst>
          </a:custGeom>
          <a:ln w="12701">
            <a:solidFill>
              <a:srgbClr val="92278F"/>
            </a:solidFill>
          </a:ln>
        </p:spPr>
        <p:txBody>
          <a:bodyPr wrap="square" lIns="0" tIns="0" rIns="0" bIns="0" rtlCol="0"/>
          <a:lstStyle/>
          <a:p>
            <a:endParaRPr/>
          </a:p>
        </p:txBody>
      </p:sp>
      <p:sp>
        <p:nvSpPr>
          <p:cNvPr id="17" name="object 17"/>
          <p:cNvSpPr/>
          <p:nvPr/>
        </p:nvSpPr>
        <p:spPr>
          <a:xfrm>
            <a:off x="6070663" y="2365184"/>
            <a:ext cx="5791200" cy="1039494"/>
          </a:xfrm>
          <a:custGeom>
            <a:avLst/>
            <a:gdLst/>
            <a:ahLst/>
            <a:cxnLst/>
            <a:rect l="l" t="t" r="r" b="b"/>
            <a:pathLst>
              <a:path w="5791200" h="1039494">
                <a:moveTo>
                  <a:pt x="5791200" y="173227"/>
                </a:moveTo>
                <a:lnTo>
                  <a:pt x="5791200" y="866139"/>
                </a:lnTo>
                <a:lnTo>
                  <a:pt x="5785009" y="912176"/>
                </a:lnTo>
                <a:lnTo>
                  <a:pt x="5767540" y="953553"/>
                </a:lnTo>
                <a:lnTo>
                  <a:pt x="5740447" y="988615"/>
                </a:lnTo>
                <a:lnTo>
                  <a:pt x="5705385" y="1015708"/>
                </a:lnTo>
                <a:lnTo>
                  <a:pt x="5664008" y="1033177"/>
                </a:lnTo>
                <a:lnTo>
                  <a:pt x="5617972" y="1039368"/>
                </a:lnTo>
                <a:lnTo>
                  <a:pt x="0" y="1039368"/>
                </a:lnTo>
                <a:lnTo>
                  <a:pt x="0" y="0"/>
                </a:lnTo>
                <a:lnTo>
                  <a:pt x="5617972" y="0"/>
                </a:lnTo>
                <a:lnTo>
                  <a:pt x="5664008" y="6190"/>
                </a:lnTo>
                <a:lnTo>
                  <a:pt x="5705385" y="23659"/>
                </a:lnTo>
                <a:lnTo>
                  <a:pt x="5740447" y="50752"/>
                </a:lnTo>
                <a:lnTo>
                  <a:pt x="5767540" y="85814"/>
                </a:lnTo>
                <a:lnTo>
                  <a:pt x="5785009" y="127191"/>
                </a:lnTo>
                <a:lnTo>
                  <a:pt x="5791200" y="173227"/>
                </a:lnTo>
                <a:close/>
              </a:path>
            </a:pathLst>
          </a:custGeom>
          <a:ln w="12701">
            <a:solidFill>
              <a:srgbClr val="92278F"/>
            </a:solidFill>
          </a:ln>
        </p:spPr>
        <p:txBody>
          <a:bodyPr wrap="square" lIns="0" tIns="0" rIns="0" bIns="0" rtlCol="0"/>
          <a:lstStyle/>
          <a:p>
            <a:endParaRPr/>
          </a:p>
        </p:txBody>
      </p:sp>
      <p:sp>
        <p:nvSpPr>
          <p:cNvPr id="18" name="object 18"/>
          <p:cNvSpPr txBox="1"/>
          <p:nvPr/>
        </p:nvSpPr>
        <p:spPr>
          <a:xfrm>
            <a:off x="6145032" y="2469005"/>
            <a:ext cx="5662930" cy="878205"/>
          </a:xfrm>
          <a:prstGeom prst="rect">
            <a:avLst/>
          </a:prstGeom>
        </p:spPr>
        <p:txBody>
          <a:bodyPr vert="horz" wrap="square" lIns="0" tIns="11430" rIns="0" bIns="0" rtlCol="0">
            <a:spAutoFit/>
          </a:bodyPr>
          <a:lstStyle/>
          <a:p>
            <a:pPr marL="12700" marR="5080">
              <a:lnSpc>
                <a:spcPct val="100000"/>
              </a:lnSpc>
              <a:spcBef>
                <a:spcPts val="90"/>
              </a:spcBef>
            </a:pPr>
            <a:r>
              <a:rPr sz="1400" b="1" spc="-10" dirty="0">
                <a:latin typeface="Calibri"/>
                <a:cs typeface="Calibri"/>
              </a:rPr>
              <a:t>Sahip olunan kaynakların </a:t>
            </a:r>
            <a:r>
              <a:rPr sz="1400" b="1" spc="-5" dirty="0">
                <a:latin typeface="Calibri"/>
                <a:cs typeface="Calibri"/>
              </a:rPr>
              <a:t>doğru </a:t>
            </a:r>
            <a:r>
              <a:rPr sz="1400" b="1" spc="-25" dirty="0">
                <a:latin typeface="Calibri"/>
                <a:cs typeface="Calibri"/>
              </a:rPr>
              <a:t>ve </a:t>
            </a:r>
            <a:r>
              <a:rPr sz="1400" b="1" spc="-15" dirty="0">
                <a:latin typeface="Calibri"/>
                <a:cs typeface="Calibri"/>
              </a:rPr>
              <a:t>verimli </a:t>
            </a:r>
            <a:r>
              <a:rPr sz="1400" b="1" spc="-10" dirty="0">
                <a:latin typeface="Calibri"/>
                <a:cs typeface="Calibri"/>
              </a:rPr>
              <a:t>kullanılması </a:t>
            </a:r>
            <a:r>
              <a:rPr sz="1400" b="1" spc="-25" dirty="0">
                <a:latin typeface="Calibri"/>
                <a:cs typeface="Calibri"/>
              </a:rPr>
              <a:t>ve </a:t>
            </a:r>
            <a:r>
              <a:rPr sz="1400" b="1" spc="-10" dirty="0">
                <a:latin typeface="Calibri"/>
                <a:cs typeface="Calibri"/>
              </a:rPr>
              <a:t>atıkların </a:t>
            </a:r>
            <a:r>
              <a:rPr sz="1400" b="1" spc="-15" dirty="0">
                <a:latin typeface="Calibri"/>
                <a:cs typeface="Calibri"/>
              </a:rPr>
              <a:t>ekonomik  </a:t>
            </a:r>
            <a:r>
              <a:rPr sz="1400" b="1" spc="-10" dirty="0">
                <a:latin typeface="Calibri"/>
                <a:cs typeface="Calibri"/>
              </a:rPr>
              <a:t>olarak değerlendirilmesi, </a:t>
            </a:r>
            <a:r>
              <a:rPr sz="1400" b="1" spc="-15" dirty="0">
                <a:latin typeface="Calibri"/>
                <a:cs typeface="Calibri"/>
              </a:rPr>
              <a:t>yeniden </a:t>
            </a:r>
            <a:r>
              <a:rPr sz="1400" b="1" spc="-20" dirty="0">
                <a:latin typeface="Calibri"/>
                <a:cs typeface="Calibri"/>
              </a:rPr>
              <a:t>ekonomiye </a:t>
            </a:r>
            <a:r>
              <a:rPr sz="1400" b="1" spc="-10" dirty="0">
                <a:latin typeface="Calibri"/>
                <a:cs typeface="Calibri"/>
              </a:rPr>
              <a:t>kazandırılması,</a:t>
            </a:r>
            <a:r>
              <a:rPr sz="1400" b="1" spc="60" dirty="0">
                <a:latin typeface="Calibri"/>
                <a:cs typeface="Calibri"/>
              </a:rPr>
              <a:t> </a:t>
            </a:r>
            <a:r>
              <a:rPr sz="1400" b="1" spc="-10" dirty="0">
                <a:latin typeface="Calibri"/>
                <a:cs typeface="Calibri"/>
              </a:rPr>
              <a:t>israfın</a:t>
            </a:r>
            <a:endParaRPr sz="1400" dirty="0">
              <a:latin typeface="Calibri"/>
              <a:cs typeface="Calibri"/>
            </a:endParaRPr>
          </a:p>
          <a:p>
            <a:pPr marL="12700" marR="20955">
              <a:lnSpc>
                <a:spcPct val="100000"/>
              </a:lnSpc>
            </a:pPr>
            <a:r>
              <a:rPr sz="1400" b="1" spc="-10" dirty="0">
                <a:latin typeface="Calibri"/>
                <a:cs typeface="Calibri"/>
              </a:rPr>
              <a:t>önlenmesi, </a:t>
            </a:r>
            <a:r>
              <a:rPr sz="1400" b="1" spc="-15" dirty="0">
                <a:latin typeface="Calibri"/>
                <a:cs typeface="Calibri"/>
              </a:rPr>
              <a:t>çevre </a:t>
            </a:r>
            <a:r>
              <a:rPr sz="1400" b="1" spc="-25" dirty="0">
                <a:latin typeface="Calibri"/>
                <a:cs typeface="Calibri"/>
              </a:rPr>
              <a:t>ve </a:t>
            </a:r>
            <a:r>
              <a:rPr sz="1400" b="1" spc="-20" dirty="0">
                <a:latin typeface="Calibri"/>
                <a:cs typeface="Calibri"/>
              </a:rPr>
              <a:t>doğaya </a:t>
            </a:r>
            <a:r>
              <a:rPr sz="1400" b="1" spc="-15" dirty="0">
                <a:latin typeface="Calibri"/>
                <a:cs typeface="Calibri"/>
              </a:rPr>
              <a:t>karşı </a:t>
            </a:r>
            <a:r>
              <a:rPr sz="1400" b="1" spc="-10" dirty="0">
                <a:latin typeface="Calibri"/>
                <a:cs typeface="Calibri"/>
              </a:rPr>
              <a:t>farkındalık </a:t>
            </a:r>
            <a:r>
              <a:rPr sz="1400" b="1" spc="-25" dirty="0">
                <a:latin typeface="Calibri"/>
                <a:cs typeface="Calibri"/>
              </a:rPr>
              <a:t>ve </a:t>
            </a:r>
            <a:r>
              <a:rPr sz="1400" b="1" spc="-10" dirty="0">
                <a:latin typeface="Calibri"/>
                <a:cs typeface="Calibri"/>
              </a:rPr>
              <a:t>duyarlılığın </a:t>
            </a:r>
            <a:r>
              <a:rPr sz="1400" b="1" spc="-15" dirty="0">
                <a:latin typeface="Calibri"/>
                <a:cs typeface="Calibri"/>
              </a:rPr>
              <a:t>geliştirilmesi  </a:t>
            </a:r>
            <a:r>
              <a:rPr sz="1400" b="1" spc="-10" dirty="0">
                <a:latin typeface="Calibri"/>
                <a:cs typeface="Calibri"/>
              </a:rPr>
              <a:t>amacıyla </a:t>
            </a:r>
            <a:r>
              <a:rPr sz="1400" b="1" spc="-20" dirty="0">
                <a:latin typeface="Calibri"/>
                <a:cs typeface="Calibri"/>
              </a:rPr>
              <a:t>destek </a:t>
            </a:r>
            <a:r>
              <a:rPr sz="1400" b="1" spc="-15" dirty="0">
                <a:latin typeface="Calibri"/>
                <a:cs typeface="Calibri"/>
              </a:rPr>
              <a:t>verdiği “Sıfır </a:t>
            </a:r>
            <a:r>
              <a:rPr sz="1400" b="1" spc="-20" dirty="0">
                <a:latin typeface="Calibri"/>
                <a:cs typeface="Calibri"/>
              </a:rPr>
              <a:t>Atık </a:t>
            </a:r>
            <a:r>
              <a:rPr sz="1400" b="1" spc="-10" dirty="0">
                <a:latin typeface="Calibri"/>
                <a:cs typeface="Calibri"/>
              </a:rPr>
              <a:t>Projesi” kapsamında çalışmalar</a:t>
            </a:r>
            <a:r>
              <a:rPr sz="1400" b="1" spc="225" dirty="0">
                <a:latin typeface="Calibri"/>
                <a:cs typeface="Calibri"/>
              </a:rPr>
              <a:t> </a:t>
            </a:r>
            <a:r>
              <a:rPr sz="1400" b="1" spc="-25" dirty="0">
                <a:latin typeface="Calibri"/>
                <a:cs typeface="Calibri"/>
              </a:rPr>
              <a:t>yapmaktır.</a:t>
            </a:r>
            <a:endParaRPr sz="1400" dirty="0">
              <a:latin typeface="Calibri"/>
              <a:cs typeface="Calibri"/>
            </a:endParaRPr>
          </a:p>
        </p:txBody>
      </p:sp>
      <p:sp>
        <p:nvSpPr>
          <p:cNvPr id="23" name="object 23"/>
          <p:cNvSpPr/>
          <p:nvPr/>
        </p:nvSpPr>
        <p:spPr>
          <a:xfrm>
            <a:off x="6080897" y="3429000"/>
            <a:ext cx="5791200" cy="1039494"/>
          </a:xfrm>
          <a:custGeom>
            <a:avLst/>
            <a:gdLst/>
            <a:ahLst/>
            <a:cxnLst/>
            <a:rect l="l" t="t" r="r" b="b"/>
            <a:pathLst>
              <a:path w="5791200" h="1039495">
                <a:moveTo>
                  <a:pt x="5791200" y="173227"/>
                </a:moveTo>
                <a:lnTo>
                  <a:pt x="5791200" y="866139"/>
                </a:lnTo>
                <a:lnTo>
                  <a:pt x="5785009" y="912176"/>
                </a:lnTo>
                <a:lnTo>
                  <a:pt x="5767540" y="953553"/>
                </a:lnTo>
                <a:lnTo>
                  <a:pt x="5740447" y="988615"/>
                </a:lnTo>
                <a:lnTo>
                  <a:pt x="5705385" y="1015708"/>
                </a:lnTo>
                <a:lnTo>
                  <a:pt x="5664008" y="1033177"/>
                </a:lnTo>
                <a:lnTo>
                  <a:pt x="5617972" y="1039368"/>
                </a:lnTo>
                <a:lnTo>
                  <a:pt x="0" y="1039368"/>
                </a:lnTo>
                <a:lnTo>
                  <a:pt x="0" y="0"/>
                </a:lnTo>
                <a:lnTo>
                  <a:pt x="5617972" y="0"/>
                </a:lnTo>
                <a:lnTo>
                  <a:pt x="5664008" y="6190"/>
                </a:lnTo>
                <a:lnTo>
                  <a:pt x="5705385" y="23659"/>
                </a:lnTo>
                <a:lnTo>
                  <a:pt x="5740447" y="50752"/>
                </a:lnTo>
                <a:lnTo>
                  <a:pt x="5767540" y="85814"/>
                </a:lnTo>
                <a:lnTo>
                  <a:pt x="5785009" y="127191"/>
                </a:lnTo>
                <a:lnTo>
                  <a:pt x="5791200" y="173227"/>
                </a:lnTo>
                <a:close/>
              </a:path>
            </a:pathLst>
          </a:custGeom>
          <a:ln w="12701">
            <a:solidFill>
              <a:srgbClr val="92278F"/>
            </a:solidFill>
          </a:ln>
        </p:spPr>
        <p:txBody>
          <a:bodyPr wrap="square" lIns="0" tIns="0" rIns="0" bIns="0" rtlCol="0"/>
          <a:lstStyle/>
          <a:p>
            <a:endParaRPr/>
          </a:p>
        </p:txBody>
      </p:sp>
      <p:sp>
        <p:nvSpPr>
          <p:cNvPr id="24" name="object 24"/>
          <p:cNvSpPr txBox="1"/>
          <p:nvPr/>
        </p:nvSpPr>
        <p:spPr>
          <a:xfrm>
            <a:off x="6201536" y="3624042"/>
            <a:ext cx="5592445" cy="665480"/>
          </a:xfrm>
          <a:prstGeom prst="rect">
            <a:avLst/>
          </a:prstGeom>
        </p:spPr>
        <p:txBody>
          <a:bodyPr vert="horz" wrap="square" lIns="0" tIns="12065" rIns="0" bIns="0" rtlCol="0">
            <a:spAutoFit/>
          </a:bodyPr>
          <a:lstStyle/>
          <a:p>
            <a:pPr marL="12065" marR="5080" indent="-2540">
              <a:lnSpc>
                <a:spcPct val="100000"/>
              </a:lnSpc>
              <a:spcBef>
                <a:spcPts val="95"/>
              </a:spcBef>
            </a:pPr>
            <a:r>
              <a:rPr sz="1400" b="1" spc="-10" dirty="0">
                <a:latin typeface="Calibri"/>
                <a:cs typeface="Calibri"/>
              </a:rPr>
              <a:t>İsrafın önüne </a:t>
            </a:r>
            <a:r>
              <a:rPr sz="1400" b="1" spc="-15" dirty="0">
                <a:latin typeface="Calibri"/>
                <a:cs typeface="Calibri"/>
              </a:rPr>
              <a:t>geçilmekte.-Ekonomik </a:t>
            </a:r>
            <a:r>
              <a:rPr sz="1400" b="1" spc="-5" dirty="0">
                <a:latin typeface="Calibri"/>
                <a:cs typeface="Calibri"/>
              </a:rPr>
              <a:t>-Enerji </a:t>
            </a:r>
            <a:r>
              <a:rPr sz="1400" b="1" spc="-15" dirty="0">
                <a:latin typeface="Calibri"/>
                <a:cs typeface="Calibri"/>
              </a:rPr>
              <a:t>tasarrufu-Hammadde-Temiz  </a:t>
            </a:r>
            <a:r>
              <a:rPr sz="1400" b="1" spc="-10" dirty="0">
                <a:latin typeface="Calibri"/>
                <a:cs typeface="Calibri"/>
              </a:rPr>
              <a:t>üretim-Çevre koruma-Duyarlı tüketici-Prestij-Ulusal </a:t>
            </a:r>
            <a:r>
              <a:rPr sz="1400" b="1" spc="-25" dirty="0">
                <a:latin typeface="Calibri"/>
                <a:cs typeface="Calibri"/>
              </a:rPr>
              <a:t>ve </a:t>
            </a:r>
            <a:r>
              <a:rPr sz="1400" b="1" spc="-10" dirty="0">
                <a:latin typeface="Calibri"/>
                <a:cs typeface="Calibri"/>
              </a:rPr>
              <a:t>uluslararası belgeler-  </a:t>
            </a:r>
            <a:r>
              <a:rPr sz="1400" b="1" spc="-15" dirty="0">
                <a:latin typeface="Calibri"/>
                <a:cs typeface="Calibri"/>
              </a:rPr>
              <a:t>Kaynak</a:t>
            </a:r>
            <a:r>
              <a:rPr sz="1400" b="1" spc="-10" dirty="0">
                <a:latin typeface="Calibri"/>
                <a:cs typeface="Calibri"/>
              </a:rPr>
              <a:t> </a:t>
            </a:r>
            <a:r>
              <a:rPr sz="1400" b="1" spc="-15" dirty="0">
                <a:latin typeface="Calibri"/>
                <a:cs typeface="Calibri"/>
              </a:rPr>
              <a:t>yönetimi</a:t>
            </a:r>
            <a:endParaRPr sz="1400" dirty="0">
              <a:latin typeface="Calibri"/>
              <a:cs typeface="Calibri"/>
            </a:endParaRPr>
          </a:p>
        </p:txBody>
      </p:sp>
      <p:grpSp>
        <p:nvGrpSpPr>
          <p:cNvPr id="33" name="Group 32"/>
          <p:cNvGrpSpPr/>
          <p:nvPr/>
        </p:nvGrpSpPr>
        <p:grpSpPr>
          <a:xfrm>
            <a:off x="4752345" y="1352696"/>
            <a:ext cx="1252370" cy="4013316"/>
            <a:chOff x="4971288" y="368808"/>
            <a:chExt cx="1118870" cy="5964936"/>
          </a:xfrm>
        </p:grpSpPr>
        <p:sp>
          <p:nvSpPr>
            <p:cNvPr id="9" name="object 9"/>
            <p:cNvSpPr/>
            <p:nvPr/>
          </p:nvSpPr>
          <p:spPr>
            <a:xfrm>
              <a:off x="4971288" y="368808"/>
              <a:ext cx="1118870" cy="1600200"/>
            </a:xfrm>
            <a:custGeom>
              <a:avLst/>
              <a:gdLst/>
              <a:ahLst/>
              <a:cxnLst/>
              <a:rect l="l" t="t" r="r" b="b"/>
              <a:pathLst>
                <a:path w="1118870" h="1600200">
                  <a:moveTo>
                    <a:pt x="1118615" y="0"/>
                  </a:moveTo>
                  <a:lnTo>
                    <a:pt x="1118615" y="1040129"/>
                  </a:lnTo>
                  <a:lnTo>
                    <a:pt x="559308" y="1600200"/>
                  </a:lnTo>
                  <a:lnTo>
                    <a:pt x="0" y="1040129"/>
                  </a:lnTo>
                  <a:lnTo>
                    <a:pt x="0" y="0"/>
                  </a:lnTo>
                  <a:lnTo>
                    <a:pt x="559308" y="560069"/>
                  </a:lnTo>
                  <a:lnTo>
                    <a:pt x="1118615" y="0"/>
                  </a:lnTo>
                  <a:close/>
                </a:path>
              </a:pathLst>
            </a:custGeom>
            <a:ln w="12701">
              <a:solidFill>
                <a:srgbClr val="92278F"/>
              </a:solidFill>
            </a:ln>
          </p:spPr>
          <p:txBody>
            <a:bodyPr wrap="square" lIns="0" tIns="0" rIns="0" bIns="0" rtlCol="0"/>
            <a:lstStyle/>
            <a:p>
              <a:endParaRPr/>
            </a:p>
          </p:txBody>
        </p:sp>
        <p:sp>
          <p:nvSpPr>
            <p:cNvPr id="10" name="object 10"/>
            <p:cNvSpPr txBox="1"/>
            <p:nvPr/>
          </p:nvSpPr>
          <p:spPr>
            <a:xfrm>
              <a:off x="5246370" y="897712"/>
              <a:ext cx="843788" cy="559237"/>
            </a:xfrm>
            <a:prstGeom prst="rect">
              <a:avLst/>
            </a:prstGeom>
          </p:spPr>
          <p:txBody>
            <a:bodyPr vert="horz" wrap="square" lIns="0" tIns="13970" rIns="0" bIns="0" rtlCol="0">
              <a:spAutoFit/>
            </a:bodyPr>
            <a:lstStyle/>
            <a:p>
              <a:pPr marL="12700">
                <a:lnSpc>
                  <a:spcPts val="1825"/>
                </a:lnSpc>
                <a:spcBef>
                  <a:spcPts val="110"/>
                </a:spcBef>
              </a:pPr>
              <a:r>
                <a:rPr sz="1600" spc="-5" dirty="0">
                  <a:solidFill>
                    <a:srgbClr val="FFFFFF"/>
                  </a:solidFill>
                  <a:latin typeface="Calibri"/>
                  <a:cs typeface="Calibri"/>
                </a:rPr>
                <a:t>G</a:t>
              </a:r>
              <a:r>
                <a:rPr sz="1600" spc="5" dirty="0">
                  <a:solidFill>
                    <a:srgbClr val="FFFFFF"/>
                  </a:solidFill>
                  <a:latin typeface="Calibri"/>
                  <a:cs typeface="Calibri"/>
                </a:rPr>
                <a:t>E</a:t>
              </a:r>
              <a:r>
                <a:rPr sz="1600" spc="-5" dirty="0">
                  <a:solidFill>
                    <a:srgbClr val="FFFFFF"/>
                  </a:solidFill>
                  <a:latin typeface="Calibri"/>
                  <a:cs typeface="Calibri"/>
                </a:rPr>
                <a:t>N</a:t>
              </a:r>
              <a:r>
                <a:rPr sz="1600" dirty="0">
                  <a:solidFill>
                    <a:srgbClr val="FFFFFF"/>
                  </a:solidFill>
                  <a:latin typeface="Calibri"/>
                  <a:cs typeface="Calibri"/>
                </a:rPr>
                <a:t>EL</a:t>
              </a:r>
              <a:endParaRPr sz="1600" dirty="0">
                <a:latin typeface="Calibri"/>
                <a:cs typeface="Calibri"/>
              </a:endParaRPr>
            </a:p>
            <a:p>
              <a:pPr marL="24765">
                <a:lnSpc>
                  <a:spcPts val="1825"/>
                </a:lnSpc>
              </a:pPr>
              <a:r>
                <a:rPr sz="1600" dirty="0">
                  <a:solidFill>
                    <a:srgbClr val="FFFFFF"/>
                  </a:solidFill>
                  <a:latin typeface="Calibri"/>
                  <a:cs typeface="Calibri"/>
                </a:rPr>
                <a:t>AMAÇ</a:t>
              </a:r>
              <a:endParaRPr sz="1600" dirty="0">
                <a:latin typeface="Calibri"/>
                <a:cs typeface="Calibri"/>
              </a:endParaRPr>
            </a:p>
          </p:txBody>
        </p:sp>
        <p:sp>
          <p:nvSpPr>
            <p:cNvPr id="13" name="object 13"/>
            <p:cNvSpPr/>
            <p:nvPr/>
          </p:nvSpPr>
          <p:spPr>
            <a:xfrm>
              <a:off x="4971288" y="1825751"/>
              <a:ext cx="1118870" cy="1597660"/>
            </a:xfrm>
            <a:custGeom>
              <a:avLst/>
              <a:gdLst/>
              <a:ahLst/>
              <a:cxnLst/>
              <a:rect l="l" t="t" r="r" b="b"/>
              <a:pathLst>
                <a:path w="1118870" h="1597660">
                  <a:moveTo>
                    <a:pt x="0" y="0"/>
                  </a:moveTo>
                  <a:lnTo>
                    <a:pt x="0" y="1038098"/>
                  </a:lnTo>
                  <a:lnTo>
                    <a:pt x="559308" y="1597152"/>
                  </a:lnTo>
                  <a:lnTo>
                    <a:pt x="1118615" y="1038098"/>
                  </a:lnTo>
                  <a:lnTo>
                    <a:pt x="1118615" y="559053"/>
                  </a:lnTo>
                  <a:lnTo>
                    <a:pt x="559308" y="559053"/>
                  </a:lnTo>
                  <a:lnTo>
                    <a:pt x="0" y="0"/>
                  </a:lnTo>
                  <a:close/>
                </a:path>
                <a:path w="1118870" h="1597660">
                  <a:moveTo>
                    <a:pt x="1118615" y="0"/>
                  </a:moveTo>
                  <a:lnTo>
                    <a:pt x="559308" y="559053"/>
                  </a:lnTo>
                  <a:lnTo>
                    <a:pt x="1118615" y="559053"/>
                  </a:lnTo>
                  <a:lnTo>
                    <a:pt x="1118615" y="0"/>
                  </a:lnTo>
                  <a:close/>
                </a:path>
              </a:pathLst>
            </a:custGeom>
            <a:solidFill>
              <a:srgbClr val="92278F">
                <a:alpha val="76861"/>
              </a:srgbClr>
            </a:solidFill>
          </p:spPr>
          <p:txBody>
            <a:bodyPr wrap="square" lIns="0" tIns="0" rIns="0" bIns="0" rtlCol="0"/>
            <a:lstStyle/>
            <a:p>
              <a:endParaRPr/>
            </a:p>
          </p:txBody>
        </p:sp>
        <p:sp>
          <p:nvSpPr>
            <p:cNvPr id="14" name="object 14"/>
            <p:cNvSpPr/>
            <p:nvPr/>
          </p:nvSpPr>
          <p:spPr>
            <a:xfrm>
              <a:off x="4971288" y="1825751"/>
              <a:ext cx="1118870" cy="1597660"/>
            </a:xfrm>
            <a:custGeom>
              <a:avLst/>
              <a:gdLst/>
              <a:ahLst/>
              <a:cxnLst/>
              <a:rect l="l" t="t" r="r" b="b"/>
              <a:pathLst>
                <a:path w="1118870" h="1597660">
                  <a:moveTo>
                    <a:pt x="1118615" y="0"/>
                  </a:moveTo>
                  <a:lnTo>
                    <a:pt x="1118615" y="1038098"/>
                  </a:lnTo>
                  <a:lnTo>
                    <a:pt x="559308" y="1597152"/>
                  </a:lnTo>
                  <a:lnTo>
                    <a:pt x="0" y="1038098"/>
                  </a:lnTo>
                  <a:lnTo>
                    <a:pt x="0" y="0"/>
                  </a:lnTo>
                  <a:lnTo>
                    <a:pt x="559308" y="559053"/>
                  </a:lnTo>
                  <a:lnTo>
                    <a:pt x="1118615" y="0"/>
                  </a:lnTo>
                  <a:close/>
                </a:path>
              </a:pathLst>
            </a:custGeom>
            <a:ln w="12701">
              <a:solidFill>
                <a:srgbClr val="92278F"/>
              </a:solidFill>
            </a:ln>
          </p:spPr>
          <p:txBody>
            <a:bodyPr wrap="square" lIns="0" tIns="0" rIns="0" bIns="0" rtlCol="0"/>
            <a:lstStyle/>
            <a:p>
              <a:endParaRPr/>
            </a:p>
          </p:txBody>
        </p:sp>
        <p:sp>
          <p:nvSpPr>
            <p:cNvPr id="15" name="object 15"/>
            <p:cNvSpPr txBox="1"/>
            <p:nvPr/>
          </p:nvSpPr>
          <p:spPr>
            <a:xfrm>
              <a:off x="5258561" y="2463545"/>
              <a:ext cx="545465" cy="270510"/>
            </a:xfrm>
            <a:prstGeom prst="rect">
              <a:avLst/>
            </a:prstGeom>
          </p:spPr>
          <p:txBody>
            <a:bodyPr vert="horz" wrap="square" lIns="0" tIns="13335" rIns="0" bIns="0" rtlCol="0">
              <a:spAutoFit/>
            </a:bodyPr>
            <a:lstStyle/>
            <a:p>
              <a:pPr marL="12700">
                <a:lnSpc>
                  <a:spcPct val="100000"/>
                </a:lnSpc>
                <a:spcBef>
                  <a:spcPts val="105"/>
                </a:spcBef>
              </a:pPr>
              <a:r>
                <a:rPr sz="1600" dirty="0">
                  <a:solidFill>
                    <a:srgbClr val="FFFFFF"/>
                  </a:solidFill>
                  <a:latin typeface="Calibri"/>
                  <a:cs typeface="Calibri"/>
                </a:rPr>
                <a:t>A</a:t>
              </a:r>
              <a:r>
                <a:rPr sz="1600" spc="-5" dirty="0">
                  <a:solidFill>
                    <a:srgbClr val="FFFFFF"/>
                  </a:solidFill>
                  <a:latin typeface="Calibri"/>
                  <a:cs typeface="Calibri"/>
                </a:rPr>
                <a:t>M</a:t>
              </a:r>
              <a:r>
                <a:rPr sz="1600" dirty="0">
                  <a:solidFill>
                    <a:srgbClr val="FFFFFF"/>
                  </a:solidFill>
                  <a:latin typeface="Calibri"/>
                  <a:cs typeface="Calibri"/>
                </a:rPr>
                <a:t>AÇ</a:t>
              </a:r>
              <a:endParaRPr sz="1600">
                <a:latin typeface="Calibri"/>
                <a:cs typeface="Calibri"/>
              </a:endParaRPr>
            </a:p>
          </p:txBody>
        </p:sp>
        <p:sp>
          <p:nvSpPr>
            <p:cNvPr id="19" name="object 19"/>
            <p:cNvSpPr/>
            <p:nvPr/>
          </p:nvSpPr>
          <p:spPr>
            <a:xfrm>
              <a:off x="4971288" y="3279647"/>
              <a:ext cx="1118870" cy="1600200"/>
            </a:xfrm>
            <a:custGeom>
              <a:avLst/>
              <a:gdLst/>
              <a:ahLst/>
              <a:cxnLst/>
              <a:rect l="l" t="t" r="r" b="b"/>
              <a:pathLst>
                <a:path w="1118870" h="1600200">
                  <a:moveTo>
                    <a:pt x="0" y="0"/>
                  </a:moveTo>
                  <a:lnTo>
                    <a:pt x="0" y="1040129"/>
                  </a:lnTo>
                  <a:lnTo>
                    <a:pt x="559308" y="1600200"/>
                  </a:lnTo>
                  <a:lnTo>
                    <a:pt x="1118615" y="1040129"/>
                  </a:lnTo>
                  <a:lnTo>
                    <a:pt x="1118615" y="560069"/>
                  </a:lnTo>
                  <a:lnTo>
                    <a:pt x="559308" y="560069"/>
                  </a:lnTo>
                  <a:lnTo>
                    <a:pt x="0" y="0"/>
                  </a:lnTo>
                  <a:close/>
                </a:path>
                <a:path w="1118870" h="1600200">
                  <a:moveTo>
                    <a:pt x="1118615" y="0"/>
                  </a:moveTo>
                  <a:lnTo>
                    <a:pt x="559308" y="560069"/>
                  </a:lnTo>
                  <a:lnTo>
                    <a:pt x="1118615" y="560069"/>
                  </a:lnTo>
                  <a:lnTo>
                    <a:pt x="1118615" y="0"/>
                  </a:lnTo>
                  <a:close/>
                </a:path>
              </a:pathLst>
            </a:custGeom>
            <a:solidFill>
              <a:srgbClr val="92278F">
                <a:alpha val="63136"/>
              </a:srgbClr>
            </a:solidFill>
          </p:spPr>
          <p:txBody>
            <a:bodyPr wrap="square" lIns="0" tIns="0" rIns="0" bIns="0" rtlCol="0"/>
            <a:lstStyle/>
            <a:p>
              <a:endParaRPr/>
            </a:p>
          </p:txBody>
        </p:sp>
        <p:sp>
          <p:nvSpPr>
            <p:cNvPr id="20" name="object 20"/>
            <p:cNvSpPr/>
            <p:nvPr/>
          </p:nvSpPr>
          <p:spPr>
            <a:xfrm>
              <a:off x="4971288" y="3279647"/>
              <a:ext cx="1118870" cy="1600200"/>
            </a:xfrm>
            <a:custGeom>
              <a:avLst/>
              <a:gdLst/>
              <a:ahLst/>
              <a:cxnLst/>
              <a:rect l="l" t="t" r="r" b="b"/>
              <a:pathLst>
                <a:path w="1118870" h="1600200">
                  <a:moveTo>
                    <a:pt x="1118615" y="0"/>
                  </a:moveTo>
                  <a:lnTo>
                    <a:pt x="1118615" y="1040129"/>
                  </a:lnTo>
                  <a:lnTo>
                    <a:pt x="559308" y="1600200"/>
                  </a:lnTo>
                  <a:lnTo>
                    <a:pt x="0" y="1040129"/>
                  </a:lnTo>
                  <a:lnTo>
                    <a:pt x="0" y="0"/>
                  </a:lnTo>
                  <a:lnTo>
                    <a:pt x="559308" y="560069"/>
                  </a:lnTo>
                  <a:lnTo>
                    <a:pt x="1118615" y="0"/>
                  </a:lnTo>
                  <a:close/>
                </a:path>
              </a:pathLst>
            </a:custGeom>
            <a:ln w="12701">
              <a:solidFill>
                <a:srgbClr val="92278F"/>
              </a:solidFill>
            </a:ln>
          </p:spPr>
          <p:txBody>
            <a:bodyPr wrap="square" lIns="0" tIns="0" rIns="0" bIns="0" rtlCol="0"/>
            <a:lstStyle/>
            <a:p>
              <a:endParaRPr/>
            </a:p>
          </p:txBody>
        </p:sp>
        <p:sp>
          <p:nvSpPr>
            <p:cNvPr id="21" name="object 21"/>
            <p:cNvSpPr txBox="1"/>
            <p:nvPr/>
          </p:nvSpPr>
          <p:spPr>
            <a:xfrm>
              <a:off x="5179314" y="3919220"/>
              <a:ext cx="704215" cy="270510"/>
            </a:xfrm>
            <a:prstGeom prst="rect">
              <a:avLst/>
            </a:prstGeom>
          </p:spPr>
          <p:txBody>
            <a:bodyPr vert="horz" wrap="square" lIns="0" tIns="13335" rIns="0" bIns="0" rtlCol="0">
              <a:spAutoFit/>
            </a:bodyPr>
            <a:lstStyle/>
            <a:p>
              <a:pPr marL="12700">
                <a:lnSpc>
                  <a:spcPct val="100000"/>
                </a:lnSpc>
                <a:spcBef>
                  <a:spcPts val="105"/>
                </a:spcBef>
              </a:pPr>
              <a:r>
                <a:rPr sz="1600" dirty="0">
                  <a:solidFill>
                    <a:srgbClr val="FFFFFF"/>
                  </a:solidFill>
                  <a:latin typeface="Calibri"/>
                  <a:cs typeface="Calibri"/>
                </a:rPr>
                <a:t>K</a:t>
              </a:r>
              <a:r>
                <a:rPr sz="1600" spc="5" dirty="0">
                  <a:solidFill>
                    <a:srgbClr val="FFFFFF"/>
                  </a:solidFill>
                  <a:latin typeface="Calibri"/>
                  <a:cs typeface="Calibri"/>
                </a:rPr>
                <a:t>A</a:t>
              </a:r>
              <a:r>
                <a:rPr sz="1600" spc="-10" dirty="0">
                  <a:solidFill>
                    <a:srgbClr val="FFFFFF"/>
                  </a:solidFill>
                  <a:latin typeface="Calibri"/>
                  <a:cs typeface="Calibri"/>
                </a:rPr>
                <a:t>Z</a:t>
              </a:r>
              <a:r>
                <a:rPr sz="1600" dirty="0">
                  <a:solidFill>
                    <a:srgbClr val="FFFFFF"/>
                  </a:solidFill>
                  <a:latin typeface="Calibri"/>
                  <a:cs typeface="Calibri"/>
                </a:rPr>
                <a:t>A</a:t>
              </a:r>
              <a:r>
                <a:rPr sz="1600" spc="-5" dirty="0">
                  <a:solidFill>
                    <a:srgbClr val="FFFFFF"/>
                  </a:solidFill>
                  <a:latin typeface="Calibri"/>
                  <a:cs typeface="Calibri"/>
                </a:rPr>
                <a:t>N</a:t>
              </a:r>
              <a:r>
                <a:rPr sz="1600" dirty="0">
                  <a:solidFill>
                    <a:srgbClr val="FFFFFF"/>
                  </a:solidFill>
                  <a:latin typeface="Calibri"/>
                  <a:cs typeface="Calibri"/>
                </a:rPr>
                <a:t>Ç</a:t>
              </a:r>
              <a:endParaRPr sz="1600">
                <a:latin typeface="Calibri"/>
                <a:cs typeface="Calibri"/>
              </a:endParaRPr>
            </a:p>
          </p:txBody>
        </p:sp>
        <p:sp>
          <p:nvSpPr>
            <p:cNvPr id="25" name="object 25"/>
            <p:cNvSpPr/>
            <p:nvPr/>
          </p:nvSpPr>
          <p:spPr>
            <a:xfrm>
              <a:off x="4971288" y="4733544"/>
              <a:ext cx="1118870" cy="1600200"/>
            </a:xfrm>
            <a:custGeom>
              <a:avLst/>
              <a:gdLst/>
              <a:ahLst/>
              <a:cxnLst/>
              <a:rect l="l" t="t" r="r" b="b"/>
              <a:pathLst>
                <a:path w="1118870" h="1600200">
                  <a:moveTo>
                    <a:pt x="0" y="0"/>
                  </a:moveTo>
                  <a:lnTo>
                    <a:pt x="0" y="1040129"/>
                  </a:lnTo>
                  <a:lnTo>
                    <a:pt x="559308" y="1600199"/>
                  </a:lnTo>
                  <a:lnTo>
                    <a:pt x="1118615" y="1040129"/>
                  </a:lnTo>
                  <a:lnTo>
                    <a:pt x="1118615" y="560069"/>
                  </a:lnTo>
                  <a:lnTo>
                    <a:pt x="559308" y="560069"/>
                  </a:lnTo>
                  <a:lnTo>
                    <a:pt x="0" y="0"/>
                  </a:lnTo>
                  <a:close/>
                </a:path>
                <a:path w="1118870" h="1600200">
                  <a:moveTo>
                    <a:pt x="1118615" y="0"/>
                  </a:moveTo>
                  <a:lnTo>
                    <a:pt x="559308" y="560069"/>
                  </a:lnTo>
                  <a:lnTo>
                    <a:pt x="1118615" y="560069"/>
                  </a:lnTo>
                  <a:lnTo>
                    <a:pt x="1118615" y="0"/>
                  </a:lnTo>
                  <a:close/>
                </a:path>
              </a:pathLst>
            </a:custGeom>
            <a:solidFill>
              <a:srgbClr val="92278F">
                <a:alpha val="50195"/>
              </a:srgbClr>
            </a:solidFill>
          </p:spPr>
          <p:txBody>
            <a:bodyPr wrap="square" lIns="0" tIns="0" rIns="0" bIns="0" rtlCol="0"/>
            <a:lstStyle/>
            <a:p>
              <a:endParaRPr/>
            </a:p>
          </p:txBody>
        </p:sp>
        <p:sp>
          <p:nvSpPr>
            <p:cNvPr id="26" name="object 26"/>
            <p:cNvSpPr/>
            <p:nvPr/>
          </p:nvSpPr>
          <p:spPr>
            <a:xfrm>
              <a:off x="4971288" y="4733544"/>
              <a:ext cx="1118870" cy="1600200"/>
            </a:xfrm>
            <a:custGeom>
              <a:avLst/>
              <a:gdLst/>
              <a:ahLst/>
              <a:cxnLst/>
              <a:rect l="l" t="t" r="r" b="b"/>
              <a:pathLst>
                <a:path w="1118870" h="1600200">
                  <a:moveTo>
                    <a:pt x="1118615" y="0"/>
                  </a:moveTo>
                  <a:lnTo>
                    <a:pt x="1118615" y="1040129"/>
                  </a:lnTo>
                  <a:lnTo>
                    <a:pt x="559308" y="1600199"/>
                  </a:lnTo>
                  <a:lnTo>
                    <a:pt x="0" y="1040129"/>
                  </a:lnTo>
                  <a:lnTo>
                    <a:pt x="0" y="0"/>
                  </a:lnTo>
                  <a:lnTo>
                    <a:pt x="559308" y="560069"/>
                  </a:lnTo>
                  <a:lnTo>
                    <a:pt x="1118615" y="0"/>
                  </a:lnTo>
                  <a:close/>
                </a:path>
              </a:pathLst>
            </a:custGeom>
            <a:ln w="12701">
              <a:solidFill>
                <a:srgbClr val="92278F"/>
              </a:solidFill>
            </a:ln>
          </p:spPr>
          <p:txBody>
            <a:bodyPr wrap="square" lIns="0" tIns="0" rIns="0" bIns="0" rtlCol="0"/>
            <a:lstStyle/>
            <a:p>
              <a:endParaRPr/>
            </a:p>
          </p:txBody>
        </p:sp>
        <p:sp>
          <p:nvSpPr>
            <p:cNvPr id="27" name="object 27"/>
            <p:cNvSpPr txBox="1"/>
            <p:nvPr/>
          </p:nvSpPr>
          <p:spPr>
            <a:xfrm>
              <a:off x="5218938" y="5374335"/>
              <a:ext cx="626110" cy="271145"/>
            </a:xfrm>
            <a:prstGeom prst="rect">
              <a:avLst/>
            </a:prstGeom>
          </p:spPr>
          <p:txBody>
            <a:bodyPr vert="horz" wrap="square" lIns="0" tIns="13970" rIns="0" bIns="0" rtlCol="0">
              <a:spAutoFit/>
            </a:bodyPr>
            <a:lstStyle/>
            <a:p>
              <a:pPr marL="12700">
                <a:lnSpc>
                  <a:spcPct val="100000"/>
                </a:lnSpc>
                <a:spcBef>
                  <a:spcPts val="110"/>
                </a:spcBef>
              </a:pPr>
              <a:r>
                <a:rPr sz="1600" spc="-5" dirty="0">
                  <a:solidFill>
                    <a:srgbClr val="FFFFFF"/>
                  </a:solidFill>
                  <a:latin typeface="Calibri"/>
                  <a:cs typeface="Calibri"/>
                </a:rPr>
                <a:t>SON</a:t>
              </a:r>
              <a:r>
                <a:rPr sz="1600" spc="5" dirty="0">
                  <a:solidFill>
                    <a:srgbClr val="FFFFFF"/>
                  </a:solidFill>
                  <a:latin typeface="Calibri"/>
                  <a:cs typeface="Calibri"/>
                </a:rPr>
                <a:t>UÇ</a:t>
              </a:r>
              <a:endParaRPr sz="1600">
                <a:latin typeface="Calibri"/>
                <a:cs typeface="Calibri"/>
              </a:endParaRPr>
            </a:p>
          </p:txBody>
        </p:sp>
      </p:grpSp>
      <p:sp>
        <p:nvSpPr>
          <p:cNvPr id="29" name="object 29"/>
          <p:cNvSpPr/>
          <p:nvPr/>
        </p:nvSpPr>
        <p:spPr>
          <a:xfrm>
            <a:off x="6080897" y="4498415"/>
            <a:ext cx="5776951" cy="1334747"/>
          </a:xfrm>
          <a:custGeom>
            <a:avLst/>
            <a:gdLst/>
            <a:ahLst/>
            <a:cxnLst/>
            <a:rect l="l" t="t" r="r" b="b"/>
            <a:pathLst>
              <a:path w="5791200" h="1600200">
                <a:moveTo>
                  <a:pt x="5791200" y="266699"/>
                </a:moveTo>
                <a:lnTo>
                  <a:pt x="5791200" y="1333487"/>
                </a:lnTo>
                <a:lnTo>
                  <a:pt x="5787678" y="1387240"/>
                </a:lnTo>
                <a:lnTo>
                  <a:pt x="5777581" y="1437306"/>
                </a:lnTo>
                <a:lnTo>
                  <a:pt x="5761604" y="1482611"/>
                </a:lnTo>
                <a:lnTo>
                  <a:pt x="5740447" y="1522083"/>
                </a:lnTo>
                <a:lnTo>
                  <a:pt x="5714807" y="1554651"/>
                </a:lnTo>
                <a:lnTo>
                  <a:pt x="5685383" y="1579241"/>
                </a:lnTo>
                <a:lnTo>
                  <a:pt x="5617972" y="1600199"/>
                </a:lnTo>
                <a:lnTo>
                  <a:pt x="0" y="1600199"/>
                </a:lnTo>
                <a:lnTo>
                  <a:pt x="0" y="0"/>
                </a:lnTo>
                <a:lnTo>
                  <a:pt x="5617972" y="0"/>
                </a:lnTo>
                <a:lnTo>
                  <a:pt x="5652871" y="5417"/>
                </a:lnTo>
                <a:lnTo>
                  <a:pt x="5714807" y="45541"/>
                </a:lnTo>
                <a:lnTo>
                  <a:pt x="5740447" y="78104"/>
                </a:lnTo>
                <a:lnTo>
                  <a:pt x="5761604" y="117574"/>
                </a:lnTo>
                <a:lnTo>
                  <a:pt x="5777581" y="162877"/>
                </a:lnTo>
                <a:lnTo>
                  <a:pt x="5787678" y="212943"/>
                </a:lnTo>
                <a:lnTo>
                  <a:pt x="5791200" y="266699"/>
                </a:lnTo>
                <a:close/>
              </a:path>
            </a:pathLst>
          </a:custGeom>
          <a:ln w="12701">
            <a:solidFill>
              <a:srgbClr val="92278F"/>
            </a:solidFill>
          </a:ln>
        </p:spPr>
        <p:txBody>
          <a:bodyPr wrap="square" lIns="0" tIns="0" rIns="0" bIns="0" rtlCol="0"/>
          <a:lstStyle/>
          <a:p>
            <a:endParaRPr/>
          </a:p>
        </p:txBody>
      </p:sp>
      <p:sp>
        <p:nvSpPr>
          <p:cNvPr id="30" name="object 30"/>
          <p:cNvSpPr txBox="1"/>
          <p:nvPr/>
        </p:nvSpPr>
        <p:spPr>
          <a:xfrm>
            <a:off x="6158990" y="4507129"/>
            <a:ext cx="5623833" cy="1306830"/>
          </a:xfrm>
          <a:prstGeom prst="rect">
            <a:avLst/>
          </a:prstGeom>
        </p:spPr>
        <p:txBody>
          <a:bodyPr vert="horz" wrap="square" lIns="0" tIns="12700" rIns="0" bIns="0" rtlCol="0">
            <a:spAutoFit/>
          </a:bodyPr>
          <a:lstStyle/>
          <a:p>
            <a:pPr marL="12700">
              <a:lnSpc>
                <a:spcPct val="100000"/>
              </a:lnSpc>
              <a:spcBef>
                <a:spcPts val="100"/>
              </a:spcBef>
            </a:pPr>
            <a:r>
              <a:rPr sz="1200" b="1" spc="-5" dirty="0">
                <a:latin typeface="Calibri"/>
                <a:cs typeface="Calibri"/>
              </a:rPr>
              <a:t>İsrafı </a:t>
            </a:r>
            <a:r>
              <a:rPr sz="1200" b="1" spc="-10" dirty="0">
                <a:latin typeface="Calibri"/>
                <a:cs typeface="Calibri"/>
              </a:rPr>
              <a:t>Önlemek-</a:t>
            </a:r>
            <a:r>
              <a:rPr sz="1200" spc="-10" dirty="0">
                <a:latin typeface="Calibri"/>
                <a:cs typeface="Calibri"/>
              </a:rPr>
              <a:t>Bilinçli üretim </a:t>
            </a:r>
            <a:r>
              <a:rPr sz="1200" dirty="0">
                <a:latin typeface="Calibri"/>
                <a:cs typeface="Calibri"/>
              </a:rPr>
              <a:t>ve </a:t>
            </a:r>
            <a:r>
              <a:rPr sz="1200" spc="-10" dirty="0">
                <a:latin typeface="Calibri"/>
                <a:cs typeface="Calibri"/>
              </a:rPr>
              <a:t>tüketimi </a:t>
            </a:r>
            <a:r>
              <a:rPr sz="1200" dirty="0">
                <a:latin typeface="Calibri"/>
                <a:cs typeface="Calibri"/>
              </a:rPr>
              <a:t>sağlamak </a:t>
            </a:r>
            <a:r>
              <a:rPr sz="1200" spc="-5" dirty="0">
                <a:latin typeface="Calibri"/>
                <a:cs typeface="Calibri"/>
              </a:rPr>
              <a:t>-Doğal </a:t>
            </a:r>
            <a:r>
              <a:rPr sz="1200" spc="-10" dirty="0">
                <a:latin typeface="Calibri"/>
                <a:cs typeface="Calibri"/>
              </a:rPr>
              <a:t>Kaynakları</a:t>
            </a:r>
            <a:r>
              <a:rPr sz="1200" spc="75" dirty="0">
                <a:latin typeface="Calibri"/>
                <a:cs typeface="Calibri"/>
              </a:rPr>
              <a:t> </a:t>
            </a:r>
            <a:r>
              <a:rPr sz="1200" spc="-10" dirty="0">
                <a:latin typeface="Calibri"/>
                <a:cs typeface="Calibri"/>
              </a:rPr>
              <a:t>Korumak</a:t>
            </a:r>
            <a:endParaRPr sz="1200" dirty="0">
              <a:latin typeface="Calibri"/>
              <a:cs typeface="Calibri"/>
            </a:endParaRPr>
          </a:p>
          <a:p>
            <a:pPr marL="219710" indent="-207645">
              <a:lnSpc>
                <a:spcPct val="100000"/>
              </a:lnSpc>
              <a:spcBef>
                <a:spcPts val="5"/>
              </a:spcBef>
              <a:buFont typeface="Calibri"/>
              <a:buAutoNum type="arabicPlain" startAt="2"/>
              <a:tabLst>
                <a:tab pos="220345" algn="l"/>
              </a:tabLst>
            </a:pPr>
            <a:r>
              <a:rPr sz="1200" b="1" spc="-5" dirty="0">
                <a:latin typeface="Calibri"/>
                <a:cs typeface="Calibri"/>
              </a:rPr>
              <a:t>Gelişmiş </a:t>
            </a:r>
            <a:r>
              <a:rPr sz="1200" b="1" spc="-10" dirty="0">
                <a:latin typeface="Calibri"/>
                <a:cs typeface="Calibri"/>
              </a:rPr>
              <a:t>Ülkeler </a:t>
            </a:r>
            <a:r>
              <a:rPr sz="1200" b="1" dirty="0">
                <a:latin typeface="Calibri"/>
                <a:cs typeface="Calibri"/>
              </a:rPr>
              <a:t>ile </a:t>
            </a:r>
            <a:r>
              <a:rPr sz="1200" b="1" spc="-10" dirty="0">
                <a:latin typeface="Calibri"/>
                <a:cs typeface="Calibri"/>
              </a:rPr>
              <a:t>Rekabet </a:t>
            </a:r>
            <a:r>
              <a:rPr sz="1200" b="1" spc="-5" dirty="0">
                <a:latin typeface="Calibri"/>
                <a:cs typeface="Calibri"/>
              </a:rPr>
              <a:t>Edebilmek için-</a:t>
            </a:r>
            <a:r>
              <a:rPr sz="1200" spc="-5" dirty="0">
                <a:latin typeface="Calibri"/>
                <a:cs typeface="Calibri"/>
              </a:rPr>
              <a:t>Döngüsel </a:t>
            </a:r>
            <a:r>
              <a:rPr sz="1200" spc="-10" dirty="0">
                <a:latin typeface="Calibri"/>
                <a:cs typeface="Calibri"/>
              </a:rPr>
              <a:t>ekonomiye </a:t>
            </a:r>
            <a:r>
              <a:rPr sz="1200" spc="-5" dirty="0">
                <a:latin typeface="Calibri"/>
                <a:cs typeface="Calibri"/>
              </a:rPr>
              <a:t>geçerek</a:t>
            </a:r>
            <a:r>
              <a:rPr sz="1200" spc="229" dirty="0">
                <a:latin typeface="Calibri"/>
                <a:cs typeface="Calibri"/>
              </a:rPr>
              <a:t> </a:t>
            </a:r>
            <a:r>
              <a:rPr sz="1200" spc="-5" dirty="0">
                <a:latin typeface="Calibri"/>
                <a:cs typeface="Calibri"/>
              </a:rPr>
              <a:t>atıkları</a:t>
            </a:r>
            <a:endParaRPr sz="1200" dirty="0">
              <a:latin typeface="Calibri"/>
              <a:cs typeface="Calibri"/>
            </a:endParaRPr>
          </a:p>
          <a:p>
            <a:pPr marL="12700">
              <a:lnSpc>
                <a:spcPct val="100000"/>
              </a:lnSpc>
            </a:pPr>
            <a:r>
              <a:rPr sz="1200" spc="-5" dirty="0">
                <a:latin typeface="Calibri"/>
                <a:cs typeface="Calibri"/>
              </a:rPr>
              <a:t>hammadde </a:t>
            </a:r>
            <a:r>
              <a:rPr sz="1200" spc="-10" dirty="0">
                <a:latin typeface="Calibri"/>
                <a:cs typeface="Calibri"/>
              </a:rPr>
              <a:t>olarak kullanmak yeni iş imkanları</a:t>
            </a:r>
            <a:r>
              <a:rPr sz="1200" spc="165" dirty="0">
                <a:latin typeface="Calibri"/>
                <a:cs typeface="Calibri"/>
              </a:rPr>
              <a:t> </a:t>
            </a:r>
            <a:r>
              <a:rPr sz="1200" spc="-10" dirty="0">
                <a:latin typeface="Calibri"/>
                <a:cs typeface="Calibri"/>
              </a:rPr>
              <a:t>oluşturmak</a:t>
            </a:r>
            <a:endParaRPr sz="1200" dirty="0">
              <a:latin typeface="Calibri"/>
              <a:cs typeface="Calibri"/>
            </a:endParaRPr>
          </a:p>
          <a:p>
            <a:pPr marL="189230" indent="-177165">
              <a:lnSpc>
                <a:spcPct val="100000"/>
              </a:lnSpc>
              <a:buFont typeface="Calibri"/>
              <a:buAutoNum type="arabicPlain" startAt="3"/>
              <a:tabLst>
                <a:tab pos="189865" algn="l"/>
              </a:tabLst>
            </a:pPr>
            <a:r>
              <a:rPr sz="1200" b="1" spc="-5" dirty="0">
                <a:latin typeface="Calibri"/>
                <a:cs typeface="Calibri"/>
              </a:rPr>
              <a:t>Çevresel Zararların Giderilmesi İçin-</a:t>
            </a:r>
            <a:r>
              <a:rPr sz="1200" spc="-5" dirty="0">
                <a:latin typeface="Calibri"/>
                <a:cs typeface="Calibri"/>
              </a:rPr>
              <a:t>Çevre </a:t>
            </a:r>
            <a:r>
              <a:rPr sz="1200" spc="5" dirty="0">
                <a:latin typeface="Calibri"/>
                <a:cs typeface="Calibri"/>
              </a:rPr>
              <a:t>ve </a:t>
            </a:r>
            <a:r>
              <a:rPr sz="1200" dirty="0">
                <a:latin typeface="Calibri"/>
                <a:cs typeface="Calibri"/>
              </a:rPr>
              <a:t>insan </a:t>
            </a:r>
            <a:r>
              <a:rPr sz="1200" spc="-5" dirty="0">
                <a:latin typeface="Calibri"/>
                <a:cs typeface="Calibri"/>
              </a:rPr>
              <a:t>sağlığını </a:t>
            </a:r>
            <a:r>
              <a:rPr sz="1200" spc="-10" dirty="0">
                <a:latin typeface="Calibri"/>
                <a:cs typeface="Calibri"/>
              </a:rPr>
              <a:t>korumak-Kirlilik</a:t>
            </a:r>
            <a:r>
              <a:rPr sz="1200" spc="-125" dirty="0">
                <a:latin typeface="Calibri"/>
                <a:cs typeface="Calibri"/>
              </a:rPr>
              <a:t> </a:t>
            </a:r>
            <a:r>
              <a:rPr sz="1200" spc="-5" dirty="0">
                <a:latin typeface="Calibri"/>
                <a:cs typeface="Calibri"/>
              </a:rPr>
              <a:t>giderlerini</a:t>
            </a:r>
            <a:endParaRPr sz="1200" dirty="0">
              <a:latin typeface="Calibri"/>
              <a:cs typeface="Calibri"/>
            </a:endParaRPr>
          </a:p>
          <a:p>
            <a:pPr marL="12700">
              <a:lnSpc>
                <a:spcPct val="100000"/>
              </a:lnSpc>
            </a:pPr>
            <a:r>
              <a:rPr sz="1200" spc="-5" dirty="0">
                <a:latin typeface="Calibri"/>
                <a:cs typeface="Calibri"/>
              </a:rPr>
              <a:t>azaltmak</a:t>
            </a:r>
            <a:endParaRPr sz="1200" dirty="0">
              <a:latin typeface="Calibri"/>
              <a:cs typeface="Calibri"/>
            </a:endParaRPr>
          </a:p>
          <a:p>
            <a:pPr marL="12700" marR="5080">
              <a:lnSpc>
                <a:spcPct val="100000"/>
              </a:lnSpc>
              <a:buFont typeface="Calibri"/>
              <a:buAutoNum type="arabicPlain" startAt="4"/>
              <a:tabLst>
                <a:tab pos="208279" algn="l"/>
              </a:tabLst>
            </a:pPr>
            <a:r>
              <a:rPr sz="1200" b="1" spc="-5" dirty="0">
                <a:latin typeface="Calibri"/>
                <a:cs typeface="Calibri"/>
              </a:rPr>
              <a:t>Sosyal Açıdan </a:t>
            </a:r>
            <a:r>
              <a:rPr sz="1200" b="1" dirty="0">
                <a:latin typeface="Calibri"/>
                <a:cs typeface="Calibri"/>
              </a:rPr>
              <a:t>Bütünleşmek </a:t>
            </a:r>
            <a:r>
              <a:rPr sz="1200" b="1" spc="-5" dirty="0">
                <a:latin typeface="Calibri"/>
                <a:cs typeface="Calibri"/>
              </a:rPr>
              <a:t>İçin-</a:t>
            </a:r>
            <a:r>
              <a:rPr sz="1200" spc="-5" dirty="0">
                <a:latin typeface="Calibri"/>
                <a:cs typeface="Calibri"/>
              </a:rPr>
              <a:t>Halkın </a:t>
            </a:r>
            <a:r>
              <a:rPr sz="1200" spc="-10" dirty="0">
                <a:latin typeface="Calibri"/>
                <a:cs typeface="Calibri"/>
              </a:rPr>
              <a:t>duyarlı </a:t>
            </a:r>
            <a:r>
              <a:rPr sz="1200" spc="-5" dirty="0">
                <a:latin typeface="Calibri"/>
                <a:cs typeface="Calibri"/>
              </a:rPr>
              <a:t>olmasına katkı </a:t>
            </a:r>
            <a:r>
              <a:rPr sz="1200" dirty="0">
                <a:latin typeface="Calibri"/>
                <a:cs typeface="Calibri"/>
              </a:rPr>
              <a:t>sağlamak-Daha </a:t>
            </a:r>
            <a:r>
              <a:rPr sz="1200" spc="-10" dirty="0">
                <a:latin typeface="Calibri"/>
                <a:cs typeface="Calibri"/>
              </a:rPr>
              <a:t>çevre  dostu </a:t>
            </a:r>
            <a:r>
              <a:rPr sz="1200" spc="-5" dirty="0">
                <a:latin typeface="Calibri"/>
                <a:cs typeface="Calibri"/>
              </a:rPr>
              <a:t>yaşam </a:t>
            </a:r>
            <a:r>
              <a:rPr sz="1200" spc="-10" dirty="0">
                <a:latin typeface="Calibri"/>
                <a:cs typeface="Calibri"/>
              </a:rPr>
              <a:t>tarzına </a:t>
            </a:r>
            <a:r>
              <a:rPr sz="1200" spc="-5" dirty="0">
                <a:latin typeface="Calibri"/>
                <a:cs typeface="Calibri"/>
              </a:rPr>
              <a:t>sahip</a:t>
            </a:r>
            <a:r>
              <a:rPr sz="1200" spc="40" dirty="0">
                <a:latin typeface="Calibri"/>
                <a:cs typeface="Calibri"/>
              </a:rPr>
              <a:t> </a:t>
            </a:r>
            <a:r>
              <a:rPr sz="1200" spc="-5" dirty="0">
                <a:latin typeface="Calibri"/>
                <a:cs typeface="Calibri"/>
              </a:rPr>
              <a:t>olmak</a:t>
            </a:r>
            <a:endParaRPr sz="1200" dirty="0">
              <a:latin typeface="Calibri"/>
              <a:cs typeface="Calibri"/>
            </a:endParaRPr>
          </a:p>
        </p:txBody>
      </p:sp>
      <p:sp>
        <p:nvSpPr>
          <p:cNvPr id="31" name="object 31"/>
          <p:cNvSpPr txBox="1"/>
          <p:nvPr/>
        </p:nvSpPr>
        <p:spPr>
          <a:xfrm>
            <a:off x="6145032" y="1395836"/>
            <a:ext cx="5424170" cy="858519"/>
          </a:xfrm>
          <a:prstGeom prst="rect">
            <a:avLst/>
          </a:prstGeom>
        </p:spPr>
        <p:txBody>
          <a:bodyPr vert="horz" wrap="square" lIns="0" tIns="13335" rIns="0" bIns="0" rtlCol="0">
            <a:spAutoFit/>
          </a:bodyPr>
          <a:lstStyle/>
          <a:p>
            <a:pPr marL="12700" marR="5080">
              <a:lnSpc>
                <a:spcPct val="100000"/>
              </a:lnSpc>
              <a:spcBef>
                <a:spcPts val="105"/>
              </a:spcBef>
            </a:pPr>
            <a:r>
              <a:rPr sz="1100" b="1" dirty="0">
                <a:solidFill>
                  <a:srgbClr val="404040"/>
                </a:solidFill>
                <a:latin typeface="Arial"/>
                <a:cs typeface="Arial"/>
              </a:rPr>
              <a:t>Sıfır </a:t>
            </a:r>
            <a:r>
              <a:rPr sz="1100" b="1" spc="-10" dirty="0">
                <a:solidFill>
                  <a:srgbClr val="404040"/>
                </a:solidFill>
                <a:latin typeface="Arial"/>
                <a:cs typeface="Arial"/>
              </a:rPr>
              <a:t>Atık”; </a:t>
            </a:r>
            <a:r>
              <a:rPr sz="1100" b="1" spc="-5" dirty="0">
                <a:solidFill>
                  <a:srgbClr val="404040"/>
                </a:solidFill>
                <a:latin typeface="Arial"/>
                <a:cs typeface="Arial"/>
              </a:rPr>
              <a:t>İsrafın </a:t>
            </a:r>
            <a:r>
              <a:rPr sz="1100" b="1" spc="-10" dirty="0">
                <a:solidFill>
                  <a:srgbClr val="404040"/>
                </a:solidFill>
                <a:latin typeface="Arial"/>
                <a:cs typeface="Arial"/>
              </a:rPr>
              <a:t>önlenmesi, </a:t>
            </a:r>
            <a:r>
              <a:rPr sz="1100" b="1" dirty="0">
                <a:solidFill>
                  <a:srgbClr val="404040"/>
                </a:solidFill>
                <a:latin typeface="Arial"/>
                <a:cs typeface="Arial"/>
              </a:rPr>
              <a:t>doğal </a:t>
            </a:r>
            <a:r>
              <a:rPr sz="1100" b="1" spc="-5" dirty="0">
                <a:solidFill>
                  <a:srgbClr val="404040"/>
                </a:solidFill>
                <a:latin typeface="Arial"/>
                <a:cs typeface="Arial"/>
              </a:rPr>
              <a:t>kaynaklarımızın </a:t>
            </a:r>
            <a:r>
              <a:rPr sz="1100" b="1" dirty="0">
                <a:solidFill>
                  <a:srgbClr val="404040"/>
                </a:solidFill>
                <a:latin typeface="Arial"/>
                <a:cs typeface="Arial"/>
              </a:rPr>
              <a:t>daha </a:t>
            </a:r>
            <a:r>
              <a:rPr sz="1100" b="1" spc="-10" dirty="0">
                <a:solidFill>
                  <a:srgbClr val="404040"/>
                </a:solidFill>
                <a:latin typeface="Arial"/>
                <a:cs typeface="Arial"/>
              </a:rPr>
              <a:t>verimli kullanılması, </a:t>
            </a:r>
            <a:r>
              <a:rPr sz="1100" b="1" dirty="0">
                <a:solidFill>
                  <a:srgbClr val="404040"/>
                </a:solidFill>
                <a:latin typeface="Arial"/>
                <a:cs typeface="Arial"/>
              </a:rPr>
              <a:t>atık  </a:t>
            </a:r>
            <a:r>
              <a:rPr sz="1100" b="1" spc="-10" dirty="0">
                <a:solidFill>
                  <a:srgbClr val="404040"/>
                </a:solidFill>
                <a:latin typeface="Arial"/>
                <a:cs typeface="Arial"/>
              </a:rPr>
              <a:t>oluşum </a:t>
            </a:r>
            <a:r>
              <a:rPr sz="1100" b="1" spc="-5" dirty="0">
                <a:solidFill>
                  <a:srgbClr val="404040"/>
                </a:solidFill>
                <a:latin typeface="Arial"/>
                <a:cs typeface="Arial"/>
              </a:rPr>
              <a:t>sebeplerinin </a:t>
            </a:r>
            <a:r>
              <a:rPr sz="1100" b="1" dirty="0">
                <a:solidFill>
                  <a:srgbClr val="404040"/>
                </a:solidFill>
                <a:latin typeface="Arial"/>
                <a:cs typeface="Arial"/>
              </a:rPr>
              <a:t>gözden </a:t>
            </a:r>
            <a:r>
              <a:rPr sz="1100" b="1" spc="-5" dirty="0">
                <a:solidFill>
                  <a:srgbClr val="404040"/>
                </a:solidFill>
                <a:latin typeface="Arial"/>
                <a:cs typeface="Arial"/>
              </a:rPr>
              <a:t>geçirilerek </a:t>
            </a:r>
            <a:r>
              <a:rPr sz="1100" b="1" dirty="0">
                <a:solidFill>
                  <a:srgbClr val="404040"/>
                </a:solidFill>
                <a:latin typeface="Arial"/>
                <a:cs typeface="Arial"/>
              </a:rPr>
              <a:t>atık </a:t>
            </a:r>
            <a:r>
              <a:rPr sz="1100" b="1" spc="-10" dirty="0">
                <a:solidFill>
                  <a:srgbClr val="404040"/>
                </a:solidFill>
                <a:latin typeface="Arial"/>
                <a:cs typeface="Arial"/>
              </a:rPr>
              <a:t>oluşumunun </a:t>
            </a:r>
            <a:r>
              <a:rPr sz="1100" b="1" spc="-5" dirty="0">
                <a:solidFill>
                  <a:srgbClr val="404040"/>
                </a:solidFill>
                <a:latin typeface="Arial"/>
                <a:cs typeface="Arial"/>
              </a:rPr>
              <a:t>engellenmesi</a:t>
            </a:r>
            <a:r>
              <a:rPr sz="1100" b="1" spc="35" dirty="0">
                <a:solidFill>
                  <a:srgbClr val="404040"/>
                </a:solidFill>
                <a:latin typeface="Arial"/>
                <a:cs typeface="Arial"/>
              </a:rPr>
              <a:t> </a:t>
            </a:r>
            <a:r>
              <a:rPr sz="1100" b="1" spc="-5" dirty="0">
                <a:solidFill>
                  <a:srgbClr val="404040"/>
                </a:solidFill>
                <a:latin typeface="Arial"/>
                <a:cs typeface="Arial"/>
              </a:rPr>
              <a:t>veya</a:t>
            </a:r>
            <a:endParaRPr sz="1100" dirty="0">
              <a:latin typeface="Arial"/>
              <a:cs typeface="Arial"/>
            </a:endParaRPr>
          </a:p>
          <a:p>
            <a:pPr marL="12700" marR="184150">
              <a:lnSpc>
                <a:spcPct val="98300"/>
              </a:lnSpc>
              <a:spcBef>
                <a:spcPts val="20"/>
              </a:spcBef>
            </a:pPr>
            <a:r>
              <a:rPr sz="1100" b="1" spc="-15" dirty="0">
                <a:solidFill>
                  <a:srgbClr val="404040"/>
                </a:solidFill>
                <a:latin typeface="Arial"/>
                <a:cs typeface="Arial"/>
              </a:rPr>
              <a:t>minimize </a:t>
            </a:r>
            <a:r>
              <a:rPr sz="1100" b="1" spc="-10" dirty="0">
                <a:solidFill>
                  <a:srgbClr val="404040"/>
                </a:solidFill>
                <a:latin typeface="Arial"/>
                <a:cs typeface="Arial"/>
              </a:rPr>
              <a:t>edilmesi, </a:t>
            </a:r>
            <a:r>
              <a:rPr sz="1100" b="1" dirty="0">
                <a:solidFill>
                  <a:srgbClr val="404040"/>
                </a:solidFill>
                <a:latin typeface="Arial"/>
                <a:cs typeface="Arial"/>
              </a:rPr>
              <a:t>atığın </a:t>
            </a:r>
            <a:r>
              <a:rPr sz="1100" b="1" spc="-10" dirty="0">
                <a:solidFill>
                  <a:srgbClr val="404040"/>
                </a:solidFill>
                <a:latin typeface="Arial"/>
                <a:cs typeface="Arial"/>
              </a:rPr>
              <a:t>oluşması </a:t>
            </a:r>
            <a:r>
              <a:rPr sz="1100" b="1" spc="-5" dirty="0">
                <a:solidFill>
                  <a:srgbClr val="404040"/>
                </a:solidFill>
                <a:latin typeface="Arial"/>
                <a:cs typeface="Arial"/>
              </a:rPr>
              <a:t>durumunda </a:t>
            </a:r>
            <a:r>
              <a:rPr sz="1100" b="1" spc="-10" dirty="0">
                <a:solidFill>
                  <a:srgbClr val="404040"/>
                </a:solidFill>
                <a:latin typeface="Arial"/>
                <a:cs typeface="Arial"/>
              </a:rPr>
              <a:t>ise </a:t>
            </a:r>
            <a:r>
              <a:rPr sz="1100" b="1" dirty="0">
                <a:solidFill>
                  <a:srgbClr val="404040"/>
                </a:solidFill>
                <a:latin typeface="Arial"/>
                <a:cs typeface="Arial"/>
              </a:rPr>
              <a:t>kaynağında </a:t>
            </a:r>
            <a:r>
              <a:rPr sz="1100" b="1" spc="-5" dirty="0">
                <a:solidFill>
                  <a:srgbClr val="404040"/>
                </a:solidFill>
                <a:latin typeface="Arial"/>
                <a:cs typeface="Arial"/>
              </a:rPr>
              <a:t>ayrılarak </a:t>
            </a:r>
            <a:r>
              <a:rPr sz="1100" b="1" dirty="0">
                <a:solidFill>
                  <a:srgbClr val="404040"/>
                </a:solidFill>
                <a:latin typeface="Arial"/>
                <a:cs typeface="Arial"/>
              </a:rPr>
              <a:t>geri  </a:t>
            </a:r>
            <a:r>
              <a:rPr sz="1100" b="1" spc="-5" dirty="0">
                <a:solidFill>
                  <a:srgbClr val="404040"/>
                </a:solidFill>
                <a:latin typeface="Arial"/>
                <a:cs typeface="Arial"/>
              </a:rPr>
              <a:t>dönüşüme kazandırılması noktasında mevcut </a:t>
            </a:r>
            <a:r>
              <a:rPr sz="1100" b="1" spc="-10" dirty="0">
                <a:solidFill>
                  <a:srgbClr val="404040"/>
                </a:solidFill>
                <a:latin typeface="Arial"/>
                <a:cs typeface="Arial"/>
              </a:rPr>
              <a:t>sistemi </a:t>
            </a:r>
            <a:r>
              <a:rPr sz="1100" b="1" dirty="0">
                <a:solidFill>
                  <a:srgbClr val="404040"/>
                </a:solidFill>
                <a:latin typeface="Arial"/>
                <a:cs typeface="Arial"/>
              </a:rPr>
              <a:t>daha </a:t>
            </a:r>
            <a:r>
              <a:rPr sz="1100" b="1" spc="-5" dirty="0">
                <a:solidFill>
                  <a:srgbClr val="404040"/>
                </a:solidFill>
                <a:latin typeface="Arial"/>
                <a:cs typeface="Arial"/>
              </a:rPr>
              <a:t>düzenli, </a:t>
            </a:r>
            <a:r>
              <a:rPr sz="1100" b="1" spc="-15" dirty="0">
                <a:solidFill>
                  <a:srgbClr val="404040"/>
                </a:solidFill>
                <a:latin typeface="Arial"/>
                <a:cs typeface="Arial"/>
              </a:rPr>
              <a:t>sistemli </a:t>
            </a:r>
            <a:r>
              <a:rPr sz="1100" b="1" spc="-10" dirty="0">
                <a:solidFill>
                  <a:srgbClr val="404040"/>
                </a:solidFill>
                <a:latin typeface="Arial"/>
                <a:cs typeface="Arial"/>
              </a:rPr>
              <a:t>ve  uygulanabilir bir temele </a:t>
            </a:r>
            <a:r>
              <a:rPr sz="1100" b="1" spc="-5" dirty="0">
                <a:solidFill>
                  <a:srgbClr val="404040"/>
                </a:solidFill>
                <a:latin typeface="Arial"/>
                <a:cs typeface="Arial"/>
              </a:rPr>
              <a:t>oturtmak amacıyla sıfır </a:t>
            </a:r>
            <a:r>
              <a:rPr sz="1100" b="1" dirty="0">
                <a:solidFill>
                  <a:srgbClr val="404040"/>
                </a:solidFill>
                <a:latin typeface="Arial"/>
                <a:cs typeface="Arial"/>
              </a:rPr>
              <a:t>atık </a:t>
            </a:r>
            <a:r>
              <a:rPr sz="1100" b="1" spc="-10" dirty="0">
                <a:solidFill>
                  <a:srgbClr val="404040"/>
                </a:solidFill>
                <a:latin typeface="Arial"/>
                <a:cs typeface="Arial"/>
              </a:rPr>
              <a:t>prensibiyle yola</a:t>
            </a:r>
            <a:r>
              <a:rPr sz="1100" b="1" spc="145" dirty="0">
                <a:solidFill>
                  <a:srgbClr val="404040"/>
                </a:solidFill>
                <a:latin typeface="Arial"/>
                <a:cs typeface="Arial"/>
              </a:rPr>
              <a:t> </a:t>
            </a:r>
            <a:r>
              <a:rPr sz="1100" b="1" dirty="0">
                <a:solidFill>
                  <a:srgbClr val="404040"/>
                </a:solidFill>
                <a:latin typeface="Arial"/>
                <a:cs typeface="Arial"/>
              </a:rPr>
              <a:t>çıkılmıştır</a:t>
            </a:r>
            <a:r>
              <a:rPr sz="1100" dirty="0">
                <a:solidFill>
                  <a:srgbClr val="404040"/>
                </a:solidFill>
                <a:latin typeface="Arial"/>
                <a:cs typeface="Arial"/>
              </a:rPr>
              <a:t>.</a:t>
            </a:r>
            <a:endParaRPr sz="1100" dirty="0">
              <a:latin typeface="Arial"/>
              <a:cs typeface="Arial"/>
            </a:endParaRPr>
          </a:p>
        </p:txBody>
      </p:sp>
      <p:sp>
        <p:nvSpPr>
          <p:cNvPr id="32" name="object 32"/>
          <p:cNvSpPr/>
          <p:nvPr/>
        </p:nvSpPr>
        <p:spPr>
          <a:xfrm>
            <a:off x="396435" y="1408301"/>
            <a:ext cx="4288976" cy="3471545"/>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037546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411480" y="1042677"/>
            <a:ext cx="2594956" cy="1122102"/>
          </a:xfrm>
          <a:prstGeom prst="rect">
            <a:avLst/>
          </a:prstGeom>
        </p:spPr>
        <p:txBody>
          <a:bodyPr vert="horz" wrap="square" lIns="0" tIns="13970" rIns="0" bIns="0" rtlCol="0">
            <a:spAutoFit/>
          </a:bodyPr>
          <a:lstStyle/>
          <a:p>
            <a:pPr marL="12700">
              <a:lnSpc>
                <a:spcPct val="100000"/>
              </a:lnSpc>
              <a:spcBef>
                <a:spcPts val="110"/>
              </a:spcBef>
            </a:pPr>
            <a:r>
              <a:rPr sz="3600" b="1" dirty="0">
                <a:solidFill>
                  <a:srgbClr val="4461A3"/>
                </a:solidFill>
              </a:rPr>
              <a:t>Entegre </a:t>
            </a:r>
            <a:r>
              <a:rPr sz="3600" b="1" spc="5" dirty="0">
                <a:solidFill>
                  <a:srgbClr val="4461A3"/>
                </a:solidFill>
              </a:rPr>
              <a:t>atık</a:t>
            </a:r>
            <a:r>
              <a:rPr sz="3600" b="1" spc="-125" dirty="0">
                <a:solidFill>
                  <a:srgbClr val="4461A3"/>
                </a:solidFill>
              </a:rPr>
              <a:t> </a:t>
            </a:r>
            <a:r>
              <a:rPr sz="3600" b="1" spc="5" dirty="0">
                <a:solidFill>
                  <a:srgbClr val="4461A3"/>
                </a:solidFill>
              </a:rPr>
              <a:t>yönetimi</a:t>
            </a:r>
            <a:endParaRPr sz="3600" b="1" dirty="0">
              <a:solidFill>
                <a:srgbClr val="4461A3"/>
              </a:solidFill>
            </a:endParaRPr>
          </a:p>
        </p:txBody>
      </p:sp>
      <p:sp>
        <p:nvSpPr>
          <p:cNvPr id="4" name="object 4"/>
          <p:cNvSpPr/>
          <p:nvPr/>
        </p:nvSpPr>
        <p:spPr>
          <a:xfrm>
            <a:off x="2867889" y="992393"/>
            <a:ext cx="8700657" cy="472953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4306656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7223" y="679259"/>
            <a:ext cx="7329759" cy="504625"/>
          </a:xfrm>
          <a:prstGeom prst="rect">
            <a:avLst/>
          </a:prstGeom>
        </p:spPr>
        <p:txBody>
          <a:bodyPr vert="horz" wrap="square" lIns="0" tIns="12065" rIns="0" bIns="0" rtlCol="0">
            <a:spAutoFit/>
          </a:bodyPr>
          <a:lstStyle/>
          <a:p>
            <a:pPr marL="12700">
              <a:lnSpc>
                <a:spcPct val="100000"/>
              </a:lnSpc>
              <a:spcBef>
                <a:spcPts val="95"/>
              </a:spcBef>
            </a:pPr>
            <a:r>
              <a:rPr sz="3200" b="1" spc="-15" dirty="0">
                <a:solidFill>
                  <a:srgbClr val="4461A3"/>
                </a:solidFill>
              </a:rPr>
              <a:t>ENTEGRE </a:t>
            </a:r>
            <a:r>
              <a:rPr sz="3200" b="1" spc="-10" dirty="0">
                <a:solidFill>
                  <a:srgbClr val="4461A3"/>
                </a:solidFill>
              </a:rPr>
              <a:t>KATI ATIK</a:t>
            </a:r>
            <a:r>
              <a:rPr sz="3200" b="1" spc="55" dirty="0">
                <a:solidFill>
                  <a:srgbClr val="4461A3"/>
                </a:solidFill>
              </a:rPr>
              <a:t> </a:t>
            </a:r>
            <a:r>
              <a:rPr sz="3200" b="1" spc="-10" dirty="0">
                <a:solidFill>
                  <a:srgbClr val="4461A3"/>
                </a:solidFill>
              </a:rPr>
              <a:t>YÖNETİMİ</a:t>
            </a:r>
          </a:p>
        </p:txBody>
      </p:sp>
      <p:sp>
        <p:nvSpPr>
          <p:cNvPr id="3" name="object 3"/>
          <p:cNvSpPr txBox="1"/>
          <p:nvPr/>
        </p:nvSpPr>
        <p:spPr>
          <a:xfrm>
            <a:off x="387223" y="1291919"/>
            <a:ext cx="11306013" cy="4046236"/>
          </a:xfrm>
          <a:prstGeom prst="rect">
            <a:avLst/>
          </a:prstGeom>
        </p:spPr>
        <p:txBody>
          <a:bodyPr vert="horz" wrap="square" lIns="0" tIns="43815" rIns="0" bIns="0" rtlCol="0">
            <a:spAutoFit/>
          </a:bodyPr>
          <a:lstStyle/>
          <a:p>
            <a:pPr marL="12700" marR="546100" algn="just">
              <a:lnSpc>
                <a:spcPts val="2060"/>
              </a:lnSpc>
              <a:spcBef>
                <a:spcPts val="345"/>
              </a:spcBef>
            </a:pPr>
            <a:r>
              <a:rPr sz="1600" spc="-15" dirty="0">
                <a:solidFill>
                  <a:schemeClr val="accent3">
                    <a:lumMod val="50000"/>
                  </a:schemeClr>
                </a:solidFill>
                <a:cs typeface="Arial" panose="020B0604020202020204" pitchFamily="34" charset="0"/>
              </a:rPr>
              <a:t>Entegre </a:t>
            </a:r>
            <a:r>
              <a:rPr sz="1600" spc="-20" dirty="0">
                <a:solidFill>
                  <a:schemeClr val="accent3">
                    <a:lumMod val="50000"/>
                  </a:schemeClr>
                </a:solidFill>
                <a:cs typeface="Arial" panose="020B0604020202020204" pitchFamily="34" charset="0"/>
              </a:rPr>
              <a:t>Atık Yönetiminin </a:t>
            </a:r>
            <a:r>
              <a:rPr sz="1600" spc="-10" dirty="0">
                <a:solidFill>
                  <a:schemeClr val="accent3">
                    <a:lumMod val="50000"/>
                  </a:schemeClr>
                </a:solidFill>
                <a:cs typeface="Arial" panose="020B0604020202020204" pitchFamily="34" charset="0"/>
              </a:rPr>
              <a:t>Özellikleri: </a:t>
            </a:r>
            <a:r>
              <a:rPr sz="1600" spc="-20" dirty="0">
                <a:solidFill>
                  <a:schemeClr val="accent3">
                    <a:lumMod val="50000"/>
                  </a:schemeClr>
                </a:solidFill>
                <a:cs typeface="Arial" panose="020B0604020202020204" pitchFamily="34" charset="0"/>
              </a:rPr>
              <a:t>Verimli </a:t>
            </a:r>
            <a:r>
              <a:rPr sz="1600" spc="-15" dirty="0">
                <a:solidFill>
                  <a:schemeClr val="accent3">
                    <a:lumMod val="50000"/>
                  </a:schemeClr>
                </a:solidFill>
                <a:cs typeface="Arial" panose="020B0604020202020204" pitchFamily="34" charset="0"/>
              </a:rPr>
              <a:t>ve entegre </a:t>
            </a:r>
            <a:r>
              <a:rPr sz="1600" dirty="0">
                <a:solidFill>
                  <a:schemeClr val="accent3">
                    <a:lumMod val="50000"/>
                  </a:schemeClr>
                </a:solidFill>
                <a:cs typeface="Arial" panose="020B0604020202020204" pitchFamily="34" charset="0"/>
              </a:rPr>
              <a:t>bir </a:t>
            </a:r>
            <a:r>
              <a:rPr sz="1600" spc="-20" dirty="0">
                <a:solidFill>
                  <a:schemeClr val="accent3">
                    <a:lumMod val="50000"/>
                  </a:schemeClr>
                </a:solidFill>
                <a:cs typeface="Arial" panose="020B0604020202020204" pitchFamily="34" charset="0"/>
              </a:rPr>
              <a:t>katı </a:t>
            </a:r>
            <a:r>
              <a:rPr sz="1600" spc="-15" dirty="0">
                <a:solidFill>
                  <a:schemeClr val="accent3">
                    <a:lumMod val="50000"/>
                  </a:schemeClr>
                </a:solidFill>
                <a:cs typeface="Arial" panose="020B0604020202020204" pitchFamily="34" charset="0"/>
              </a:rPr>
              <a:t>atık </a:t>
            </a:r>
            <a:r>
              <a:rPr sz="1600" spc="-10" dirty="0">
                <a:solidFill>
                  <a:schemeClr val="accent3">
                    <a:lumMod val="50000"/>
                  </a:schemeClr>
                </a:solidFill>
                <a:cs typeface="Arial" panose="020B0604020202020204" pitchFamily="34" charset="0"/>
              </a:rPr>
              <a:t>yönetim </a:t>
            </a:r>
            <a:r>
              <a:rPr sz="1600" spc="-15" dirty="0">
                <a:solidFill>
                  <a:schemeClr val="accent3">
                    <a:lumMod val="50000"/>
                  </a:schemeClr>
                </a:solidFill>
                <a:cs typeface="Arial" panose="020B0604020202020204" pitchFamily="34" charset="0"/>
              </a:rPr>
              <a:t>sistemi </a:t>
            </a:r>
            <a:r>
              <a:rPr sz="1600" spc="-10" dirty="0">
                <a:solidFill>
                  <a:schemeClr val="accent3">
                    <a:lumMod val="50000"/>
                  </a:schemeClr>
                </a:solidFill>
                <a:cs typeface="Arial" panose="020B0604020202020204" pitchFamily="34" charset="0"/>
              </a:rPr>
              <a:t>başlıca  </a:t>
            </a:r>
            <a:r>
              <a:rPr sz="1600" spc="-5" dirty="0">
                <a:solidFill>
                  <a:schemeClr val="accent3">
                    <a:lumMod val="50000"/>
                  </a:schemeClr>
                </a:solidFill>
                <a:cs typeface="Arial" panose="020B0604020202020204" pitchFamily="34" charset="0"/>
              </a:rPr>
              <a:t>aşağıdaki </a:t>
            </a:r>
            <a:r>
              <a:rPr sz="1600" spc="-15" dirty="0">
                <a:solidFill>
                  <a:schemeClr val="accent3">
                    <a:lumMod val="50000"/>
                  </a:schemeClr>
                </a:solidFill>
                <a:cs typeface="Arial" panose="020B0604020202020204" pitchFamily="34" charset="0"/>
              </a:rPr>
              <a:t>özellikleri</a:t>
            </a:r>
            <a:r>
              <a:rPr sz="1600" spc="45" dirty="0">
                <a:solidFill>
                  <a:schemeClr val="accent3">
                    <a:lumMod val="50000"/>
                  </a:schemeClr>
                </a:solidFill>
                <a:cs typeface="Arial" panose="020B0604020202020204" pitchFamily="34" charset="0"/>
              </a:rPr>
              <a:t> </a:t>
            </a:r>
            <a:r>
              <a:rPr sz="1600" spc="-25" dirty="0">
                <a:solidFill>
                  <a:schemeClr val="accent3">
                    <a:lumMod val="50000"/>
                  </a:schemeClr>
                </a:solidFill>
                <a:cs typeface="Arial" panose="020B0604020202020204" pitchFamily="34" charset="0"/>
              </a:rPr>
              <a:t>taşımalıdır.</a:t>
            </a:r>
            <a:endParaRPr sz="1600" dirty="0">
              <a:solidFill>
                <a:schemeClr val="accent3">
                  <a:lumMod val="50000"/>
                </a:schemeClr>
              </a:solidFill>
              <a:cs typeface="Arial" panose="020B0604020202020204" pitchFamily="34" charset="0"/>
            </a:endParaRPr>
          </a:p>
          <a:p>
            <a:pPr marL="12700" marR="701675" algn="just">
              <a:lnSpc>
                <a:spcPts val="2060"/>
              </a:lnSpc>
              <a:spcBef>
                <a:spcPts val="925"/>
              </a:spcBef>
              <a:buAutoNum type="arabicPeriod"/>
              <a:tabLst>
                <a:tab pos="250190" algn="l"/>
              </a:tabLst>
            </a:pPr>
            <a:r>
              <a:rPr sz="1600" dirty="0">
                <a:solidFill>
                  <a:schemeClr val="accent3">
                    <a:lumMod val="50000"/>
                  </a:schemeClr>
                </a:solidFill>
                <a:cs typeface="Arial" panose="020B0604020202020204" pitchFamily="34" charset="0"/>
              </a:rPr>
              <a:t>Bütüncül bir </a:t>
            </a:r>
            <a:r>
              <a:rPr sz="1600" spc="-15" dirty="0">
                <a:solidFill>
                  <a:schemeClr val="accent3">
                    <a:lumMod val="50000"/>
                  </a:schemeClr>
                </a:solidFill>
                <a:cs typeface="Arial" panose="020B0604020202020204" pitchFamily="34" charset="0"/>
              </a:rPr>
              <a:t>sistem </a:t>
            </a:r>
            <a:r>
              <a:rPr sz="1600" spc="-5" dirty="0">
                <a:solidFill>
                  <a:schemeClr val="accent3">
                    <a:lumMod val="50000"/>
                  </a:schemeClr>
                </a:solidFill>
                <a:cs typeface="Arial" panose="020B0604020202020204" pitchFamily="34" charset="0"/>
              </a:rPr>
              <a:t>olmalı </a:t>
            </a:r>
            <a:r>
              <a:rPr sz="1600" spc="-20" dirty="0">
                <a:solidFill>
                  <a:schemeClr val="accent3">
                    <a:lumMod val="50000"/>
                  </a:schemeClr>
                </a:solidFill>
                <a:cs typeface="Arial" panose="020B0604020202020204" pitchFamily="34" charset="0"/>
              </a:rPr>
              <a:t>Katı </a:t>
            </a:r>
            <a:r>
              <a:rPr sz="1600" spc="-15" dirty="0">
                <a:solidFill>
                  <a:schemeClr val="accent3">
                    <a:lumMod val="50000"/>
                  </a:schemeClr>
                </a:solidFill>
                <a:cs typeface="Arial" panose="020B0604020202020204" pitchFamily="34" charset="0"/>
              </a:rPr>
              <a:t>atık </a:t>
            </a:r>
            <a:r>
              <a:rPr sz="1600" spc="-10" dirty="0">
                <a:solidFill>
                  <a:schemeClr val="accent3">
                    <a:lumMod val="50000"/>
                  </a:schemeClr>
                </a:solidFill>
                <a:cs typeface="Arial" panose="020B0604020202020204" pitchFamily="34" charset="0"/>
              </a:rPr>
              <a:t>yönetimi </a:t>
            </a:r>
            <a:r>
              <a:rPr sz="1600" dirty="0">
                <a:solidFill>
                  <a:schemeClr val="accent3">
                    <a:lumMod val="50000"/>
                  </a:schemeClr>
                </a:solidFill>
                <a:cs typeface="Arial" panose="020B0604020202020204" pitchFamily="34" charset="0"/>
              </a:rPr>
              <a:t>bir </a:t>
            </a:r>
            <a:r>
              <a:rPr sz="1600" spc="-10" dirty="0">
                <a:solidFill>
                  <a:schemeClr val="accent3">
                    <a:lumMod val="50000"/>
                  </a:schemeClr>
                </a:solidFill>
                <a:cs typeface="Arial" panose="020B0604020202020204" pitchFamily="34" charset="0"/>
              </a:rPr>
              <a:t>yerleşim </a:t>
            </a:r>
            <a:r>
              <a:rPr sz="1600" spc="-15" dirty="0">
                <a:solidFill>
                  <a:schemeClr val="accent3">
                    <a:lumMod val="50000"/>
                  </a:schemeClr>
                </a:solidFill>
                <a:cs typeface="Arial" panose="020B0604020202020204" pitchFamily="34" charset="0"/>
              </a:rPr>
              <a:t>merkezinde </a:t>
            </a:r>
            <a:r>
              <a:rPr sz="1600" spc="-5" dirty="0">
                <a:solidFill>
                  <a:schemeClr val="accent3">
                    <a:lumMod val="50000"/>
                  </a:schemeClr>
                </a:solidFill>
                <a:cs typeface="Arial" panose="020B0604020202020204" pitchFamily="34" charset="0"/>
              </a:rPr>
              <a:t>oluşan </a:t>
            </a:r>
            <a:r>
              <a:rPr sz="1600" spc="-20" dirty="0">
                <a:solidFill>
                  <a:schemeClr val="accent3">
                    <a:lumMod val="50000"/>
                  </a:schemeClr>
                </a:solidFill>
                <a:cs typeface="Arial" panose="020B0604020202020204" pitchFamily="34" charset="0"/>
              </a:rPr>
              <a:t>katı </a:t>
            </a:r>
            <a:r>
              <a:rPr sz="1600" spc="-10" dirty="0">
                <a:solidFill>
                  <a:schemeClr val="accent3">
                    <a:lumMod val="50000"/>
                  </a:schemeClr>
                </a:solidFill>
                <a:cs typeface="Arial" panose="020B0604020202020204" pitchFamily="34" charset="0"/>
              </a:rPr>
              <a:t>atığın  </a:t>
            </a:r>
            <a:r>
              <a:rPr sz="1600" spc="-5" dirty="0">
                <a:solidFill>
                  <a:schemeClr val="accent3">
                    <a:lumMod val="50000"/>
                  </a:schemeClr>
                </a:solidFill>
                <a:cs typeface="Arial" panose="020B0604020202020204" pitchFamily="34" charset="0"/>
              </a:rPr>
              <a:t>bileşimini </a:t>
            </a:r>
            <a:r>
              <a:rPr sz="1600" spc="-10" dirty="0">
                <a:solidFill>
                  <a:schemeClr val="accent3">
                    <a:lumMod val="50000"/>
                  </a:schemeClr>
                </a:solidFill>
                <a:cs typeface="Arial" panose="020B0604020202020204" pitchFamily="34" charset="0"/>
              </a:rPr>
              <a:t>oluşturan </a:t>
            </a:r>
            <a:r>
              <a:rPr sz="1600" dirty="0">
                <a:solidFill>
                  <a:schemeClr val="accent3">
                    <a:lumMod val="50000"/>
                  </a:schemeClr>
                </a:solidFill>
                <a:cs typeface="Arial" panose="020B0604020202020204" pitchFamily="34" charset="0"/>
              </a:rPr>
              <a:t>bütün </a:t>
            </a:r>
            <a:r>
              <a:rPr sz="1600" spc="-5" dirty="0">
                <a:solidFill>
                  <a:schemeClr val="accent3">
                    <a:lumMod val="50000"/>
                  </a:schemeClr>
                </a:solidFill>
                <a:cs typeface="Arial" panose="020B0604020202020204" pitchFamily="34" charset="0"/>
              </a:rPr>
              <a:t>maddeleri </a:t>
            </a:r>
            <a:r>
              <a:rPr sz="1600" spc="-15" dirty="0">
                <a:solidFill>
                  <a:schemeClr val="accent3">
                    <a:lumMod val="50000"/>
                  </a:schemeClr>
                </a:solidFill>
                <a:cs typeface="Arial" panose="020B0604020202020204" pitchFamily="34" charset="0"/>
              </a:rPr>
              <a:t>ve </a:t>
            </a:r>
            <a:r>
              <a:rPr sz="1600" spc="-10" dirty="0">
                <a:solidFill>
                  <a:schemeClr val="accent3">
                    <a:lumMod val="50000"/>
                  </a:schemeClr>
                </a:solidFill>
                <a:cs typeface="Arial" panose="020B0604020202020204" pitchFamily="34" charset="0"/>
              </a:rPr>
              <a:t>üretim </a:t>
            </a:r>
            <a:r>
              <a:rPr sz="1600" spc="-5" dirty="0">
                <a:solidFill>
                  <a:schemeClr val="accent3">
                    <a:lumMod val="50000"/>
                  </a:schemeClr>
                </a:solidFill>
                <a:cs typeface="Arial" panose="020B0604020202020204" pitchFamily="34" charset="0"/>
              </a:rPr>
              <a:t>kaynaklarını </a:t>
            </a:r>
            <a:r>
              <a:rPr sz="1600" spc="-10" dirty="0">
                <a:solidFill>
                  <a:schemeClr val="accent3">
                    <a:lumMod val="50000"/>
                  </a:schemeClr>
                </a:solidFill>
                <a:cs typeface="Arial" panose="020B0604020202020204" pitchFamily="34" charset="0"/>
              </a:rPr>
              <a:t>ihtiva edecek</a:t>
            </a:r>
            <a:r>
              <a:rPr sz="1600" spc="45" dirty="0">
                <a:solidFill>
                  <a:schemeClr val="accent3">
                    <a:lumMod val="50000"/>
                  </a:schemeClr>
                </a:solidFill>
                <a:cs typeface="Arial" panose="020B0604020202020204" pitchFamily="34" charset="0"/>
              </a:rPr>
              <a:t> </a:t>
            </a:r>
            <a:r>
              <a:rPr sz="1600" spc="-5" dirty="0">
                <a:solidFill>
                  <a:schemeClr val="accent3">
                    <a:lumMod val="50000"/>
                  </a:schemeClr>
                </a:solidFill>
                <a:cs typeface="Arial" panose="020B0604020202020204" pitchFamily="34" charset="0"/>
              </a:rPr>
              <a:t>şekilde</a:t>
            </a:r>
            <a:endParaRPr sz="1600" dirty="0">
              <a:solidFill>
                <a:schemeClr val="accent3">
                  <a:lumMod val="50000"/>
                </a:schemeClr>
              </a:solidFill>
              <a:cs typeface="Arial" panose="020B0604020202020204" pitchFamily="34" charset="0"/>
            </a:endParaRPr>
          </a:p>
          <a:p>
            <a:pPr marL="12700" algn="just">
              <a:lnSpc>
                <a:spcPts val="2060"/>
              </a:lnSpc>
            </a:pPr>
            <a:r>
              <a:rPr sz="1600" spc="-15" dirty="0">
                <a:solidFill>
                  <a:schemeClr val="accent3">
                    <a:lumMod val="50000"/>
                  </a:schemeClr>
                </a:solidFill>
                <a:cs typeface="Arial" panose="020B0604020202020204" pitchFamily="34" charset="0"/>
              </a:rPr>
              <a:t>planlanmalıdır.</a:t>
            </a:r>
            <a:endParaRPr sz="1600" dirty="0">
              <a:solidFill>
                <a:schemeClr val="accent3">
                  <a:lumMod val="50000"/>
                </a:schemeClr>
              </a:solidFill>
              <a:cs typeface="Arial" panose="020B0604020202020204" pitchFamily="34" charset="0"/>
            </a:endParaRPr>
          </a:p>
          <a:p>
            <a:pPr marL="12700" marR="5080" algn="just">
              <a:lnSpc>
                <a:spcPct val="91100"/>
              </a:lnSpc>
              <a:spcBef>
                <a:spcPts val="900"/>
              </a:spcBef>
              <a:buAutoNum type="arabicPeriod" startAt="2"/>
              <a:tabLst>
                <a:tab pos="250190" algn="l"/>
              </a:tabLst>
            </a:pPr>
            <a:r>
              <a:rPr sz="1600" spc="-10" dirty="0">
                <a:solidFill>
                  <a:schemeClr val="accent3">
                    <a:lumMod val="50000"/>
                  </a:schemeClr>
                </a:solidFill>
                <a:cs typeface="Arial" panose="020B0604020202020204" pitchFamily="34" charset="0"/>
              </a:rPr>
              <a:t>Ekonomik değer oluşturabilmeli </a:t>
            </a:r>
            <a:r>
              <a:rPr sz="1600" spc="-20" dirty="0">
                <a:solidFill>
                  <a:schemeClr val="accent3">
                    <a:lumMod val="50000"/>
                  </a:schemeClr>
                </a:solidFill>
                <a:cs typeface="Arial" panose="020B0604020202020204" pitchFamily="34" charset="0"/>
              </a:rPr>
              <a:t>Katı </a:t>
            </a:r>
            <a:r>
              <a:rPr sz="1600" spc="-15" dirty="0">
                <a:solidFill>
                  <a:schemeClr val="accent3">
                    <a:lumMod val="50000"/>
                  </a:schemeClr>
                </a:solidFill>
                <a:cs typeface="Arial" panose="020B0604020202020204" pitchFamily="34" charset="0"/>
              </a:rPr>
              <a:t>atık </a:t>
            </a:r>
            <a:r>
              <a:rPr sz="1600" spc="-10" dirty="0">
                <a:solidFill>
                  <a:schemeClr val="accent3">
                    <a:lumMod val="50000"/>
                  </a:schemeClr>
                </a:solidFill>
                <a:cs typeface="Arial" panose="020B0604020202020204" pitchFamily="34" charset="0"/>
              </a:rPr>
              <a:t>sisteminden </a:t>
            </a:r>
            <a:r>
              <a:rPr sz="1600" spc="-5" dirty="0">
                <a:solidFill>
                  <a:schemeClr val="accent3">
                    <a:lumMod val="50000"/>
                  </a:schemeClr>
                </a:solidFill>
                <a:cs typeface="Arial" panose="020B0604020202020204" pitchFamily="34" charset="0"/>
              </a:rPr>
              <a:t>sağlanabilecek </a:t>
            </a:r>
            <a:r>
              <a:rPr sz="1600" spc="-15" dirty="0">
                <a:solidFill>
                  <a:schemeClr val="accent3">
                    <a:lumMod val="50000"/>
                  </a:schemeClr>
                </a:solidFill>
                <a:cs typeface="Arial" panose="020B0604020202020204" pitchFamily="34" charset="0"/>
              </a:rPr>
              <a:t>ekonomik </a:t>
            </a:r>
            <a:r>
              <a:rPr sz="1600" spc="-10" dirty="0">
                <a:solidFill>
                  <a:schemeClr val="accent3">
                    <a:lumMod val="50000"/>
                  </a:schemeClr>
                </a:solidFill>
                <a:cs typeface="Arial" panose="020B0604020202020204" pitchFamily="34" charset="0"/>
              </a:rPr>
              <a:t>değerler </a:t>
            </a:r>
            <a:r>
              <a:rPr sz="1600" spc="-15" dirty="0">
                <a:solidFill>
                  <a:schemeClr val="accent3">
                    <a:lumMod val="50000"/>
                  </a:schemeClr>
                </a:solidFill>
                <a:cs typeface="Arial" panose="020B0604020202020204" pitchFamily="34" charset="0"/>
              </a:rPr>
              <a:t>geri  </a:t>
            </a:r>
            <a:r>
              <a:rPr sz="1600" spc="-5" dirty="0">
                <a:solidFill>
                  <a:schemeClr val="accent3">
                    <a:lumMod val="50000"/>
                  </a:schemeClr>
                </a:solidFill>
                <a:cs typeface="Arial" panose="020B0604020202020204" pitchFamily="34" charset="0"/>
              </a:rPr>
              <a:t>kazanılabilir </a:t>
            </a:r>
            <a:r>
              <a:rPr sz="1600" spc="-10" dirty="0">
                <a:solidFill>
                  <a:schemeClr val="accent3">
                    <a:lumMod val="50000"/>
                  </a:schemeClr>
                </a:solidFill>
                <a:cs typeface="Arial" panose="020B0604020202020204" pitchFamily="34" charset="0"/>
              </a:rPr>
              <a:t>malzemelerden, </a:t>
            </a:r>
            <a:r>
              <a:rPr sz="1600" spc="-20" dirty="0">
                <a:solidFill>
                  <a:schemeClr val="accent3">
                    <a:lumMod val="50000"/>
                  </a:schemeClr>
                </a:solidFill>
                <a:cs typeface="Arial" panose="020B0604020202020204" pitchFamily="34" charset="0"/>
              </a:rPr>
              <a:t>komposttan </a:t>
            </a:r>
            <a:r>
              <a:rPr sz="1600" spc="-15" dirty="0">
                <a:solidFill>
                  <a:schemeClr val="accent3">
                    <a:lumMod val="50000"/>
                  </a:schemeClr>
                </a:solidFill>
                <a:cs typeface="Arial" panose="020B0604020202020204" pitchFamily="34" charset="0"/>
              </a:rPr>
              <a:t>ve </a:t>
            </a:r>
            <a:r>
              <a:rPr sz="1600" spc="-5" dirty="0">
                <a:solidFill>
                  <a:schemeClr val="accent3">
                    <a:lumMod val="50000"/>
                  </a:schemeClr>
                </a:solidFill>
                <a:cs typeface="Arial" panose="020B0604020202020204" pitchFamily="34" charset="0"/>
              </a:rPr>
              <a:t>elde </a:t>
            </a:r>
            <a:r>
              <a:rPr sz="1600" spc="-10" dirty="0">
                <a:solidFill>
                  <a:schemeClr val="accent3">
                    <a:lumMod val="50000"/>
                  </a:schemeClr>
                </a:solidFill>
                <a:cs typeface="Arial" panose="020B0604020202020204" pitchFamily="34" charset="0"/>
              </a:rPr>
              <a:t>edilebilecek (düzenli </a:t>
            </a:r>
            <a:r>
              <a:rPr sz="1600" spc="-5" dirty="0">
                <a:solidFill>
                  <a:schemeClr val="accent3">
                    <a:lumMod val="50000"/>
                  </a:schemeClr>
                </a:solidFill>
                <a:cs typeface="Arial" panose="020B0604020202020204" pitchFamily="34" charset="0"/>
              </a:rPr>
              <a:t>depolama </a:t>
            </a:r>
            <a:r>
              <a:rPr sz="1600" spc="-15" dirty="0">
                <a:solidFill>
                  <a:schemeClr val="accent3">
                    <a:lumMod val="50000"/>
                  </a:schemeClr>
                </a:solidFill>
                <a:cs typeface="Arial" panose="020B0604020202020204" pitchFamily="34" charset="0"/>
              </a:rPr>
              <a:t>ve </a:t>
            </a:r>
            <a:r>
              <a:rPr sz="1600" spc="-5" dirty="0">
                <a:solidFill>
                  <a:schemeClr val="accent3">
                    <a:lumMod val="50000"/>
                  </a:schemeClr>
                </a:solidFill>
                <a:cs typeface="Arial" panose="020B0604020202020204" pitchFamily="34" charset="0"/>
              </a:rPr>
              <a:t>anaerobik  </a:t>
            </a:r>
            <a:r>
              <a:rPr sz="1600" spc="-15" dirty="0">
                <a:solidFill>
                  <a:schemeClr val="accent3">
                    <a:lumMod val="50000"/>
                  </a:schemeClr>
                </a:solidFill>
                <a:cs typeface="Arial" panose="020B0604020202020204" pitchFamily="34" charset="0"/>
              </a:rPr>
              <a:t>kompost) </a:t>
            </a:r>
            <a:r>
              <a:rPr sz="1600" spc="-10" dirty="0">
                <a:solidFill>
                  <a:schemeClr val="accent3">
                    <a:lumMod val="50000"/>
                  </a:schemeClr>
                </a:solidFill>
                <a:cs typeface="Arial" panose="020B0604020202020204" pitchFamily="34" charset="0"/>
              </a:rPr>
              <a:t>biyogazdan </a:t>
            </a:r>
            <a:r>
              <a:rPr sz="1600" spc="-5" dirty="0">
                <a:solidFill>
                  <a:schemeClr val="accent3">
                    <a:lumMod val="50000"/>
                  </a:schemeClr>
                </a:solidFill>
                <a:cs typeface="Arial" panose="020B0604020202020204" pitchFamily="34" charset="0"/>
              </a:rPr>
              <a:t>olan </a:t>
            </a:r>
            <a:r>
              <a:rPr sz="1600" spc="-25" dirty="0">
                <a:solidFill>
                  <a:schemeClr val="accent3">
                    <a:lumMod val="50000"/>
                  </a:schemeClr>
                </a:solidFill>
                <a:cs typeface="Arial" panose="020B0604020202020204" pitchFamily="34" charset="0"/>
              </a:rPr>
              <a:t>girdilerdir. </a:t>
            </a:r>
            <a:r>
              <a:rPr sz="1600" spc="-5" dirty="0">
                <a:solidFill>
                  <a:schemeClr val="accent3">
                    <a:lumMod val="50000"/>
                  </a:schemeClr>
                </a:solidFill>
                <a:cs typeface="Arial" panose="020B0604020202020204" pitchFamily="34" charset="0"/>
              </a:rPr>
              <a:t>Bunlardan </a:t>
            </a:r>
            <a:r>
              <a:rPr sz="1600" spc="-15" dirty="0">
                <a:solidFill>
                  <a:schemeClr val="accent3">
                    <a:lumMod val="50000"/>
                  </a:schemeClr>
                </a:solidFill>
                <a:cs typeface="Arial" panose="020B0604020202020204" pitchFamily="34" charset="0"/>
              </a:rPr>
              <a:t>temin </a:t>
            </a:r>
            <a:r>
              <a:rPr sz="1600" spc="-10" dirty="0">
                <a:solidFill>
                  <a:schemeClr val="accent3">
                    <a:lumMod val="50000"/>
                  </a:schemeClr>
                </a:solidFill>
                <a:cs typeface="Arial" panose="020B0604020202020204" pitchFamily="34" charset="0"/>
              </a:rPr>
              <a:t>edilecek </a:t>
            </a:r>
            <a:r>
              <a:rPr sz="1600" spc="-40" dirty="0">
                <a:solidFill>
                  <a:schemeClr val="accent3">
                    <a:lumMod val="50000"/>
                  </a:schemeClr>
                </a:solidFill>
                <a:cs typeface="Arial" panose="020B0604020202020204" pitchFamily="34" charset="0"/>
              </a:rPr>
              <a:t>gelir, </a:t>
            </a:r>
            <a:r>
              <a:rPr sz="1600" spc="-5" dirty="0">
                <a:solidFill>
                  <a:schemeClr val="accent3">
                    <a:lumMod val="50000"/>
                  </a:schemeClr>
                </a:solidFill>
                <a:cs typeface="Arial" panose="020B0604020202020204" pitchFamily="34" charset="0"/>
              </a:rPr>
              <a:t>piyasa şartları </a:t>
            </a:r>
            <a:r>
              <a:rPr sz="1600" spc="-15" dirty="0">
                <a:solidFill>
                  <a:schemeClr val="accent3">
                    <a:lumMod val="50000"/>
                  </a:schemeClr>
                </a:solidFill>
                <a:cs typeface="Arial" panose="020B0604020202020204" pitchFamily="34" charset="0"/>
              </a:rPr>
              <a:t>ve </a:t>
            </a:r>
            <a:r>
              <a:rPr sz="1600" spc="-10" dirty="0">
                <a:solidFill>
                  <a:schemeClr val="accent3">
                    <a:lumMod val="50000"/>
                  </a:schemeClr>
                </a:solidFill>
                <a:cs typeface="Arial" panose="020B0604020202020204" pitchFamily="34" charset="0"/>
              </a:rPr>
              <a:t>yapılacak  yatırımın maliyeti </a:t>
            </a:r>
            <a:r>
              <a:rPr sz="1600" spc="-5" dirty="0">
                <a:solidFill>
                  <a:schemeClr val="accent3">
                    <a:lumMod val="50000"/>
                  </a:schemeClr>
                </a:solidFill>
                <a:cs typeface="Arial" panose="020B0604020202020204" pitchFamily="34" charset="0"/>
              </a:rPr>
              <a:t>ile yakınen </a:t>
            </a:r>
            <a:r>
              <a:rPr sz="1600" spc="-25" dirty="0">
                <a:solidFill>
                  <a:schemeClr val="accent3">
                    <a:lumMod val="50000"/>
                  </a:schemeClr>
                </a:solidFill>
                <a:cs typeface="Arial" panose="020B0604020202020204" pitchFamily="34" charset="0"/>
              </a:rPr>
              <a:t>ilgilidir. </a:t>
            </a:r>
            <a:r>
              <a:rPr sz="1600" spc="-5" dirty="0">
                <a:solidFill>
                  <a:schemeClr val="accent3">
                    <a:lumMod val="50000"/>
                  </a:schemeClr>
                </a:solidFill>
                <a:cs typeface="Arial" panose="020B0604020202020204" pitchFamily="34" charset="0"/>
              </a:rPr>
              <a:t>Bu sebeple </a:t>
            </a:r>
            <a:r>
              <a:rPr sz="1600" dirty="0">
                <a:solidFill>
                  <a:schemeClr val="accent3">
                    <a:lumMod val="50000"/>
                  </a:schemeClr>
                </a:solidFill>
                <a:cs typeface="Arial" panose="020B0604020202020204" pitchFamily="34" charset="0"/>
              </a:rPr>
              <a:t>planlama aşamasında </a:t>
            </a:r>
            <a:r>
              <a:rPr sz="1600" spc="-15" dirty="0">
                <a:solidFill>
                  <a:schemeClr val="accent3">
                    <a:lumMod val="50000"/>
                  </a:schemeClr>
                </a:solidFill>
                <a:cs typeface="Arial" panose="020B0604020202020204" pitchFamily="34" charset="0"/>
              </a:rPr>
              <a:t>ekonomik </a:t>
            </a:r>
            <a:r>
              <a:rPr sz="1600" spc="-5" dirty="0">
                <a:solidFill>
                  <a:schemeClr val="accent3">
                    <a:lumMod val="50000"/>
                  </a:schemeClr>
                </a:solidFill>
                <a:cs typeface="Arial" panose="020B0604020202020204" pitchFamily="34" charset="0"/>
              </a:rPr>
              <a:t>analizin </a:t>
            </a:r>
            <a:r>
              <a:rPr sz="1600" spc="-15" dirty="0">
                <a:solidFill>
                  <a:schemeClr val="accent3">
                    <a:lumMod val="50000"/>
                  </a:schemeClr>
                </a:solidFill>
                <a:cs typeface="Arial" panose="020B0604020202020204" pitchFamily="34" charset="0"/>
              </a:rPr>
              <a:t>çok </a:t>
            </a:r>
            <a:r>
              <a:rPr sz="1600" spc="-5" dirty="0">
                <a:solidFill>
                  <a:schemeClr val="accent3">
                    <a:lumMod val="50000"/>
                  </a:schemeClr>
                </a:solidFill>
                <a:cs typeface="Arial" panose="020B0604020202020204" pitchFamily="34" charset="0"/>
              </a:rPr>
              <a:t>iyi  yapılması </a:t>
            </a:r>
            <a:r>
              <a:rPr sz="1600" spc="-25" dirty="0">
                <a:solidFill>
                  <a:schemeClr val="accent3">
                    <a:lumMod val="50000"/>
                  </a:schemeClr>
                </a:solidFill>
                <a:cs typeface="Arial" panose="020B0604020202020204" pitchFamily="34" charset="0"/>
              </a:rPr>
              <a:t>gereklidir.</a:t>
            </a:r>
            <a:endParaRPr sz="1600" dirty="0">
              <a:solidFill>
                <a:schemeClr val="accent3">
                  <a:lumMod val="50000"/>
                </a:schemeClr>
              </a:solidFill>
              <a:cs typeface="Arial" panose="020B0604020202020204" pitchFamily="34" charset="0"/>
            </a:endParaRPr>
          </a:p>
          <a:p>
            <a:pPr marL="12700" marR="94615" algn="just">
              <a:lnSpc>
                <a:spcPct val="91100"/>
              </a:lnSpc>
              <a:spcBef>
                <a:spcPts val="900"/>
              </a:spcBef>
              <a:buAutoNum type="arabicPeriod" startAt="2"/>
              <a:tabLst>
                <a:tab pos="250190" algn="l"/>
              </a:tabLst>
            </a:pPr>
            <a:r>
              <a:rPr sz="1600" spc="-5" dirty="0">
                <a:solidFill>
                  <a:schemeClr val="accent3">
                    <a:lumMod val="50000"/>
                  </a:schemeClr>
                </a:solidFill>
                <a:cs typeface="Arial" panose="020B0604020202020204" pitchFamily="34" charset="0"/>
              </a:rPr>
              <a:t>Esnek olmalı </a:t>
            </a:r>
            <a:r>
              <a:rPr sz="1600" spc="-20" dirty="0">
                <a:solidFill>
                  <a:schemeClr val="accent3">
                    <a:lumMod val="50000"/>
                  </a:schemeClr>
                </a:solidFill>
                <a:cs typeface="Arial" panose="020B0604020202020204" pitchFamily="34" charset="0"/>
              </a:rPr>
              <a:t>Katı </a:t>
            </a:r>
            <a:r>
              <a:rPr sz="1600" spc="-15" dirty="0">
                <a:solidFill>
                  <a:schemeClr val="accent3">
                    <a:lumMod val="50000"/>
                  </a:schemeClr>
                </a:solidFill>
                <a:cs typeface="Arial" panose="020B0604020202020204" pitchFamily="34" charset="0"/>
              </a:rPr>
              <a:t>atık </a:t>
            </a:r>
            <a:r>
              <a:rPr sz="1600" spc="-10" dirty="0">
                <a:solidFill>
                  <a:schemeClr val="accent3">
                    <a:lumMod val="50000"/>
                  </a:schemeClr>
                </a:solidFill>
                <a:cs typeface="Arial" panose="020B0604020202020204" pitchFamily="34" charset="0"/>
              </a:rPr>
              <a:t>yönetim </a:t>
            </a:r>
            <a:r>
              <a:rPr sz="1600" spc="-15" dirty="0">
                <a:solidFill>
                  <a:schemeClr val="accent3">
                    <a:lumMod val="50000"/>
                  </a:schemeClr>
                </a:solidFill>
                <a:cs typeface="Arial" panose="020B0604020202020204" pitchFamily="34" charset="0"/>
              </a:rPr>
              <a:t>sistemi, </a:t>
            </a:r>
            <a:r>
              <a:rPr sz="1600" spc="-10" dirty="0">
                <a:solidFill>
                  <a:schemeClr val="accent3">
                    <a:lumMod val="50000"/>
                  </a:schemeClr>
                </a:solidFill>
                <a:cs typeface="Arial" panose="020B0604020202020204" pitchFamily="34" charset="0"/>
              </a:rPr>
              <a:t>çevresel, mekansal </a:t>
            </a:r>
            <a:r>
              <a:rPr sz="1600" spc="-15" dirty="0">
                <a:solidFill>
                  <a:schemeClr val="accent3">
                    <a:lumMod val="50000"/>
                  </a:schemeClr>
                </a:solidFill>
                <a:cs typeface="Arial" panose="020B0604020202020204" pitchFamily="34" charset="0"/>
              </a:rPr>
              <a:t>ve atık </a:t>
            </a:r>
            <a:r>
              <a:rPr sz="1600" spc="-10" dirty="0">
                <a:solidFill>
                  <a:schemeClr val="accent3">
                    <a:lumMod val="50000"/>
                  </a:schemeClr>
                </a:solidFill>
                <a:cs typeface="Arial" panose="020B0604020202020204" pitchFamily="34" charset="0"/>
              </a:rPr>
              <a:t>özelliklerinde </a:t>
            </a:r>
            <a:r>
              <a:rPr sz="1600" spc="-5" dirty="0">
                <a:solidFill>
                  <a:schemeClr val="accent3">
                    <a:lumMod val="50000"/>
                  </a:schemeClr>
                </a:solidFill>
                <a:cs typeface="Arial" panose="020B0604020202020204" pitchFamily="34" charset="0"/>
              </a:rPr>
              <a:t>zamana </a:t>
            </a:r>
            <a:r>
              <a:rPr sz="1600" dirty="0">
                <a:solidFill>
                  <a:schemeClr val="accent3">
                    <a:lumMod val="50000"/>
                  </a:schemeClr>
                </a:solidFill>
                <a:cs typeface="Arial" panose="020B0604020202020204" pitchFamily="34" charset="0"/>
              </a:rPr>
              <a:t>bağlı  </a:t>
            </a:r>
            <a:r>
              <a:rPr sz="1600" spc="-10" dirty="0">
                <a:solidFill>
                  <a:schemeClr val="accent3">
                    <a:lumMod val="50000"/>
                  </a:schemeClr>
                </a:solidFill>
                <a:cs typeface="Arial" panose="020B0604020202020204" pitchFamily="34" charset="0"/>
              </a:rPr>
              <a:t>olarak meydana gelebilecek çeşitli değişikliklere </a:t>
            </a:r>
            <a:r>
              <a:rPr sz="1600" spc="-5" dirty="0">
                <a:solidFill>
                  <a:schemeClr val="accent3">
                    <a:lumMod val="50000"/>
                  </a:schemeClr>
                </a:solidFill>
                <a:cs typeface="Arial" panose="020B0604020202020204" pitchFamily="34" charset="0"/>
              </a:rPr>
              <a:t>belirli oranda </a:t>
            </a:r>
            <a:r>
              <a:rPr sz="1600" dirty="0">
                <a:solidFill>
                  <a:schemeClr val="accent3">
                    <a:lumMod val="50000"/>
                  </a:schemeClr>
                </a:solidFill>
                <a:cs typeface="Arial" panose="020B0604020202020204" pitchFamily="34" charset="0"/>
              </a:rPr>
              <a:t>uyum </a:t>
            </a:r>
            <a:r>
              <a:rPr sz="1600" spc="-10" dirty="0">
                <a:solidFill>
                  <a:schemeClr val="accent3">
                    <a:lumMod val="50000"/>
                  </a:schemeClr>
                </a:solidFill>
                <a:cs typeface="Arial" panose="020B0604020202020204" pitchFamily="34" charset="0"/>
              </a:rPr>
              <a:t>sağlayabilecek esneklikte  </a:t>
            </a:r>
            <a:r>
              <a:rPr sz="1600" spc="-20" dirty="0">
                <a:solidFill>
                  <a:schemeClr val="accent3">
                    <a:lumMod val="50000"/>
                  </a:schemeClr>
                </a:solidFill>
                <a:cs typeface="Arial" panose="020B0604020202020204" pitchFamily="34" charset="0"/>
              </a:rPr>
              <a:t>olmalıdır.</a:t>
            </a:r>
            <a:endParaRPr sz="1600" dirty="0">
              <a:solidFill>
                <a:schemeClr val="accent3">
                  <a:lumMod val="50000"/>
                </a:schemeClr>
              </a:solidFill>
              <a:cs typeface="Arial" panose="020B0604020202020204" pitchFamily="34" charset="0"/>
            </a:endParaRPr>
          </a:p>
          <a:p>
            <a:pPr marL="12700" marR="448309" algn="just">
              <a:lnSpc>
                <a:spcPts val="2060"/>
              </a:lnSpc>
              <a:spcBef>
                <a:spcPts val="950"/>
              </a:spcBef>
              <a:buAutoNum type="arabicPeriod" startAt="2"/>
              <a:tabLst>
                <a:tab pos="250825" algn="l"/>
              </a:tabLst>
            </a:pPr>
            <a:r>
              <a:rPr sz="1600" spc="-10" dirty="0">
                <a:solidFill>
                  <a:schemeClr val="accent3">
                    <a:lumMod val="50000"/>
                  </a:schemeClr>
                </a:solidFill>
                <a:cs typeface="Arial" panose="020B0604020202020204" pitchFamily="34" charset="0"/>
              </a:rPr>
              <a:t>Bölgesel </a:t>
            </a:r>
            <a:r>
              <a:rPr sz="1600" spc="-5" dirty="0">
                <a:solidFill>
                  <a:schemeClr val="accent3">
                    <a:lumMod val="50000"/>
                  </a:schemeClr>
                </a:solidFill>
                <a:cs typeface="Arial" panose="020B0604020202020204" pitchFamily="34" charset="0"/>
              </a:rPr>
              <a:t>planlama yapılmalı </a:t>
            </a:r>
            <a:r>
              <a:rPr sz="1600" spc="-20" dirty="0">
                <a:solidFill>
                  <a:schemeClr val="accent3">
                    <a:lumMod val="50000"/>
                  </a:schemeClr>
                </a:solidFill>
                <a:cs typeface="Arial" panose="020B0604020202020204" pitchFamily="34" charset="0"/>
              </a:rPr>
              <a:t>Toplanacak </a:t>
            </a:r>
            <a:r>
              <a:rPr sz="1600" spc="-15" dirty="0">
                <a:solidFill>
                  <a:schemeClr val="accent3">
                    <a:lumMod val="50000"/>
                  </a:schemeClr>
                </a:solidFill>
                <a:cs typeface="Arial" panose="020B0604020202020204" pitchFamily="34" charset="0"/>
              </a:rPr>
              <a:t>atık </a:t>
            </a:r>
            <a:r>
              <a:rPr sz="1600" spc="-5" dirty="0">
                <a:solidFill>
                  <a:schemeClr val="accent3">
                    <a:lumMod val="50000"/>
                  </a:schemeClr>
                </a:solidFill>
                <a:cs typeface="Arial" panose="020B0604020202020204" pitchFamily="34" charset="0"/>
              </a:rPr>
              <a:t>miktarının </a:t>
            </a:r>
            <a:r>
              <a:rPr sz="1600" dirty="0">
                <a:solidFill>
                  <a:schemeClr val="accent3">
                    <a:lumMod val="50000"/>
                  </a:schemeClr>
                </a:solidFill>
                <a:cs typeface="Arial" panose="020B0604020202020204" pitchFamily="34" charset="0"/>
              </a:rPr>
              <a:t>büyüklüğü, planlamanın </a:t>
            </a:r>
            <a:r>
              <a:rPr sz="1600" spc="-5" dirty="0">
                <a:solidFill>
                  <a:schemeClr val="accent3">
                    <a:lumMod val="50000"/>
                  </a:schemeClr>
                </a:solidFill>
                <a:cs typeface="Arial" panose="020B0604020202020204" pitchFamily="34" charset="0"/>
              </a:rPr>
              <a:t>o oranda  </a:t>
            </a:r>
            <a:r>
              <a:rPr sz="1600" spc="-10" dirty="0">
                <a:solidFill>
                  <a:schemeClr val="accent3">
                    <a:lumMod val="50000"/>
                  </a:schemeClr>
                </a:solidFill>
                <a:cs typeface="Arial" panose="020B0604020202020204" pitchFamily="34" charset="0"/>
              </a:rPr>
              <a:t>verimli </a:t>
            </a:r>
            <a:r>
              <a:rPr sz="1600" spc="-5" dirty="0">
                <a:solidFill>
                  <a:schemeClr val="accent3">
                    <a:lumMod val="50000"/>
                  </a:schemeClr>
                </a:solidFill>
                <a:cs typeface="Arial" panose="020B0604020202020204" pitchFamily="34" charset="0"/>
              </a:rPr>
              <a:t>olmasını </a:t>
            </a:r>
            <a:r>
              <a:rPr sz="1600" spc="-20" dirty="0">
                <a:solidFill>
                  <a:schemeClr val="accent3">
                    <a:lumMod val="50000"/>
                  </a:schemeClr>
                </a:solidFill>
                <a:cs typeface="Arial" panose="020B0604020202020204" pitchFamily="34" charset="0"/>
              </a:rPr>
              <a:t>sağlamaktadır. Atık </a:t>
            </a:r>
            <a:r>
              <a:rPr sz="1600" dirty="0">
                <a:solidFill>
                  <a:schemeClr val="accent3">
                    <a:lumMod val="50000"/>
                  </a:schemeClr>
                </a:solidFill>
                <a:cs typeface="Arial" panose="020B0604020202020204" pitchFamily="34" charset="0"/>
              </a:rPr>
              <a:t>oluşum </a:t>
            </a:r>
            <a:r>
              <a:rPr sz="1600" spc="-10" dirty="0">
                <a:solidFill>
                  <a:schemeClr val="accent3">
                    <a:lumMod val="50000"/>
                  </a:schemeClr>
                </a:solidFill>
                <a:cs typeface="Arial" panose="020B0604020202020204" pitchFamily="34" charset="0"/>
              </a:rPr>
              <a:t>miktarı </a:t>
            </a:r>
            <a:r>
              <a:rPr sz="1600" spc="-5" dirty="0">
                <a:solidFill>
                  <a:schemeClr val="accent3">
                    <a:lumMod val="50000"/>
                  </a:schemeClr>
                </a:solidFill>
                <a:cs typeface="Arial" panose="020B0604020202020204" pitchFamily="34" charset="0"/>
              </a:rPr>
              <a:t>ise öncelikle </a:t>
            </a:r>
            <a:r>
              <a:rPr sz="1600" dirty="0">
                <a:solidFill>
                  <a:schemeClr val="accent3">
                    <a:lumMod val="50000"/>
                  </a:schemeClr>
                </a:solidFill>
                <a:cs typeface="Arial" panose="020B0604020202020204" pitchFamily="34" charset="0"/>
              </a:rPr>
              <a:t>nüfusa </a:t>
            </a:r>
            <a:r>
              <a:rPr sz="1600" spc="-25" dirty="0">
                <a:solidFill>
                  <a:schemeClr val="accent3">
                    <a:lumMod val="50000"/>
                  </a:schemeClr>
                </a:solidFill>
                <a:cs typeface="Arial" panose="020B0604020202020204" pitchFamily="34" charset="0"/>
              </a:rPr>
              <a:t>bağlıdır. </a:t>
            </a:r>
            <a:r>
              <a:rPr sz="1600" spc="-5" dirty="0">
                <a:solidFill>
                  <a:schemeClr val="accent3">
                    <a:lumMod val="50000"/>
                  </a:schemeClr>
                </a:solidFill>
                <a:cs typeface="Arial" panose="020B0604020202020204" pitchFamily="34" charset="0"/>
              </a:rPr>
              <a:t>Bu sebeple  şehirler </a:t>
            </a:r>
            <a:r>
              <a:rPr sz="1600" dirty="0">
                <a:solidFill>
                  <a:schemeClr val="accent3">
                    <a:lumMod val="50000"/>
                  </a:schemeClr>
                </a:solidFill>
                <a:cs typeface="Arial" panose="020B0604020202020204" pitchFamily="34" charset="0"/>
              </a:rPr>
              <a:t>dışındaki </a:t>
            </a:r>
            <a:r>
              <a:rPr sz="1600" spc="-5" dirty="0">
                <a:solidFill>
                  <a:schemeClr val="accent3">
                    <a:lumMod val="50000"/>
                  </a:schemeClr>
                </a:solidFill>
                <a:cs typeface="Arial" panose="020B0604020202020204" pitchFamily="34" charset="0"/>
              </a:rPr>
              <a:t>planlamalarda </a:t>
            </a:r>
            <a:r>
              <a:rPr sz="1600" dirty="0">
                <a:solidFill>
                  <a:schemeClr val="accent3">
                    <a:lumMod val="50000"/>
                  </a:schemeClr>
                </a:solidFill>
                <a:cs typeface="Arial" panose="020B0604020202020204" pitchFamily="34" charset="0"/>
              </a:rPr>
              <a:t>daha büyük </a:t>
            </a:r>
            <a:r>
              <a:rPr sz="1600" spc="-10" dirty="0">
                <a:solidFill>
                  <a:schemeClr val="accent3">
                    <a:lumMod val="50000"/>
                  </a:schemeClr>
                </a:solidFill>
                <a:cs typeface="Arial" panose="020B0604020202020204" pitchFamily="34" charset="0"/>
              </a:rPr>
              <a:t>bölgesel </a:t>
            </a:r>
            <a:r>
              <a:rPr sz="1600" spc="-5" dirty="0">
                <a:solidFill>
                  <a:schemeClr val="accent3">
                    <a:lumMod val="50000"/>
                  </a:schemeClr>
                </a:solidFill>
                <a:cs typeface="Arial" panose="020B0604020202020204" pitchFamily="34" charset="0"/>
              </a:rPr>
              <a:t>planlamalar </a:t>
            </a:r>
            <a:r>
              <a:rPr sz="1600" spc="-20" dirty="0">
                <a:solidFill>
                  <a:schemeClr val="accent3">
                    <a:lumMod val="50000"/>
                  </a:schemeClr>
                </a:solidFill>
                <a:cs typeface="Arial" panose="020B0604020202020204" pitchFamily="34" charset="0"/>
              </a:rPr>
              <a:t>yapılmalıdır. </a:t>
            </a:r>
            <a:r>
              <a:rPr sz="1600" spc="-5" dirty="0">
                <a:solidFill>
                  <a:schemeClr val="accent3">
                    <a:lumMod val="50000"/>
                  </a:schemeClr>
                </a:solidFill>
                <a:cs typeface="Arial" panose="020B0604020202020204" pitchFamily="34" charset="0"/>
              </a:rPr>
              <a:t>Bazı</a:t>
            </a:r>
            <a:endParaRPr sz="1600" dirty="0">
              <a:solidFill>
                <a:schemeClr val="accent3">
                  <a:lumMod val="50000"/>
                </a:schemeClr>
              </a:solidFill>
              <a:cs typeface="Arial" panose="020B0604020202020204" pitchFamily="34" charset="0"/>
            </a:endParaRPr>
          </a:p>
          <a:p>
            <a:pPr marL="12700" algn="just">
              <a:lnSpc>
                <a:spcPts val="1960"/>
              </a:lnSpc>
            </a:pPr>
            <a:r>
              <a:rPr sz="1600" spc="-10" dirty="0">
                <a:solidFill>
                  <a:schemeClr val="accent3">
                    <a:lumMod val="50000"/>
                  </a:schemeClr>
                </a:solidFill>
                <a:cs typeface="Arial" panose="020B0604020202020204" pitchFamily="34" charset="0"/>
              </a:rPr>
              <a:t>araştırmacılar </a:t>
            </a:r>
            <a:r>
              <a:rPr sz="1600" spc="-15" dirty="0">
                <a:solidFill>
                  <a:schemeClr val="accent3">
                    <a:lumMod val="50000"/>
                  </a:schemeClr>
                </a:solidFill>
                <a:cs typeface="Arial" panose="020B0604020202020204" pitchFamily="34" charset="0"/>
              </a:rPr>
              <a:t>entegre </a:t>
            </a:r>
            <a:r>
              <a:rPr sz="1600" dirty="0">
                <a:solidFill>
                  <a:schemeClr val="accent3">
                    <a:lumMod val="50000"/>
                  </a:schemeClr>
                </a:solidFill>
                <a:cs typeface="Arial" panose="020B0604020202020204" pitchFamily="34" charset="0"/>
              </a:rPr>
              <a:t>bir </a:t>
            </a:r>
            <a:r>
              <a:rPr sz="1600" spc="-10" dirty="0">
                <a:solidFill>
                  <a:schemeClr val="accent3">
                    <a:lumMod val="50000"/>
                  </a:schemeClr>
                </a:solidFill>
                <a:cs typeface="Arial" panose="020B0604020202020204" pitchFamily="34" charset="0"/>
              </a:rPr>
              <a:t>yönetime </a:t>
            </a:r>
            <a:r>
              <a:rPr sz="1600" dirty="0">
                <a:solidFill>
                  <a:schemeClr val="accent3">
                    <a:lumMod val="50000"/>
                  </a:schemeClr>
                </a:solidFill>
                <a:cs typeface="Arial" panose="020B0604020202020204" pitchFamily="34" charset="0"/>
              </a:rPr>
              <a:t>bağlı nüfusun </a:t>
            </a:r>
            <a:r>
              <a:rPr sz="1600" spc="-5" dirty="0">
                <a:solidFill>
                  <a:schemeClr val="accent3">
                    <a:lumMod val="50000"/>
                  </a:schemeClr>
                </a:solidFill>
                <a:cs typeface="Arial" panose="020B0604020202020204" pitchFamily="34" charset="0"/>
              </a:rPr>
              <a:t>500.000 kişiden az olmamasını</a:t>
            </a:r>
            <a:r>
              <a:rPr sz="1600" spc="90" dirty="0">
                <a:solidFill>
                  <a:schemeClr val="accent3">
                    <a:lumMod val="50000"/>
                  </a:schemeClr>
                </a:solidFill>
                <a:cs typeface="Arial" panose="020B0604020202020204" pitchFamily="34" charset="0"/>
              </a:rPr>
              <a:t> </a:t>
            </a:r>
            <a:r>
              <a:rPr sz="1600" spc="-20" dirty="0">
                <a:solidFill>
                  <a:schemeClr val="accent3">
                    <a:lumMod val="50000"/>
                  </a:schemeClr>
                </a:solidFill>
                <a:cs typeface="Arial" panose="020B0604020202020204" pitchFamily="34" charset="0"/>
              </a:rPr>
              <a:t>tavsiye</a:t>
            </a:r>
            <a:endParaRPr sz="1600" dirty="0">
              <a:solidFill>
                <a:schemeClr val="accent3">
                  <a:lumMod val="50000"/>
                </a:schemeClr>
              </a:solidFill>
              <a:cs typeface="Arial" panose="020B0604020202020204" pitchFamily="34" charset="0"/>
            </a:endParaRPr>
          </a:p>
          <a:p>
            <a:pPr marL="12700" algn="just">
              <a:lnSpc>
                <a:spcPts val="2170"/>
              </a:lnSpc>
            </a:pPr>
            <a:r>
              <a:rPr sz="1600" spc="-30" dirty="0">
                <a:solidFill>
                  <a:schemeClr val="accent3">
                    <a:lumMod val="50000"/>
                  </a:schemeClr>
                </a:solidFill>
                <a:cs typeface="Arial" panose="020B0604020202020204" pitchFamily="34" charset="0"/>
              </a:rPr>
              <a:t>etmektedir. </a:t>
            </a:r>
            <a:r>
              <a:rPr sz="1600" spc="-10" dirty="0">
                <a:solidFill>
                  <a:schemeClr val="accent3">
                    <a:lumMod val="50000"/>
                  </a:schemeClr>
                </a:solidFill>
                <a:cs typeface="Arial" panose="020B0604020202020204" pitchFamily="34" charset="0"/>
              </a:rPr>
              <a:t>(White,</a:t>
            </a:r>
            <a:r>
              <a:rPr sz="1600" spc="80" dirty="0">
                <a:solidFill>
                  <a:schemeClr val="accent3">
                    <a:lumMod val="50000"/>
                  </a:schemeClr>
                </a:solidFill>
                <a:cs typeface="Arial" panose="020B0604020202020204" pitchFamily="34" charset="0"/>
              </a:rPr>
              <a:t> </a:t>
            </a:r>
            <a:r>
              <a:rPr sz="1600" spc="-5" dirty="0">
                <a:solidFill>
                  <a:schemeClr val="accent3">
                    <a:lumMod val="50000"/>
                  </a:schemeClr>
                </a:solidFill>
                <a:cs typeface="Arial" panose="020B0604020202020204" pitchFamily="34" charset="0"/>
              </a:rPr>
              <a:t>1995)</a:t>
            </a:r>
            <a:endParaRPr sz="1600"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25903671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25581" y="849060"/>
            <a:ext cx="11284531" cy="5011413"/>
            <a:chOff x="1736909" y="-642157"/>
            <a:chExt cx="12779470" cy="6016598"/>
          </a:xfrm>
        </p:grpSpPr>
        <p:sp>
          <p:nvSpPr>
            <p:cNvPr id="3" name="object 3"/>
            <p:cNvSpPr/>
            <p:nvPr/>
          </p:nvSpPr>
          <p:spPr>
            <a:xfrm>
              <a:off x="1736909" y="-64706"/>
              <a:ext cx="5828817" cy="4346793"/>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8248543" y="-642157"/>
              <a:ext cx="6267836" cy="6016598"/>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9594122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69066" y="1513645"/>
            <a:ext cx="11309350" cy="505908"/>
          </a:xfrm>
          <a:prstGeom prst="rect">
            <a:avLst/>
          </a:prstGeom>
        </p:spPr>
        <p:txBody>
          <a:bodyPr vert="horz" wrap="square" lIns="0" tIns="13335" rIns="0" bIns="0" rtlCol="0">
            <a:spAutoFit/>
          </a:bodyPr>
          <a:lstStyle/>
          <a:p>
            <a:pPr marL="12700">
              <a:lnSpc>
                <a:spcPct val="100000"/>
              </a:lnSpc>
              <a:spcBef>
                <a:spcPts val="105"/>
              </a:spcBef>
            </a:pPr>
            <a:r>
              <a:rPr lang="en-GB" sz="3200" b="1" spc="5" dirty="0">
                <a:solidFill>
                  <a:srgbClr val="4461A3"/>
                </a:solidFill>
              </a:rPr>
              <a:t>Geri </a:t>
            </a:r>
            <a:r>
              <a:rPr lang="en-GB" sz="3200" b="1" dirty="0" err="1">
                <a:solidFill>
                  <a:srgbClr val="4461A3"/>
                </a:solidFill>
              </a:rPr>
              <a:t>Kazanılabilir</a:t>
            </a:r>
            <a:r>
              <a:rPr lang="en-GB" sz="3200" b="1" dirty="0">
                <a:solidFill>
                  <a:srgbClr val="4461A3"/>
                </a:solidFill>
              </a:rPr>
              <a:t> </a:t>
            </a:r>
            <a:r>
              <a:rPr lang="en-GB" sz="3200" b="1" dirty="0" err="1">
                <a:solidFill>
                  <a:srgbClr val="4461A3"/>
                </a:solidFill>
              </a:rPr>
              <a:t>Atıkların</a:t>
            </a:r>
            <a:r>
              <a:rPr lang="en-GB" sz="3200" b="1" dirty="0">
                <a:solidFill>
                  <a:srgbClr val="4461A3"/>
                </a:solidFill>
              </a:rPr>
              <a:t> </a:t>
            </a:r>
            <a:r>
              <a:rPr lang="en-GB" sz="3200" b="1" dirty="0" err="1">
                <a:solidFill>
                  <a:srgbClr val="4461A3"/>
                </a:solidFill>
              </a:rPr>
              <a:t>Toplanması</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spc="5" dirty="0">
                <a:solidFill>
                  <a:srgbClr val="4461A3"/>
                </a:solidFill>
              </a:rPr>
              <a:t>Geri </a:t>
            </a:r>
            <a:r>
              <a:rPr lang="en-GB" sz="3200" b="1" dirty="0" err="1">
                <a:solidFill>
                  <a:srgbClr val="4461A3"/>
                </a:solidFill>
              </a:rPr>
              <a:t>Dönüşüm</a:t>
            </a:r>
            <a:r>
              <a:rPr lang="en-GB" sz="3200" b="1" spc="-55" dirty="0">
                <a:solidFill>
                  <a:srgbClr val="4461A3"/>
                </a:solidFill>
              </a:rPr>
              <a:t> </a:t>
            </a:r>
            <a:r>
              <a:rPr lang="en-GB" sz="3200" b="1" dirty="0" err="1">
                <a:solidFill>
                  <a:srgbClr val="4461A3"/>
                </a:solidFill>
              </a:rPr>
              <a:t>Hedefleri</a:t>
            </a:r>
            <a:endParaRPr sz="3200" b="1" dirty="0">
              <a:solidFill>
                <a:srgbClr val="4461A3"/>
              </a:solidFill>
            </a:endParaRPr>
          </a:p>
        </p:txBody>
      </p:sp>
      <p:sp>
        <p:nvSpPr>
          <p:cNvPr id="3" name="object 3"/>
          <p:cNvSpPr txBox="1"/>
          <p:nvPr/>
        </p:nvSpPr>
        <p:spPr>
          <a:xfrm>
            <a:off x="569066" y="2580362"/>
            <a:ext cx="11345843" cy="2107308"/>
          </a:xfrm>
          <a:prstGeom prst="rect">
            <a:avLst/>
          </a:prstGeom>
        </p:spPr>
        <p:txBody>
          <a:bodyPr vert="horz" wrap="square" lIns="0" tIns="45720" rIns="0" bIns="0" rtlCol="0">
            <a:spAutoFit/>
          </a:bodyPr>
          <a:lstStyle/>
          <a:p>
            <a:pPr marL="332740" indent="-320040">
              <a:lnSpc>
                <a:spcPct val="100000"/>
              </a:lnSpc>
              <a:spcBef>
                <a:spcPts val="360"/>
              </a:spcBef>
              <a:buFont typeface="Arial" panose="020B0604020202020204" pitchFamily="34" charset="0"/>
              <a:buChar char="•"/>
              <a:tabLst>
                <a:tab pos="332105" algn="l"/>
                <a:tab pos="332740" algn="l"/>
              </a:tabLst>
            </a:pPr>
            <a:r>
              <a:rPr spc="-10" dirty="0">
                <a:solidFill>
                  <a:schemeClr val="accent3">
                    <a:lumMod val="50000"/>
                  </a:schemeClr>
                </a:solidFill>
                <a:latin typeface="Arial" panose="020B0604020202020204" pitchFamily="34" charset="0"/>
                <a:cs typeface="Arial" panose="020B0604020202020204" pitchFamily="34" charset="0"/>
              </a:rPr>
              <a:t>Geri dönüşüm/kazanım miktarı </a:t>
            </a:r>
            <a:r>
              <a:rPr spc="-20" dirty="0">
                <a:solidFill>
                  <a:schemeClr val="accent3">
                    <a:lumMod val="50000"/>
                  </a:schemeClr>
                </a:solidFill>
                <a:latin typeface="Arial" panose="020B0604020202020204" pitchFamily="34" charset="0"/>
                <a:cs typeface="Arial" panose="020B0604020202020204" pitchFamily="34" charset="0"/>
              </a:rPr>
              <a:t>entegre </a:t>
            </a:r>
            <a:r>
              <a:rPr spc="-15" dirty="0">
                <a:solidFill>
                  <a:schemeClr val="accent3">
                    <a:lumMod val="50000"/>
                  </a:schemeClr>
                </a:solidFill>
                <a:latin typeface="Arial" panose="020B0604020202020204" pitchFamily="34" charset="0"/>
                <a:cs typeface="Arial" panose="020B0604020202020204" pitchFamily="34" charset="0"/>
              </a:rPr>
              <a:t>katı </a:t>
            </a:r>
            <a:r>
              <a:rPr spc="-10" dirty="0">
                <a:solidFill>
                  <a:schemeClr val="accent3">
                    <a:lumMod val="50000"/>
                  </a:schemeClr>
                </a:solidFill>
                <a:latin typeface="Arial" panose="020B0604020202020204" pitchFamily="34" charset="0"/>
                <a:cs typeface="Arial" panose="020B0604020202020204" pitchFamily="34" charset="0"/>
              </a:rPr>
              <a:t>atık </a:t>
            </a:r>
            <a:r>
              <a:rPr spc="-15" dirty="0">
                <a:solidFill>
                  <a:schemeClr val="accent3">
                    <a:lumMod val="50000"/>
                  </a:schemeClr>
                </a:solidFill>
                <a:latin typeface="Arial" panose="020B0604020202020204" pitchFamily="34" charset="0"/>
                <a:cs typeface="Arial" panose="020B0604020202020204" pitchFamily="34" charset="0"/>
              </a:rPr>
              <a:t>sisteminin verimini </a:t>
            </a:r>
            <a:r>
              <a:rPr spc="-25" dirty="0">
                <a:solidFill>
                  <a:schemeClr val="accent3">
                    <a:lumMod val="50000"/>
                  </a:schemeClr>
                </a:solidFill>
                <a:latin typeface="Arial" panose="020B0604020202020204" pitchFamily="34" charset="0"/>
                <a:cs typeface="Arial" panose="020B0604020202020204" pitchFamily="34" charset="0"/>
              </a:rPr>
              <a:t>gösteren</a:t>
            </a:r>
            <a:r>
              <a:rPr spc="135" dirty="0">
                <a:solidFill>
                  <a:schemeClr val="accent3">
                    <a:lumMod val="50000"/>
                  </a:schemeClr>
                </a:solidFill>
                <a:latin typeface="Arial" panose="020B0604020202020204" pitchFamily="34" charset="0"/>
                <a:cs typeface="Arial" panose="020B0604020202020204" pitchFamily="34" charset="0"/>
              </a:rPr>
              <a:t> </a:t>
            </a:r>
            <a:r>
              <a:rPr spc="-10" dirty="0">
                <a:solidFill>
                  <a:schemeClr val="accent3">
                    <a:lumMod val="50000"/>
                  </a:schemeClr>
                </a:solidFill>
                <a:latin typeface="Arial" panose="020B0604020202020204" pitchFamily="34" charset="0"/>
                <a:cs typeface="Arial" panose="020B0604020202020204" pitchFamily="34" charset="0"/>
              </a:rPr>
              <a:t>en önemli</a:t>
            </a:r>
            <a:endParaRPr dirty="0">
              <a:solidFill>
                <a:schemeClr val="accent3">
                  <a:lumMod val="50000"/>
                </a:schemeClr>
              </a:solidFill>
              <a:latin typeface="Arial" panose="020B0604020202020204" pitchFamily="34" charset="0"/>
              <a:cs typeface="Arial" panose="020B0604020202020204" pitchFamily="34" charset="0"/>
            </a:endParaRPr>
          </a:p>
          <a:p>
            <a:pPr marL="332105" marR="560705">
              <a:lnSpc>
                <a:spcPct val="111000"/>
              </a:lnSpc>
            </a:pPr>
            <a:r>
              <a:rPr spc="-25" dirty="0">
                <a:solidFill>
                  <a:schemeClr val="accent3">
                    <a:lumMod val="50000"/>
                  </a:schemeClr>
                </a:solidFill>
                <a:latin typeface="Arial" panose="020B0604020202020204" pitchFamily="34" charset="0"/>
                <a:cs typeface="Arial" panose="020B0604020202020204" pitchFamily="34" charset="0"/>
              </a:rPr>
              <a:t>parametrelerdir. </a:t>
            </a:r>
            <a:r>
              <a:rPr spc="-15" dirty="0">
                <a:solidFill>
                  <a:schemeClr val="accent3">
                    <a:lumMod val="50000"/>
                  </a:schemeClr>
                </a:solidFill>
                <a:latin typeface="Arial" panose="020B0604020202020204" pitchFamily="34" charset="0"/>
                <a:cs typeface="Arial" panose="020B0604020202020204" pitchFamily="34" charset="0"/>
              </a:rPr>
              <a:t>Katı </a:t>
            </a:r>
            <a:r>
              <a:rPr spc="-5" dirty="0">
                <a:solidFill>
                  <a:schemeClr val="accent3">
                    <a:lumMod val="50000"/>
                  </a:schemeClr>
                </a:solidFill>
                <a:latin typeface="Arial" panose="020B0604020202020204" pitchFamily="34" charset="0"/>
                <a:cs typeface="Arial" panose="020B0604020202020204" pitchFamily="34" charset="0"/>
              </a:rPr>
              <a:t>atıkları </a:t>
            </a:r>
            <a:r>
              <a:rPr spc="-15" dirty="0">
                <a:solidFill>
                  <a:schemeClr val="accent3">
                    <a:lumMod val="50000"/>
                  </a:schemeClr>
                </a:solidFill>
                <a:latin typeface="Arial" panose="020B0604020202020204" pitchFamily="34" charset="0"/>
                <a:cs typeface="Arial" panose="020B0604020202020204" pitchFamily="34" charset="0"/>
              </a:rPr>
              <a:t>geri </a:t>
            </a:r>
            <a:r>
              <a:rPr spc="-10" dirty="0">
                <a:solidFill>
                  <a:schemeClr val="accent3">
                    <a:lumMod val="50000"/>
                  </a:schemeClr>
                </a:solidFill>
                <a:latin typeface="Arial" panose="020B0604020202020204" pitchFamily="34" charset="0"/>
                <a:cs typeface="Arial" panose="020B0604020202020204" pitchFamily="34" charset="0"/>
              </a:rPr>
              <a:t>kazanma oranı, </a:t>
            </a:r>
            <a:r>
              <a:rPr spc="-15" dirty="0">
                <a:solidFill>
                  <a:schemeClr val="accent3">
                    <a:lumMod val="50000"/>
                  </a:schemeClr>
                </a:solidFill>
                <a:latin typeface="Arial" panose="020B0604020202020204" pitchFamily="34" charset="0"/>
                <a:cs typeface="Arial" panose="020B0604020202020204" pitchFamily="34" charset="0"/>
              </a:rPr>
              <a:t>geri </a:t>
            </a:r>
            <a:r>
              <a:rPr spc="-10" dirty="0">
                <a:solidFill>
                  <a:schemeClr val="accent3">
                    <a:lumMod val="50000"/>
                  </a:schemeClr>
                </a:solidFill>
                <a:latin typeface="Arial" panose="020B0604020202020204" pitchFamily="34" charset="0"/>
                <a:cs typeface="Arial" panose="020B0604020202020204" pitchFamily="34" charset="0"/>
              </a:rPr>
              <a:t>kazanım hedeflerinin doğru  </a:t>
            </a:r>
            <a:r>
              <a:rPr spc="-15" dirty="0">
                <a:solidFill>
                  <a:schemeClr val="accent3">
                    <a:lumMod val="50000"/>
                  </a:schemeClr>
                </a:solidFill>
                <a:latin typeface="Arial" panose="020B0604020202020204" pitchFamily="34" charset="0"/>
                <a:cs typeface="Arial" panose="020B0604020202020204" pitchFamily="34" charset="0"/>
              </a:rPr>
              <a:t>konulmasına </a:t>
            </a:r>
            <a:r>
              <a:rPr spc="-25" dirty="0">
                <a:solidFill>
                  <a:schemeClr val="accent3">
                    <a:lumMod val="50000"/>
                  </a:schemeClr>
                </a:solidFill>
                <a:latin typeface="Arial" panose="020B0604020202020204" pitchFamily="34" charset="0"/>
                <a:cs typeface="Arial" panose="020B0604020202020204" pitchFamily="34" charset="0"/>
              </a:rPr>
              <a:t>ve </a:t>
            </a:r>
            <a:r>
              <a:rPr spc="-5" dirty="0">
                <a:solidFill>
                  <a:schemeClr val="accent3">
                    <a:lumMod val="50000"/>
                  </a:schemeClr>
                </a:solidFill>
                <a:latin typeface="Arial" panose="020B0604020202020204" pitchFamily="34" charset="0"/>
                <a:cs typeface="Arial" panose="020B0604020202020204" pitchFamily="34" charset="0"/>
              </a:rPr>
              <a:t>bu </a:t>
            </a:r>
            <a:r>
              <a:rPr spc="-15" dirty="0">
                <a:solidFill>
                  <a:schemeClr val="accent3">
                    <a:lumMod val="50000"/>
                  </a:schemeClr>
                </a:solidFill>
                <a:latin typeface="Arial" panose="020B0604020202020204" pitchFamily="34" charset="0"/>
                <a:cs typeface="Arial" panose="020B0604020202020204" pitchFamily="34" charset="0"/>
              </a:rPr>
              <a:t>hedeflere </a:t>
            </a:r>
            <a:r>
              <a:rPr spc="-5" dirty="0">
                <a:solidFill>
                  <a:schemeClr val="accent3">
                    <a:lumMod val="50000"/>
                  </a:schemeClr>
                </a:solidFill>
                <a:latin typeface="Arial" panose="020B0604020202020204" pitchFamily="34" charset="0"/>
                <a:cs typeface="Arial" panose="020B0604020202020204" pitchFamily="34" charset="0"/>
              </a:rPr>
              <a:t>uygun </a:t>
            </a:r>
            <a:r>
              <a:rPr spc="-20" dirty="0">
                <a:solidFill>
                  <a:schemeClr val="accent3">
                    <a:lumMod val="50000"/>
                  </a:schemeClr>
                </a:solidFill>
                <a:latin typeface="Arial" panose="020B0604020202020204" pitchFamily="34" charset="0"/>
                <a:cs typeface="Arial" panose="020B0604020202020204" pitchFamily="34" charset="0"/>
              </a:rPr>
              <a:t>sistemin </a:t>
            </a:r>
            <a:r>
              <a:rPr spc="-10" dirty="0">
                <a:solidFill>
                  <a:schemeClr val="accent3">
                    <a:lumMod val="50000"/>
                  </a:schemeClr>
                </a:solidFill>
                <a:latin typeface="Arial" panose="020B0604020202020204" pitchFamily="34" charset="0"/>
                <a:cs typeface="Arial" panose="020B0604020202020204" pitchFamily="34" charset="0"/>
              </a:rPr>
              <a:t>oluşturulmasına </a:t>
            </a:r>
            <a:r>
              <a:rPr spc="-25" dirty="0">
                <a:solidFill>
                  <a:schemeClr val="accent3">
                    <a:lumMod val="50000"/>
                  </a:schemeClr>
                </a:solidFill>
                <a:latin typeface="Arial" panose="020B0604020202020204" pitchFamily="34" charset="0"/>
                <a:cs typeface="Arial" panose="020B0604020202020204" pitchFamily="34" charset="0"/>
              </a:rPr>
              <a:t>bağlıdır. </a:t>
            </a:r>
            <a:r>
              <a:rPr spc="-10" dirty="0">
                <a:solidFill>
                  <a:schemeClr val="accent3">
                    <a:lumMod val="50000"/>
                  </a:schemeClr>
                </a:solidFill>
                <a:latin typeface="Arial" panose="020B0604020202020204" pitchFamily="34" charset="0"/>
                <a:cs typeface="Arial" panose="020B0604020202020204" pitchFamily="34" charset="0"/>
              </a:rPr>
              <a:t>Geri kazanım  programında </a:t>
            </a:r>
            <a:r>
              <a:rPr spc="-5" dirty="0">
                <a:solidFill>
                  <a:schemeClr val="accent3">
                    <a:lumMod val="50000"/>
                  </a:schemeClr>
                </a:solidFill>
                <a:latin typeface="Arial" panose="020B0604020202020204" pitchFamily="34" charset="0"/>
                <a:cs typeface="Arial" panose="020B0604020202020204" pitchFamily="34" charset="0"/>
              </a:rPr>
              <a:t>her </a:t>
            </a:r>
            <a:r>
              <a:rPr spc="-20" dirty="0">
                <a:solidFill>
                  <a:schemeClr val="accent3">
                    <a:lumMod val="50000"/>
                  </a:schemeClr>
                </a:solidFill>
                <a:latin typeface="Arial" panose="020B0604020202020204" pitchFamily="34" charset="0"/>
                <a:cs typeface="Arial" panose="020B0604020202020204" pitchFamily="34" charset="0"/>
              </a:rPr>
              <a:t>şeyden </a:t>
            </a:r>
            <a:r>
              <a:rPr spc="-5" dirty="0">
                <a:solidFill>
                  <a:schemeClr val="accent3">
                    <a:lumMod val="50000"/>
                  </a:schemeClr>
                </a:solidFill>
                <a:latin typeface="Arial" panose="020B0604020202020204" pitchFamily="34" charset="0"/>
                <a:cs typeface="Arial" panose="020B0604020202020204" pitchFamily="34" charset="0"/>
              </a:rPr>
              <a:t>önce </a:t>
            </a:r>
            <a:r>
              <a:rPr spc="-10" dirty="0">
                <a:solidFill>
                  <a:schemeClr val="accent3">
                    <a:lumMod val="50000"/>
                  </a:schemeClr>
                </a:solidFill>
                <a:latin typeface="Arial" panose="020B0604020202020204" pitchFamily="34" charset="0"/>
                <a:cs typeface="Arial" panose="020B0604020202020204" pitchFamily="34" charset="0"/>
              </a:rPr>
              <a:t>hedeflerin belirlenmesi</a:t>
            </a:r>
            <a:r>
              <a:rPr spc="270" dirty="0">
                <a:solidFill>
                  <a:schemeClr val="accent3">
                    <a:lumMod val="50000"/>
                  </a:schemeClr>
                </a:solidFill>
                <a:latin typeface="Arial" panose="020B0604020202020204" pitchFamily="34" charset="0"/>
                <a:cs typeface="Arial" panose="020B0604020202020204" pitchFamily="34" charset="0"/>
              </a:rPr>
              <a:t> </a:t>
            </a:r>
            <a:r>
              <a:rPr spc="-40" dirty="0">
                <a:solidFill>
                  <a:schemeClr val="accent3">
                    <a:lumMod val="50000"/>
                  </a:schemeClr>
                </a:solidFill>
                <a:latin typeface="Arial" panose="020B0604020202020204" pitchFamily="34" charset="0"/>
                <a:cs typeface="Arial" panose="020B0604020202020204" pitchFamily="34" charset="0"/>
              </a:rPr>
              <a:t>gerekir.</a:t>
            </a:r>
            <a:endParaRPr dirty="0">
              <a:solidFill>
                <a:schemeClr val="accent3">
                  <a:lumMod val="50000"/>
                </a:schemeClr>
              </a:solidFill>
              <a:latin typeface="Arial" panose="020B0604020202020204" pitchFamily="34" charset="0"/>
              <a:cs typeface="Arial" panose="020B0604020202020204" pitchFamily="34" charset="0"/>
            </a:endParaRPr>
          </a:p>
          <a:p>
            <a:pPr marL="332740" indent="-320040">
              <a:lnSpc>
                <a:spcPct val="100000"/>
              </a:lnSpc>
              <a:spcBef>
                <a:spcPts val="1180"/>
              </a:spcBef>
              <a:buFont typeface="Arial" panose="020B0604020202020204" pitchFamily="34" charset="0"/>
              <a:buChar char="•"/>
              <a:tabLst>
                <a:tab pos="332105" algn="l"/>
                <a:tab pos="332740" algn="l"/>
              </a:tabLst>
            </a:pPr>
            <a:r>
              <a:rPr spc="-10" dirty="0">
                <a:solidFill>
                  <a:schemeClr val="accent3">
                    <a:lumMod val="50000"/>
                  </a:schemeClr>
                </a:solidFill>
                <a:latin typeface="Arial" panose="020B0604020202020204" pitchFamily="34" charset="0"/>
                <a:cs typeface="Arial" panose="020B0604020202020204" pitchFamily="34" charset="0"/>
              </a:rPr>
              <a:t>Geri kazanımın hedefleri </a:t>
            </a:r>
            <a:r>
              <a:rPr spc="-15" dirty="0">
                <a:solidFill>
                  <a:schemeClr val="accent3">
                    <a:lumMod val="50000"/>
                  </a:schemeClr>
                </a:solidFill>
                <a:latin typeface="Arial" panose="020B0604020202020204" pitchFamily="34" charset="0"/>
                <a:cs typeface="Arial" panose="020B0604020202020204" pitchFamily="34" charset="0"/>
              </a:rPr>
              <a:t>şu </a:t>
            </a:r>
            <a:r>
              <a:rPr spc="-5" dirty="0">
                <a:solidFill>
                  <a:schemeClr val="accent3">
                    <a:lumMod val="50000"/>
                  </a:schemeClr>
                </a:solidFill>
                <a:latin typeface="Arial" panose="020B0604020202020204" pitchFamily="34" charset="0"/>
                <a:cs typeface="Arial" panose="020B0604020202020204" pitchFamily="34" charset="0"/>
              </a:rPr>
              <a:t>şekilde</a:t>
            </a:r>
            <a:r>
              <a:rPr spc="185" dirty="0">
                <a:solidFill>
                  <a:schemeClr val="accent3">
                    <a:lumMod val="50000"/>
                  </a:schemeClr>
                </a:solidFill>
                <a:latin typeface="Arial" panose="020B0604020202020204" pitchFamily="34" charset="0"/>
                <a:cs typeface="Arial" panose="020B0604020202020204" pitchFamily="34" charset="0"/>
              </a:rPr>
              <a:t> </a:t>
            </a:r>
            <a:r>
              <a:rPr spc="-10" dirty="0">
                <a:solidFill>
                  <a:schemeClr val="accent3">
                    <a:lumMod val="50000"/>
                  </a:schemeClr>
                </a:solidFill>
                <a:latin typeface="Arial" panose="020B0604020202020204" pitchFamily="34" charset="0"/>
                <a:cs typeface="Arial" panose="020B0604020202020204" pitchFamily="34" charset="0"/>
              </a:rPr>
              <a:t>özetlenebilir:</a:t>
            </a:r>
            <a:endParaRPr dirty="0">
              <a:solidFill>
                <a:schemeClr val="accent3">
                  <a:lumMod val="50000"/>
                </a:schemeClr>
              </a:solidFill>
              <a:latin typeface="Arial" panose="020B0604020202020204" pitchFamily="34" charset="0"/>
              <a:cs typeface="Arial" panose="020B0604020202020204" pitchFamily="34" charset="0"/>
            </a:endParaRPr>
          </a:p>
          <a:p>
            <a:pPr marL="12700">
              <a:lnSpc>
                <a:spcPct val="100000"/>
              </a:lnSpc>
              <a:spcBef>
                <a:spcPts val="1155"/>
              </a:spcBef>
              <a:tabLst>
                <a:tab pos="332105" algn="l"/>
                <a:tab pos="332740" algn="l"/>
              </a:tabLst>
            </a:pPr>
            <a:r>
              <a:rPr lang="en-GB" spc="-15" dirty="0">
                <a:solidFill>
                  <a:schemeClr val="accent3">
                    <a:lumMod val="50000"/>
                  </a:schemeClr>
                </a:solidFill>
                <a:latin typeface="Arial" panose="020B0604020202020204" pitchFamily="34" charset="0"/>
                <a:cs typeface="Arial" panose="020B0604020202020204" pitchFamily="34" charset="0"/>
              </a:rPr>
              <a:t>      </a:t>
            </a:r>
            <a:r>
              <a:rPr lang="en-GB" spc="-15" dirty="0">
                <a:solidFill>
                  <a:srgbClr val="C00000"/>
                </a:solidFill>
                <a:latin typeface="Arial" panose="020B0604020202020204" pitchFamily="34" charset="0"/>
                <a:cs typeface="Arial" panose="020B0604020202020204" pitchFamily="34" charset="0"/>
              </a:rPr>
              <a:t>K</a:t>
            </a:r>
            <a:r>
              <a:rPr spc="-15" dirty="0" err="1">
                <a:solidFill>
                  <a:srgbClr val="C00000"/>
                </a:solidFill>
                <a:latin typeface="Arial" panose="020B0604020202020204" pitchFamily="34" charset="0"/>
                <a:cs typeface="Arial" panose="020B0604020202020204" pitchFamily="34" charset="0"/>
              </a:rPr>
              <a:t>aynak</a:t>
            </a:r>
            <a:r>
              <a:rPr spc="-15" dirty="0">
                <a:solidFill>
                  <a:srgbClr val="C00000"/>
                </a:solidFill>
                <a:latin typeface="Arial" panose="020B0604020202020204" pitchFamily="34" charset="0"/>
                <a:cs typeface="Arial" panose="020B0604020202020204" pitchFamily="34" charset="0"/>
              </a:rPr>
              <a:t> koruma, çevre koruma, </a:t>
            </a:r>
            <a:r>
              <a:rPr spc="-5" dirty="0">
                <a:solidFill>
                  <a:srgbClr val="C00000"/>
                </a:solidFill>
                <a:latin typeface="Arial" panose="020B0604020202020204" pitchFamily="34" charset="0"/>
                <a:cs typeface="Arial" panose="020B0604020202020204" pitchFamily="34" charset="0"/>
              </a:rPr>
              <a:t>enerji </a:t>
            </a:r>
            <a:r>
              <a:rPr spc="-10" dirty="0">
                <a:solidFill>
                  <a:srgbClr val="C00000"/>
                </a:solidFill>
                <a:latin typeface="Arial" panose="020B0604020202020204" pitchFamily="34" charset="0"/>
                <a:cs typeface="Arial" panose="020B0604020202020204" pitchFamily="34" charset="0"/>
              </a:rPr>
              <a:t>kazanımı, </a:t>
            </a:r>
            <a:r>
              <a:rPr spc="-15" dirty="0">
                <a:solidFill>
                  <a:srgbClr val="C00000"/>
                </a:solidFill>
                <a:latin typeface="Arial" panose="020B0604020202020204" pitchFamily="34" charset="0"/>
                <a:cs typeface="Arial" panose="020B0604020202020204" pitchFamily="34" charset="0"/>
              </a:rPr>
              <a:t>yer</a:t>
            </a:r>
            <a:r>
              <a:rPr spc="145" dirty="0">
                <a:solidFill>
                  <a:srgbClr val="C00000"/>
                </a:solidFill>
                <a:latin typeface="Arial" panose="020B0604020202020204" pitchFamily="34" charset="0"/>
                <a:cs typeface="Arial" panose="020B0604020202020204" pitchFamily="34" charset="0"/>
              </a:rPr>
              <a:t> </a:t>
            </a:r>
            <a:r>
              <a:rPr spc="-5" dirty="0" err="1">
                <a:solidFill>
                  <a:srgbClr val="C00000"/>
                </a:solidFill>
                <a:latin typeface="Arial" panose="020B0604020202020204" pitchFamily="34" charset="0"/>
                <a:cs typeface="Arial" panose="020B0604020202020204" pitchFamily="34" charset="0"/>
              </a:rPr>
              <a:t>tasarrufu</a:t>
            </a:r>
            <a:r>
              <a:rPr spc="-5" dirty="0">
                <a:solidFill>
                  <a:srgbClr val="C00000"/>
                </a:solidFill>
                <a:latin typeface="Arial" panose="020B0604020202020204" pitchFamily="34" charset="0"/>
                <a:cs typeface="Arial" panose="020B0604020202020204" pitchFamily="34" charset="0"/>
              </a:rPr>
              <a:t>.</a:t>
            </a:r>
            <a:endParaRPr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20309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291" y="938066"/>
            <a:ext cx="11506200" cy="1325563"/>
          </a:xfrm>
        </p:spPr>
        <p:txBody>
          <a:bodyPr>
            <a:normAutofit/>
          </a:bodyPr>
          <a:lstStyle/>
          <a:p>
            <a:r>
              <a:rPr lang="en-GB" sz="3200" b="1" spc="5" dirty="0">
                <a:solidFill>
                  <a:srgbClr val="4461A3"/>
                </a:solidFill>
              </a:rPr>
              <a:t>Geri </a:t>
            </a:r>
            <a:r>
              <a:rPr lang="en-GB" sz="3200" b="1" dirty="0" err="1">
                <a:solidFill>
                  <a:srgbClr val="4461A3"/>
                </a:solidFill>
              </a:rPr>
              <a:t>Kazanılabilir</a:t>
            </a:r>
            <a:r>
              <a:rPr lang="en-GB" sz="3200" b="1" dirty="0">
                <a:solidFill>
                  <a:srgbClr val="4461A3"/>
                </a:solidFill>
              </a:rPr>
              <a:t> </a:t>
            </a:r>
            <a:r>
              <a:rPr lang="en-GB" sz="3200" b="1" dirty="0" err="1">
                <a:solidFill>
                  <a:srgbClr val="4461A3"/>
                </a:solidFill>
              </a:rPr>
              <a:t>Atıkların</a:t>
            </a:r>
            <a:r>
              <a:rPr lang="en-GB" sz="3200" b="1" dirty="0">
                <a:solidFill>
                  <a:srgbClr val="4461A3"/>
                </a:solidFill>
              </a:rPr>
              <a:t> </a:t>
            </a:r>
            <a:r>
              <a:rPr lang="en-GB" sz="3200" b="1" dirty="0" err="1">
                <a:solidFill>
                  <a:srgbClr val="4461A3"/>
                </a:solidFill>
              </a:rPr>
              <a:t>Toplanması</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spc="5" dirty="0">
                <a:solidFill>
                  <a:srgbClr val="4461A3"/>
                </a:solidFill>
              </a:rPr>
              <a:t>Geri </a:t>
            </a:r>
            <a:r>
              <a:rPr lang="en-GB" sz="3200" b="1" dirty="0" err="1">
                <a:solidFill>
                  <a:srgbClr val="4461A3"/>
                </a:solidFill>
              </a:rPr>
              <a:t>Dönüşüm</a:t>
            </a:r>
            <a:r>
              <a:rPr lang="en-GB" sz="3200" b="1" spc="-55" dirty="0">
                <a:solidFill>
                  <a:srgbClr val="4461A3"/>
                </a:solidFill>
              </a:rPr>
              <a:t> </a:t>
            </a:r>
            <a:r>
              <a:rPr lang="en-GB" sz="3200" b="1" dirty="0" err="1">
                <a:solidFill>
                  <a:srgbClr val="4461A3"/>
                </a:solidFill>
              </a:rPr>
              <a:t>Hedefleri</a:t>
            </a:r>
            <a:endParaRPr lang="en-GB" sz="3200" dirty="0"/>
          </a:p>
        </p:txBody>
      </p:sp>
      <p:sp>
        <p:nvSpPr>
          <p:cNvPr id="3" name="Rectangle 2"/>
          <p:cNvSpPr/>
          <p:nvPr/>
        </p:nvSpPr>
        <p:spPr>
          <a:xfrm>
            <a:off x="353290" y="2244869"/>
            <a:ext cx="11215255" cy="3106300"/>
          </a:xfrm>
          <a:prstGeom prst="rect">
            <a:avLst/>
          </a:prstGeom>
        </p:spPr>
        <p:txBody>
          <a:bodyPr wrap="square">
            <a:spAutoFit/>
          </a:bodyPr>
          <a:lstStyle/>
          <a:p>
            <a:pPr marL="332105" marR="427355" indent="-320040" algn="just">
              <a:lnSpc>
                <a:spcPct val="111000"/>
              </a:lnSpc>
              <a:spcBef>
                <a:spcPts val="910"/>
              </a:spcBef>
              <a:buFont typeface="Arial" panose="020B0604020202020204" pitchFamily="34" charset="0"/>
              <a:buChar char="•"/>
              <a:tabLst>
                <a:tab pos="332105" algn="l"/>
                <a:tab pos="332740" algn="l"/>
              </a:tabLst>
            </a:pPr>
            <a:r>
              <a:rPr lang="en-GB" spc="-20" dirty="0" err="1">
                <a:solidFill>
                  <a:schemeClr val="accent3">
                    <a:lumMod val="50000"/>
                  </a:schemeClr>
                </a:solidFill>
                <a:latin typeface="Arial" panose="020B0604020202020204" pitchFamily="34" charset="0"/>
                <a:cs typeface="Arial" panose="020B0604020202020204" pitchFamily="34" charset="0"/>
              </a:rPr>
              <a:t>Evsel</a:t>
            </a:r>
            <a:r>
              <a:rPr lang="en-GB" spc="-2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nitelikli</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katı</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atıkların</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önemli</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bir</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yüzdesini</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oluşturan</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ambalaj</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atıklarının</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geri</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dönüşünün</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sağlanması</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maksadıyla</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20" dirty="0" err="1">
                <a:solidFill>
                  <a:schemeClr val="accent3">
                    <a:lumMod val="50000"/>
                  </a:schemeClr>
                </a:solidFill>
                <a:latin typeface="Arial" panose="020B0604020202020204" pitchFamily="34" charset="0"/>
                <a:cs typeface="Arial" panose="020B0604020202020204" pitchFamily="34" charset="0"/>
              </a:rPr>
              <a:t>gerek</a:t>
            </a:r>
            <a:r>
              <a:rPr lang="en-GB" spc="-20" dirty="0">
                <a:solidFill>
                  <a:schemeClr val="accent3">
                    <a:lumMod val="50000"/>
                  </a:schemeClr>
                </a:solidFill>
                <a:latin typeface="Arial" panose="020B0604020202020204" pitchFamily="34" charset="0"/>
                <a:cs typeface="Arial" panose="020B0604020202020204" pitchFamily="34" charset="0"/>
              </a:rPr>
              <a:t> </a:t>
            </a:r>
            <a:r>
              <a:rPr lang="en-GB" spc="-5" dirty="0">
                <a:solidFill>
                  <a:schemeClr val="accent3">
                    <a:lumMod val="50000"/>
                  </a:schemeClr>
                </a:solidFill>
                <a:latin typeface="Arial" panose="020B0604020202020204" pitchFamily="34" charset="0"/>
                <a:cs typeface="Arial" panose="020B0604020202020204" pitchFamily="34" charset="0"/>
              </a:rPr>
              <a:t>AB </a:t>
            </a:r>
            <a:r>
              <a:rPr lang="en-GB" spc="-10" dirty="0" err="1">
                <a:solidFill>
                  <a:schemeClr val="accent3">
                    <a:lumMod val="50000"/>
                  </a:schemeClr>
                </a:solidFill>
                <a:latin typeface="Arial" panose="020B0604020202020204" pitchFamily="34" charset="0"/>
                <a:cs typeface="Arial" panose="020B0604020202020204" pitchFamily="34" charset="0"/>
              </a:rPr>
              <a:t>direktifinden</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20" dirty="0" err="1">
                <a:solidFill>
                  <a:schemeClr val="accent3">
                    <a:lumMod val="50000"/>
                  </a:schemeClr>
                </a:solidFill>
                <a:latin typeface="Arial" panose="020B0604020202020204" pitchFamily="34" charset="0"/>
                <a:cs typeface="Arial" panose="020B0604020202020204" pitchFamily="34" charset="0"/>
              </a:rPr>
              <a:t>gerekse</a:t>
            </a:r>
            <a:r>
              <a:rPr lang="en-GB" spc="-20" dirty="0">
                <a:solidFill>
                  <a:schemeClr val="accent3">
                    <a:lumMod val="50000"/>
                  </a:schemeClr>
                </a:solidFill>
                <a:latin typeface="Arial" panose="020B0604020202020204" pitchFamily="34" charset="0"/>
                <a:cs typeface="Arial" panose="020B0604020202020204" pitchFamily="34" charset="0"/>
              </a:rPr>
              <a:t> </a:t>
            </a:r>
            <a:r>
              <a:rPr lang="en-GB" spc="-5" dirty="0">
                <a:solidFill>
                  <a:schemeClr val="accent3">
                    <a:lumMod val="50000"/>
                  </a:schemeClr>
                </a:solidFill>
                <a:latin typeface="Arial" panose="020B0604020202020204" pitchFamily="34" charset="0"/>
                <a:cs typeface="Arial" panose="020B0604020202020204" pitchFamily="34" charset="0"/>
              </a:rPr>
              <a:t>de </a:t>
            </a:r>
            <a:r>
              <a:rPr lang="en-GB" spc="-5" dirty="0" err="1">
                <a:solidFill>
                  <a:schemeClr val="accent3">
                    <a:lumMod val="50000"/>
                  </a:schemeClr>
                </a:solidFill>
                <a:latin typeface="Arial" panose="020B0604020202020204" pitchFamily="34" charset="0"/>
                <a:cs typeface="Arial" panose="020B0604020202020204" pitchFamily="34" charset="0"/>
              </a:rPr>
              <a:t>Ambalaj</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atığı</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20" dirty="0" err="1">
                <a:solidFill>
                  <a:schemeClr val="accent3">
                    <a:lumMod val="50000"/>
                  </a:schemeClr>
                </a:solidFill>
                <a:latin typeface="Arial" panose="020B0604020202020204" pitchFamily="34" charset="0"/>
                <a:cs typeface="Arial" panose="020B0604020202020204" pitchFamily="34" charset="0"/>
              </a:rPr>
              <a:t>kontrol</a:t>
            </a:r>
            <a:r>
              <a:rPr lang="en-GB" spc="-20"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direktifinde</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belirli</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hedefler</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30" dirty="0" err="1">
                <a:solidFill>
                  <a:schemeClr val="accent3">
                    <a:lumMod val="50000"/>
                  </a:schemeClr>
                </a:solidFill>
                <a:latin typeface="Arial" panose="020B0604020202020204" pitchFamily="34" charset="0"/>
                <a:cs typeface="Arial" panose="020B0604020202020204" pitchFamily="34" charset="0"/>
              </a:rPr>
              <a:t>verilmiştir</a:t>
            </a:r>
            <a:r>
              <a:rPr lang="en-GB" spc="-30" dirty="0">
                <a:solidFill>
                  <a:schemeClr val="accent3">
                    <a:lumMod val="50000"/>
                  </a:schemeClr>
                </a:solidFill>
                <a:latin typeface="Arial" panose="020B0604020202020204" pitchFamily="34" charset="0"/>
                <a:cs typeface="Arial" panose="020B0604020202020204" pitchFamily="34" charset="0"/>
              </a:rPr>
              <a:t>. </a:t>
            </a:r>
            <a:r>
              <a:rPr lang="en-GB" spc="-5" dirty="0">
                <a:solidFill>
                  <a:schemeClr val="accent3">
                    <a:lumMod val="50000"/>
                  </a:schemeClr>
                </a:solidFill>
                <a:latin typeface="Arial" panose="020B0604020202020204" pitchFamily="34" charset="0"/>
                <a:cs typeface="Arial" panose="020B0604020202020204" pitchFamily="34" charset="0"/>
              </a:rPr>
              <a:t>AB </a:t>
            </a:r>
            <a:r>
              <a:rPr lang="en-GB" spc="-5" dirty="0" err="1">
                <a:solidFill>
                  <a:schemeClr val="accent3">
                    <a:lumMod val="50000"/>
                  </a:schemeClr>
                </a:solidFill>
                <a:latin typeface="Arial" panose="020B0604020202020204" pitchFamily="34" charset="0"/>
                <a:cs typeface="Arial" panose="020B0604020202020204" pitchFamily="34" charset="0"/>
              </a:rPr>
              <a:t>Ambalaj</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Atıkları</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Direktifinde</a:t>
            </a:r>
            <a:r>
              <a:rPr lang="en-GB" spc="39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somut</a:t>
            </a:r>
            <a:endParaRPr lang="en-GB" dirty="0">
              <a:solidFill>
                <a:schemeClr val="accent3">
                  <a:lumMod val="50000"/>
                </a:schemeClr>
              </a:solidFill>
              <a:latin typeface="Arial" panose="020B0604020202020204" pitchFamily="34" charset="0"/>
              <a:cs typeface="Arial" panose="020B0604020202020204" pitchFamily="34" charset="0"/>
            </a:endParaRPr>
          </a:p>
          <a:p>
            <a:pPr marL="332105" marR="5080" algn="just">
              <a:lnSpc>
                <a:spcPct val="111000"/>
              </a:lnSpc>
              <a:spcBef>
                <a:spcPts val="5"/>
              </a:spcBef>
            </a:pPr>
            <a:r>
              <a:rPr lang="en-GB" spc="-15" dirty="0" err="1">
                <a:solidFill>
                  <a:schemeClr val="accent3">
                    <a:lumMod val="50000"/>
                  </a:schemeClr>
                </a:solidFill>
                <a:latin typeface="Arial" panose="020B0604020202020204" pitchFamily="34" charset="0"/>
                <a:cs typeface="Arial" panose="020B0604020202020204" pitchFamily="34" charset="0"/>
              </a:rPr>
              <a:t>olarak</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verilen</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geri</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dönüşüm</a:t>
            </a:r>
            <a:r>
              <a:rPr lang="en-GB" spc="-10" dirty="0">
                <a:solidFill>
                  <a:schemeClr val="accent3">
                    <a:lumMod val="50000"/>
                  </a:schemeClr>
                </a:solidFill>
                <a:latin typeface="Arial" panose="020B0604020202020204" pitchFamily="34" charset="0"/>
                <a:cs typeface="Arial" panose="020B0604020202020204" pitchFamily="34" charset="0"/>
              </a:rPr>
              <a:t>/</a:t>
            </a:r>
            <a:r>
              <a:rPr lang="en-GB" spc="-10" dirty="0" err="1">
                <a:solidFill>
                  <a:schemeClr val="accent3">
                    <a:lumMod val="50000"/>
                  </a:schemeClr>
                </a:solidFill>
                <a:latin typeface="Arial" panose="020B0604020202020204" pitchFamily="34" charset="0"/>
                <a:cs typeface="Arial" panose="020B0604020202020204" pitchFamily="34" charset="0"/>
              </a:rPr>
              <a:t>kazanım</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hedefleri</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aşağıda</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25" dirty="0" err="1">
                <a:solidFill>
                  <a:schemeClr val="accent3">
                    <a:lumMod val="50000"/>
                  </a:schemeClr>
                </a:solidFill>
                <a:latin typeface="Arial" panose="020B0604020202020204" pitchFamily="34" charset="0"/>
                <a:cs typeface="Arial" panose="020B0604020202020204" pitchFamily="34" charset="0"/>
              </a:rPr>
              <a:t>verilmektedir</a:t>
            </a:r>
            <a:r>
              <a:rPr lang="en-GB" spc="-25" dirty="0">
                <a:solidFill>
                  <a:schemeClr val="accent3">
                    <a:lumMod val="50000"/>
                  </a:schemeClr>
                </a:solidFill>
                <a:latin typeface="Arial" panose="020B0604020202020204" pitchFamily="34" charset="0"/>
                <a:cs typeface="Arial" panose="020B0604020202020204" pitchFamily="34" charset="0"/>
              </a:rPr>
              <a:t>. </a:t>
            </a:r>
            <a:r>
              <a:rPr lang="en-GB" spc="-10" dirty="0">
                <a:solidFill>
                  <a:schemeClr val="accent3">
                    <a:lumMod val="50000"/>
                  </a:schemeClr>
                </a:solidFill>
                <a:latin typeface="Arial" panose="020B0604020202020204" pitchFamily="34" charset="0"/>
                <a:cs typeface="Arial" panose="020B0604020202020204" pitchFamily="34" charset="0"/>
              </a:rPr>
              <a:t>Cam %60 </a:t>
            </a:r>
            <a:r>
              <a:rPr lang="en-GB" spc="-10" dirty="0" err="1">
                <a:solidFill>
                  <a:schemeClr val="accent3">
                    <a:lumMod val="50000"/>
                  </a:schemeClr>
                </a:solidFill>
                <a:latin typeface="Arial" panose="020B0604020202020204" pitchFamily="34" charset="0"/>
                <a:cs typeface="Arial" panose="020B0604020202020204" pitchFamily="34" charset="0"/>
              </a:rPr>
              <a:t>Kağıt</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25" dirty="0" err="1">
                <a:solidFill>
                  <a:schemeClr val="accent3">
                    <a:lumMod val="50000"/>
                  </a:schemeClr>
                </a:solidFill>
                <a:latin typeface="Arial" panose="020B0604020202020204" pitchFamily="34" charset="0"/>
                <a:cs typeface="Arial" panose="020B0604020202020204" pitchFamily="34" charset="0"/>
              </a:rPr>
              <a:t>ve</a:t>
            </a:r>
            <a:r>
              <a:rPr lang="en-GB" spc="-25" dirty="0">
                <a:solidFill>
                  <a:schemeClr val="accent3">
                    <a:lumMod val="50000"/>
                  </a:schemeClr>
                </a:solidFill>
                <a:latin typeface="Arial" panose="020B0604020202020204" pitchFamily="34" charset="0"/>
                <a:cs typeface="Arial" panose="020B0604020202020204" pitchFamily="34" charset="0"/>
              </a:rPr>
              <a:t>  </a:t>
            </a:r>
            <a:r>
              <a:rPr lang="en-GB" spc="-20" dirty="0" err="1">
                <a:solidFill>
                  <a:schemeClr val="accent3">
                    <a:lumMod val="50000"/>
                  </a:schemeClr>
                </a:solidFill>
                <a:latin typeface="Arial" panose="020B0604020202020204" pitchFamily="34" charset="0"/>
                <a:cs typeface="Arial" panose="020B0604020202020204" pitchFamily="34" charset="0"/>
              </a:rPr>
              <a:t>mukavva</a:t>
            </a:r>
            <a:r>
              <a:rPr lang="en-GB" spc="-20" dirty="0">
                <a:solidFill>
                  <a:schemeClr val="accent3">
                    <a:lumMod val="50000"/>
                  </a:schemeClr>
                </a:solidFill>
                <a:latin typeface="Arial" panose="020B0604020202020204" pitchFamily="34" charset="0"/>
                <a:cs typeface="Arial" panose="020B0604020202020204" pitchFamily="34" charset="0"/>
              </a:rPr>
              <a:t> </a:t>
            </a:r>
            <a:r>
              <a:rPr lang="en-GB" spc="-10" dirty="0">
                <a:solidFill>
                  <a:schemeClr val="accent3">
                    <a:lumMod val="50000"/>
                  </a:schemeClr>
                </a:solidFill>
                <a:latin typeface="Arial" panose="020B0604020202020204" pitchFamily="34" charset="0"/>
                <a:cs typeface="Arial" panose="020B0604020202020204" pitchFamily="34" charset="0"/>
              </a:rPr>
              <a:t>%60 </a:t>
            </a:r>
            <a:r>
              <a:rPr lang="en-GB" spc="-10" dirty="0" err="1">
                <a:solidFill>
                  <a:schemeClr val="accent3">
                    <a:lumMod val="50000"/>
                  </a:schemeClr>
                </a:solidFill>
                <a:latin typeface="Arial" panose="020B0604020202020204" pitchFamily="34" charset="0"/>
                <a:cs typeface="Arial" panose="020B0604020202020204" pitchFamily="34" charset="0"/>
              </a:rPr>
              <a:t>Metaller</a:t>
            </a:r>
            <a:r>
              <a:rPr lang="en-GB" spc="-10" dirty="0">
                <a:solidFill>
                  <a:schemeClr val="accent3">
                    <a:lumMod val="50000"/>
                  </a:schemeClr>
                </a:solidFill>
                <a:latin typeface="Arial" panose="020B0604020202020204" pitchFamily="34" charset="0"/>
                <a:cs typeface="Arial" panose="020B0604020202020204" pitchFamily="34" charset="0"/>
              </a:rPr>
              <a:t> %50 </a:t>
            </a:r>
            <a:r>
              <a:rPr lang="en-GB" spc="-10" dirty="0" err="1">
                <a:solidFill>
                  <a:schemeClr val="accent3">
                    <a:lumMod val="50000"/>
                  </a:schemeClr>
                </a:solidFill>
                <a:latin typeface="Arial" panose="020B0604020202020204" pitchFamily="34" charset="0"/>
                <a:cs typeface="Arial" panose="020B0604020202020204" pitchFamily="34" charset="0"/>
              </a:rPr>
              <a:t>Plastikler</a:t>
            </a:r>
            <a:r>
              <a:rPr lang="en-GB" spc="-10" dirty="0">
                <a:solidFill>
                  <a:schemeClr val="accent3">
                    <a:lumMod val="50000"/>
                  </a:schemeClr>
                </a:solidFill>
                <a:latin typeface="Arial" panose="020B0604020202020204" pitchFamily="34" charset="0"/>
                <a:cs typeface="Arial" panose="020B0604020202020204" pitchFamily="34" charset="0"/>
              </a:rPr>
              <a:t> %22,5 </a:t>
            </a:r>
            <a:r>
              <a:rPr lang="en-GB" spc="-10" dirty="0" err="1">
                <a:solidFill>
                  <a:schemeClr val="accent3">
                    <a:lumMod val="50000"/>
                  </a:schemeClr>
                </a:solidFill>
                <a:latin typeface="Arial" panose="020B0604020202020204" pitchFamily="34" charset="0"/>
                <a:cs typeface="Arial" panose="020B0604020202020204" pitchFamily="34" charset="0"/>
              </a:rPr>
              <a:t>Ahşap</a:t>
            </a:r>
            <a:r>
              <a:rPr lang="en-GB" spc="-10" dirty="0">
                <a:solidFill>
                  <a:schemeClr val="accent3">
                    <a:lumMod val="50000"/>
                  </a:schemeClr>
                </a:solidFill>
                <a:latin typeface="Arial" panose="020B0604020202020204" pitchFamily="34" charset="0"/>
                <a:cs typeface="Arial" panose="020B0604020202020204" pitchFamily="34" charset="0"/>
              </a:rPr>
              <a:t> %15 </a:t>
            </a:r>
            <a:r>
              <a:rPr lang="en-GB" spc="-10" dirty="0" err="1">
                <a:solidFill>
                  <a:schemeClr val="accent3">
                    <a:lumMod val="50000"/>
                  </a:schemeClr>
                </a:solidFill>
                <a:latin typeface="Arial" panose="020B0604020202020204" pitchFamily="34" charset="0"/>
                <a:cs typeface="Arial" panose="020B0604020202020204" pitchFamily="34" charset="0"/>
              </a:rPr>
              <a:t>Genel</a:t>
            </a:r>
            <a:r>
              <a:rPr lang="en-GB" spc="-10" dirty="0">
                <a:solidFill>
                  <a:schemeClr val="accent3">
                    <a:lumMod val="50000"/>
                  </a:schemeClr>
                </a:solidFill>
                <a:latin typeface="Arial" panose="020B0604020202020204" pitchFamily="34" charset="0"/>
                <a:cs typeface="Arial" panose="020B0604020202020204" pitchFamily="34" charset="0"/>
              </a:rPr>
              <a:t> Geri </a:t>
            </a:r>
            <a:r>
              <a:rPr lang="en-GB" spc="-5" dirty="0" err="1">
                <a:solidFill>
                  <a:schemeClr val="accent3">
                    <a:lumMod val="50000"/>
                  </a:schemeClr>
                </a:solidFill>
                <a:latin typeface="Arial" panose="020B0604020202020204" pitchFamily="34" charset="0"/>
                <a:cs typeface="Arial" panose="020B0604020202020204" pitchFamily="34" charset="0"/>
              </a:rPr>
              <a:t>Dönüşüm</a:t>
            </a:r>
            <a:r>
              <a:rPr lang="en-GB" spc="-5" dirty="0">
                <a:solidFill>
                  <a:schemeClr val="accent3">
                    <a:lumMod val="50000"/>
                  </a:schemeClr>
                </a:solidFill>
                <a:latin typeface="Arial" panose="020B0604020202020204" pitchFamily="34" charset="0"/>
                <a:cs typeface="Arial" panose="020B0604020202020204" pitchFamily="34" charset="0"/>
              </a:rPr>
              <a:t> %55-80  </a:t>
            </a:r>
            <a:r>
              <a:rPr lang="en-GB" spc="-10" dirty="0" err="1">
                <a:solidFill>
                  <a:schemeClr val="accent3">
                    <a:lumMod val="50000"/>
                  </a:schemeClr>
                </a:solidFill>
                <a:latin typeface="Arial" panose="020B0604020202020204" pitchFamily="34" charset="0"/>
                <a:cs typeface="Arial" panose="020B0604020202020204" pitchFamily="34" charset="0"/>
              </a:rPr>
              <a:t>Genel</a:t>
            </a:r>
            <a:r>
              <a:rPr lang="en-GB" spc="-10" dirty="0">
                <a:solidFill>
                  <a:schemeClr val="accent3">
                    <a:lumMod val="50000"/>
                  </a:schemeClr>
                </a:solidFill>
                <a:latin typeface="Arial" panose="020B0604020202020204" pitchFamily="34" charset="0"/>
                <a:cs typeface="Arial" panose="020B0604020202020204" pitchFamily="34" charset="0"/>
              </a:rPr>
              <a:t> Geri </a:t>
            </a:r>
            <a:r>
              <a:rPr lang="en-GB" spc="-10" dirty="0" err="1">
                <a:solidFill>
                  <a:schemeClr val="accent3">
                    <a:lumMod val="50000"/>
                  </a:schemeClr>
                </a:solidFill>
                <a:latin typeface="Arial" panose="020B0604020202020204" pitchFamily="34" charset="0"/>
                <a:cs typeface="Arial" panose="020B0604020202020204" pitchFamily="34" charset="0"/>
              </a:rPr>
              <a:t>Kazanım</a:t>
            </a:r>
            <a:r>
              <a:rPr lang="en-GB" spc="-10" dirty="0">
                <a:solidFill>
                  <a:schemeClr val="accent3">
                    <a:lumMod val="50000"/>
                  </a:schemeClr>
                </a:solidFill>
                <a:latin typeface="Arial" panose="020B0604020202020204" pitchFamily="34" charset="0"/>
                <a:cs typeface="Arial" panose="020B0604020202020204" pitchFamily="34" charset="0"/>
              </a:rPr>
              <a:t> &gt;60 </a:t>
            </a:r>
            <a:r>
              <a:rPr lang="en-GB" spc="-20" dirty="0">
                <a:solidFill>
                  <a:schemeClr val="accent3">
                    <a:lumMod val="50000"/>
                  </a:schemeClr>
                </a:solidFill>
                <a:latin typeface="Arial" panose="020B0604020202020204" pitchFamily="34" charset="0"/>
                <a:cs typeface="Arial" panose="020B0604020202020204" pitchFamily="34" charset="0"/>
              </a:rPr>
              <a:t>Katı </a:t>
            </a:r>
            <a:r>
              <a:rPr lang="en-GB" spc="-10" dirty="0" err="1">
                <a:solidFill>
                  <a:schemeClr val="accent3">
                    <a:lumMod val="50000"/>
                  </a:schemeClr>
                </a:solidFill>
                <a:latin typeface="Arial" panose="020B0604020202020204" pitchFamily="34" charset="0"/>
                <a:cs typeface="Arial" panose="020B0604020202020204" pitchFamily="34" charset="0"/>
              </a:rPr>
              <a:t>atık</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içindeki</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değerlendirilebilir</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25" dirty="0" err="1">
                <a:solidFill>
                  <a:schemeClr val="accent3">
                    <a:lumMod val="50000"/>
                  </a:schemeClr>
                </a:solidFill>
                <a:latin typeface="Arial" panose="020B0604020202020204" pitchFamily="34" charset="0"/>
                <a:cs typeface="Arial" panose="020B0604020202020204" pitchFamily="34" charset="0"/>
              </a:rPr>
              <a:t>bileşenler</a:t>
            </a:r>
            <a:r>
              <a:rPr lang="en-GB" spc="-2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hangi</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yöntemlerle</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geri</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kazanılacak</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olursa</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olsun</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bu</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atıkların</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düzenli</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25" dirty="0" err="1">
                <a:solidFill>
                  <a:schemeClr val="accent3">
                    <a:lumMod val="50000"/>
                  </a:schemeClr>
                </a:solidFill>
                <a:latin typeface="Arial" panose="020B0604020202020204" pitchFamily="34" charset="0"/>
                <a:cs typeface="Arial" panose="020B0604020202020204" pitchFamily="34" charset="0"/>
              </a:rPr>
              <a:t>ve</a:t>
            </a:r>
            <a:r>
              <a:rPr lang="en-GB" spc="-2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ekonomik</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bir</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şekilde</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toplanması</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40" dirty="0" err="1">
                <a:solidFill>
                  <a:schemeClr val="accent3">
                    <a:lumMod val="50000"/>
                  </a:schemeClr>
                </a:solidFill>
                <a:latin typeface="Arial" panose="020B0604020202020204" pitchFamily="34" charset="0"/>
                <a:cs typeface="Arial" panose="020B0604020202020204" pitchFamily="34" charset="0"/>
              </a:rPr>
              <a:t>gerekir</a:t>
            </a:r>
            <a:r>
              <a:rPr lang="en-GB" spc="-40" dirty="0">
                <a:solidFill>
                  <a:schemeClr val="accent3">
                    <a:lumMod val="50000"/>
                  </a:schemeClr>
                </a:solidFill>
                <a:latin typeface="Arial" panose="020B0604020202020204" pitchFamily="34" charset="0"/>
                <a:cs typeface="Arial" panose="020B0604020202020204" pitchFamily="34" charset="0"/>
              </a:rPr>
              <a:t>.</a:t>
            </a:r>
            <a:endParaRPr lang="en-GB" dirty="0">
              <a:solidFill>
                <a:schemeClr val="accent3">
                  <a:lumMod val="50000"/>
                </a:schemeClr>
              </a:solidFill>
              <a:latin typeface="Arial" panose="020B0604020202020204" pitchFamily="34" charset="0"/>
              <a:cs typeface="Arial" panose="020B0604020202020204" pitchFamily="34" charset="0"/>
            </a:endParaRPr>
          </a:p>
          <a:p>
            <a:pPr marL="332740" indent="-320040" algn="just">
              <a:lnSpc>
                <a:spcPct val="100000"/>
              </a:lnSpc>
              <a:spcBef>
                <a:spcPts val="1150"/>
              </a:spcBef>
              <a:buFont typeface="Arial" panose="020B0604020202020204" pitchFamily="34" charset="0"/>
              <a:buChar char="•"/>
              <a:tabLst>
                <a:tab pos="332105" algn="l"/>
                <a:tab pos="332740" algn="l"/>
              </a:tabLst>
            </a:pPr>
            <a:r>
              <a:rPr lang="en-GB" spc="-10" dirty="0">
                <a:solidFill>
                  <a:schemeClr val="accent3">
                    <a:lumMod val="50000"/>
                  </a:schemeClr>
                </a:solidFill>
                <a:latin typeface="Arial" panose="020B0604020202020204" pitchFamily="34" charset="0"/>
                <a:cs typeface="Arial" panose="020B0604020202020204" pitchFamily="34" charset="0"/>
              </a:rPr>
              <a:t>Geri </a:t>
            </a:r>
            <a:r>
              <a:rPr lang="en-GB" spc="-5" dirty="0" err="1">
                <a:solidFill>
                  <a:schemeClr val="accent3">
                    <a:lumMod val="50000"/>
                  </a:schemeClr>
                </a:solidFill>
                <a:latin typeface="Arial" panose="020B0604020202020204" pitchFamily="34" charset="0"/>
                <a:cs typeface="Arial" panose="020B0604020202020204" pitchFamily="34" charset="0"/>
              </a:rPr>
              <a:t>kazanılabilir</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atıkların</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toplanmasında</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iki</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temel</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yöntem</a:t>
            </a:r>
            <a:r>
              <a:rPr lang="en-GB" spc="204"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uygulanmaktadır</a:t>
            </a:r>
            <a:r>
              <a:rPr lang="en-GB" spc="-5" dirty="0">
                <a:solidFill>
                  <a:schemeClr val="accent3">
                    <a:lumMod val="50000"/>
                  </a:schemeClr>
                </a:solidFill>
                <a:latin typeface="Arial" panose="020B0604020202020204" pitchFamily="34" charset="0"/>
                <a:cs typeface="Arial" panose="020B0604020202020204" pitchFamily="34" charset="0"/>
              </a:rPr>
              <a:t>:</a:t>
            </a:r>
            <a:endParaRPr lang="en-GB" dirty="0">
              <a:solidFill>
                <a:schemeClr val="accent3">
                  <a:lumMod val="50000"/>
                </a:schemeClr>
              </a:solidFill>
              <a:latin typeface="Arial" panose="020B0604020202020204" pitchFamily="34" charset="0"/>
              <a:cs typeface="Arial" panose="020B0604020202020204" pitchFamily="34" charset="0"/>
            </a:endParaRPr>
          </a:p>
          <a:p>
            <a:pPr marL="297815" indent="-285750" algn="just">
              <a:lnSpc>
                <a:spcPct val="100000"/>
              </a:lnSpc>
              <a:spcBef>
                <a:spcPts val="1180"/>
              </a:spcBef>
              <a:buClr>
                <a:srgbClr val="464A56"/>
              </a:buClr>
              <a:buFont typeface="Arial" panose="020B0604020202020204" pitchFamily="34" charset="0"/>
              <a:buChar char="•"/>
              <a:tabLst>
                <a:tab pos="390525" algn="l"/>
                <a:tab pos="391160" algn="l"/>
              </a:tabLst>
            </a:pPr>
            <a:r>
              <a:rPr lang="en-GB" spc="-30" dirty="0">
                <a:solidFill>
                  <a:schemeClr val="accent3">
                    <a:lumMod val="50000"/>
                  </a:schemeClr>
                </a:solidFill>
                <a:latin typeface="Arial" panose="020B0604020202020204" pitchFamily="34" charset="0"/>
                <a:cs typeface="Arial" panose="020B0604020202020204" pitchFamily="34" charset="0"/>
              </a:rPr>
              <a:t>      </a:t>
            </a:r>
            <a:r>
              <a:rPr lang="en-GB" spc="-30" dirty="0" err="1">
                <a:solidFill>
                  <a:schemeClr val="accent3">
                    <a:lumMod val="50000"/>
                  </a:schemeClr>
                </a:solidFill>
                <a:latin typeface="Arial" panose="020B0604020202020204" pitchFamily="34" charset="0"/>
                <a:cs typeface="Arial" panose="020B0604020202020204" pitchFamily="34" charset="0"/>
              </a:rPr>
              <a:t>Tüketiciye</a:t>
            </a:r>
            <a:r>
              <a:rPr lang="en-GB" spc="-30" dirty="0">
                <a:solidFill>
                  <a:schemeClr val="accent3">
                    <a:lumMod val="50000"/>
                  </a:schemeClr>
                </a:solidFill>
                <a:latin typeface="Arial" panose="020B0604020202020204" pitchFamily="34" charset="0"/>
                <a:cs typeface="Arial" panose="020B0604020202020204" pitchFamily="34" charset="0"/>
              </a:rPr>
              <a:t> </a:t>
            </a:r>
            <a:r>
              <a:rPr lang="en-GB" spc="-20" dirty="0" err="1">
                <a:solidFill>
                  <a:schemeClr val="accent3">
                    <a:lumMod val="50000"/>
                  </a:schemeClr>
                </a:solidFill>
                <a:latin typeface="Arial" panose="020B0604020202020204" pitchFamily="34" charset="0"/>
                <a:cs typeface="Arial" panose="020B0604020202020204" pitchFamily="34" charset="0"/>
              </a:rPr>
              <a:t>getirtme-Tüketiciden</a:t>
            </a:r>
            <a:r>
              <a:rPr lang="en-GB" spc="170" dirty="0">
                <a:solidFill>
                  <a:schemeClr val="accent3">
                    <a:lumMod val="50000"/>
                  </a:schemeClr>
                </a:solidFill>
                <a:latin typeface="Arial" panose="020B0604020202020204" pitchFamily="34" charset="0"/>
                <a:cs typeface="Arial" panose="020B0604020202020204" pitchFamily="34" charset="0"/>
              </a:rPr>
              <a:t> </a:t>
            </a:r>
            <a:r>
              <a:rPr lang="en-GB" spc="-10" dirty="0">
                <a:solidFill>
                  <a:schemeClr val="accent3">
                    <a:lumMod val="50000"/>
                  </a:schemeClr>
                </a:solidFill>
                <a:latin typeface="Arial" panose="020B0604020202020204" pitchFamily="34" charset="0"/>
                <a:cs typeface="Arial" panose="020B0604020202020204" pitchFamily="34" charset="0"/>
              </a:rPr>
              <a:t>alma</a:t>
            </a:r>
            <a:endParaRPr lang="en-GB" dirty="0">
              <a:solidFill>
                <a:schemeClr val="accent3">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5392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71055" y="1080008"/>
            <a:ext cx="11097490" cy="504625"/>
          </a:xfrm>
          <a:prstGeom prst="rect">
            <a:avLst/>
          </a:prstGeom>
        </p:spPr>
        <p:txBody>
          <a:bodyPr vert="horz" wrap="square" lIns="0" tIns="12065" rIns="0" bIns="0" rtlCol="0">
            <a:spAutoFit/>
          </a:bodyPr>
          <a:lstStyle/>
          <a:p>
            <a:pPr marL="12700">
              <a:lnSpc>
                <a:spcPct val="100000"/>
              </a:lnSpc>
              <a:spcBef>
                <a:spcPts val="95"/>
              </a:spcBef>
            </a:pPr>
            <a:r>
              <a:rPr sz="3200" b="1" dirty="0">
                <a:solidFill>
                  <a:srgbClr val="4461A3"/>
                </a:solidFill>
                <a:cs typeface="Trebuchet MS"/>
              </a:rPr>
              <a:t>Sıfır </a:t>
            </a:r>
            <a:r>
              <a:rPr sz="3200" b="1" spc="-10" dirty="0">
                <a:solidFill>
                  <a:srgbClr val="4461A3"/>
                </a:solidFill>
                <a:cs typeface="Trebuchet MS"/>
              </a:rPr>
              <a:t>atık </a:t>
            </a:r>
            <a:r>
              <a:rPr sz="3200" b="1" spc="5" dirty="0">
                <a:solidFill>
                  <a:srgbClr val="4461A3"/>
                </a:solidFill>
                <a:cs typeface="Trebuchet MS"/>
              </a:rPr>
              <a:t>yönetimi </a:t>
            </a:r>
            <a:r>
              <a:rPr sz="3200" b="1" spc="-45" dirty="0">
                <a:solidFill>
                  <a:srgbClr val="4461A3"/>
                </a:solidFill>
                <a:cs typeface="Trebuchet MS"/>
              </a:rPr>
              <a:t>bize </a:t>
            </a:r>
            <a:r>
              <a:rPr sz="3200" b="1" spc="-50" dirty="0">
                <a:solidFill>
                  <a:srgbClr val="4461A3"/>
                </a:solidFill>
                <a:cs typeface="Trebuchet MS"/>
              </a:rPr>
              <a:t>neler </a:t>
            </a:r>
            <a:r>
              <a:rPr sz="3200" b="1" spc="-15" dirty="0">
                <a:solidFill>
                  <a:srgbClr val="4461A3"/>
                </a:solidFill>
                <a:cs typeface="Trebuchet MS"/>
              </a:rPr>
              <a:t>kazandıracak </a:t>
            </a:r>
            <a:r>
              <a:rPr sz="3200" b="1" spc="-30" dirty="0">
                <a:solidFill>
                  <a:srgbClr val="4461A3"/>
                </a:solidFill>
                <a:cs typeface="Trebuchet MS"/>
              </a:rPr>
              <a:t>ne </a:t>
            </a:r>
            <a:r>
              <a:rPr sz="3200" b="1" spc="70" dirty="0">
                <a:solidFill>
                  <a:srgbClr val="4461A3"/>
                </a:solidFill>
                <a:cs typeface="Trebuchet MS"/>
              </a:rPr>
              <a:t>gibi </a:t>
            </a:r>
            <a:r>
              <a:rPr sz="3200" b="1" spc="-50" dirty="0">
                <a:solidFill>
                  <a:srgbClr val="4461A3"/>
                </a:solidFill>
                <a:cs typeface="Trebuchet MS"/>
              </a:rPr>
              <a:t>etkileri</a:t>
            </a:r>
            <a:r>
              <a:rPr sz="3200" b="1" spc="-280" dirty="0">
                <a:solidFill>
                  <a:srgbClr val="4461A3"/>
                </a:solidFill>
                <a:cs typeface="Trebuchet MS"/>
              </a:rPr>
              <a:t> </a:t>
            </a:r>
            <a:r>
              <a:rPr sz="3200" b="1" dirty="0">
                <a:solidFill>
                  <a:srgbClr val="4461A3"/>
                </a:solidFill>
                <a:cs typeface="Trebuchet MS"/>
              </a:rPr>
              <a:t>olacak?</a:t>
            </a:r>
            <a:endParaRPr sz="3200" dirty="0">
              <a:solidFill>
                <a:srgbClr val="4461A3"/>
              </a:solidFill>
              <a:cs typeface="Trebuchet MS"/>
            </a:endParaRPr>
          </a:p>
        </p:txBody>
      </p:sp>
      <p:sp>
        <p:nvSpPr>
          <p:cNvPr id="3" name="object 3"/>
          <p:cNvSpPr txBox="1"/>
          <p:nvPr/>
        </p:nvSpPr>
        <p:spPr>
          <a:xfrm>
            <a:off x="471055" y="1744472"/>
            <a:ext cx="11260616" cy="3969163"/>
          </a:xfrm>
          <a:prstGeom prst="rect">
            <a:avLst/>
          </a:prstGeom>
        </p:spPr>
        <p:txBody>
          <a:bodyPr vert="horz" wrap="square" lIns="0" tIns="11430" rIns="0" bIns="0" rtlCol="0">
            <a:spAutoFit/>
          </a:bodyPr>
          <a:lstStyle/>
          <a:p>
            <a:pPr marL="12700" algn="just">
              <a:lnSpc>
                <a:spcPts val="1595"/>
              </a:lnSpc>
              <a:spcBef>
                <a:spcPts val="90"/>
              </a:spcBef>
            </a:pPr>
            <a:r>
              <a:rPr sz="1600" b="1" dirty="0" err="1">
                <a:solidFill>
                  <a:srgbClr val="C00000"/>
                </a:solidFill>
                <a:cs typeface="Arial" panose="020B0604020202020204" pitchFamily="34" charset="0"/>
              </a:rPr>
              <a:t>Çevresel</a:t>
            </a:r>
            <a:r>
              <a:rPr sz="1600" b="1" dirty="0">
                <a:solidFill>
                  <a:srgbClr val="C00000"/>
                </a:solidFill>
                <a:cs typeface="Arial" panose="020B0604020202020204" pitchFamily="34" charset="0"/>
              </a:rPr>
              <a:t> </a:t>
            </a:r>
            <a:r>
              <a:rPr sz="1600" b="1" dirty="0" err="1">
                <a:solidFill>
                  <a:srgbClr val="C00000"/>
                </a:solidFill>
                <a:cs typeface="Arial" panose="020B0604020202020204" pitchFamily="34" charset="0"/>
              </a:rPr>
              <a:t>Boyut</a:t>
            </a:r>
            <a:endParaRPr lang="en-GB" sz="1600" b="1" dirty="0">
              <a:solidFill>
                <a:srgbClr val="C00000"/>
              </a:solidFill>
              <a:cs typeface="Arial" panose="020B0604020202020204" pitchFamily="34" charset="0"/>
            </a:endParaRPr>
          </a:p>
          <a:p>
            <a:pPr marL="12700" algn="just">
              <a:lnSpc>
                <a:spcPts val="1595"/>
              </a:lnSpc>
              <a:spcBef>
                <a:spcPts val="90"/>
              </a:spcBef>
            </a:pPr>
            <a:endParaRPr sz="1600" b="1" dirty="0">
              <a:solidFill>
                <a:schemeClr val="accent3">
                  <a:lumMod val="50000"/>
                </a:schemeClr>
              </a:solidFill>
              <a:cs typeface="Arial" panose="020B0604020202020204" pitchFamily="34" charset="0"/>
            </a:endParaRPr>
          </a:p>
          <a:p>
            <a:pPr marL="12700" marR="53340" algn="just">
              <a:lnSpc>
                <a:spcPct val="90500"/>
              </a:lnSpc>
              <a:spcBef>
                <a:spcPts val="75"/>
              </a:spcBef>
            </a:pPr>
            <a:r>
              <a:rPr sz="1600" dirty="0">
                <a:solidFill>
                  <a:schemeClr val="accent3">
                    <a:lumMod val="50000"/>
                  </a:schemeClr>
                </a:solidFill>
                <a:cs typeface="Arial" panose="020B0604020202020204" pitchFamily="34" charset="0"/>
              </a:rPr>
              <a:t>Dünyamızda gitgide artan nüfus artışı ve bununla birlikte artan sanayileşme, şehirleşme ve yaşam standardının sürekli bir  değişim içerisinde olması tüketimin daha da artmasına ve sonuç olarak atıkların çoğalmasına, doğal dengelerin giderek  bozulmasına neden olmakta ve birçok problemi de beraberinde getirmektedir. Bugün doğaya atılan bir portakal kabuğu  6 ayda, sakız 5 yılda, plastik torba 20 yılda, plastik şişe 1000 yılda, piller 100 yılda ancak doğadan temizlenebilmektedir.</a:t>
            </a:r>
          </a:p>
          <a:p>
            <a:pPr marL="12700" marR="229235" algn="just">
              <a:lnSpc>
                <a:spcPct val="90800"/>
              </a:lnSpc>
              <a:spcBef>
                <a:spcPts val="35"/>
              </a:spcBef>
            </a:pPr>
            <a:r>
              <a:rPr sz="1600" dirty="0">
                <a:solidFill>
                  <a:schemeClr val="accent3">
                    <a:lumMod val="50000"/>
                  </a:schemeClr>
                </a:solidFill>
                <a:cs typeface="Arial" panose="020B0604020202020204" pitchFamily="34" charset="0"/>
              </a:rPr>
              <a:t>Oluşan atıkların çevreye atılmaları, uygun olmayan yöntemlerle işlem görmeleri veya düzensiz şekilde depolanmaları  sonucu suya, havaya, toprağa, verebilecekleri kirlilikler irdelenmiş olup, Sıfır Atık Projesi kapsamında bu etkilerin önüne  geçilmesi hedeflenmektedir.</a:t>
            </a:r>
          </a:p>
          <a:p>
            <a:pPr algn="just">
              <a:lnSpc>
                <a:spcPct val="100000"/>
              </a:lnSpc>
              <a:spcBef>
                <a:spcPts val="25"/>
              </a:spcBef>
            </a:pPr>
            <a:endParaRPr sz="1600" b="1" dirty="0">
              <a:solidFill>
                <a:schemeClr val="accent3">
                  <a:lumMod val="50000"/>
                </a:schemeClr>
              </a:solidFill>
              <a:cs typeface="Arial" panose="020B0604020202020204" pitchFamily="34" charset="0"/>
            </a:endParaRPr>
          </a:p>
          <a:p>
            <a:pPr marL="12700" algn="just">
              <a:lnSpc>
                <a:spcPts val="1610"/>
              </a:lnSpc>
            </a:pPr>
            <a:r>
              <a:rPr sz="1600" b="1" dirty="0" err="1">
                <a:solidFill>
                  <a:srgbClr val="C00000"/>
                </a:solidFill>
                <a:cs typeface="Arial" panose="020B0604020202020204" pitchFamily="34" charset="0"/>
              </a:rPr>
              <a:t>Ekonomik</a:t>
            </a:r>
            <a:r>
              <a:rPr sz="1600" b="1" dirty="0">
                <a:solidFill>
                  <a:srgbClr val="C00000"/>
                </a:solidFill>
                <a:cs typeface="Arial" panose="020B0604020202020204" pitchFamily="34" charset="0"/>
              </a:rPr>
              <a:t> </a:t>
            </a:r>
            <a:r>
              <a:rPr sz="1600" b="1" dirty="0" err="1">
                <a:solidFill>
                  <a:srgbClr val="C00000"/>
                </a:solidFill>
                <a:cs typeface="Arial" panose="020B0604020202020204" pitchFamily="34" charset="0"/>
              </a:rPr>
              <a:t>Boyut</a:t>
            </a:r>
            <a:endParaRPr lang="en-GB" sz="1600" b="1" dirty="0">
              <a:solidFill>
                <a:srgbClr val="C00000"/>
              </a:solidFill>
              <a:cs typeface="Arial" panose="020B0604020202020204" pitchFamily="34" charset="0"/>
            </a:endParaRPr>
          </a:p>
          <a:p>
            <a:pPr marL="12700" algn="just">
              <a:lnSpc>
                <a:spcPts val="1610"/>
              </a:lnSpc>
            </a:pPr>
            <a:endParaRPr sz="1600" b="1" dirty="0">
              <a:solidFill>
                <a:schemeClr val="accent3">
                  <a:lumMod val="50000"/>
                </a:schemeClr>
              </a:solidFill>
              <a:cs typeface="Arial" panose="020B0604020202020204" pitchFamily="34" charset="0"/>
            </a:endParaRPr>
          </a:p>
          <a:p>
            <a:pPr marL="12700" marR="87630" algn="just">
              <a:lnSpc>
                <a:spcPts val="1490"/>
              </a:lnSpc>
              <a:spcBef>
                <a:spcPts val="135"/>
              </a:spcBef>
            </a:pPr>
            <a:r>
              <a:rPr sz="1600" dirty="0">
                <a:solidFill>
                  <a:schemeClr val="accent3">
                    <a:lumMod val="50000"/>
                  </a:schemeClr>
                </a:solidFill>
                <a:cs typeface="Arial" panose="020B0604020202020204" pitchFamily="34" charset="0"/>
              </a:rPr>
              <a:t>Türkiye’de çevre ve doğal kaynakların sürdürülebilir yönetimi anlayışı gelişme sürecindedir. Ülkemiz, nüfusu ve kentleşme  hızı artmakta olan bir ülkedir. Ekonomik faaliyetleri de bu doğrultuda hızlanmaktadır.</a:t>
            </a:r>
          </a:p>
          <a:p>
            <a:pPr marL="12700" marR="78105" algn="just">
              <a:lnSpc>
                <a:spcPct val="90100"/>
              </a:lnSpc>
              <a:spcBef>
                <a:spcPts val="55"/>
              </a:spcBef>
            </a:pPr>
            <a:r>
              <a:rPr sz="1600" dirty="0">
                <a:solidFill>
                  <a:schemeClr val="accent3">
                    <a:lumMod val="50000"/>
                  </a:schemeClr>
                </a:solidFill>
                <a:cs typeface="Arial" panose="020B0604020202020204" pitchFamily="34" charset="0"/>
              </a:rPr>
              <a:t>Döngüsel ekonomi, neredeyse hiç atık üretmeyen ve hammaddeleri kapalı devrede geri dönüştürerek yeniden kullanan  ekonomi modeli olarak tanımlanmakta olup geri dönüşüm ekonomisi olarak da ifade edilmektedir. Döngüsel ekonomide  üretim, kullanım ve imha döngüsü yerine; yeniden kullanım ve geri dönüşüm ön plana çıkmaktadır. Malzeme ve kaynak  ne kadar uzun kullanılırsa o kadar fazla değer </a:t>
            </a:r>
            <a:r>
              <a:rPr sz="1600" dirty="0" err="1">
                <a:solidFill>
                  <a:schemeClr val="accent3">
                    <a:lumMod val="50000"/>
                  </a:schemeClr>
                </a:solidFill>
                <a:cs typeface="Arial" panose="020B0604020202020204" pitchFamily="34" charset="0"/>
              </a:rPr>
              <a:t>oluşturulmaktadır</a:t>
            </a:r>
            <a:r>
              <a:rPr sz="1600" dirty="0">
                <a:solidFill>
                  <a:schemeClr val="accent3">
                    <a:lumMod val="50000"/>
                  </a:schemeClr>
                </a:solidFill>
                <a:cs typeface="Arial" panose="020B0604020202020204" pitchFamily="34" charset="0"/>
              </a:rPr>
              <a:t>.</a:t>
            </a:r>
          </a:p>
        </p:txBody>
      </p:sp>
    </p:spTree>
    <p:extLst>
      <p:ext uri="{BB962C8B-B14F-4D97-AF65-F5344CB8AC3E}">
        <p14:creationId xmlns:p14="http://schemas.microsoft.com/office/powerpoint/2010/main" val="1754605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5635" y="1533092"/>
            <a:ext cx="11485419" cy="3605357"/>
          </a:xfrm>
        </p:spPr>
        <p:txBody>
          <a:bodyPr>
            <a:noAutofit/>
          </a:bodyPr>
          <a:lstStyle/>
          <a:p>
            <a:pPr marL="0" indent="0" algn="just">
              <a:buNone/>
            </a:pPr>
            <a:r>
              <a:rPr lang="tr-TR" sz="1600" b="1" dirty="0">
                <a:solidFill>
                  <a:srgbClr val="C00000"/>
                </a:solidFill>
                <a:cs typeface="Arial" panose="020B0604020202020204" pitchFamily="34" charset="0"/>
              </a:rPr>
              <a:t>Hukuki Boyut</a:t>
            </a:r>
          </a:p>
          <a:p>
            <a:pPr marL="0" indent="0" algn="just">
              <a:buNone/>
            </a:pPr>
            <a:r>
              <a:rPr lang="tr-TR" sz="1600" dirty="0">
                <a:solidFill>
                  <a:schemeClr val="accent3">
                    <a:lumMod val="50000"/>
                  </a:schemeClr>
                </a:solidFill>
                <a:cs typeface="Arial" panose="020B0604020202020204" pitchFamily="34" charset="0"/>
              </a:rPr>
              <a:t>Anayasamıza göre, çevreyi geliştirmek, çevre sağlığını korumak ve çevre kirlenmesini önlemek devletin ve vatandaşların  ödevidir. Bu noktada sorumluluk ortaktır ve çevrenin dengesinin korunması/sağlanması, çevre kirliliğinin önüne geçilmesi  konusunda ortak bir çaba ve dayanışma içinde hareket edilmesi gereklidir.</a:t>
            </a:r>
          </a:p>
          <a:p>
            <a:pPr marL="0" indent="0" algn="just">
              <a:buNone/>
            </a:pPr>
            <a:r>
              <a:rPr lang="tr-TR" sz="1600" dirty="0">
                <a:solidFill>
                  <a:schemeClr val="accent3">
                    <a:lumMod val="50000"/>
                  </a:schemeClr>
                </a:solidFill>
                <a:cs typeface="Arial" panose="020B0604020202020204" pitchFamily="34" charset="0"/>
              </a:rPr>
              <a:t>Çevre Kanunu ve çevre mevzuatını oluşturan bütün hukuki düzenlemelerde atıkların tekrar kullanılması, materyal ve enerji  olarak geri kazanılması öncelikli yönetim prensiplerinden birisi olarak ele alınmış; geri kazanım faaliyetleri teşvik edilmiş;  geri kazanım tesislerinin teknik ve idari yeterliliklerinin arttırılması amacıyla kriterler oluşturulmuş ve bu kriterleri sağlayan  tesisler lisanslandırılarak hem ekonomiye hem de çevreye katkıda bulunmaları sağlanmıştır. Ayrıca çevre mevzuatında atık  üreticilerinin görev ve sorumlulukları belirlenmiştir.</a:t>
            </a:r>
          </a:p>
          <a:p>
            <a:pPr marL="0" indent="0" algn="just">
              <a:buNone/>
            </a:pPr>
            <a:r>
              <a:rPr lang="tr-TR" sz="1600" b="1" dirty="0">
                <a:solidFill>
                  <a:srgbClr val="C00000"/>
                </a:solidFill>
                <a:cs typeface="Arial" panose="020B0604020202020204" pitchFamily="34" charset="0"/>
              </a:rPr>
              <a:t>Sosyal Boyut</a:t>
            </a:r>
          </a:p>
          <a:p>
            <a:pPr marL="0" indent="0" algn="just">
              <a:buNone/>
            </a:pPr>
            <a:r>
              <a:rPr lang="tr-TR" sz="1600" dirty="0">
                <a:solidFill>
                  <a:schemeClr val="accent3">
                    <a:lumMod val="50000"/>
                  </a:schemeClr>
                </a:solidFill>
                <a:cs typeface="Arial" panose="020B0604020202020204" pitchFamily="34" charset="0"/>
              </a:rPr>
              <a:t>Herkes sağlıklı ve dengeli bir çevrede yaşama hakkına sahiptir. Anayasamızda yer bulan çevre hakkı en temel insan hakkı  olan yaşam hakkının, insan olmanın bir uzantısıdır. Sağlıklı ve dengeli bir çevrede yaşama koşullarını tehdit eden her türlü  çevre sorunlarının önüne geçmek ise bu noktada ahlak ve vicdan meselesi durumuna gelmektedir. Çünkü çevre sağlığının  bozulması, çevrenin kirlenmesi sonucu meydana gelebilecek sorunlar sadece bizim değil etrafımızdakilerin, çocuklarımızın, geleceğimizin hayatını tehlikeye atmaktadır.</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Sıfır</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atık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uygulamasında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özellikle</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kent</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yaşamında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konuyla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ilgili</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kadınların</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oynadıkları</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rolün</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önemini</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gösterirken</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atık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yönetimi</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karar</a:t>
            </a:r>
            <a:r>
              <a:rPr lang="en-US" sz="1600" dirty="0">
                <a:solidFill>
                  <a:schemeClr val="accent3">
                    <a:lumMod val="50000"/>
                  </a:schemeClr>
                </a:solidFill>
                <a:cs typeface="Arial" panose="020B0604020202020204" pitchFamily="34" charset="0"/>
              </a:rPr>
              <a:t> alma </a:t>
            </a:r>
            <a:r>
              <a:rPr lang="en-US" sz="1600" dirty="0" err="1">
                <a:solidFill>
                  <a:schemeClr val="accent3">
                    <a:lumMod val="50000"/>
                  </a:schemeClr>
                </a:solidFill>
                <a:cs typeface="Arial" panose="020B0604020202020204" pitchFamily="34" charset="0"/>
              </a:rPr>
              <a:t>mekanizmalarında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yer</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almalarına</a:t>
            </a:r>
            <a:r>
              <a:rPr lang="en-US" sz="1600" dirty="0">
                <a:solidFill>
                  <a:schemeClr val="accent3">
                    <a:lumMod val="50000"/>
                  </a:schemeClr>
                </a:solidFill>
                <a:cs typeface="Arial" panose="020B0604020202020204" pitchFamily="34" charset="0"/>
              </a:rPr>
              <a:t> da </a:t>
            </a:r>
            <a:r>
              <a:rPr lang="en-US" sz="1600" dirty="0" err="1">
                <a:solidFill>
                  <a:schemeClr val="accent3">
                    <a:lumMod val="50000"/>
                  </a:schemeClr>
                </a:solidFill>
                <a:cs typeface="Arial" panose="020B0604020202020204" pitchFamily="34" charset="0"/>
              </a:rPr>
              <a:t>katkı</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sağlayacaktır</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Sıfır</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atık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uygulama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konusunda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ise</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kadın</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erkek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çocuk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yaşlı</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genç</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eğitimciler</a:t>
            </a:r>
            <a:r>
              <a:rPr lang="en-US" sz="1600" dirty="0">
                <a:solidFill>
                  <a:schemeClr val="accent3">
                    <a:lumMod val="50000"/>
                  </a:schemeClr>
                </a:solidFill>
                <a:cs typeface="Arial" panose="020B0604020202020204" pitchFamily="34" charset="0"/>
              </a:rPr>
              <a:t> hep </a:t>
            </a:r>
            <a:r>
              <a:rPr lang="en-US" sz="1600" dirty="0" err="1">
                <a:solidFill>
                  <a:schemeClr val="accent3">
                    <a:lumMod val="50000"/>
                  </a:schemeClr>
                </a:solidFill>
                <a:cs typeface="Arial" panose="020B0604020202020204" pitchFamily="34" charset="0"/>
              </a:rPr>
              <a:t>birlikte</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etkin</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olursak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gerçek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başarıya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ulaşmış</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oluruz</a:t>
            </a:r>
            <a:r>
              <a:rPr lang="en-US" sz="1600" dirty="0">
                <a:solidFill>
                  <a:schemeClr val="accent3">
                    <a:lumMod val="50000"/>
                  </a:schemeClr>
                </a:solidFill>
                <a:cs typeface="Arial" panose="020B0604020202020204" pitchFamily="34" charset="0"/>
              </a:rPr>
              <a:t>. </a:t>
            </a:r>
            <a:endParaRPr lang="tr-TR" sz="1600" dirty="0">
              <a:solidFill>
                <a:schemeClr val="accent3">
                  <a:lumMod val="50000"/>
                </a:schemeClr>
              </a:solidFill>
              <a:cs typeface="Arial" panose="020B0604020202020204" pitchFamily="34" charset="0"/>
            </a:endParaRPr>
          </a:p>
          <a:p>
            <a:pPr marL="0" indent="0" algn="just">
              <a:buNone/>
            </a:pPr>
            <a:endParaRPr lang="en-GB" sz="1600" dirty="0">
              <a:solidFill>
                <a:schemeClr val="accent3">
                  <a:lumMod val="50000"/>
                </a:schemeClr>
              </a:solidFill>
              <a:cs typeface="Arial" panose="020B0604020202020204" pitchFamily="34" charset="0"/>
            </a:endParaRPr>
          </a:p>
        </p:txBody>
      </p:sp>
      <p:sp>
        <p:nvSpPr>
          <p:cNvPr id="4" name="object 2"/>
          <p:cNvSpPr txBox="1">
            <a:spLocks noGrp="1"/>
          </p:cNvSpPr>
          <p:nvPr>
            <p:ph type="title"/>
          </p:nvPr>
        </p:nvSpPr>
        <p:spPr>
          <a:xfrm>
            <a:off x="443345" y="1026100"/>
            <a:ext cx="10515600" cy="504625"/>
          </a:xfrm>
          <a:prstGeom prst="rect">
            <a:avLst/>
          </a:prstGeom>
        </p:spPr>
        <p:txBody>
          <a:bodyPr vert="horz" wrap="square" lIns="0" tIns="12065" rIns="0" bIns="0" rtlCol="0">
            <a:spAutoFit/>
          </a:bodyPr>
          <a:lstStyle/>
          <a:p>
            <a:pPr marL="12700">
              <a:lnSpc>
                <a:spcPct val="100000"/>
              </a:lnSpc>
              <a:spcBef>
                <a:spcPts val="95"/>
              </a:spcBef>
            </a:pPr>
            <a:r>
              <a:rPr sz="3200" b="1" dirty="0">
                <a:solidFill>
                  <a:srgbClr val="4461A3"/>
                </a:solidFill>
                <a:cs typeface="Trebuchet MS"/>
              </a:rPr>
              <a:t>Sıfır </a:t>
            </a:r>
            <a:r>
              <a:rPr sz="3200" b="1" spc="-10" dirty="0">
                <a:solidFill>
                  <a:srgbClr val="4461A3"/>
                </a:solidFill>
                <a:cs typeface="Trebuchet MS"/>
              </a:rPr>
              <a:t>atık </a:t>
            </a:r>
            <a:r>
              <a:rPr sz="3200" b="1" spc="5" dirty="0">
                <a:solidFill>
                  <a:srgbClr val="4461A3"/>
                </a:solidFill>
                <a:cs typeface="Trebuchet MS"/>
              </a:rPr>
              <a:t>yönetimi </a:t>
            </a:r>
            <a:r>
              <a:rPr sz="3200" b="1" spc="-45" dirty="0">
                <a:solidFill>
                  <a:srgbClr val="4461A3"/>
                </a:solidFill>
                <a:cs typeface="Trebuchet MS"/>
              </a:rPr>
              <a:t>bize </a:t>
            </a:r>
            <a:r>
              <a:rPr sz="3200" b="1" spc="-50" dirty="0">
                <a:solidFill>
                  <a:srgbClr val="4461A3"/>
                </a:solidFill>
                <a:cs typeface="Trebuchet MS"/>
              </a:rPr>
              <a:t>neler </a:t>
            </a:r>
            <a:r>
              <a:rPr sz="3200" b="1" spc="-15" dirty="0">
                <a:solidFill>
                  <a:srgbClr val="4461A3"/>
                </a:solidFill>
                <a:cs typeface="Trebuchet MS"/>
              </a:rPr>
              <a:t>kazandıracak </a:t>
            </a:r>
            <a:r>
              <a:rPr sz="3200" b="1" spc="-30" dirty="0">
                <a:solidFill>
                  <a:srgbClr val="4461A3"/>
                </a:solidFill>
                <a:cs typeface="Trebuchet MS"/>
              </a:rPr>
              <a:t>ne </a:t>
            </a:r>
            <a:r>
              <a:rPr sz="3200" b="1" spc="70" dirty="0">
                <a:solidFill>
                  <a:srgbClr val="4461A3"/>
                </a:solidFill>
                <a:cs typeface="Trebuchet MS"/>
              </a:rPr>
              <a:t>gibi </a:t>
            </a:r>
            <a:r>
              <a:rPr sz="3200" b="1" spc="-50" dirty="0">
                <a:solidFill>
                  <a:srgbClr val="4461A3"/>
                </a:solidFill>
                <a:cs typeface="Trebuchet MS"/>
              </a:rPr>
              <a:t>etkileri</a:t>
            </a:r>
            <a:r>
              <a:rPr sz="3200" b="1" spc="-280" dirty="0">
                <a:solidFill>
                  <a:srgbClr val="4461A3"/>
                </a:solidFill>
                <a:cs typeface="Trebuchet MS"/>
              </a:rPr>
              <a:t> </a:t>
            </a:r>
            <a:r>
              <a:rPr sz="3200" b="1" dirty="0">
                <a:solidFill>
                  <a:srgbClr val="4461A3"/>
                </a:solidFill>
                <a:cs typeface="Trebuchet MS"/>
              </a:rPr>
              <a:t>olacak?</a:t>
            </a:r>
            <a:endParaRPr sz="3200" dirty="0">
              <a:solidFill>
                <a:srgbClr val="4461A3"/>
              </a:solidFill>
              <a:cs typeface="Trebuchet MS"/>
            </a:endParaRPr>
          </a:p>
        </p:txBody>
      </p:sp>
    </p:spTree>
    <p:extLst>
      <p:ext uri="{BB962C8B-B14F-4D97-AF65-F5344CB8AC3E}">
        <p14:creationId xmlns:p14="http://schemas.microsoft.com/office/powerpoint/2010/main" val="3118977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46186" y="851112"/>
            <a:ext cx="9948615" cy="4900602"/>
            <a:chOff x="9144" y="45719"/>
            <a:chExt cx="12183110" cy="6812280"/>
          </a:xfrm>
        </p:grpSpPr>
        <p:sp>
          <p:nvSpPr>
            <p:cNvPr id="3" name="object 3"/>
            <p:cNvSpPr/>
            <p:nvPr/>
          </p:nvSpPr>
          <p:spPr>
            <a:xfrm>
              <a:off x="9144" y="45719"/>
              <a:ext cx="6428231" cy="3383279"/>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6324599" y="2514599"/>
              <a:ext cx="5675376" cy="4114800"/>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12192" y="3325366"/>
              <a:ext cx="6160007" cy="3532631"/>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6464807" y="457200"/>
              <a:ext cx="5727192" cy="1853184"/>
            </a:xfrm>
            <a:prstGeom prst="rect">
              <a:avLst/>
            </a:prstGeom>
            <a:blipFill>
              <a:blip r:embed="rId5" cstate="print"/>
              <a:stretch>
                <a:fillRect/>
              </a:stretch>
            </a:blipFill>
          </p:spPr>
          <p:txBody>
            <a:bodyPr wrap="square" lIns="0" tIns="0" rIns="0" bIns="0" rtlCol="0"/>
            <a:lstStyle/>
            <a:p>
              <a:endParaRPr/>
            </a:p>
          </p:txBody>
        </p:sp>
      </p:grpSp>
      <p:sp>
        <p:nvSpPr>
          <p:cNvPr id="7" name="object 7"/>
          <p:cNvSpPr txBox="1"/>
          <p:nvPr/>
        </p:nvSpPr>
        <p:spPr>
          <a:xfrm>
            <a:off x="6160341" y="5675997"/>
            <a:ext cx="6719455" cy="166712"/>
          </a:xfrm>
          <a:prstGeom prst="rect">
            <a:avLst/>
          </a:prstGeom>
        </p:spPr>
        <p:txBody>
          <a:bodyPr vert="horz" wrap="square" lIns="0" tIns="12700" rIns="0" bIns="0" rtlCol="0">
            <a:spAutoFit/>
          </a:bodyPr>
          <a:lstStyle/>
          <a:p>
            <a:pPr marL="12700">
              <a:lnSpc>
                <a:spcPct val="100000"/>
              </a:lnSpc>
              <a:spcBef>
                <a:spcPts val="100"/>
              </a:spcBef>
            </a:pPr>
            <a:r>
              <a:rPr sz="1000" spc="-5" dirty="0">
                <a:solidFill>
                  <a:srgbClr val="464A56"/>
                </a:solidFill>
                <a:latin typeface="TeXGyreSchola"/>
                <a:cs typeface="TeXGyreSchola"/>
              </a:rPr>
              <a:t>Prof. Dr. </a:t>
            </a:r>
            <a:r>
              <a:rPr sz="1000" dirty="0">
                <a:solidFill>
                  <a:srgbClr val="464A56"/>
                </a:solidFill>
                <a:latin typeface="TeXGyreSchola"/>
                <a:cs typeface="TeXGyreSchola"/>
              </a:rPr>
              <a:t>Yüksel Ardalı-Ondokuz </a:t>
            </a:r>
            <a:r>
              <a:rPr sz="1000" spc="-5" dirty="0">
                <a:solidFill>
                  <a:srgbClr val="464A56"/>
                </a:solidFill>
                <a:latin typeface="TeXGyreSchola"/>
                <a:cs typeface="TeXGyreSchola"/>
              </a:rPr>
              <a:t>Mayıs Üniversitesi-Sıfır </a:t>
            </a:r>
            <a:r>
              <a:rPr sz="1000" spc="-5" dirty="0" err="1">
                <a:solidFill>
                  <a:srgbClr val="464A56"/>
                </a:solidFill>
                <a:latin typeface="TeXGyreSchola"/>
                <a:cs typeface="TeXGyreSchola"/>
              </a:rPr>
              <a:t>Atık</a:t>
            </a:r>
            <a:r>
              <a:rPr sz="1000" spc="10" dirty="0">
                <a:solidFill>
                  <a:srgbClr val="464A56"/>
                </a:solidFill>
                <a:latin typeface="TeXGyreSchola"/>
                <a:cs typeface="TeXGyreSchola"/>
              </a:rPr>
              <a:t> </a:t>
            </a:r>
            <a:r>
              <a:rPr sz="1000" spc="-5" dirty="0" err="1">
                <a:solidFill>
                  <a:srgbClr val="464A56"/>
                </a:solidFill>
                <a:latin typeface="TeXGyreSchola"/>
                <a:cs typeface="TeXGyreSchola"/>
              </a:rPr>
              <a:t>Projesi</a:t>
            </a:r>
            <a:r>
              <a:rPr sz="1000" spc="-5" dirty="0">
                <a:solidFill>
                  <a:srgbClr val="464A56"/>
                </a:solidFill>
                <a:latin typeface="TeXGyreSchola"/>
                <a:cs typeface="TeXGyreSchola"/>
              </a:rPr>
              <a:t>-</a:t>
            </a:r>
            <a:r>
              <a:rPr sz="1000" dirty="0">
                <a:solidFill>
                  <a:srgbClr val="464A56"/>
                </a:solidFill>
                <a:latin typeface="TeXGyreSchola"/>
                <a:cs typeface="TeXGyreSchola"/>
              </a:rPr>
              <a:t>UNDP-</a:t>
            </a:r>
            <a:r>
              <a:rPr sz="1000" dirty="0" err="1">
                <a:solidFill>
                  <a:srgbClr val="464A56"/>
                </a:solidFill>
                <a:latin typeface="TeXGyreSchola"/>
                <a:cs typeface="TeXGyreSchola"/>
              </a:rPr>
              <a:t>WeGlobal</a:t>
            </a:r>
            <a:endParaRPr sz="1000" dirty="0">
              <a:latin typeface="TeXGyreSchola"/>
              <a:cs typeface="TeXGyreSchola"/>
            </a:endParaRPr>
          </a:p>
        </p:txBody>
      </p:sp>
    </p:spTree>
    <p:extLst>
      <p:ext uri="{BB962C8B-B14F-4D97-AF65-F5344CB8AC3E}">
        <p14:creationId xmlns:p14="http://schemas.microsoft.com/office/powerpoint/2010/main" val="31103533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a:spLocks noGrp="1"/>
          </p:cNvSpPr>
          <p:nvPr>
            <p:ph type="title"/>
          </p:nvPr>
        </p:nvSpPr>
        <p:spPr>
          <a:xfrm>
            <a:off x="533019" y="813815"/>
            <a:ext cx="6867525" cy="566181"/>
          </a:xfrm>
          <a:prstGeom prst="rect">
            <a:avLst/>
          </a:prstGeom>
        </p:spPr>
        <p:txBody>
          <a:bodyPr vert="horz" wrap="square" lIns="0" tIns="12065" rIns="0" bIns="0" rtlCol="0">
            <a:spAutoFit/>
          </a:bodyPr>
          <a:lstStyle/>
          <a:p>
            <a:pPr marL="12700">
              <a:lnSpc>
                <a:spcPct val="100000"/>
              </a:lnSpc>
              <a:spcBef>
                <a:spcPts val="95"/>
              </a:spcBef>
            </a:pPr>
            <a:r>
              <a:rPr sz="3600" b="1" spc="-10" dirty="0">
                <a:solidFill>
                  <a:srgbClr val="4461A3"/>
                </a:solidFill>
              </a:rPr>
              <a:t>Atıkların</a:t>
            </a:r>
            <a:r>
              <a:rPr sz="3600" b="1" spc="5" dirty="0">
                <a:solidFill>
                  <a:srgbClr val="4461A3"/>
                </a:solidFill>
              </a:rPr>
              <a:t> </a:t>
            </a:r>
            <a:r>
              <a:rPr sz="3600" b="1" spc="-5" dirty="0">
                <a:solidFill>
                  <a:srgbClr val="4461A3"/>
                </a:solidFill>
              </a:rPr>
              <a:t>sınıflandırılması</a:t>
            </a:r>
          </a:p>
        </p:txBody>
      </p:sp>
      <p:grpSp>
        <p:nvGrpSpPr>
          <p:cNvPr id="7" name="object 7"/>
          <p:cNvGrpSpPr/>
          <p:nvPr/>
        </p:nvGrpSpPr>
        <p:grpSpPr>
          <a:xfrm>
            <a:off x="533019" y="1337324"/>
            <a:ext cx="11092054" cy="4294632"/>
            <a:chOff x="2140145" y="1254390"/>
            <a:chExt cx="11092054" cy="4294632"/>
          </a:xfrm>
        </p:grpSpPr>
        <p:sp>
          <p:nvSpPr>
            <p:cNvPr id="8" name="object 8"/>
            <p:cNvSpPr/>
            <p:nvPr/>
          </p:nvSpPr>
          <p:spPr>
            <a:xfrm>
              <a:off x="7492815" y="1254390"/>
              <a:ext cx="5739384" cy="4294632"/>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2140145" y="1297062"/>
              <a:ext cx="4791456" cy="4209288"/>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20110829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46364" y="1148028"/>
            <a:ext cx="10432761" cy="586699"/>
          </a:xfrm>
          <a:prstGeom prst="rect">
            <a:avLst/>
          </a:prstGeom>
        </p:spPr>
        <p:txBody>
          <a:bodyPr vert="horz" wrap="square" lIns="0" tIns="34925" rIns="0" bIns="0" rtlCol="0">
            <a:spAutoFit/>
          </a:bodyPr>
          <a:lstStyle/>
          <a:p>
            <a:pPr marL="12700" marR="5080">
              <a:lnSpc>
                <a:spcPts val="4280"/>
              </a:lnSpc>
              <a:spcBef>
                <a:spcPts val="275"/>
              </a:spcBef>
            </a:pPr>
            <a:r>
              <a:rPr sz="3600" b="1" dirty="0">
                <a:solidFill>
                  <a:srgbClr val="4461A3"/>
                </a:solidFill>
              </a:rPr>
              <a:t>Dünyada ve Türkiye’de </a:t>
            </a:r>
            <a:r>
              <a:rPr sz="3600" b="1" spc="-5" dirty="0">
                <a:solidFill>
                  <a:srgbClr val="4461A3"/>
                </a:solidFill>
              </a:rPr>
              <a:t>atık </a:t>
            </a:r>
            <a:r>
              <a:rPr sz="3600" b="1" spc="-5" dirty="0" err="1">
                <a:solidFill>
                  <a:srgbClr val="4461A3"/>
                </a:solidFill>
              </a:rPr>
              <a:t>yönetim</a:t>
            </a:r>
            <a:r>
              <a:rPr sz="3600" b="1" spc="-5" dirty="0">
                <a:solidFill>
                  <a:srgbClr val="4461A3"/>
                </a:solidFill>
              </a:rPr>
              <a:t> </a:t>
            </a:r>
            <a:r>
              <a:rPr sz="3600" b="1" spc="-5" dirty="0" err="1">
                <a:solidFill>
                  <a:srgbClr val="4461A3"/>
                </a:solidFill>
              </a:rPr>
              <a:t>geçmişi</a:t>
            </a:r>
            <a:endParaRPr sz="3600" b="1" dirty="0">
              <a:solidFill>
                <a:srgbClr val="4461A3"/>
              </a:solidFill>
            </a:endParaRPr>
          </a:p>
        </p:txBody>
      </p:sp>
      <p:sp>
        <p:nvSpPr>
          <p:cNvPr id="3" name="object 3"/>
          <p:cNvSpPr txBox="1"/>
          <p:nvPr/>
        </p:nvSpPr>
        <p:spPr>
          <a:xfrm>
            <a:off x="491547" y="2091038"/>
            <a:ext cx="11229398" cy="2861937"/>
          </a:xfrm>
          <a:prstGeom prst="rect">
            <a:avLst/>
          </a:prstGeom>
        </p:spPr>
        <p:txBody>
          <a:bodyPr vert="horz" wrap="square" lIns="0" tIns="13335" rIns="0" bIns="0" rtlCol="0">
            <a:spAutoFit/>
          </a:bodyPr>
          <a:lstStyle/>
          <a:p>
            <a:pPr marL="354965" marR="5080" indent="-342900" algn="just">
              <a:lnSpc>
                <a:spcPct val="111000"/>
              </a:lnSpc>
              <a:spcBef>
                <a:spcPts val="105"/>
              </a:spcBef>
              <a:buFont typeface="Arial" panose="020B0604020202020204" pitchFamily="34" charset="0"/>
              <a:buChar char="•"/>
              <a:tabLst>
                <a:tab pos="332740" algn="l"/>
                <a:tab pos="333375" algn="l"/>
              </a:tabLst>
            </a:pPr>
            <a:r>
              <a:rPr sz="2000" spc="-15" dirty="0">
                <a:solidFill>
                  <a:schemeClr val="accent3">
                    <a:lumMod val="50000"/>
                  </a:schemeClr>
                </a:solidFill>
                <a:cs typeface="Arial" panose="020B0604020202020204" pitchFamily="34" charset="0"/>
              </a:rPr>
              <a:t>Avrupa </a:t>
            </a:r>
            <a:r>
              <a:rPr sz="2000" spc="-10" dirty="0">
                <a:solidFill>
                  <a:schemeClr val="accent3">
                    <a:lumMod val="50000"/>
                  </a:schemeClr>
                </a:solidFill>
                <a:cs typeface="Arial" panose="020B0604020202020204" pitchFamily="34" charset="0"/>
              </a:rPr>
              <a:t>Birliği’nin </a:t>
            </a:r>
            <a:r>
              <a:rPr sz="2000" spc="-15" dirty="0">
                <a:solidFill>
                  <a:schemeClr val="accent3">
                    <a:lumMod val="50000"/>
                  </a:schemeClr>
                </a:solidFill>
                <a:cs typeface="Arial" panose="020B0604020202020204" pitchFamily="34" charset="0"/>
              </a:rPr>
              <a:t>çevre </a:t>
            </a:r>
            <a:r>
              <a:rPr sz="2000" spc="-10" dirty="0">
                <a:solidFill>
                  <a:schemeClr val="accent3">
                    <a:lumMod val="50000"/>
                  </a:schemeClr>
                </a:solidFill>
                <a:cs typeface="Arial" panose="020B0604020202020204" pitchFamily="34" charset="0"/>
              </a:rPr>
              <a:t>politikası, </a:t>
            </a:r>
            <a:r>
              <a:rPr sz="2000" spc="-5" dirty="0">
                <a:solidFill>
                  <a:schemeClr val="accent3">
                    <a:lumMod val="50000"/>
                  </a:schemeClr>
                </a:solidFill>
                <a:cs typeface="Arial" panose="020B0604020202020204" pitchFamily="34" charset="0"/>
              </a:rPr>
              <a:t>kirliliği </a:t>
            </a:r>
            <a:r>
              <a:rPr sz="2000" spc="-10" dirty="0">
                <a:solidFill>
                  <a:schemeClr val="accent3">
                    <a:lumMod val="50000"/>
                  </a:schemeClr>
                </a:solidFill>
                <a:cs typeface="Arial" panose="020B0604020202020204" pitchFamily="34" charset="0"/>
              </a:rPr>
              <a:t>ortadan kaldırmayı, azaltmayı </a:t>
            </a:r>
            <a:r>
              <a:rPr sz="2000" spc="-25" dirty="0">
                <a:solidFill>
                  <a:schemeClr val="accent3">
                    <a:lumMod val="50000"/>
                  </a:schemeClr>
                </a:solidFill>
                <a:cs typeface="Arial" panose="020B0604020202020204" pitchFamily="34" charset="0"/>
              </a:rPr>
              <a:t>ve </a:t>
            </a:r>
            <a:r>
              <a:rPr sz="2000" spc="-10" dirty="0">
                <a:solidFill>
                  <a:schemeClr val="accent3">
                    <a:lumMod val="50000"/>
                  </a:schemeClr>
                </a:solidFill>
                <a:cs typeface="Arial" panose="020B0604020202020204" pitchFamily="34" charset="0"/>
              </a:rPr>
              <a:t>önlemeyi,  </a:t>
            </a:r>
            <a:r>
              <a:rPr sz="2000" spc="-15" dirty="0">
                <a:solidFill>
                  <a:schemeClr val="accent3">
                    <a:lumMod val="50000"/>
                  </a:schemeClr>
                </a:solidFill>
                <a:cs typeface="Arial" panose="020B0604020202020204" pitchFamily="34" charset="0"/>
              </a:rPr>
              <a:t>doğal </a:t>
            </a:r>
            <a:r>
              <a:rPr sz="2000" spc="-10" dirty="0">
                <a:solidFill>
                  <a:schemeClr val="accent3">
                    <a:lumMod val="50000"/>
                  </a:schemeClr>
                </a:solidFill>
                <a:cs typeface="Arial" panose="020B0604020202020204" pitchFamily="34" charset="0"/>
              </a:rPr>
              <a:t>kaynakların, </a:t>
            </a:r>
            <a:r>
              <a:rPr sz="2000" spc="-15" dirty="0">
                <a:solidFill>
                  <a:schemeClr val="accent3">
                    <a:lumMod val="50000"/>
                  </a:schemeClr>
                </a:solidFill>
                <a:cs typeface="Arial" panose="020B0604020202020204" pitchFamily="34" charset="0"/>
              </a:rPr>
              <a:t>ekolojik </a:t>
            </a:r>
            <a:r>
              <a:rPr sz="2000" spc="-20" dirty="0">
                <a:solidFill>
                  <a:schemeClr val="accent3">
                    <a:lumMod val="50000"/>
                  </a:schemeClr>
                </a:solidFill>
                <a:cs typeface="Arial" panose="020B0604020202020204" pitchFamily="34" charset="0"/>
              </a:rPr>
              <a:t>dengeye zarar vermeyecek </a:t>
            </a:r>
            <a:r>
              <a:rPr sz="2000" spc="-5" dirty="0">
                <a:solidFill>
                  <a:schemeClr val="accent3">
                    <a:lumMod val="50000"/>
                  </a:schemeClr>
                </a:solidFill>
                <a:cs typeface="Arial" panose="020B0604020202020204" pitchFamily="34" charset="0"/>
              </a:rPr>
              <a:t>biçimde kullanılmasını </a:t>
            </a:r>
            <a:r>
              <a:rPr sz="2000" spc="-15" dirty="0">
                <a:solidFill>
                  <a:schemeClr val="accent3">
                    <a:lumMod val="50000"/>
                  </a:schemeClr>
                </a:solidFill>
                <a:cs typeface="Arial" panose="020B0604020202020204" pitchFamily="34" charset="0"/>
              </a:rPr>
              <a:t>temin  ederek </a:t>
            </a:r>
            <a:r>
              <a:rPr sz="2000" spc="-5" dirty="0">
                <a:solidFill>
                  <a:schemeClr val="accent3">
                    <a:lumMod val="50000"/>
                  </a:schemeClr>
                </a:solidFill>
                <a:cs typeface="Arial" panose="020B0604020202020204" pitchFamily="34" charset="0"/>
              </a:rPr>
              <a:t>sürdürülebilir </a:t>
            </a:r>
            <a:r>
              <a:rPr sz="2000" spc="-10" dirty="0">
                <a:solidFill>
                  <a:schemeClr val="accent3">
                    <a:lumMod val="50000"/>
                  </a:schemeClr>
                </a:solidFill>
                <a:cs typeface="Arial" panose="020B0604020202020204" pitchFamily="34" charset="0"/>
              </a:rPr>
              <a:t>kalkınmayı sağlamayı, </a:t>
            </a:r>
            <a:r>
              <a:rPr sz="2000" spc="-15" dirty="0">
                <a:solidFill>
                  <a:schemeClr val="accent3">
                    <a:lumMod val="50000"/>
                  </a:schemeClr>
                </a:solidFill>
                <a:cs typeface="Arial" panose="020B0604020202020204" pitchFamily="34" charset="0"/>
              </a:rPr>
              <a:t>çevresel zararın </a:t>
            </a:r>
            <a:r>
              <a:rPr sz="2000" spc="-10" dirty="0">
                <a:solidFill>
                  <a:schemeClr val="accent3">
                    <a:lumMod val="50000"/>
                  </a:schemeClr>
                </a:solidFill>
                <a:cs typeface="Arial" panose="020B0604020202020204" pitchFamily="34" charset="0"/>
              </a:rPr>
              <a:t>kaynağında önlenmesini  </a:t>
            </a:r>
            <a:r>
              <a:rPr sz="2000" spc="-25" dirty="0">
                <a:solidFill>
                  <a:schemeClr val="accent3">
                    <a:lumMod val="50000"/>
                  </a:schemeClr>
                </a:solidFill>
                <a:cs typeface="Arial" panose="020B0604020202020204" pitchFamily="34" charset="0"/>
              </a:rPr>
              <a:t>ve </a:t>
            </a:r>
            <a:r>
              <a:rPr sz="2000" spc="-15" dirty="0">
                <a:solidFill>
                  <a:schemeClr val="accent3">
                    <a:lumMod val="50000"/>
                  </a:schemeClr>
                </a:solidFill>
                <a:cs typeface="Arial" panose="020B0604020202020204" pitchFamily="34" charset="0"/>
              </a:rPr>
              <a:t>çevreyi </a:t>
            </a:r>
            <a:r>
              <a:rPr sz="2000" spc="-10" dirty="0">
                <a:solidFill>
                  <a:schemeClr val="accent3">
                    <a:lumMod val="50000"/>
                  </a:schemeClr>
                </a:solidFill>
                <a:cs typeface="Arial" panose="020B0604020202020204" pitchFamily="34" charset="0"/>
              </a:rPr>
              <a:t>korumanın diğer </a:t>
            </a:r>
            <a:r>
              <a:rPr sz="2000" spc="-15" dirty="0">
                <a:solidFill>
                  <a:schemeClr val="accent3">
                    <a:lumMod val="50000"/>
                  </a:schemeClr>
                </a:solidFill>
                <a:cs typeface="Arial" panose="020B0604020202020204" pitchFamily="34" charset="0"/>
              </a:rPr>
              <a:t>sektörel </a:t>
            </a:r>
            <a:r>
              <a:rPr sz="2000" spc="-5" dirty="0">
                <a:solidFill>
                  <a:schemeClr val="accent3">
                    <a:lumMod val="50000"/>
                  </a:schemeClr>
                </a:solidFill>
                <a:cs typeface="Arial" panose="020B0604020202020204" pitchFamily="34" charset="0"/>
              </a:rPr>
              <a:t>politikalarla </a:t>
            </a:r>
            <a:r>
              <a:rPr sz="2000" spc="-20" dirty="0">
                <a:solidFill>
                  <a:schemeClr val="accent3">
                    <a:lumMod val="50000"/>
                  </a:schemeClr>
                </a:solidFill>
                <a:cs typeface="Arial" panose="020B0604020202020204" pitchFamily="34" charset="0"/>
              </a:rPr>
              <a:t>entegrasyonunu </a:t>
            </a:r>
            <a:r>
              <a:rPr sz="2000" spc="-10" dirty="0">
                <a:solidFill>
                  <a:schemeClr val="accent3">
                    <a:lumMod val="50000"/>
                  </a:schemeClr>
                </a:solidFill>
                <a:cs typeface="Arial" panose="020B0604020202020204" pitchFamily="34" charset="0"/>
              </a:rPr>
              <a:t>güvence </a:t>
            </a:r>
            <a:r>
              <a:rPr sz="2000" spc="-5" dirty="0">
                <a:solidFill>
                  <a:schemeClr val="accent3">
                    <a:lumMod val="50000"/>
                  </a:schemeClr>
                </a:solidFill>
                <a:cs typeface="Arial" panose="020B0604020202020204" pitchFamily="34" charset="0"/>
              </a:rPr>
              <a:t>altına  </a:t>
            </a:r>
            <a:r>
              <a:rPr sz="2000" spc="-15" dirty="0">
                <a:solidFill>
                  <a:schemeClr val="accent3">
                    <a:lumMod val="50000"/>
                  </a:schemeClr>
                </a:solidFill>
                <a:cs typeface="Arial" panose="020B0604020202020204" pitchFamily="34" charset="0"/>
              </a:rPr>
              <a:t>almayı</a:t>
            </a:r>
            <a:r>
              <a:rPr sz="2000" spc="1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amaçlamaktadır</a:t>
            </a:r>
            <a:endParaRPr sz="2000" dirty="0">
              <a:solidFill>
                <a:schemeClr val="accent3">
                  <a:lumMod val="50000"/>
                </a:schemeClr>
              </a:solidFill>
              <a:cs typeface="Arial" panose="020B0604020202020204" pitchFamily="34" charset="0"/>
            </a:endParaRPr>
          </a:p>
          <a:p>
            <a:pPr marL="354965" marR="80010" indent="-342900" algn="just">
              <a:lnSpc>
                <a:spcPct val="111000"/>
              </a:lnSpc>
              <a:spcBef>
                <a:spcPts val="915"/>
              </a:spcBef>
              <a:buFont typeface="Arial" panose="020B0604020202020204" pitchFamily="34" charset="0"/>
              <a:buChar char="•"/>
              <a:tabLst>
                <a:tab pos="332740" algn="l"/>
                <a:tab pos="333375" algn="l"/>
              </a:tabLst>
            </a:pPr>
            <a:r>
              <a:rPr sz="2000" spc="-25" dirty="0">
                <a:solidFill>
                  <a:schemeClr val="accent3">
                    <a:lumMod val="50000"/>
                  </a:schemeClr>
                </a:solidFill>
                <a:cs typeface="Arial" panose="020B0604020202020204" pitchFamily="34" charset="0"/>
              </a:rPr>
              <a:t>Türkiye </a:t>
            </a:r>
            <a:r>
              <a:rPr sz="2000" spc="-10" dirty="0">
                <a:solidFill>
                  <a:schemeClr val="accent3">
                    <a:lumMod val="50000"/>
                  </a:schemeClr>
                </a:solidFill>
                <a:cs typeface="Arial" panose="020B0604020202020204" pitchFamily="34" charset="0"/>
              </a:rPr>
              <a:t>ise </a:t>
            </a:r>
            <a:r>
              <a:rPr sz="2000" spc="-5" dirty="0">
                <a:solidFill>
                  <a:schemeClr val="accent3">
                    <a:lumMod val="50000"/>
                  </a:schemeClr>
                </a:solidFill>
                <a:cs typeface="Arial" panose="020B0604020202020204" pitchFamily="34" charset="0"/>
              </a:rPr>
              <a:t>çoğunlukla </a:t>
            </a:r>
            <a:r>
              <a:rPr sz="2000" spc="-25" dirty="0">
                <a:solidFill>
                  <a:schemeClr val="accent3">
                    <a:lumMod val="50000"/>
                  </a:schemeClr>
                </a:solidFill>
                <a:cs typeface="Arial" panose="020B0604020202020204" pitchFamily="34" charset="0"/>
              </a:rPr>
              <a:t>sosyo </a:t>
            </a:r>
            <a:r>
              <a:rPr sz="2000" spc="-5" dirty="0">
                <a:solidFill>
                  <a:schemeClr val="accent3">
                    <a:lumMod val="50000"/>
                  </a:schemeClr>
                </a:solidFill>
                <a:cs typeface="Arial" panose="020B0604020202020204" pitchFamily="34" charset="0"/>
              </a:rPr>
              <a:t>– </a:t>
            </a:r>
            <a:r>
              <a:rPr sz="2000" spc="-15" dirty="0">
                <a:solidFill>
                  <a:schemeClr val="accent3">
                    <a:lumMod val="50000"/>
                  </a:schemeClr>
                </a:solidFill>
                <a:cs typeface="Arial" panose="020B0604020202020204" pitchFamily="34" charset="0"/>
              </a:rPr>
              <a:t>ekonomik </a:t>
            </a:r>
            <a:r>
              <a:rPr sz="2000" spc="-10" dirty="0">
                <a:solidFill>
                  <a:schemeClr val="accent3">
                    <a:lumMod val="50000"/>
                  </a:schemeClr>
                </a:solidFill>
                <a:cs typeface="Arial" panose="020B0604020202020204" pitchFamily="34" charset="0"/>
              </a:rPr>
              <a:t>konularla </a:t>
            </a:r>
            <a:r>
              <a:rPr sz="2000" spc="-5" dirty="0">
                <a:solidFill>
                  <a:schemeClr val="accent3">
                    <a:lumMod val="50000"/>
                  </a:schemeClr>
                </a:solidFill>
                <a:cs typeface="Arial" panose="020B0604020202020204" pitchFamily="34" charset="0"/>
              </a:rPr>
              <a:t>bağlantılı </a:t>
            </a:r>
            <a:r>
              <a:rPr sz="2000" spc="-15" dirty="0">
                <a:solidFill>
                  <a:schemeClr val="accent3">
                    <a:lumMod val="50000"/>
                  </a:schemeClr>
                </a:solidFill>
                <a:cs typeface="Arial" panose="020B0604020202020204" pitchFamily="34" charset="0"/>
              </a:rPr>
              <a:t>olarak karşımıza </a:t>
            </a:r>
            <a:r>
              <a:rPr sz="2000" spc="-10" dirty="0">
                <a:solidFill>
                  <a:schemeClr val="accent3">
                    <a:lumMod val="50000"/>
                  </a:schemeClr>
                </a:solidFill>
                <a:cs typeface="Arial" panose="020B0604020202020204" pitchFamily="34" charset="0"/>
              </a:rPr>
              <a:t>çıkan  </a:t>
            </a:r>
            <a:r>
              <a:rPr sz="2000" spc="-15" dirty="0">
                <a:solidFill>
                  <a:schemeClr val="accent3">
                    <a:lumMod val="50000"/>
                  </a:schemeClr>
                </a:solidFill>
                <a:cs typeface="Arial" panose="020B0604020202020204" pitchFamily="34" charset="0"/>
              </a:rPr>
              <a:t>çevre </a:t>
            </a:r>
            <a:r>
              <a:rPr sz="2000" spc="-5" dirty="0">
                <a:solidFill>
                  <a:schemeClr val="accent3">
                    <a:lumMod val="50000"/>
                  </a:schemeClr>
                </a:solidFill>
                <a:cs typeface="Arial" panose="020B0604020202020204" pitchFamily="34" charset="0"/>
              </a:rPr>
              <a:t>sorunlarının </a:t>
            </a:r>
            <a:r>
              <a:rPr sz="2000" spc="-10" dirty="0">
                <a:solidFill>
                  <a:schemeClr val="accent3">
                    <a:lumMod val="50000"/>
                  </a:schemeClr>
                </a:solidFill>
                <a:cs typeface="Arial" panose="020B0604020202020204" pitchFamily="34" charset="0"/>
              </a:rPr>
              <a:t>çözümüne katkı </a:t>
            </a:r>
            <a:r>
              <a:rPr sz="2000" spc="-5" dirty="0">
                <a:solidFill>
                  <a:schemeClr val="accent3">
                    <a:lumMod val="50000"/>
                  </a:schemeClr>
                </a:solidFill>
                <a:cs typeface="Arial" panose="020B0604020202020204" pitchFamily="34" charset="0"/>
              </a:rPr>
              <a:t>amacıyla, ulusal çıkarlarını </a:t>
            </a:r>
            <a:r>
              <a:rPr sz="2000" spc="-25" dirty="0">
                <a:solidFill>
                  <a:schemeClr val="accent3">
                    <a:lumMod val="50000"/>
                  </a:schemeClr>
                </a:solidFill>
                <a:cs typeface="Arial" panose="020B0604020202020204" pitchFamily="34" charset="0"/>
              </a:rPr>
              <a:t>ve sosyo </a:t>
            </a:r>
            <a:r>
              <a:rPr sz="2000" spc="-5" dirty="0">
                <a:solidFill>
                  <a:schemeClr val="accent3">
                    <a:lumMod val="50000"/>
                  </a:schemeClr>
                </a:solidFill>
                <a:cs typeface="Arial" panose="020B0604020202020204" pitchFamily="34" charset="0"/>
              </a:rPr>
              <a:t>– </a:t>
            </a:r>
            <a:r>
              <a:rPr sz="2000" spc="-15" dirty="0">
                <a:solidFill>
                  <a:schemeClr val="accent3">
                    <a:lumMod val="50000"/>
                  </a:schemeClr>
                </a:solidFill>
                <a:cs typeface="Arial" panose="020B0604020202020204" pitchFamily="34" charset="0"/>
              </a:rPr>
              <a:t>ekonomik  konumunu </a:t>
            </a:r>
            <a:r>
              <a:rPr sz="2000" spc="-25" dirty="0">
                <a:solidFill>
                  <a:schemeClr val="accent3">
                    <a:lumMod val="50000"/>
                  </a:schemeClr>
                </a:solidFill>
                <a:cs typeface="Arial" panose="020B0604020202020204" pitchFamily="34" charset="0"/>
              </a:rPr>
              <a:t>ve </a:t>
            </a:r>
            <a:r>
              <a:rPr sz="2000" spc="-10" dirty="0">
                <a:solidFill>
                  <a:schemeClr val="accent3">
                    <a:lumMod val="50000"/>
                  </a:schemeClr>
                </a:solidFill>
                <a:cs typeface="Arial" panose="020B0604020202020204" pitchFamily="34" charset="0"/>
              </a:rPr>
              <a:t>kalkınma </a:t>
            </a:r>
            <a:r>
              <a:rPr sz="2000" spc="-5" dirty="0">
                <a:solidFill>
                  <a:schemeClr val="accent3">
                    <a:lumMod val="50000"/>
                  </a:schemeClr>
                </a:solidFill>
                <a:cs typeface="Arial" panose="020B0604020202020204" pitchFamily="34" charset="0"/>
              </a:rPr>
              <a:t>önceliklerini </a:t>
            </a:r>
            <a:r>
              <a:rPr sz="2000" spc="-25" dirty="0">
                <a:solidFill>
                  <a:schemeClr val="accent3">
                    <a:lumMod val="50000"/>
                  </a:schemeClr>
                </a:solidFill>
                <a:cs typeface="Arial" panose="020B0604020202020204" pitchFamily="34" charset="0"/>
              </a:rPr>
              <a:t>göz </a:t>
            </a:r>
            <a:r>
              <a:rPr sz="2000" spc="-5" dirty="0">
                <a:solidFill>
                  <a:schemeClr val="accent3">
                    <a:lumMod val="50000"/>
                  </a:schemeClr>
                </a:solidFill>
                <a:cs typeface="Arial" panose="020B0604020202020204" pitchFamily="34" charset="0"/>
              </a:rPr>
              <a:t>önünde bulundurmak </a:t>
            </a:r>
            <a:r>
              <a:rPr sz="2000" spc="-10" dirty="0">
                <a:solidFill>
                  <a:schemeClr val="accent3">
                    <a:lumMod val="50000"/>
                  </a:schemeClr>
                </a:solidFill>
                <a:cs typeface="Arial" panose="020B0604020202020204" pitchFamily="34" charset="0"/>
              </a:rPr>
              <a:t>suretiyle </a:t>
            </a:r>
            <a:r>
              <a:rPr sz="2000" spc="-15" dirty="0">
                <a:solidFill>
                  <a:schemeClr val="accent3">
                    <a:lumMod val="50000"/>
                  </a:schemeClr>
                </a:solidFill>
                <a:cs typeface="Arial" panose="020B0604020202020204" pitchFamily="34" charset="0"/>
              </a:rPr>
              <a:t>uluslararası  </a:t>
            </a:r>
            <a:r>
              <a:rPr sz="2000" spc="-5" dirty="0">
                <a:solidFill>
                  <a:schemeClr val="accent3">
                    <a:lumMod val="50000"/>
                  </a:schemeClr>
                </a:solidFill>
                <a:cs typeface="Arial" panose="020B0604020202020204" pitchFamily="34" charset="0"/>
              </a:rPr>
              <a:t>işbirliğine aktif </a:t>
            </a:r>
            <a:r>
              <a:rPr sz="2000" spc="-10" dirty="0">
                <a:solidFill>
                  <a:schemeClr val="accent3">
                    <a:lumMod val="50000"/>
                  </a:schemeClr>
                </a:solidFill>
                <a:cs typeface="Arial" panose="020B0604020202020204" pitchFamily="34" charset="0"/>
              </a:rPr>
              <a:t>katılım sağlamakta </a:t>
            </a:r>
            <a:r>
              <a:rPr sz="2000" spc="-25" dirty="0">
                <a:solidFill>
                  <a:schemeClr val="accent3">
                    <a:lumMod val="50000"/>
                  </a:schemeClr>
                </a:solidFill>
                <a:cs typeface="Arial" panose="020B0604020202020204" pitchFamily="34" charset="0"/>
              </a:rPr>
              <a:t>ve </a:t>
            </a:r>
            <a:r>
              <a:rPr sz="2000" spc="-10" dirty="0">
                <a:solidFill>
                  <a:schemeClr val="accent3">
                    <a:lumMod val="50000"/>
                  </a:schemeClr>
                </a:solidFill>
                <a:cs typeface="Arial" panose="020B0604020202020204" pitchFamily="34" charset="0"/>
              </a:rPr>
              <a:t>atık yönetimi </a:t>
            </a:r>
            <a:r>
              <a:rPr sz="2000" spc="-5" dirty="0">
                <a:solidFill>
                  <a:schemeClr val="accent3">
                    <a:lumMod val="50000"/>
                  </a:schemeClr>
                </a:solidFill>
                <a:cs typeface="Arial" panose="020B0604020202020204" pitchFamily="34" charset="0"/>
              </a:rPr>
              <a:t>ile ilgili ulusal </a:t>
            </a:r>
            <a:r>
              <a:rPr sz="2000" spc="-15" dirty="0">
                <a:solidFill>
                  <a:schemeClr val="accent3">
                    <a:lumMod val="50000"/>
                  </a:schemeClr>
                </a:solidFill>
                <a:cs typeface="Arial" panose="020B0604020202020204" pitchFamily="34" charset="0"/>
              </a:rPr>
              <a:t>düzenlemeler  </a:t>
            </a:r>
            <a:r>
              <a:rPr sz="2000" spc="-25" dirty="0">
                <a:solidFill>
                  <a:schemeClr val="accent3">
                    <a:lumMod val="50000"/>
                  </a:schemeClr>
                </a:solidFill>
                <a:cs typeface="Arial" panose="020B0604020202020204" pitchFamily="34" charset="0"/>
              </a:rPr>
              <a:t>yapmaktadır.</a:t>
            </a:r>
            <a:endParaRPr sz="2000"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21703415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60218" y="939256"/>
            <a:ext cx="9888047" cy="705321"/>
          </a:xfrm>
          <a:prstGeom prst="rect">
            <a:avLst/>
          </a:prstGeom>
        </p:spPr>
        <p:txBody>
          <a:bodyPr vert="horz" wrap="square" lIns="0" tIns="38100" rIns="0" bIns="0" rtlCol="0">
            <a:spAutoFit/>
          </a:bodyPr>
          <a:lstStyle/>
          <a:p>
            <a:pPr marL="12700" marR="5080">
              <a:lnSpc>
                <a:spcPts val="5240"/>
              </a:lnSpc>
              <a:spcBef>
                <a:spcPts val="300"/>
              </a:spcBef>
            </a:pPr>
            <a:r>
              <a:rPr sz="3600" b="1" spc="-5" dirty="0">
                <a:solidFill>
                  <a:srgbClr val="4461A3"/>
                </a:solidFill>
              </a:rPr>
              <a:t>Dünyada </a:t>
            </a:r>
            <a:r>
              <a:rPr sz="3600" b="1" spc="-10" dirty="0">
                <a:solidFill>
                  <a:srgbClr val="4461A3"/>
                </a:solidFill>
              </a:rPr>
              <a:t>ve </a:t>
            </a:r>
            <a:r>
              <a:rPr sz="3600" b="1" spc="-5" dirty="0">
                <a:solidFill>
                  <a:srgbClr val="4461A3"/>
                </a:solidFill>
              </a:rPr>
              <a:t>Türkiye’de atık  yönetim</a:t>
            </a:r>
            <a:r>
              <a:rPr sz="3600" b="1" dirty="0">
                <a:solidFill>
                  <a:srgbClr val="4461A3"/>
                </a:solidFill>
              </a:rPr>
              <a:t> </a:t>
            </a:r>
            <a:r>
              <a:rPr sz="3600" b="1" spc="-5" dirty="0">
                <a:solidFill>
                  <a:srgbClr val="4461A3"/>
                </a:solidFill>
              </a:rPr>
              <a:t>geçmişi</a:t>
            </a:r>
          </a:p>
        </p:txBody>
      </p:sp>
      <p:sp>
        <p:nvSpPr>
          <p:cNvPr id="3" name="object 3"/>
          <p:cNvSpPr txBox="1"/>
          <p:nvPr/>
        </p:nvSpPr>
        <p:spPr>
          <a:xfrm>
            <a:off x="360218" y="1674343"/>
            <a:ext cx="11333018" cy="3641061"/>
          </a:xfrm>
          <a:prstGeom prst="rect">
            <a:avLst/>
          </a:prstGeom>
        </p:spPr>
        <p:txBody>
          <a:bodyPr vert="horz" wrap="square" lIns="0" tIns="12065" rIns="0" bIns="0" rtlCol="0">
            <a:spAutoFit/>
          </a:bodyPr>
          <a:lstStyle/>
          <a:p>
            <a:pPr marL="332740" indent="-320040" algn="just">
              <a:lnSpc>
                <a:spcPct val="100000"/>
              </a:lnSpc>
              <a:spcBef>
                <a:spcPts val="95"/>
              </a:spcBef>
              <a:buFont typeface="Arial" panose="020B0604020202020204" pitchFamily="34" charset="0"/>
              <a:buChar char="•"/>
              <a:tabLst>
                <a:tab pos="332105" algn="l"/>
                <a:tab pos="332740" algn="l"/>
              </a:tabLst>
            </a:pPr>
            <a:r>
              <a:rPr dirty="0">
                <a:solidFill>
                  <a:schemeClr val="accent3">
                    <a:lumMod val="50000"/>
                  </a:schemeClr>
                </a:solidFill>
                <a:cs typeface="Arial" panose="020B0604020202020204" pitchFamily="34" charset="0"/>
              </a:rPr>
              <a:t>Günlük </a:t>
            </a:r>
            <a:r>
              <a:rPr spc="-10" dirty="0">
                <a:solidFill>
                  <a:schemeClr val="accent3">
                    <a:lumMod val="50000"/>
                  </a:schemeClr>
                </a:solidFill>
                <a:cs typeface="Arial" panose="020B0604020202020204" pitchFamily="34" charset="0"/>
              </a:rPr>
              <a:t>yaşam </a:t>
            </a:r>
            <a:r>
              <a:rPr spc="-5" dirty="0">
                <a:solidFill>
                  <a:schemeClr val="accent3">
                    <a:lumMod val="50000"/>
                  </a:schemeClr>
                </a:solidFill>
                <a:cs typeface="Arial" panose="020B0604020202020204" pitchFamily="34" charset="0"/>
              </a:rPr>
              <a:t>içerisinde </a:t>
            </a:r>
            <a:r>
              <a:rPr spc="-15" dirty="0">
                <a:solidFill>
                  <a:schemeClr val="accent3">
                    <a:lumMod val="50000"/>
                  </a:schemeClr>
                </a:solidFill>
                <a:cs typeface="Arial" panose="020B0604020202020204" pitchFamily="34" charset="0"/>
              </a:rPr>
              <a:t>gerek </a:t>
            </a:r>
            <a:r>
              <a:rPr spc="-10" dirty="0">
                <a:solidFill>
                  <a:schemeClr val="accent3">
                    <a:lumMod val="50000"/>
                  </a:schemeClr>
                </a:solidFill>
                <a:cs typeface="Arial" panose="020B0604020202020204" pitchFamily="34" charset="0"/>
              </a:rPr>
              <a:t>evsel, </a:t>
            </a:r>
            <a:r>
              <a:rPr spc="-15" dirty="0">
                <a:solidFill>
                  <a:schemeClr val="accent3">
                    <a:lumMod val="50000"/>
                  </a:schemeClr>
                </a:solidFill>
                <a:cs typeface="Arial" panose="020B0604020202020204" pitchFamily="34" charset="0"/>
              </a:rPr>
              <a:t>gerek </a:t>
            </a:r>
            <a:r>
              <a:rPr spc="-5" dirty="0">
                <a:solidFill>
                  <a:schemeClr val="accent3">
                    <a:lumMod val="50000"/>
                  </a:schemeClr>
                </a:solidFill>
                <a:cs typeface="Arial" panose="020B0604020202020204" pitchFamily="34" charset="0"/>
              </a:rPr>
              <a:t>tıbbi, </a:t>
            </a:r>
            <a:r>
              <a:rPr spc="-15" dirty="0">
                <a:solidFill>
                  <a:schemeClr val="accent3">
                    <a:lumMod val="50000"/>
                  </a:schemeClr>
                </a:solidFill>
                <a:cs typeface="Arial" panose="020B0604020202020204" pitchFamily="34" charset="0"/>
              </a:rPr>
              <a:t>gerekse </a:t>
            </a:r>
            <a:r>
              <a:rPr spc="-20" dirty="0">
                <a:solidFill>
                  <a:schemeClr val="accent3">
                    <a:lumMod val="50000"/>
                  </a:schemeClr>
                </a:solidFill>
                <a:cs typeface="Arial" panose="020B0604020202020204" pitchFamily="34" charset="0"/>
              </a:rPr>
              <a:t>tehlikeli </a:t>
            </a:r>
            <a:r>
              <a:rPr spc="-15" dirty="0">
                <a:solidFill>
                  <a:schemeClr val="accent3">
                    <a:lumMod val="50000"/>
                  </a:schemeClr>
                </a:solidFill>
                <a:cs typeface="Arial" panose="020B0604020202020204" pitchFamily="34" charset="0"/>
              </a:rPr>
              <a:t>atık </a:t>
            </a:r>
            <a:r>
              <a:rPr spc="-10" dirty="0">
                <a:solidFill>
                  <a:schemeClr val="accent3">
                    <a:lumMod val="50000"/>
                  </a:schemeClr>
                </a:solidFill>
                <a:cs typeface="Arial" panose="020B0604020202020204" pitchFamily="34" charset="0"/>
              </a:rPr>
              <a:t>üretimini </a:t>
            </a:r>
            <a:r>
              <a:rPr spc="-15" dirty="0">
                <a:solidFill>
                  <a:schemeClr val="accent3">
                    <a:lumMod val="50000"/>
                  </a:schemeClr>
                </a:solidFill>
                <a:cs typeface="Arial" panose="020B0604020202020204" pitchFamily="34" charset="0"/>
              </a:rPr>
              <a:t>çok </a:t>
            </a:r>
            <a:r>
              <a:rPr dirty="0" err="1">
                <a:solidFill>
                  <a:schemeClr val="accent3">
                    <a:lumMod val="50000"/>
                  </a:schemeClr>
                </a:solidFill>
                <a:cs typeface="Arial" panose="020B0604020202020204" pitchFamily="34" charset="0"/>
              </a:rPr>
              <a:t>basit</a:t>
            </a:r>
            <a:r>
              <a:rPr spc="360" dirty="0">
                <a:solidFill>
                  <a:schemeClr val="accent3">
                    <a:lumMod val="50000"/>
                  </a:schemeClr>
                </a:solidFill>
                <a:cs typeface="Arial" panose="020B0604020202020204" pitchFamily="34" charset="0"/>
              </a:rPr>
              <a:t> </a:t>
            </a:r>
            <a:r>
              <a:rPr dirty="0" err="1">
                <a:solidFill>
                  <a:schemeClr val="accent3">
                    <a:lumMod val="50000"/>
                  </a:schemeClr>
                </a:solidFill>
                <a:cs typeface="Arial" panose="020B0604020202020204" pitchFamily="34" charset="0"/>
              </a:rPr>
              <a:t>bazı</a:t>
            </a:r>
            <a:r>
              <a:rPr lang="en-GB" dirty="0">
                <a:solidFill>
                  <a:schemeClr val="accent3">
                    <a:lumMod val="50000"/>
                  </a:schemeClr>
                </a:solidFill>
                <a:cs typeface="Arial" panose="020B0604020202020204" pitchFamily="34" charset="0"/>
              </a:rPr>
              <a:t> </a:t>
            </a:r>
            <a:r>
              <a:rPr spc="-5" dirty="0" err="1">
                <a:solidFill>
                  <a:schemeClr val="accent3">
                    <a:lumMod val="50000"/>
                  </a:schemeClr>
                </a:solidFill>
                <a:cs typeface="Arial" panose="020B0604020202020204" pitchFamily="34" charset="0"/>
              </a:rPr>
              <a:t>önlemlerle</a:t>
            </a:r>
            <a:r>
              <a:rPr spc="-5"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azaltmak</a:t>
            </a:r>
            <a:r>
              <a:rPr spc="35" dirty="0">
                <a:solidFill>
                  <a:schemeClr val="accent3">
                    <a:lumMod val="50000"/>
                  </a:schemeClr>
                </a:solidFill>
                <a:cs typeface="Arial" panose="020B0604020202020204" pitchFamily="34" charset="0"/>
              </a:rPr>
              <a:t> </a:t>
            </a:r>
            <a:r>
              <a:rPr spc="-20" dirty="0">
                <a:solidFill>
                  <a:schemeClr val="accent3">
                    <a:lumMod val="50000"/>
                  </a:schemeClr>
                </a:solidFill>
                <a:cs typeface="Arial" panose="020B0604020202020204" pitchFamily="34" charset="0"/>
              </a:rPr>
              <a:t>olanaklıdır.</a:t>
            </a:r>
            <a:endParaRPr dirty="0">
              <a:solidFill>
                <a:schemeClr val="accent3">
                  <a:lumMod val="50000"/>
                </a:schemeClr>
              </a:solidFill>
              <a:cs typeface="Arial" panose="020B0604020202020204" pitchFamily="34" charset="0"/>
            </a:endParaRPr>
          </a:p>
          <a:p>
            <a:pPr marL="332740" indent="-320040" algn="just">
              <a:lnSpc>
                <a:spcPct val="100000"/>
              </a:lnSpc>
              <a:spcBef>
                <a:spcPts val="915"/>
              </a:spcBef>
              <a:buFont typeface="Arial" panose="020B0604020202020204" pitchFamily="34" charset="0"/>
              <a:buChar char="•"/>
              <a:tabLst>
                <a:tab pos="332105" algn="l"/>
                <a:tab pos="332740" algn="l"/>
              </a:tabLst>
            </a:pPr>
            <a:r>
              <a:rPr spc="-5" dirty="0">
                <a:solidFill>
                  <a:schemeClr val="accent3">
                    <a:lumMod val="50000"/>
                  </a:schemeClr>
                </a:solidFill>
                <a:cs typeface="Arial" panose="020B0604020202020204" pitchFamily="34" charset="0"/>
              </a:rPr>
              <a:t>Bu </a:t>
            </a:r>
            <a:r>
              <a:rPr spc="-10" dirty="0">
                <a:solidFill>
                  <a:schemeClr val="accent3">
                    <a:lumMod val="50000"/>
                  </a:schemeClr>
                </a:solidFill>
                <a:cs typeface="Arial" panose="020B0604020202020204" pitchFamily="34" charset="0"/>
              </a:rPr>
              <a:t>konuda, </a:t>
            </a:r>
            <a:r>
              <a:rPr spc="-20" dirty="0">
                <a:solidFill>
                  <a:schemeClr val="accent3">
                    <a:lumMod val="50000"/>
                  </a:schemeClr>
                </a:solidFill>
                <a:cs typeface="Arial" panose="020B0604020202020204" pitchFamily="34" charset="0"/>
              </a:rPr>
              <a:t>kentlerde </a:t>
            </a:r>
            <a:r>
              <a:rPr spc="-15" dirty="0">
                <a:solidFill>
                  <a:schemeClr val="accent3">
                    <a:lumMod val="50000"/>
                  </a:schemeClr>
                </a:solidFill>
                <a:cs typeface="Arial" panose="020B0604020202020204" pitchFamily="34" charset="0"/>
              </a:rPr>
              <a:t>yaşayan </a:t>
            </a:r>
            <a:r>
              <a:rPr dirty="0">
                <a:solidFill>
                  <a:schemeClr val="accent3">
                    <a:lumMod val="50000"/>
                  </a:schemeClr>
                </a:solidFill>
                <a:cs typeface="Arial" panose="020B0604020202020204" pitchFamily="34" charset="0"/>
              </a:rPr>
              <a:t>halkın, </a:t>
            </a:r>
            <a:r>
              <a:rPr spc="-10" dirty="0">
                <a:solidFill>
                  <a:schemeClr val="accent3">
                    <a:lumMod val="50000"/>
                  </a:schemeClr>
                </a:solidFill>
                <a:cs typeface="Arial" panose="020B0604020202020204" pitchFamily="34" charset="0"/>
              </a:rPr>
              <a:t>kamu </a:t>
            </a:r>
            <a:r>
              <a:rPr spc="-5" dirty="0">
                <a:solidFill>
                  <a:schemeClr val="accent3">
                    <a:lumMod val="50000"/>
                  </a:schemeClr>
                </a:solidFill>
                <a:cs typeface="Arial" panose="020B0604020202020204" pitchFamily="34" charset="0"/>
              </a:rPr>
              <a:t>kurumlarının, </a:t>
            </a:r>
            <a:r>
              <a:rPr spc="-25" dirty="0" err="1">
                <a:solidFill>
                  <a:schemeClr val="accent3">
                    <a:lumMod val="50000"/>
                  </a:schemeClr>
                </a:solidFill>
                <a:cs typeface="Arial" panose="020B0604020202020204" pitchFamily="34" charset="0"/>
              </a:rPr>
              <a:t>özel</a:t>
            </a:r>
            <a:r>
              <a:rPr spc="10" dirty="0">
                <a:solidFill>
                  <a:schemeClr val="accent3">
                    <a:lumMod val="50000"/>
                  </a:schemeClr>
                </a:solidFill>
                <a:cs typeface="Arial" panose="020B0604020202020204" pitchFamily="34" charset="0"/>
              </a:rPr>
              <a:t> </a:t>
            </a:r>
            <a:r>
              <a:rPr spc="-5" dirty="0" err="1">
                <a:solidFill>
                  <a:schemeClr val="accent3">
                    <a:lumMod val="50000"/>
                  </a:schemeClr>
                </a:solidFill>
                <a:cs typeface="Arial" panose="020B0604020202020204" pitchFamily="34" charset="0"/>
              </a:rPr>
              <a:t>kuruluşlarının</a:t>
            </a:r>
            <a:r>
              <a:rPr lang="en-GB" dirty="0">
                <a:solidFill>
                  <a:schemeClr val="accent3">
                    <a:lumMod val="50000"/>
                  </a:schemeClr>
                </a:solidFill>
                <a:cs typeface="Arial" panose="020B0604020202020204" pitchFamily="34" charset="0"/>
              </a:rPr>
              <a:t> </a:t>
            </a:r>
            <a:r>
              <a:rPr spc="-5" dirty="0" err="1">
                <a:solidFill>
                  <a:schemeClr val="accent3">
                    <a:lumMod val="50000"/>
                  </a:schemeClr>
                </a:solidFill>
                <a:cs typeface="Arial" panose="020B0604020202020204" pitchFamily="34" charset="0"/>
              </a:rPr>
              <a:t>bilinçlendirilmesi</a:t>
            </a:r>
            <a:r>
              <a:rPr spc="-5" dirty="0">
                <a:solidFill>
                  <a:schemeClr val="accent3">
                    <a:lumMod val="50000"/>
                  </a:schemeClr>
                </a:solidFill>
                <a:cs typeface="Arial" panose="020B0604020202020204" pitchFamily="34" charset="0"/>
              </a:rPr>
              <a:t> </a:t>
            </a:r>
            <a:r>
              <a:rPr spc="-15" dirty="0">
                <a:solidFill>
                  <a:schemeClr val="accent3">
                    <a:lumMod val="50000"/>
                  </a:schemeClr>
                </a:solidFill>
                <a:cs typeface="Arial" panose="020B0604020202020204" pitchFamily="34" charset="0"/>
              </a:rPr>
              <a:t>ve </a:t>
            </a:r>
            <a:r>
              <a:rPr spc="-10" dirty="0">
                <a:solidFill>
                  <a:schemeClr val="accent3">
                    <a:lumMod val="50000"/>
                  </a:schemeClr>
                </a:solidFill>
                <a:cs typeface="Arial" panose="020B0604020202020204" pitchFamily="34" charset="0"/>
              </a:rPr>
              <a:t>eğitilmesi</a:t>
            </a:r>
            <a:r>
              <a:rPr spc="90" dirty="0">
                <a:solidFill>
                  <a:schemeClr val="accent3">
                    <a:lumMod val="50000"/>
                  </a:schemeClr>
                </a:solidFill>
                <a:cs typeface="Arial" panose="020B0604020202020204" pitchFamily="34" charset="0"/>
              </a:rPr>
              <a:t> </a:t>
            </a:r>
            <a:r>
              <a:rPr spc="-25" dirty="0">
                <a:solidFill>
                  <a:schemeClr val="accent3">
                    <a:lumMod val="50000"/>
                  </a:schemeClr>
                </a:solidFill>
                <a:cs typeface="Arial" panose="020B0604020202020204" pitchFamily="34" charset="0"/>
              </a:rPr>
              <a:t>gereklidir.</a:t>
            </a:r>
            <a:endParaRPr dirty="0">
              <a:solidFill>
                <a:schemeClr val="accent3">
                  <a:lumMod val="50000"/>
                </a:schemeClr>
              </a:solidFill>
              <a:cs typeface="Arial" panose="020B0604020202020204" pitchFamily="34" charset="0"/>
            </a:endParaRPr>
          </a:p>
          <a:p>
            <a:pPr marL="332740" indent="-320040" algn="just">
              <a:lnSpc>
                <a:spcPct val="100000"/>
              </a:lnSpc>
              <a:spcBef>
                <a:spcPts val="940"/>
              </a:spcBef>
              <a:buFont typeface="Arial" panose="020B0604020202020204" pitchFamily="34" charset="0"/>
              <a:buChar char="•"/>
              <a:tabLst>
                <a:tab pos="332105" algn="l"/>
                <a:tab pos="332740" algn="l"/>
              </a:tabLst>
            </a:pPr>
            <a:r>
              <a:rPr spc="-20" dirty="0">
                <a:solidFill>
                  <a:schemeClr val="accent3">
                    <a:lumMod val="50000"/>
                  </a:schemeClr>
                </a:solidFill>
                <a:cs typeface="Arial" panose="020B0604020202020204" pitchFamily="34" charset="0"/>
              </a:rPr>
              <a:t>Katı </a:t>
            </a:r>
            <a:r>
              <a:rPr spc="-15" dirty="0">
                <a:solidFill>
                  <a:schemeClr val="accent3">
                    <a:lumMod val="50000"/>
                  </a:schemeClr>
                </a:solidFill>
                <a:cs typeface="Arial" panose="020B0604020202020204" pitchFamily="34" charset="0"/>
              </a:rPr>
              <a:t>atık </a:t>
            </a:r>
            <a:r>
              <a:rPr spc="-10" dirty="0">
                <a:solidFill>
                  <a:schemeClr val="accent3">
                    <a:lumMod val="50000"/>
                  </a:schemeClr>
                </a:solidFill>
                <a:cs typeface="Arial" panose="020B0604020202020204" pitchFamily="34" charset="0"/>
              </a:rPr>
              <a:t>üreticileri, ürettikleri </a:t>
            </a:r>
            <a:r>
              <a:rPr spc="-15" dirty="0">
                <a:solidFill>
                  <a:schemeClr val="accent3">
                    <a:lumMod val="50000"/>
                  </a:schemeClr>
                </a:solidFill>
                <a:cs typeface="Arial" panose="020B0604020202020204" pitchFamily="34" charset="0"/>
              </a:rPr>
              <a:t>atık </a:t>
            </a:r>
            <a:r>
              <a:rPr spc="-5" dirty="0">
                <a:solidFill>
                  <a:schemeClr val="accent3">
                    <a:lumMod val="50000"/>
                  </a:schemeClr>
                </a:solidFill>
                <a:cs typeface="Arial" panose="020B0604020202020204" pitchFamily="34" charset="0"/>
              </a:rPr>
              <a:t>miktarının </a:t>
            </a:r>
            <a:r>
              <a:rPr dirty="0">
                <a:solidFill>
                  <a:schemeClr val="accent3">
                    <a:lumMod val="50000"/>
                  </a:schemeClr>
                </a:solidFill>
                <a:cs typeface="Arial" panose="020B0604020202020204" pitchFamily="34" charset="0"/>
              </a:rPr>
              <a:t>nasıl </a:t>
            </a:r>
            <a:r>
              <a:rPr spc="-10" dirty="0">
                <a:solidFill>
                  <a:schemeClr val="accent3">
                    <a:lumMod val="50000"/>
                  </a:schemeClr>
                </a:solidFill>
                <a:cs typeface="Arial" panose="020B0604020202020204" pitchFamily="34" charset="0"/>
              </a:rPr>
              <a:t>azaltılabileceği </a:t>
            </a:r>
            <a:r>
              <a:rPr spc="-5" dirty="0" err="1">
                <a:solidFill>
                  <a:schemeClr val="accent3">
                    <a:lumMod val="50000"/>
                  </a:schemeClr>
                </a:solidFill>
                <a:cs typeface="Arial" panose="020B0604020202020204" pitchFamily="34" charset="0"/>
              </a:rPr>
              <a:t>konusunda</a:t>
            </a:r>
            <a:r>
              <a:rPr spc="225" dirty="0">
                <a:solidFill>
                  <a:schemeClr val="accent3">
                    <a:lumMod val="50000"/>
                  </a:schemeClr>
                </a:solidFill>
                <a:cs typeface="Arial" panose="020B0604020202020204" pitchFamily="34" charset="0"/>
              </a:rPr>
              <a:t> </a:t>
            </a:r>
            <a:r>
              <a:rPr spc="-5" dirty="0" err="1">
                <a:solidFill>
                  <a:schemeClr val="accent3">
                    <a:lumMod val="50000"/>
                  </a:schemeClr>
                </a:solidFill>
                <a:cs typeface="Arial" panose="020B0604020202020204" pitchFamily="34" charset="0"/>
              </a:rPr>
              <a:t>bilinçlendirme</a:t>
            </a:r>
            <a:r>
              <a:rPr lang="en-GB" spc="-5" dirty="0">
                <a:solidFill>
                  <a:schemeClr val="accent3">
                    <a:lumMod val="50000"/>
                  </a:schemeClr>
                </a:solidFill>
                <a:cs typeface="Arial" panose="020B0604020202020204" pitchFamily="34" charset="0"/>
              </a:rPr>
              <a:t> </a:t>
            </a:r>
            <a:r>
              <a:rPr spc="-15" dirty="0" err="1">
                <a:solidFill>
                  <a:schemeClr val="accent3">
                    <a:lumMod val="50000"/>
                  </a:schemeClr>
                </a:solidFill>
                <a:cs typeface="Arial" panose="020B0604020202020204" pitchFamily="34" charset="0"/>
              </a:rPr>
              <a:t>ve</a:t>
            </a:r>
            <a:r>
              <a:rPr spc="-15"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eğitim çalışmalarına tabi</a:t>
            </a:r>
            <a:r>
              <a:rPr spc="90" dirty="0">
                <a:solidFill>
                  <a:schemeClr val="accent3">
                    <a:lumMod val="50000"/>
                  </a:schemeClr>
                </a:solidFill>
                <a:cs typeface="Arial" panose="020B0604020202020204" pitchFamily="34" charset="0"/>
              </a:rPr>
              <a:t> </a:t>
            </a:r>
            <a:r>
              <a:rPr spc="-20" dirty="0" err="1">
                <a:solidFill>
                  <a:schemeClr val="accent3">
                    <a:lumMod val="50000"/>
                  </a:schemeClr>
                </a:solidFill>
                <a:cs typeface="Arial" panose="020B0604020202020204" pitchFamily="34" charset="0"/>
              </a:rPr>
              <a:t>tutulmalıdır</a:t>
            </a:r>
            <a:r>
              <a:rPr spc="-20" dirty="0">
                <a:solidFill>
                  <a:schemeClr val="accent3">
                    <a:lumMod val="50000"/>
                  </a:schemeClr>
                </a:solidFill>
                <a:cs typeface="Arial" panose="020B0604020202020204" pitchFamily="34" charset="0"/>
              </a:rPr>
              <a:t>.</a:t>
            </a:r>
            <a:r>
              <a:rPr lang="en-US" spc="-20" dirty="0">
                <a:solidFill>
                  <a:schemeClr val="accent3">
                    <a:lumMod val="50000"/>
                  </a:schemeClr>
                </a:solidFill>
                <a:cs typeface="Arial" panose="020B0604020202020204" pitchFamily="34" charset="0"/>
              </a:rPr>
              <a:t> </a:t>
            </a:r>
            <a:r>
              <a:rPr lang="en-US" spc="-20" dirty="0">
                <a:solidFill>
                  <a:schemeClr val="tx1">
                    <a:lumMod val="65000"/>
                    <a:lumOff val="35000"/>
                  </a:schemeClr>
                </a:solidFill>
                <a:cs typeface="Arial" panose="020B0604020202020204" pitchFamily="34" charset="0"/>
              </a:rPr>
              <a:t>Bu </a:t>
            </a:r>
            <a:r>
              <a:rPr lang="en-US" spc="-20" dirty="0" err="1">
                <a:solidFill>
                  <a:schemeClr val="tx1">
                    <a:lumMod val="65000"/>
                    <a:lumOff val="35000"/>
                  </a:schemeClr>
                </a:solidFill>
                <a:cs typeface="Arial" panose="020B0604020202020204" pitchFamily="34" charset="0"/>
              </a:rPr>
              <a:t>çalışmalar</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bölgenin</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tüm</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fertleri</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tarafından</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sorumluluk</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duygusuyla</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gerçekleştirilmelidir</a:t>
            </a:r>
            <a:r>
              <a:rPr lang="en-US" spc="-20" dirty="0">
                <a:solidFill>
                  <a:schemeClr val="tx1">
                    <a:lumMod val="65000"/>
                    <a:lumOff val="35000"/>
                  </a:schemeClr>
                </a:solidFill>
                <a:cs typeface="Arial" panose="020B0604020202020204" pitchFamily="34" charset="0"/>
              </a:rPr>
              <a:t>. </a:t>
            </a:r>
            <a:endParaRPr dirty="0">
              <a:solidFill>
                <a:schemeClr val="tx1">
                  <a:lumMod val="65000"/>
                  <a:lumOff val="35000"/>
                </a:schemeClr>
              </a:solidFill>
              <a:cs typeface="Arial" panose="020B0604020202020204" pitchFamily="34" charset="0"/>
            </a:endParaRPr>
          </a:p>
          <a:p>
            <a:pPr marL="332740" indent="-320040" algn="just">
              <a:lnSpc>
                <a:spcPct val="100000"/>
              </a:lnSpc>
              <a:spcBef>
                <a:spcPts val="915"/>
              </a:spcBef>
              <a:buFont typeface="Arial" panose="020B0604020202020204" pitchFamily="34" charset="0"/>
              <a:buChar char="•"/>
              <a:tabLst>
                <a:tab pos="332105" algn="l"/>
                <a:tab pos="332740" algn="l"/>
              </a:tabLst>
            </a:pPr>
            <a:r>
              <a:rPr spc="-15" dirty="0">
                <a:solidFill>
                  <a:schemeClr val="accent3">
                    <a:lumMod val="50000"/>
                  </a:schemeClr>
                </a:solidFill>
                <a:cs typeface="Arial" panose="020B0604020202020204" pitchFamily="34" charset="0"/>
              </a:rPr>
              <a:t>Evsel </a:t>
            </a:r>
            <a:r>
              <a:rPr spc="-10" dirty="0">
                <a:solidFill>
                  <a:schemeClr val="accent3">
                    <a:lumMod val="50000"/>
                  </a:schemeClr>
                </a:solidFill>
                <a:cs typeface="Arial" panose="020B0604020202020204" pitchFamily="34" charset="0"/>
              </a:rPr>
              <a:t>atıklar için </a:t>
            </a:r>
            <a:r>
              <a:rPr dirty="0">
                <a:solidFill>
                  <a:schemeClr val="accent3">
                    <a:lumMod val="50000"/>
                  </a:schemeClr>
                </a:solidFill>
                <a:cs typeface="Arial" panose="020B0604020202020204" pitchFamily="34" charset="0"/>
              </a:rPr>
              <a:t>bu </a:t>
            </a:r>
            <a:r>
              <a:rPr spc="-10" dirty="0">
                <a:solidFill>
                  <a:schemeClr val="accent3">
                    <a:lumMod val="50000"/>
                  </a:schemeClr>
                </a:solidFill>
                <a:cs typeface="Arial" panose="020B0604020202020204" pitchFamily="34" charset="0"/>
              </a:rPr>
              <a:t>eğitim </a:t>
            </a:r>
            <a:r>
              <a:rPr dirty="0">
                <a:solidFill>
                  <a:schemeClr val="accent3">
                    <a:lumMod val="50000"/>
                  </a:schemeClr>
                </a:solidFill>
                <a:cs typeface="Arial" panose="020B0604020202020204" pitchFamily="34" charset="0"/>
              </a:rPr>
              <a:t>basın </a:t>
            </a:r>
            <a:r>
              <a:rPr spc="-15" dirty="0">
                <a:solidFill>
                  <a:schemeClr val="accent3">
                    <a:lumMod val="50000"/>
                  </a:schemeClr>
                </a:solidFill>
                <a:cs typeface="Arial" panose="020B0604020202020204" pitchFamily="34" charset="0"/>
              </a:rPr>
              <a:t>yayın </a:t>
            </a:r>
            <a:r>
              <a:rPr spc="-5" dirty="0">
                <a:solidFill>
                  <a:schemeClr val="accent3">
                    <a:lumMod val="50000"/>
                  </a:schemeClr>
                </a:solidFill>
                <a:cs typeface="Arial" panose="020B0604020202020204" pitchFamily="34" charset="0"/>
              </a:rPr>
              <a:t>organları </a:t>
            </a:r>
            <a:r>
              <a:rPr spc="-10" dirty="0">
                <a:solidFill>
                  <a:schemeClr val="accent3">
                    <a:lumMod val="50000"/>
                  </a:schemeClr>
                </a:solidFill>
                <a:cs typeface="Arial" panose="020B0604020202020204" pitchFamily="34" charset="0"/>
              </a:rPr>
              <a:t>aracılığıyla</a:t>
            </a:r>
            <a:r>
              <a:rPr spc="70" dirty="0">
                <a:solidFill>
                  <a:schemeClr val="accent3">
                    <a:lumMod val="50000"/>
                  </a:schemeClr>
                </a:solidFill>
                <a:cs typeface="Arial" panose="020B0604020202020204" pitchFamily="34" charset="0"/>
              </a:rPr>
              <a:t> </a:t>
            </a:r>
            <a:r>
              <a:rPr spc="-20" dirty="0">
                <a:solidFill>
                  <a:schemeClr val="accent3">
                    <a:lumMod val="50000"/>
                  </a:schemeClr>
                </a:solidFill>
                <a:cs typeface="Arial" panose="020B0604020202020204" pitchFamily="34" charset="0"/>
              </a:rPr>
              <a:t>yapılabilir.</a:t>
            </a:r>
            <a:endParaRPr dirty="0">
              <a:solidFill>
                <a:schemeClr val="accent3">
                  <a:lumMod val="50000"/>
                </a:schemeClr>
              </a:solidFill>
              <a:cs typeface="Arial" panose="020B0604020202020204" pitchFamily="34" charset="0"/>
            </a:endParaRPr>
          </a:p>
          <a:p>
            <a:pPr marL="332105" marR="403225" indent="-320040" algn="just">
              <a:lnSpc>
                <a:spcPct val="101099"/>
              </a:lnSpc>
              <a:spcBef>
                <a:spcPts val="910"/>
              </a:spcBef>
              <a:buFont typeface="Arial" panose="020B0604020202020204" pitchFamily="34" charset="0"/>
              <a:buChar char="•"/>
              <a:tabLst>
                <a:tab pos="332105" algn="l"/>
                <a:tab pos="332740" algn="l"/>
              </a:tabLst>
            </a:pPr>
            <a:r>
              <a:rPr spc="-25" dirty="0">
                <a:solidFill>
                  <a:schemeClr val="accent3">
                    <a:lumMod val="50000"/>
                  </a:schemeClr>
                </a:solidFill>
                <a:cs typeface="Arial" panose="020B0604020202020204" pitchFamily="34" charset="0"/>
              </a:rPr>
              <a:t>Yazılı </a:t>
            </a:r>
            <a:r>
              <a:rPr spc="-15" dirty="0">
                <a:solidFill>
                  <a:schemeClr val="accent3">
                    <a:lumMod val="50000"/>
                  </a:schemeClr>
                </a:solidFill>
                <a:cs typeface="Arial" panose="020B0604020202020204" pitchFamily="34" charset="0"/>
              </a:rPr>
              <a:t>ve </a:t>
            </a:r>
            <a:r>
              <a:rPr spc="-10" dirty="0">
                <a:solidFill>
                  <a:schemeClr val="accent3">
                    <a:lumMod val="50000"/>
                  </a:schemeClr>
                </a:solidFill>
                <a:cs typeface="Arial" panose="020B0604020202020204" pitchFamily="34" charset="0"/>
              </a:rPr>
              <a:t>görsel </a:t>
            </a:r>
            <a:r>
              <a:rPr spc="-5" dirty="0">
                <a:solidFill>
                  <a:schemeClr val="accent3">
                    <a:lumMod val="50000"/>
                  </a:schemeClr>
                </a:solidFill>
                <a:cs typeface="Arial" panose="020B0604020202020204" pitchFamily="34" charset="0"/>
              </a:rPr>
              <a:t>medyada </a:t>
            </a:r>
            <a:r>
              <a:rPr spc="-15" dirty="0">
                <a:solidFill>
                  <a:schemeClr val="accent3">
                    <a:lumMod val="50000"/>
                  </a:schemeClr>
                </a:solidFill>
                <a:cs typeface="Arial" panose="020B0604020202020204" pitchFamily="34" charset="0"/>
              </a:rPr>
              <a:t>gerek </a:t>
            </a:r>
            <a:r>
              <a:rPr spc="-10" dirty="0">
                <a:solidFill>
                  <a:schemeClr val="accent3">
                    <a:lumMod val="50000"/>
                  </a:schemeClr>
                </a:solidFill>
                <a:cs typeface="Arial" panose="020B0604020202020204" pitchFamily="34" charset="0"/>
              </a:rPr>
              <a:t>Çevre ve Şehircilik Bakanlığınca, </a:t>
            </a:r>
            <a:r>
              <a:rPr spc="-15" dirty="0">
                <a:solidFill>
                  <a:schemeClr val="accent3">
                    <a:lumMod val="50000"/>
                  </a:schemeClr>
                </a:solidFill>
                <a:cs typeface="Arial" panose="020B0604020202020204" pitchFamily="34" charset="0"/>
              </a:rPr>
              <a:t>gerekse </a:t>
            </a:r>
            <a:r>
              <a:rPr spc="-10" dirty="0">
                <a:solidFill>
                  <a:schemeClr val="accent3">
                    <a:lumMod val="50000"/>
                  </a:schemeClr>
                </a:solidFill>
                <a:cs typeface="Arial" panose="020B0604020202020204" pitchFamily="34" charset="0"/>
              </a:rPr>
              <a:t>belediyelerce </a:t>
            </a:r>
            <a:r>
              <a:rPr spc="-20" dirty="0">
                <a:solidFill>
                  <a:schemeClr val="accent3">
                    <a:lumMod val="50000"/>
                  </a:schemeClr>
                </a:solidFill>
                <a:cs typeface="Arial" panose="020B0604020202020204" pitchFamily="34" charset="0"/>
              </a:rPr>
              <a:t>katı  </a:t>
            </a:r>
            <a:r>
              <a:rPr spc="-15" dirty="0">
                <a:solidFill>
                  <a:schemeClr val="accent3">
                    <a:lumMod val="50000"/>
                  </a:schemeClr>
                </a:solidFill>
                <a:cs typeface="Arial" panose="020B0604020202020204" pitchFamily="34" charset="0"/>
              </a:rPr>
              <a:t>atık </a:t>
            </a:r>
            <a:r>
              <a:rPr spc="-10" dirty="0">
                <a:solidFill>
                  <a:schemeClr val="accent3">
                    <a:lumMod val="50000"/>
                  </a:schemeClr>
                </a:solidFill>
                <a:cs typeface="Arial" panose="020B0604020202020204" pitchFamily="34" charset="0"/>
              </a:rPr>
              <a:t>üretiminin </a:t>
            </a:r>
            <a:r>
              <a:rPr dirty="0">
                <a:solidFill>
                  <a:schemeClr val="accent3">
                    <a:lumMod val="50000"/>
                  </a:schemeClr>
                </a:solidFill>
                <a:cs typeface="Arial" panose="020B0604020202020204" pitchFamily="34" charset="0"/>
              </a:rPr>
              <a:t>nasıl </a:t>
            </a:r>
            <a:r>
              <a:rPr spc="-10" dirty="0">
                <a:solidFill>
                  <a:schemeClr val="accent3">
                    <a:lumMod val="50000"/>
                  </a:schemeClr>
                </a:solidFill>
                <a:cs typeface="Arial" panose="020B0604020202020204" pitchFamily="34" charset="0"/>
              </a:rPr>
              <a:t>azaltılabileceğine yönelik kampanyalar</a:t>
            </a:r>
            <a:r>
              <a:rPr spc="85" dirty="0">
                <a:solidFill>
                  <a:schemeClr val="accent3">
                    <a:lumMod val="50000"/>
                  </a:schemeClr>
                </a:solidFill>
                <a:cs typeface="Arial" panose="020B0604020202020204" pitchFamily="34" charset="0"/>
              </a:rPr>
              <a:t> </a:t>
            </a:r>
            <a:r>
              <a:rPr spc="-20" dirty="0">
                <a:solidFill>
                  <a:schemeClr val="accent3">
                    <a:lumMod val="50000"/>
                  </a:schemeClr>
                </a:solidFill>
                <a:cs typeface="Arial" panose="020B0604020202020204" pitchFamily="34" charset="0"/>
              </a:rPr>
              <a:t>başlatılabilir.</a:t>
            </a:r>
            <a:endParaRPr dirty="0">
              <a:solidFill>
                <a:schemeClr val="accent3">
                  <a:lumMod val="50000"/>
                </a:schemeClr>
              </a:solidFill>
              <a:cs typeface="Arial" panose="020B0604020202020204" pitchFamily="34" charset="0"/>
            </a:endParaRPr>
          </a:p>
          <a:p>
            <a:pPr marL="332105" marR="98425" indent="-320040" algn="just">
              <a:lnSpc>
                <a:spcPct val="101099"/>
              </a:lnSpc>
              <a:spcBef>
                <a:spcPts val="890"/>
              </a:spcBef>
              <a:buFont typeface="Arial" panose="020B0604020202020204" pitchFamily="34" charset="0"/>
              <a:buChar char="•"/>
              <a:tabLst>
                <a:tab pos="332105" algn="l"/>
                <a:tab pos="332740" algn="l"/>
              </a:tabLst>
            </a:pPr>
            <a:r>
              <a:rPr spc="-10" dirty="0">
                <a:solidFill>
                  <a:schemeClr val="accent3">
                    <a:lumMod val="50000"/>
                  </a:schemeClr>
                </a:solidFill>
                <a:cs typeface="Arial" panose="020B0604020202020204" pitchFamily="34" charset="0"/>
              </a:rPr>
              <a:t>Çevre </a:t>
            </a:r>
            <a:r>
              <a:rPr dirty="0">
                <a:solidFill>
                  <a:schemeClr val="accent3">
                    <a:lumMod val="50000"/>
                  </a:schemeClr>
                </a:solidFill>
                <a:cs typeface="Arial" panose="020B0604020202020204" pitchFamily="34" charset="0"/>
              </a:rPr>
              <a:t>sorunlarının </a:t>
            </a:r>
            <a:r>
              <a:rPr spc="-5" dirty="0">
                <a:solidFill>
                  <a:schemeClr val="accent3">
                    <a:lumMod val="50000"/>
                  </a:schemeClr>
                </a:solidFill>
                <a:cs typeface="Arial" panose="020B0604020202020204" pitchFamily="34" charset="0"/>
              </a:rPr>
              <a:t>çözümünün multidisipliner </a:t>
            </a:r>
            <a:r>
              <a:rPr spc="-10" dirty="0">
                <a:solidFill>
                  <a:schemeClr val="accent3">
                    <a:lumMod val="50000"/>
                  </a:schemeClr>
                </a:solidFill>
                <a:cs typeface="Arial" panose="020B0604020202020204" pitchFamily="34" charset="0"/>
              </a:rPr>
              <a:t>olarak </a:t>
            </a:r>
            <a:r>
              <a:rPr spc="-5" dirty="0">
                <a:solidFill>
                  <a:schemeClr val="accent3">
                    <a:lumMod val="50000"/>
                  </a:schemeClr>
                </a:solidFill>
                <a:cs typeface="Arial" panose="020B0604020202020204" pitchFamily="34" charset="0"/>
              </a:rPr>
              <a:t>ele alınması </a:t>
            </a:r>
            <a:r>
              <a:rPr spc="-10" dirty="0">
                <a:solidFill>
                  <a:schemeClr val="accent3">
                    <a:lumMod val="50000"/>
                  </a:schemeClr>
                </a:solidFill>
                <a:cs typeface="Arial" panose="020B0604020202020204" pitchFamily="34" charset="0"/>
              </a:rPr>
              <a:t>ve uluslararası boyutta  değerlendirilerek </a:t>
            </a:r>
            <a:r>
              <a:rPr spc="-20" dirty="0">
                <a:solidFill>
                  <a:schemeClr val="accent3">
                    <a:lumMod val="50000"/>
                  </a:schemeClr>
                </a:solidFill>
                <a:cs typeface="Arial" panose="020B0604020202020204" pitchFamily="34" charset="0"/>
              </a:rPr>
              <a:t>katı </a:t>
            </a:r>
            <a:r>
              <a:rPr spc="-15" dirty="0">
                <a:solidFill>
                  <a:schemeClr val="accent3">
                    <a:lumMod val="50000"/>
                  </a:schemeClr>
                </a:solidFill>
                <a:cs typeface="Arial" panose="020B0604020202020204" pitchFamily="34" charset="0"/>
              </a:rPr>
              <a:t>atık </a:t>
            </a:r>
            <a:r>
              <a:rPr spc="-10" dirty="0">
                <a:solidFill>
                  <a:schemeClr val="accent3">
                    <a:lumMod val="50000"/>
                  </a:schemeClr>
                </a:solidFill>
                <a:cs typeface="Arial" panose="020B0604020202020204" pitchFamily="34" charset="0"/>
              </a:rPr>
              <a:t>yönetimi </a:t>
            </a:r>
            <a:r>
              <a:rPr spc="-5" dirty="0">
                <a:solidFill>
                  <a:schemeClr val="accent3">
                    <a:lumMod val="50000"/>
                  </a:schemeClr>
                </a:solidFill>
                <a:cs typeface="Arial" panose="020B0604020202020204" pitchFamily="34" charset="0"/>
              </a:rPr>
              <a:t>konusunda </a:t>
            </a:r>
            <a:r>
              <a:rPr spc="-10" dirty="0">
                <a:solidFill>
                  <a:schemeClr val="accent3">
                    <a:lumMod val="50000"/>
                  </a:schemeClr>
                </a:solidFill>
                <a:cs typeface="Arial" panose="020B0604020202020204" pitchFamily="34" charset="0"/>
              </a:rPr>
              <a:t>ilerleme </a:t>
            </a:r>
            <a:r>
              <a:rPr spc="-5" dirty="0">
                <a:solidFill>
                  <a:schemeClr val="accent3">
                    <a:lumMod val="50000"/>
                  </a:schemeClr>
                </a:solidFill>
                <a:cs typeface="Arial" panose="020B0604020202020204" pitchFamily="34" charset="0"/>
              </a:rPr>
              <a:t>sağlanması önem </a:t>
            </a:r>
            <a:r>
              <a:rPr dirty="0">
                <a:solidFill>
                  <a:schemeClr val="accent3">
                    <a:lumMod val="50000"/>
                  </a:schemeClr>
                </a:solidFill>
                <a:cs typeface="Arial" panose="020B0604020202020204" pitchFamily="34" charset="0"/>
              </a:rPr>
              <a:t>arz </a:t>
            </a:r>
            <a:r>
              <a:rPr spc="-25" dirty="0">
                <a:solidFill>
                  <a:schemeClr val="accent3">
                    <a:lumMod val="50000"/>
                  </a:schemeClr>
                </a:solidFill>
                <a:cs typeface="Arial" panose="020B0604020202020204" pitchFamily="34" charset="0"/>
              </a:rPr>
              <a:t>etmektedir,  </a:t>
            </a:r>
            <a:r>
              <a:rPr dirty="0">
                <a:solidFill>
                  <a:schemeClr val="accent3">
                    <a:lumMod val="50000"/>
                  </a:schemeClr>
                </a:solidFill>
                <a:cs typeface="Arial" panose="020B0604020202020204" pitchFamily="34" charset="0"/>
              </a:rPr>
              <a:t>bunları </a:t>
            </a:r>
            <a:r>
              <a:rPr spc="-5" dirty="0">
                <a:solidFill>
                  <a:schemeClr val="accent3">
                    <a:lumMod val="50000"/>
                  </a:schemeClr>
                </a:solidFill>
                <a:cs typeface="Arial" panose="020B0604020202020204" pitchFamily="34" charset="0"/>
              </a:rPr>
              <a:t>sağlamak için </a:t>
            </a:r>
            <a:r>
              <a:rPr spc="-10" dirty="0">
                <a:solidFill>
                  <a:schemeClr val="accent3">
                    <a:lumMod val="50000"/>
                  </a:schemeClr>
                </a:solidFill>
                <a:cs typeface="Arial" panose="020B0604020202020204" pitchFamily="34" charset="0"/>
              </a:rPr>
              <a:t>hukuksal, sosyal, </a:t>
            </a:r>
            <a:r>
              <a:rPr spc="-5" dirty="0">
                <a:solidFill>
                  <a:schemeClr val="accent3">
                    <a:lumMod val="50000"/>
                  </a:schemeClr>
                </a:solidFill>
                <a:cs typeface="Arial" panose="020B0604020202020204" pitchFamily="34" charset="0"/>
              </a:rPr>
              <a:t>politik, </a:t>
            </a:r>
            <a:r>
              <a:rPr spc="-15" dirty="0">
                <a:solidFill>
                  <a:schemeClr val="accent3">
                    <a:lumMod val="50000"/>
                  </a:schemeClr>
                </a:solidFill>
                <a:cs typeface="Arial" panose="020B0604020202020204" pitchFamily="34" charset="0"/>
              </a:rPr>
              <a:t>ekonomik </a:t>
            </a:r>
            <a:r>
              <a:rPr dirty="0">
                <a:solidFill>
                  <a:schemeClr val="accent3">
                    <a:lumMod val="50000"/>
                  </a:schemeClr>
                </a:solidFill>
                <a:cs typeface="Arial" panose="020B0604020202020204" pitchFamily="34" charset="0"/>
              </a:rPr>
              <a:t>boyutlarıyla </a:t>
            </a:r>
            <a:r>
              <a:rPr spc="-10" dirty="0">
                <a:solidFill>
                  <a:schemeClr val="accent3">
                    <a:lumMod val="50000"/>
                  </a:schemeClr>
                </a:solidFill>
                <a:cs typeface="Arial" panose="020B0604020202020204" pitchFamily="34" charset="0"/>
              </a:rPr>
              <a:t>incelemelerin yapılarak  uygulamalara </a:t>
            </a:r>
            <a:r>
              <a:rPr spc="-15" dirty="0">
                <a:solidFill>
                  <a:schemeClr val="accent3">
                    <a:lumMod val="50000"/>
                  </a:schemeClr>
                </a:solidFill>
                <a:cs typeface="Arial" panose="020B0604020202020204" pitchFamily="34" charset="0"/>
              </a:rPr>
              <a:t>geçilmesi</a:t>
            </a:r>
            <a:r>
              <a:rPr spc="80" dirty="0">
                <a:solidFill>
                  <a:schemeClr val="accent3">
                    <a:lumMod val="50000"/>
                  </a:schemeClr>
                </a:solidFill>
                <a:cs typeface="Arial" panose="020B0604020202020204" pitchFamily="34" charset="0"/>
              </a:rPr>
              <a:t> </a:t>
            </a:r>
            <a:r>
              <a:rPr spc="-20" dirty="0">
                <a:solidFill>
                  <a:schemeClr val="accent3">
                    <a:lumMod val="50000"/>
                  </a:schemeClr>
                </a:solidFill>
                <a:cs typeface="Arial" panose="020B0604020202020204" pitchFamily="34" charset="0"/>
              </a:rPr>
              <a:t>önerilmektedir.</a:t>
            </a:r>
            <a:endParaRPr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34664821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a:spLocks noGrp="1"/>
          </p:cNvSpPr>
          <p:nvPr>
            <p:ph type="title"/>
          </p:nvPr>
        </p:nvSpPr>
        <p:spPr>
          <a:xfrm>
            <a:off x="658091" y="730141"/>
            <a:ext cx="3937999" cy="660502"/>
          </a:xfrm>
          <a:prstGeom prst="rect">
            <a:avLst/>
          </a:prstGeom>
        </p:spPr>
        <p:txBody>
          <a:bodyPr vert="horz" wrap="square" lIns="0" tIns="38100" rIns="0" bIns="0" rtlCol="0">
            <a:spAutoFit/>
          </a:bodyPr>
          <a:lstStyle/>
          <a:p>
            <a:pPr marL="12700" marR="5080">
              <a:lnSpc>
                <a:spcPts val="5240"/>
              </a:lnSpc>
              <a:spcBef>
                <a:spcPts val="300"/>
              </a:spcBef>
            </a:pPr>
            <a:r>
              <a:rPr sz="3600" b="1" spc="-15" dirty="0">
                <a:solidFill>
                  <a:srgbClr val="4461A3"/>
                </a:solidFill>
              </a:rPr>
              <a:t>NEDEN</a:t>
            </a:r>
            <a:r>
              <a:rPr lang="tr-TR" sz="3600" b="1" spc="-15" dirty="0">
                <a:solidFill>
                  <a:srgbClr val="4461A3"/>
                </a:solidFill>
              </a:rPr>
              <a:t> SIFIR</a:t>
            </a:r>
            <a:r>
              <a:rPr lang="en-GB" sz="3600" b="1" spc="-5" dirty="0">
                <a:solidFill>
                  <a:srgbClr val="4461A3"/>
                </a:solidFill>
              </a:rPr>
              <a:t> </a:t>
            </a:r>
            <a:r>
              <a:rPr sz="3600" b="1" spc="-10" dirty="0">
                <a:solidFill>
                  <a:srgbClr val="4461A3"/>
                </a:solidFill>
              </a:rPr>
              <a:t>ATIK???</a:t>
            </a:r>
          </a:p>
        </p:txBody>
      </p:sp>
      <p:graphicFrame>
        <p:nvGraphicFramePr>
          <p:cNvPr id="8" name="object 8"/>
          <p:cNvGraphicFramePr>
            <a:graphicFrameLocks noGrp="1"/>
          </p:cNvGraphicFramePr>
          <p:nvPr>
            <p:extLst>
              <p:ext uri="{D42A27DB-BD31-4B8C-83A1-F6EECF244321}">
                <p14:modId xmlns:p14="http://schemas.microsoft.com/office/powerpoint/2010/main" val="1875533365"/>
              </p:ext>
            </p:extLst>
          </p:nvPr>
        </p:nvGraphicFramePr>
        <p:xfrm>
          <a:off x="4364182" y="983025"/>
          <a:ext cx="7467601" cy="4679201"/>
        </p:xfrm>
        <a:graphic>
          <a:graphicData uri="http://schemas.openxmlformats.org/drawingml/2006/table">
            <a:tbl>
              <a:tblPr firstRow="1" bandRow="1">
                <a:tableStyleId>{2D5ABB26-0587-4C30-8999-92F81FD0307C}</a:tableStyleId>
              </a:tblPr>
              <a:tblGrid>
                <a:gridCol w="1319319">
                  <a:extLst>
                    <a:ext uri="{9D8B030D-6E8A-4147-A177-3AD203B41FA5}">
                      <a16:colId xmlns:a16="http://schemas.microsoft.com/office/drawing/2014/main" val="20000"/>
                    </a:ext>
                  </a:extLst>
                </a:gridCol>
                <a:gridCol w="3137152">
                  <a:extLst>
                    <a:ext uri="{9D8B030D-6E8A-4147-A177-3AD203B41FA5}">
                      <a16:colId xmlns:a16="http://schemas.microsoft.com/office/drawing/2014/main" val="20001"/>
                    </a:ext>
                  </a:extLst>
                </a:gridCol>
                <a:gridCol w="3011130">
                  <a:extLst>
                    <a:ext uri="{9D8B030D-6E8A-4147-A177-3AD203B41FA5}">
                      <a16:colId xmlns:a16="http://schemas.microsoft.com/office/drawing/2014/main" val="20002"/>
                    </a:ext>
                  </a:extLst>
                </a:gridCol>
              </a:tblGrid>
              <a:tr h="173274">
                <a:tc rowSpan="3">
                  <a:txBody>
                    <a:bodyPr/>
                    <a:lstStyle/>
                    <a:p>
                      <a:pPr>
                        <a:lnSpc>
                          <a:spcPct val="100000"/>
                        </a:lnSpc>
                        <a:spcBef>
                          <a:spcPts val="235"/>
                        </a:spcBef>
                      </a:pPr>
                      <a:endParaRPr sz="4400" dirty="0">
                        <a:latin typeface="TeXGyreSchola"/>
                        <a:cs typeface="TeXGyreSchola"/>
                      </a:endParaRPr>
                    </a:p>
                  </a:txBody>
                  <a:tcPr marL="0" marR="0" marT="29845" marB="0">
                    <a:lnR w="12700">
                      <a:solidFill>
                        <a:srgbClr val="FFFFFF"/>
                      </a:solidFill>
                      <a:prstDash val="solid"/>
                    </a:lnR>
                    <a:lnB w="6350">
                      <a:solidFill>
                        <a:srgbClr val="79A8A3"/>
                      </a:solidFill>
                      <a:prstDash val="solid"/>
                    </a:lnB>
                  </a:tcPr>
                </a:tc>
                <a:tc>
                  <a:txBody>
                    <a:bodyPr/>
                    <a:lstStyle/>
                    <a:p>
                      <a:pPr algn="ctr">
                        <a:lnSpc>
                          <a:spcPct val="100000"/>
                        </a:lnSpc>
                        <a:spcBef>
                          <a:spcPts val="145"/>
                        </a:spcBef>
                      </a:pPr>
                      <a:r>
                        <a:rPr sz="1400" b="1" spc="-15" dirty="0">
                          <a:solidFill>
                            <a:srgbClr val="FFFFFF"/>
                          </a:solidFill>
                          <a:latin typeface="Carlito"/>
                          <a:cs typeface="Carlito"/>
                        </a:rPr>
                        <a:t>SIFIR</a:t>
                      </a:r>
                      <a:r>
                        <a:rPr sz="1400" b="1" spc="15" dirty="0">
                          <a:solidFill>
                            <a:srgbClr val="FFFFFF"/>
                          </a:solidFill>
                          <a:latin typeface="Carlito"/>
                          <a:cs typeface="Carlito"/>
                        </a:rPr>
                        <a:t> </a:t>
                      </a:r>
                      <a:r>
                        <a:rPr sz="1400" b="1" spc="-40" dirty="0">
                          <a:solidFill>
                            <a:srgbClr val="FFFFFF"/>
                          </a:solidFill>
                          <a:latin typeface="Carlito"/>
                          <a:cs typeface="Carlito"/>
                        </a:rPr>
                        <a:t>ATIK</a:t>
                      </a:r>
                      <a:endParaRPr sz="1400" dirty="0">
                        <a:latin typeface="Carlito"/>
                        <a:cs typeface="Carlito"/>
                      </a:endParaRPr>
                    </a:p>
                  </a:txBody>
                  <a:tcPr marL="0" marR="0" marT="1841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79A8A3"/>
                    </a:solidFill>
                  </a:tcPr>
                </a:tc>
                <a:tc>
                  <a:txBody>
                    <a:bodyPr/>
                    <a:lstStyle/>
                    <a:p>
                      <a:pPr marL="3810" algn="ctr">
                        <a:lnSpc>
                          <a:spcPct val="100000"/>
                        </a:lnSpc>
                        <a:spcBef>
                          <a:spcPts val="145"/>
                        </a:spcBef>
                      </a:pPr>
                      <a:r>
                        <a:rPr sz="1400" b="1" spc="-10" dirty="0">
                          <a:solidFill>
                            <a:srgbClr val="FFFFFF"/>
                          </a:solidFill>
                          <a:latin typeface="Carlito"/>
                          <a:cs typeface="Carlito"/>
                        </a:rPr>
                        <a:t>AMAÇLAR</a:t>
                      </a:r>
                      <a:endParaRPr sz="1400" dirty="0">
                        <a:latin typeface="Carlito"/>
                        <a:cs typeface="Carlito"/>
                      </a:endParaRPr>
                    </a:p>
                  </a:txBody>
                  <a:tcPr marL="0" marR="0" marT="1841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79A8A3"/>
                    </a:solidFill>
                  </a:tcPr>
                </a:tc>
                <a:extLst>
                  <a:ext uri="{0D108BD9-81ED-4DB2-BD59-A6C34878D82A}">
                    <a16:rowId xmlns:a16="http://schemas.microsoft.com/office/drawing/2014/main" val="10000"/>
                  </a:ext>
                </a:extLst>
              </a:tr>
              <a:tr h="643725">
                <a:tc vMerge="1">
                  <a:txBody>
                    <a:bodyPr/>
                    <a:lstStyle/>
                    <a:p>
                      <a:endParaRPr/>
                    </a:p>
                  </a:txBody>
                  <a:tcPr marL="0" marR="0" marT="29845" marB="0">
                    <a:lnR w="12700">
                      <a:solidFill>
                        <a:srgbClr val="FFFFFF"/>
                      </a:solidFill>
                      <a:prstDash val="solid"/>
                    </a:lnR>
                    <a:lnB w="6350">
                      <a:solidFill>
                        <a:srgbClr val="79A8A3"/>
                      </a:solidFill>
                      <a:prstDash val="solid"/>
                    </a:lnB>
                  </a:tcPr>
                </a:tc>
                <a:tc>
                  <a:txBody>
                    <a:bodyPr/>
                    <a:lstStyle/>
                    <a:p>
                      <a:pPr marL="90805">
                        <a:lnSpc>
                          <a:spcPct val="100000"/>
                        </a:lnSpc>
                        <a:spcBef>
                          <a:spcPts val="60"/>
                        </a:spcBef>
                        <a:tabLst>
                          <a:tab pos="1400810" algn="l"/>
                        </a:tabLst>
                      </a:pPr>
                      <a:r>
                        <a:rPr sz="1400" b="1" spc="-10" dirty="0">
                          <a:solidFill>
                            <a:srgbClr val="FFFFFF"/>
                          </a:solidFill>
                          <a:latin typeface="Carlito"/>
                          <a:cs typeface="Carlito"/>
                        </a:rPr>
                        <a:t>İsrafı</a:t>
                      </a:r>
                      <a:r>
                        <a:rPr sz="1400" b="1" spc="10" dirty="0">
                          <a:solidFill>
                            <a:srgbClr val="FFFFFF"/>
                          </a:solidFill>
                          <a:latin typeface="Carlito"/>
                          <a:cs typeface="Carlito"/>
                        </a:rPr>
                        <a:t> </a:t>
                      </a:r>
                      <a:r>
                        <a:rPr sz="1400" b="1" spc="-10" dirty="0">
                          <a:solidFill>
                            <a:srgbClr val="FFFFFF"/>
                          </a:solidFill>
                          <a:latin typeface="Carlito"/>
                          <a:cs typeface="Carlito"/>
                        </a:rPr>
                        <a:t>Önlemek	</a:t>
                      </a:r>
                      <a:r>
                        <a:rPr sz="1400" b="1" spc="-15" dirty="0">
                          <a:solidFill>
                            <a:srgbClr val="FFFFFF"/>
                          </a:solidFill>
                          <a:latin typeface="Carlito"/>
                          <a:cs typeface="Carlito"/>
                        </a:rPr>
                        <a:t>İçin</a:t>
                      </a:r>
                      <a:endParaRPr sz="1400" dirty="0">
                        <a:latin typeface="Carlito"/>
                        <a:cs typeface="Carlito"/>
                      </a:endParaRPr>
                    </a:p>
                  </a:txBody>
                  <a:tcPr marL="0" marR="0" marT="762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79A8A3"/>
                    </a:solidFill>
                  </a:tcPr>
                </a:tc>
                <a:tc>
                  <a:txBody>
                    <a:bodyPr/>
                    <a:lstStyle/>
                    <a:p>
                      <a:pPr marL="92075" marR="836930">
                        <a:lnSpc>
                          <a:spcPct val="100000"/>
                        </a:lnSpc>
                        <a:spcBef>
                          <a:spcPts val="60"/>
                        </a:spcBef>
                      </a:pPr>
                      <a:r>
                        <a:rPr sz="1400" b="1" spc="-10" dirty="0">
                          <a:latin typeface="Carlito"/>
                          <a:cs typeface="Carlito"/>
                        </a:rPr>
                        <a:t>Bilinçli üretim </a:t>
                      </a:r>
                      <a:r>
                        <a:rPr sz="1400" b="1" spc="-25" dirty="0">
                          <a:latin typeface="Carlito"/>
                          <a:cs typeface="Carlito"/>
                        </a:rPr>
                        <a:t>ve </a:t>
                      </a:r>
                      <a:r>
                        <a:rPr sz="1400" b="1" spc="-15" dirty="0">
                          <a:latin typeface="Carlito"/>
                          <a:cs typeface="Carlito"/>
                        </a:rPr>
                        <a:t>tüketim  </a:t>
                      </a:r>
                      <a:r>
                        <a:rPr sz="1400" b="1" spc="-10" dirty="0">
                          <a:latin typeface="Carlito"/>
                          <a:cs typeface="Carlito"/>
                        </a:rPr>
                        <a:t>Doğal kaynakları </a:t>
                      </a:r>
                      <a:r>
                        <a:rPr sz="1400" b="1" spc="-15" dirty="0">
                          <a:latin typeface="Carlito"/>
                          <a:cs typeface="Carlito"/>
                        </a:rPr>
                        <a:t>korumak  </a:t>
                      </a:r>
                      <a:r>
                        <a:rPr sz="1400" b="1" spc="-20" dirty="0">
                          <a:latin typeface="Carlito"/>
                          <a:cs typeface="Carlito"/>
                        </a:rPr>
                        <a:t>Atığı</a:t>
                      </a:r>
                      <a:r>
                        <a:rPr sz="1400" b="1" spc="30" dirty="0">
                          <a:latin typeface="Carlito"/>
                          <a:cs typeface="Carlito"/>
                        </a:rPr>
                        <a:t> </a:t>
                      </a:r>
                      <a:r>
                        <a:rPr sz="1400" b="1" spc="-10" dirty="0">
                          <a:latin typeface="Carlito"/>
                          <a:cs typeface="Carlito"/>
                        </a:rPr>
                        <a:t>azaltmak</a:t>
                      </a:r>
                      <a:endParaRPr sz="1400" dirty="0">
                        <a:latin typeface="Carlito"/>
                        <a:cs typeface="Carlito"/>
                      </a:endParaRPr>
                    </a:p>
                  </a:txBody>
                  <a:tcPr marL="0" marR="0" marT="762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6E0DF"/>
                    </a:solidFill>
                  </a:tcPr>
                </a:tc>
                <a:extLst>
                  <a:ext uri="{0D108BD9-81ED-4DB2-BD59-A6C34878D82A}">
                    <a16:rowId xmlns:a16="http://schemas.microsoft.com/office/drawing/2014/main" val="10001"/>
                  </a:ext>
                </a:extLst>
              </a:tr>
              <a:tr h="546882">
                <a:tc vMerge="1">
                  <a:txBody>
                    <a:bodyPr/>
                    <a:lstStyle/>
                    <a:p>
                      <a:endParaRPr/>
                    </a:p>
                  </a:txBody>
                  <a:tcPr marL="0" marR="0" marT="29845" marB="0">
                    <a:lnR w="12700">
                      <a:solidFill>
                        <a:srgbClr val="FFFFFF"/>
                      </a:solidFill>
                      <a:prstDash val="solid"/>
                    </a:lnR>
                    <a:lnB w="6350">
                      <a:solidFill>
                        <a:srgbClr val="79A8A3"/>
                      </a:solidFill>
                      <a:prstDash val="solid"/>
                    </a:lnB>
                  </a:tcPr>
                </a:tc>
                <a:tc>
                  <a:txBody>
                    <a:bodyPr/>
                    <a:lstStyle/>
                    <a:p>
                      <a:pPr marL="130810">
                        <a:lnSpc>
                          <a:spcPct val="100000"/>
                        </a:lnSpc>
                        <a:spcBef>
                          <a:spcPts val="65"/>
                        </a:spcBef>
                      </a:pPr>
                      <a:r>
                        <a:rPr sz="1400" b="1" spc="-15" dirty="0">
                          <a:solidFill>
                            <a:srgbClr val="FFFFFF"/>
                          </a:solidFill>
                          <a:latin typeface="Carlito"/>
                          <a:cs typeface="Carlito"/>
                        </a:rPr>
                        <a:t>Rekabet </a:t>
                      </a:r>
                      <a:r>
                        <a:rPr sz="1400" b="1" spc="-10" dirty="0">
                          <a:solidFill>
                            <a:srgbClr val="FFFFFF"/>
                          </a:solidFill>
                          <a:latin typeface="Carlito"/>
                          <a:cs typeface="Carlito"/>
                        </a:rPr>
                        <a:t>Gücünü Arttırmak</a:t>
                      </a:r>
                      <a:r>
                        <a:rPr sz="1400" b="1" spc="95" dirty="0">
                          <a:solidFill>
                            <a:srgbClr val="FFFFFF"/>
                          </a:solidFill>
                          <a:latin typeface="Carlito"/>
                          <a:cs typeface="Carlito"/>
                        </a:rPr>
                        <a:t> </a:t>
                      </a:r>
                      <a:r>
                        <a:rPr sz="1400" b="1" spc="-15" dirty="0">
                          <a:solidFill>
                            <a:srgbClr val="FFFFFF"/>
                          </a:solidFill>
                          <a:latin typeface="Carlito"/>
                          <a:cs typeface="Carlito"/>
                        </a:rPr>
                        <a:t>için</a:t>
                      </a:r>
                      <a:endParaRPr sz="1400">
                        <a:latin typeface="Carlito"/>
                        <a:cs typeface="Carlito"/>
                      </a:endParaRPr>
                    </a:p>
                  </a:txBody>
                  <a:tcPr marL="0" marR="0" marT="82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a:lnSpc>
                          <a:spcPts val="1575"/>
                        </a:lnSpc>
                      </a:pPr>
                      <a:r>
                        <a:rPr sz="1400" b="1" spc="-10" dirty="0">
                          <a:latin typeface="Carlito"/>
                          <a:cs typeface="Carlito"/>
                        </a:rPr>
                        <a:t>Döngüsel </a:t>
                      </a:r>
                      <a:r>
                        <a:rPr sz="1400" b="1" spc="-20" dirty="0">
                          <a:latin typeface="Carlito"/>
                          <a:cs typeface="Carlito"/>
                        </a:rPr>
                        <a:t>ekonomiye</a:t>
                      </a:r>
                      <a:r>
                        <a:rPr sz="1400" b="1" spc="100" dirty="0">
                          <a:latin typeface="Carlito"/>
                          <a:cs typeface="Carlito"/>
                        </a:rPr>
                        <a:t> </a:t>
                      </a:r>
                      <a:r>
                        <a:rPr sz="1400" b="1" spc="-15" dirty="0">
                          <a:latin typeface="Carlito"/>
                          <a:cs typeface="Carlito"/>
                        </a:rPr>
                        <a:t>geçmek</a:t>
                      </a:r>
                      <a:endParaRPr sz="1400" dirty="0">
                        <a:latin typeface="Carlito"/>
                        <a:cs typeface="Carlito"/>
                      </a:endParaRPr>
                    </a:p>
                    <a:p>
                      <a:pPr marL="92075">
                        <a:lnSpc>
                          <a:spcPct val="100000"/>
                        </a:lnSpc>
                        <a:spcBef>
                          <a:spcPts val="405"/>
                        </a:spcBef>
                      </a:pPr>
                      <a:r>
                        <a:rPr sz="1400" b="1" spc="-15" dirty="0">
                          <a:latin typeface="Carlito"/>
                          <a:cs typeface="Carlito"/>
                        </a:rPr>
                        <a:t>İstihdam</a:t>
                      </a:r>
                      <a:r>
                        <a:rPr sz="1400" b="1" spc="55" dirty="0">
                          <a:latin typeface="Carlito"/>
                          <a:cs typeface="Carlito"/>
                        </a:rPr>
                        <a:t> </a:t>
                      </a:r>
                      <a:r>
                        <a:rPr sz="1400" b="1" spc="-10" dirty="0">
                          <a:latin typeface="Carlito"/>
                          <a:cs typeface="Carlito"/>
                        </a:rPr>
                        <a:t>oluşturmak</a:t>
                      </a:r>
                      <a:endParaRPr sz="1400" dirty="0">
                        <a:latin typeface="Carlito"/>
                        <a:cs typeface="Carlito"/>
                      </a:endParaRPr>
                    </a:p>
                    <a:p>
                      <a:pPr marL="92075">
                        <a:lnSpc>
                          <a:spcPct val="100000"/>
                        </a:lnSpc>
                        <a:spcBef>
                          <a:spcPts val="434"/>
                        </a:spcBef>
                      </a:pPr>
                      <a:r>
                        <a:rPr sz="1400" b="1" spc="-15" dirty="0">
                          <a:latin typeface="Carlito"/>
                          <a:cs typeface="Carlito"/>
                        </a:rPr>
                        <a:t>Ekonomiyi</a:t>
                      </a:r>
                      <a:r>
                        <a:rPr sz="1400" b="1" spc="75" dirty="0">
                          <a:latin typeface="Carlito"/>
                          <a:cs typeface="Carlito"/>
                        </a:rPr>
                        <a:t> </a:t>
                      </a:r>
                      <a:r>
                        <a:rPr sz="1400" b="1" spc="-10" dirty="0">
                          <a:latin typeface="Carlito"/>
                          <a:cs typeface="Carlito"/>
                        </a:rPr>
                        <a:t>güçlendirmek</a:t>
                      </a:r>
                      <a:endParaRPr sz="1400" dirty="0">
                        <a:latin typeface="Carlito"/>
                        <a:cs typeface="Carlito"/>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BF0EF"/>
                    </a:solidFill>
                  </a:tcPr>
                </a:tc>
                <a:extLst>
                  <a:ext uri="{0D108BD9-81ED-4DB2-BD59-A6C34878D82A}">
                    <a16:rowId xmlns:a16="http://schemas.microsoft.com/office/drawing/2014/main" val="10002"/>
                  </a:ext>
                </a:extLst>
              </a:tr>
              <a:tr h="479946">
                <a:tc rowSpan="4">
                  <a:txBody>
                    <a:bodyPr/>
                    <a:lstStyle/>
                    <a:p>
                      <a:pPr>
                        <a:lnSpc>
                          <a:spcPct val="100000"/>
                        </a:lnSpc>
                      </a:pPr>
                      <a:endParaRPr sz="1400" dirty="0">
                        <a:latin typeface="Times New Roman"/>
                        <a:cs typeface="Times New Roman"/>
                      </a:endParaRPr>
                    </a:p>
                  </a:txBody>
                  <a:tcPr marL="0" marR="0" marT="0" marB="0">
                    <a:lnR w="12700">
                      <a:solidFill>
                        <a:srgbClr val="FFFFFF"/>
                      </a:solidFill>
                      <a:prstDash val="solid"/>
                    </a:lnR>
                    <a:lnT w="6350">
                      <a:solidFill>
                        <a:srgbClr val="79A8A3"/>
                      </a:solidFill>
                      <a:prstDash val="solid"/>
                    </a:lnT>
                  </a:tcPr>
                </a:tc>
                <a:tc>
                  <a:txBody>
                    <a:bodyPr/>
                    <a:lstStyle/>
                    <a:p>
                      <a:pPr marL="90805">
                        <a:lnSpc>
                          <a:spcPct val="100000"/>
                        </a:lnSpc>
                        <a:spcBef>
                          <a:spcPts val="15"/>
                        </a:spcBef>
                      </a:pPr>
                      <a:r>
                        <a:rPr sz="1400" b="1" spc="-15" dirty="0">
                          <a:solidFill>
                            <a:srgbClr val="FFFFFF"/>
                          </a:solidFill>
                          <a:latin typeface="Carlito"/>
                          <a:cs typeface="Carlito"/>
                        </a:rPr>
                        <a:t>Çevreyi korumak</a:t>
                      </a:r>
                      <a:r>
                        <a:rPr sz="1400" b="1" spc="65" dirty="0">
                          <a:solidFill>
                            <a:srgbClr val="FFFFFF"/>
                          </a:solidFill>
                          <a:latin typeface="Carlito"/>
                          <a:cs typeface="Carlito"/>
                        </a:rPr>
                        <a:t> </a:t>
                      </a:r>
                      <a:r>
                        <a:rPr sz="1400" b="1" spc="-10" dirty="0">
                          <a:solidFill>
                            <a:srgbClr val="FFFFFF"/>
                          </a:solidFill>
                          <a:latin typeface="Carlito"/>
                          <a:cs typeface="Carlito"/>
                        </a:rPr>
                        <a:t>için</a:t>
                      </a:r>
                      <a:endParaRPr sz="1400" dirty="0">
                        <a:latin typeface="Carlito"/>
                        <a:cs typeface="Carlito"/>
                      </a:endParaRPr>
                    </a:p>
                  </a:txBody>
                  <a:tcPr marL="0" marR="0" marT="19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a:lnSpc>
                          <a:spcPct val="100000"/>
                        </a:lnSpc>
                        <a:spcBef>
                          <a:spcPts val="15"/>
                        </a:spcBef>
                      </a:pPr>
                      <a:r>
                        <a:rPr sz="1400" b="1" spc="-15" dirty="0">
                          <a:latin typeface="Carlito"/>
                          <a:cs typeface="Carlito"/>
                        </a:rPr>
                        <a:t>Çevre </a:t>
                      </a:r>
                      <a:r>
                        <a:rPr sz="1400" b="1" spc="-25" dirty="0">
                          <a:latin typeface="Carlito"/>
                          <a:cs typeface="Carlito"/>
                        </a:rPr>
                        <a:t>ve </a:t>
                      </a:r>
                      <a:r>
                        <a:rPr sz="1400" b="1" spc="-10" dirty="0">
                          <a:latin typeface="Carlito"/>
                          <a:cs typeface="Carlito"/>
                        </a:rPr>
                        <a:t>insan </a:t>
                      </a:r>
                      <a:r>
                        <a:rPr sz="1400" b="1" spc="-5" dirty="0">
                          <a:latin typeface="Carlito"/>
                          <a:cs typeface="Carlito"/>
                        </a:rPr>
                        <a:t>sağlığını</a:t>
                      </a:r>
                      <a:r>
                        <a:rPr sz="1400" b="1" spc="105" dirty="0">
                          <a:latin typeface="Carlito"/>
                          <a:cs typeface="Carlito"/>
                        </a:rPr>
                        <a:t> </a:t>
                      </a:r>
                      <a:r>
                        <a:rPr sz="1400" b="1" spc="-15" dirty="0">
                          <a:latin typeface="Carlito"/>
                          <a:cs typeface="Carlito"/>
                        </a:rPr>
                        <a:t>korumak</a:t>
                      </a:r>
                      <a:endParaRPr sz="1400" dirty="0">
                        <a:latin typeface="Carlito"/>
                        <a:cs typeface="Carlito"/>
                      </a:endParaRPr>
                    </a:p>
                    <a:p>
                      <a:pPr marL="92075">
                        <a:lnSpc>
                          <a:spcPct val="100000"/>
                        </a:lnSpc>
                        <a:spcBef>
                          <a:spcPts val="5"/>
                        </a:spcBef>
                      </a:pPr>
                      <a:r>
                        <a:rPr sz="1400" b="1" spc="-10" dirty="0">
                          <a:latin typeface="Carlito"/>
                          <a:cs typeface="Carlito"/>
                        </a:rPr>
                        <a:t>Kirliliği</a:t>
                      </a:r>
                      <a:r>
                        <a:rPr sz="1400" b="1" spc="50" dirty="0">
                          <a:latin typeface="Carlito"/>
                          <a:cs typeface="Carlito"/>
                        </a:rPr>
                        <a:t> </a:t>
                      </a:r>
                      <a:r>
                        <a:rPr sz="1400" b="1" spc="-10" dirty="0">
                          <a:latin typeface="Carlito"/>
                          <a:cs typeface="Carlito"/>
                        </a:rPr>
                        <a:t>önlemek</a:t>
                      </a:r>
                      <a:endParaRPr sz="1400" dirty="0">
                        <a:latin typeface="Carlito"/>
                        <a:cs typeface="Carlito"/>
                      </a:endParaRPr>
                    </a:p>
                  </a:txBody>
                  <a:tcPr marL="0" marR="0" marT="19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6E0DF"/>
                    </a:solidFill>
                  </a:tcPr>
                </a:tc>
                <a:extLst>
                  <a:ext uri="{0D108BD9-81ED-4DB2-BD59-A6C34878D82A}">
                    <a16:rowId xmlns:a16="http://schemas.microsoft.com/office/drawing/2014/main" val="10003"/>
                  </a:ext>
                </a:extLst>
              </a:tr>
              <a:tr h="644675">
                <a:tc vMerge="1">
                  <a:txBody>
                    <a:bodyPr/>
                    <a:lstStyle/>
                    <a:p>
                      <a:endParaRPr/>
                    </a:p>
                  </a:txBody>
                  <a:tcPr marL="0" marR="0" marT="0" marB="0">
                    <a:lnR w="12700">
                      <a:solidFill>
                        <a:srgbClr val="FFFFFF"/>
                      </a:solidFill>
                      <a:prstDash val="solid"/>
                    </a:lnR>
                    <a:lnT w="6350">
                      <a:solidFill>
                        <a:srgbClr val="79A8A3"/>
                      </a:solidFill>
                      <a:prstDash val="solid"/>
                    </a:lnT>
                  </a:tcPr>
                </a:tc>
                <a:tc>
                  <a:txBody>
                    <a:bodyPr/>
                    <a:lstStyle/>
                    <a:p>
                      <a:pPr marL="90805">
                        <a:lnSpc>
                          <a:spcPct val="100000"/>
                        </a:lnSpc>
                        <a:spcBef>
                          <a:spcPts val="70"/>
                        </a:spcBef>
                      </a:pPr>
                      <a:r>
                        <a:rPr sz="1400" b="1" spc="-20" dirty="0">
                          <a:solidFill>
                            <a:srgbClr val="FFFFFF"/>
                          </a:solidFill>
                          <a:latin typeface="Carlito"/>
                          <a:cs typeface="Carlito"/>
                        </a:rPr>
                        <a:t>Sosyal </a:t>
                      </a:r>
                      <a:r>
                        <a:rPr sz="1400" b="1" spc="-10" dirty="0">
                          <a:solidFill>
                            <a:srgbClr val="FFFFFF"/>
                          </a:solidFill>
                          <a:latin typeface="Carlito"/>
                          <a:cs typeface="Carlito"/>
                        </a:rPr>
                        <a:t>birliktelik oluşturmak</a:t>
                      </a:r>
                      <a:r>
                        <a:rPr sz="1400" b="1" spc="220" dirty="0">
                          <a:solidFill>
                            <a:srgbClr val="FFFFFF"/>
                          </a:solidFill>
                          <a:latin typeface="Carlito"/>
                          <a:cs typeface="Carlito"/>
                        </a:rPr>
                        <a:t> </a:t>
                      </a:r>
                      <a:r>
                        <a:rPr sz="1400" b="1" spc="-15" dirty="0">
                          <a:solidFill>
                            <a:srgbClr val="FFFFFF"/>
                          </a:solidFill>
                          <a:latin typeface="Carlito"/>
                          <a:cs typeface="Carlito"/>
                        </a:rPr>
                        <a:t>için</a:t>
                      </a:r>
                      <a:endParaRPr sz="1400">
                        <a:latin typeface="Carlito"/>
                        <a:cs typeface="Carlito"/>
                      </a:endParaRPr>
                    </a:p>
                  </a:txBody>
                  <a:tcPr marL="0" marR="0" marT="88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marR="633730">
                        <a:lnSpc>
                          <a:spcPct val="100000"/>
                        </a:lnSpc>
                        <a:spcBef>
                          <a:spcPts val="70"/>
                        </a:spcBef>
                      </a:pPr>
                      <a:r>
                        <a:rPr sz="1400" b="1" spc="-5" dirty="0">
                          <a:latin typeface="Carlito"/>
                          <a:cs typeface="Carlito"/>
                        </a:rPr>
                        <a:t>Halkın </a:t>
                      </a:r>
                      <a:r>
                        <a:rPr sz="1400" b="1" spc="-10" dirty="0">
                          <a:latin typeface="Carlito"/>
                          <a:cs typeface="Carlito"/>
                        </a:rPr>
                        <a:t>duyarlılığını arttırmak  Çevre </a:t>
                      </a:r>
                      <a:r>
                        <a:rPr sz="1400" b="1" spc="-15" dirty="0">
                          <a:latin typeface="Carlito"/>
                          <a:cs typeface="Carlito"/>
                        </a:rPr>
                        <a:t>dostu yaşam </a:t>
                      </a:r>
                      <a:r>
                        <a:rPr sz="1400" b="1" spc="-10" dirty="0">
                          <a:latin typeface="Carlito"/>
                          <a:cs typeface="Carlito"/>
                        </a:rPr>
                        <a:t>tarzını  benimsetmek</a:t>
                      </a:r>
                      <a:endParaRPr sz="1400">
                        <a:latin typeface="Carlito"/>
                        <a:cs typeface="Carlito"/>
                      </a:endParaRPr>
                    </a:p>
                  </a:txBody>
                  <a:tcPr marL="0" marR="0" marT="88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BF0EF"/>
                    </a:solidFill>
                  </a:tcPr>
                </a:tc>
                <a:extLst>
                  <a:ext uri="{0D108BD9-81ED-4DB2-BD59-A6C34878D82A}">
                    <a16:rowId xmlns:a16="http://schemas.microsoft.com/office/drawing/2014/main" val="10004"/>
                  </a:ext>
                </a:extLst>
              </a:tr>
              <a:tr h="804656">
                <a:tc vMerge="1">
                  <a:txBody>
                    <a:bodyPr/>
                    <a:lstStyle/>
                    <a:p>
                      <a:endParaRPr/>
                    </a:p>
                  </a:txBody>
                  <a:tcPr marL="0" marR="0" marT="0" marB="0">
                    <a:lnR w="12700">
                      <a:solidFill>
                        <a:srgbClr val="FFFFFF"/>
                      </a:solidFill>
                      <a:prstDash val="solid"/>
                    </a:lnR>
                    <a:lnT w="6350">
                      <a:solidFill>
                        <a:srgbClr val="79A8A3"/>
                      </a:solidFill>
                      <a:prstDash val="solid"/>
                    </a:lnT>
                  </a:tcPr>
                </a:tc>
                <a:tc>
                  <a:txBody>
                    <a:bodyPr/>
                    <a:lstStyle/>
                    <a:p>
                      <a:pPr marL="90805">
                        <a:lnSpc>
                          <a:spcPct val="100000"/>
                        </a:lnSpc>
                        <a:spcBef>
                          <a:spcPts val="75"/>
                        </a:spcBef>
                      </a:pPr>
                      <a:r>
                        <a:rPr sz="1400" b="1" spc="-20" dirty="0">
                          <a:solidFill>
                            <a:srgbClr val="FFFFFF"/>
                          </a:solidFill>
                          <a:latin typeface="Carlito"/>
                          <a:cs typeface="Carlito"/>
                        </a:rPr>
                        <a:t>Verimli </a:t>
                      </a:r>
                      <a:r>
                        <a:rPr sz="1400" b="1" spc="-10" dirty="0">
                          <a:solidFill>
                            <a:srgbClr val="FFFFFF"/>
                          </a:solidFill>
                          <a:latin typeface="Carlito"/>
                          <a:cs typeface="Carlito"/>
                        </a:rPr>
                        <a:t>uygulamalar</a:t>
                      </a:r>
                      <a:r>
                        <a:rPr sz="1400" b="1" spc="95" dirty="0">
                          <a:solidFill>
                            <a:srgbClr val="FFFFFF"/>
                          </a:solidFill>
                          <a:latin typeface="Carlito"/>
                          <a:cs typeface="Carlito"/>
                        </a:rPr>
                        <a:t> </a:t>
                      </a:r>
                      <a:r>
                        <a:rPr sz="1400" b="1" spc="-15" dirty="0">
                          <a:solidFill>
                            <a:srgbClr val="FFFFFF"/>
                          </a:solidFill>
                          <a:latin typeface="Carlito"/>
                          <a:cs typeface="Carlito"/>
                        </a:rPr>
                        <a:t>için</a:t>
                      </a:r>
                      <a:endParaRPr sz="1400">
                        <a:latin typeface="Carlito"/>
                        <a:cs typeface="Carlito"/>
                      </a:endParaRPr>
                    </a:p>
                  </a:txBody>
                  <a:tcPr marL="0" marR="0" marT="95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marR="878840" algn="just">
                        <a:lnSpc>
                          <a:spcPct val="100000"/>
                        </a:lnSpc>
                        <a:spcBef>
                          <a:spcPts val="75"/>
                        </a:spcBef>
                      </a:pPr>
                      <a:r>
                        <a:rPr sz="1400" b="1" spc="-15" dirty="0">
                          <a:latin typeface="Carlito"/>
                          <a:cs typeface="Carlito"/>
                        </a:rPr>
                        <a:t>Rol </a:t>
                      </a:r>
                      <a:r>
                        <a:rPr sz="1400" b="1" spc="-10" dirty="0">
                          <a:latin typeface="Carlito"/>
                          <a:cs typeface="Carlito"/>
                        </a:rPr>
                        <a:t>modeller oluşturmak  </a:t>
                      </a:r>
                      <a:r>
                        <a:rPr sz="1400" b="1" spc="-20" dirty="0">
                          <a:latin typeface="Carlito"/>
                          <a:cs typeface="Carlito"/>
                        </a:rPr>
                        <a:t>Entegre </a:t>
                      </a:r>
                      <a:r>
                        <a:rPr sz="1400" b="1" spc="-10" dirty="0">
                          <a:latin typeface="Carlito"/>
                          <a:cs typeface="Carlito"/>
                        </a:rPr>
                        <a:t>yaklaşım sunmak  </a:t>
                      </a:r>
                      <a:r>
                        <a:rPr sz="1400" b="1" spc="-20" dirty="0">
                          <a:latin typeface="Carlito"/>
                          <a:cs typeface="Carlito"/>
                        </a:rPr>
                        <a:t>Sistem</a:t>
                      </a:r>
                      <a:r>
                        <a:rPr sz="1400" b="1" spc="55" dirty="0">
                          <a:latin typeface="Carlito"/>
                          <a:cs typeface="Carlito"/>
                        </a:rPr>
                        <a:t> </a:t>
                      </a:r>
                      <a:r>
                        <a:rPr sz="1400" b="1" spc="-10" dirty="0">
                          <a:latin typeface="Carlito"/>
                          <a:cs typeface="Carlito"/>
                        </a:rPr>
                        <a:t>kurmak</a:t>
                      </a:r>
                      <a:endParaRPr sz="1400">
                        <a:latin typeface="Carlito"/>
                        <a:cs typeface="Carlito"/>
                      </a:endParaRPr>
                    </a:p>
                  </a:txBody>
                  <a:tcPr marL="0" marR="0" marT="95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6E0DF"/>
                    </a:solidFill>
                  </a:tcPr>
                </a:tc>
                <a:extLst>
                  <a:ext uri="{0D108BD9-81ED-4DB2-BD59-A6C34878D82A}">
                    <a16:rowId xmlns:a16="http://schemas.microsoft.com/office/drawing/2014/main" val="10005"/>
                  </a:ext>
                </a:extLst>
              </a:tr>
              <a:tr h="804656">
                <a:tc vMerge="1">
                  <a:txBody>
                    <a:bodyPr/>
                    <a:lstStyle/>
                    <a:p>
                      <a:endParaRPr/>
                    </a:p>
                  </a:txBody>
                  <a:tcPr marL="0" marR="0" marT="0" marB="0">
                    <a:lnR w="12700">
                      <a:solidFill>
                        <a:srgbClr val="FFFFFF"/>
                      </a:solidFill>
                      <a:prstDash val="solid"/>
                    </a:lnR>
                    <a:lnT w="6350">
                      <a:solidFill>
                        <a:srgbClr val="79A8A3"/>
                      </a:solidFill>
                      <a:prstDash val="solid"/>
                    </a:lnT>
                  </a:tcPr>
                </a:tc>
                <a:tc>
                  <a:txBody>
                    <a:bodyPr/>
                    <a:lstStyle/>
                    <a:p>
                      <a:pPr marL="90805">
                        <a:lnSpc>
                          <a:spcPct val="100000"/>
                        </a:lnSpc>
                        <a:spcBef>
                          <a:spcPts val="75"/>
                        </a:spcBef>
                      </a:pPr>
                      <a:r>
                        <a:rPr sz="1400" b="1" spc="-15" dirty="0">
                          <a:solidFill>
                            <a:srgbClr val="FFFFFF"/>
                          </a:solidFill>
                          <a:latin typeface="Carlito"/>
                          <a:cs typeface="Carlito"/>
                        </a:rPr>
                        <a:t>Mevzuat</a:t>
                      </a:r>
                      <a:r>
                        <a:rPr sz="1400" b="1" spc="30" dirty="0">
                          <a:solidFill>
                            <a:srgbClr val="FFFFFF"/>
                          </a:solidFill>
                          <a:latin typeface="Carlito"/>
                          <a:cs typeface="Carlito"/>
                        </a:rPr>
                        <a:t> </a:t>
                      </a:r>
                      <a:r>
                        <a:rPr sz="1400" b="1" spc="-10" dirty="0">
                          <a:solidFill>
                            <a:srgbClr val="FFFFFF"/>
                          </a:solidFill>
                          <a:latin typeface="Carlito"/>
                          <a:cs typeface="Carlito"/>
                        </a:rPr>
                        <a:t>Uyumu</a:t>
                      </a:r>
                      <a:endParaRPr sz="1400" dirty="0">
                        <a:latin typeface="Carlito"/>
                        <a:cs typeface="Carlito"/>
                      </a:endParaRPr>
                    </a:p>
                  </a:txBody>
                  <a:tcPr marL="0" marR="0" marT="95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a:lnSpc>
                          <a:spcPct val="100000"/>
                        </a:lnSpc>
                        <a:spcBef>
                          <a:spcPts val="75"/>
                        </a:spcBef>
                      </a:pPr>
                      <a:r>
                        <a:rPr sz="1400" b="1" spc="-10" dirty="0">
                          <a:latin typeface="Carlito"/>
                          <a:cs typeface="Carlito"/>
                        </a:rPr>
                        <a:t>Ulusal </a:t>
                      </a:r>
                      <a:r>
                        <a:rPr sz="1400" b="1" spc="-20" dirty="0">
                          <a:latin typeface="Carlito"/>
                          <a:cs typeface="Carlito"/>
                        </a:rPr>
                        <a:t>Mevzuata</a:t>
                      </a:r>
                      <a:r>
                        <a:rPr sz="1400" b="1" spc="65" dirty="0">
                          <a:latin typeface="Carlito"/>
                          <a:cs typeface="Carlito"/>
                        </a:rPr>
                        <a:t> </a:t>
                      </a:r>
                      <a:r>
                        <a:rPr sz="1400" b="1" spc="-10" dirty="0">
                          <a:latin typeface="Carlito"/>
                          <a:cs typeface="Carlito"/>
                        </a:rPr>
                        <a:t>uyum</a:t>
                      </a:r>
                      <a:endParaRPr sz="1400" dirty="0">
                        <a:latin typeface="Carlito"/>
                        <a:cs typeface="Carlito"/>
                      </a:endParaRPr>
                    </a:p>
                    <a:p>
                      <a:pPr marL="92075" marR="422909">
                        <a:lnSpc>
                          <a:spcPct val="100000"/>
                        </a:lnSpc>
                      </a:pPr>
                      <a:r>
                        <a:rPr sz="1400" b="1" spc="-10" dirty="0">
                          <a:latin typeface="Carlito"/>
                          <a:cs typeface="Carlito"/>
                        </a:rPr>
                        <a:t>Uluslararası </a:t>
                      </a:r>
                      <a:r>
                        <a:rPr sz="1400" b="1" spc="-15" dirty="0">
                          <a:latin typeface="Carlito"/>
                          <a:cs typeface="Carlito"/>
                        </a:rPr>
                        <a:t>sözleşmelere </a:t>
                      </a:r>
                      <a:r>
                        <a:rPr sz="1400" b="1" spc="-10" dirty="0">
                          <a:latin typeface="Carlito"/>
                          <a:cs typeface="Carlito"/>
                        </a:rPr>
                        <a:t>uyum  </a:t>
                      </a:r>
                      <a:r>
                        <a:rPr sz="1400" b="1" spc="-15" dirty="0">
                          <a:latin typeface="Carlito"/>
                          <a:cs typeface="Carlito"/>
                        </a:rPr>
                        <a:t>Yükümlülükleri</a:t>
                      </a:r>
                      <a:r>
                        <a:rPr sz="1400" b="1" spc="75" dirty="0">
                          <a:latin typeface="Carlito"/>
                          <a:cs typeface="Carlito"/>
                        </a:rPr>
                        <a:t> </a:t>
                      </a:r>
                      <a:r>
                        <a:rPr sz="1400" b="1" spc="-10" dirty="0">
                          <a:latin typeface="Carlito"/>
                          <a:cs typeface="Carlito"/>
                        </a:rPr>
                        <a:t>hatırlatmak</a:t>
                      </a:r>
                      <a:endParaRPr sz="1400" dirty="0">
                        <a:latin typeface="Carlito"/>
                        <a:cs typeface="Carlito"/>
                      </a:endParaRPr>
                    </a:p>
                  </a:txBody>
                  <a:tcPr marL="0" marR="0" marT="95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BF0EF"/>
                    </a:solidFill>
                  </a:tcPr>
                </a:tc>
                <a:extLst>
                  <a:ext uri="{0D108BD9-81ED-4DB2-BD59-A6C34878D82A}">
                    <a16:rowId xmlns:a16="http://schemas.microsoft.com/office/drawing/2014/main" val="10006"/>
                  </a:ext>
                </a:extLst>
              </a:tr>
            </a:tbl>
          </a:graphicData>
        </a:graphic>
      </p:graphicFrame>
      <p:sp>
        <p:nvSpPr>
          <p:cNvPr id="9" name="object 9"/>
          <p:cNvSpPr/>
          <p:nvPr/>
        </p:nvSpPr>
        <p:spPr>
          <a:xfrm>
            <a:off x="658091" y="1843082"/>
            <a:ext cx="4443983" cy="381914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858393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3261105" y="6411264"/>
            <a:ext cx="6213475" cy="208279"/>
          </a:xfrm>
          <a:prstGeom prst="rect">
            <a:avLst/>
          </a:prstGeom>
        </p:spPr>
        <p:txBody>
          <a:bodyPr vert="horz" wrap="square" lIns="0" tIns="12700" rIns="0" bIns="0" rtlCol="0">
            <a:spAutoFit/>
          </a:bodyPr>
          <a:lstStyle/>
          <a:p>
            <a:pPr marL="12700">
              <a:lnSpc>
                <a:spcPct val="100000"/>
              </a:lnSpc>
              <a:spcBef>
                <a:spcPts val="100"/>
              </a:spcBef>
            </a:pPr>
            <a:r>
              <a:rPr sz="1200" spc="-5" dirty="0">
                <a:solidFill>
                  <a:srgbClr val="FDFBF7"/>
                </a:solidFill>
                <a:latin typeface="TeXGyreSchola"/>
                <a:cs typeface="TeXGyreSchola"/>
              </a:rPr>
              <a:t>Prof. Dr. </a:t>
            </a:r>
            <a:r>
              <a:rPr sz="1200" dirty="0">
                <a:solidFill>
                  <a:srgbClr val="FDFBF7"/>
                </a:solidFill>
                <a:latin typeface="TeXGyreSchola"/>
                <a:cs typeface="TeXGyreSchola"/>
              </a:rPr>
              <a:t>Yüksel Ardalı-Ondokuz Mayıs Üniversitesi-Sıfır </a:t>
            </a:r>
            <a:r>
              <a:rPr sz="1200" spc="-5" dirty="0">
                <a:solidFill>
                  <a:srgbClr val="FDFBF7"/>
                </a:solidFill>
                <a:latin typeface="TeXGyreSchola"/>
                <a:cs typeface="TeXGyreSchola"/>
              </a:rPr>
              <a:t>Atık</a:t>
            </a:r>
            <a:r>
              <a:rPr sz="1200" spc="-125" dirty="0">
                <a:solidFill>
                  <a:srgbClr val="FDFBF7"/>
                </a:solidFill>
                <a:latin typeface="TeXGyreSchola"/>
                <a:cs typeface="TeXGyreSchola"/>
              </a:rPr>
              <a:t> </a:t>
            </a:r>
            <a:r>
              <a:rPr sz="1200" dirty="0">
                <a:solidFill>
                  <a:srgbClr val="FDFBF7"/>
                </a:solidFill>
                <a:latin typeface="TeXGyreSchola"/>
                <a:cs typeface="TeXGyreSchola"/>
              </a:rPr>
              <a:t>Projesi-UNDP-WeGlobal</a:t>
            </a:r>
            <a:endParaRPr sz="1200">
              <a:latin typeface="TeXGyreSchola"/>
              <a:cs typeface="TeXGyreSchola"/>
            </a:endParaRPr>
          </a:p>
        </p:txBody>
      </p:sp>
      <p:sp>
        <p:nvSpPr>
          <p:cNvPr id="4" name="object 4"/>
          <p:cNvSpPr/>
          <p:nvPr/>
        </p:nvSpPr>
        <p:spPr>
          <a:xfrm>
            <a:off x="541261" y="517215"/>
            <a:ext cx="3790899" cy="2253693"/>
          </a:xfrm>
          <a:prstGeom prst="rect">
            <a:avLst/>
          </a:prstGeom>
          <a:blipFill>
            <a:blip r:embed="rId2" cstate="print"/>
            <a:stretch>
              <a:fillRect/>
            </a:stretch>
          </a:blipFill>
        </p:spPr>
        <p:txBody>
          <a:bodyPr wrap="square" lIns="0" tIns="0" rIns="0" bIns="0" rtlCol="0"/>
          <a:lstStyle/>
          <a:p>
            <a:endParaRPr/>
          </a:p>
        </p:txBody>
      </p:sp>
      <p:grpSp>
        <p:nvGrpSpPr>
          <p:cNvPr id="5" name="object 5"/>
          <p:cNvGrpSpPr/>
          <p:nvPr/>
        </p:nvGrpSpPr>
        <p:grpSpPr>
          <a:xfrm>
            <a:off x="588846" y="693637"/>
            <a:ext cx="11082130" cy="5087466"/>
            <a:chOff x="-906678" y="-438914"/>
            <a:chExt cx="13386163" cy="6291073"/>
          </a:xfrm>
        </p:grpSpPr>
        <p:sp>
          <p:nvSpPr>
            <p:cNvPr id="6" name="object 6"/>
            <p:cNvSpPr/>
            <p:nvPr/>
          </p:nvSpPr>
          <p:spPr>
            <a:xfrm>
              <a:off x="3922079" y="-162446"/>
              <a:ext cx="3511296" cy="2497839"/>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906678" y="2499358"/>
              <a:ext cx="5943600" cy="3352801"/>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7740562" y="-438914"/>
              <a:ext cx="4738923" cy="2986139"/>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5893395" y="2817596"/>
              <a:ext cx="6217921" cy="2919983"/>
            </a:xfrm>
            <a:prstGeom prst="rect">
              <a:avLst/>
            </a:prstGeom>
            <a:blipFill>
              <a:blip r:embed="rId6"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7244098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385455" y="2605670"/>
            <a:ext cx="9518072" cy="586058"/>
          </a:xfrm>
          <a:prstGeom prst="rect">
            <a:avLst/>
          </a:prstGeom>
        </p:spPr>
        <p:txBody>
          <a:bodyPr vert="horz" wrap="square" lIns="0" tIns="8890" rIns="0" bIns="0" rtlCol="0">
            <a:spAutoFit/>
          </a:bodyPr>
          <a:lstStyle/>
          <a:p>
            <a:pPr marL="473075" marR="5080" indent="-461009">
              <a:lnSpc>
                <a:spcPts val="4540"/>
              </a:lnSpc>
              <a:spcBef>
                <a:spcPts val="70"/>
              </a:spcBef>
            </a:pPr>
            <a:r>
              <a:rPr sz="3600" b="1" spc="-5" dirty="0">
                <a:solidFill>
                  <a:srgbClr val="4461A3"/>
                </a:solidFill>
              </a:rPr>
              <a:t>Neden vahşi </a:t>
            </a:r>
            <a:r>
              <a:rPr sz="3600" b="1" dirty="0" err="1">
                <a:solidFill>
                  <a:srgbClr val="4461A3"/>
                </a:solidFill>
              </a:rPr>
              <a:t>veya</a:t>
            </a:r>
            <a:r>
              <a:rPr sz="3600" b="1" spc="-75" dirty="0">
                <a:solidFill>
                  <a:srgbClr val="4461A3"/>
                </a:solidFill>
              </a:rPr>
              <a:t> </a:t>
            </a:r>
            <a:r>
              <a:rPr sz="3600" b="1" spc="-5" dirty="0" err="1">
                <a:solidFill>
                  <a:srgbClr val="4461A3"/>
                </a:solidFill>
              </a:rPr>
              <a:t>düzenli</a:t>
            </a:r>
            <a:r>
              <a:rPr lang="en-GB" sz="3600" b="1" spc="-5" dirty="0">
                <a:solidFill>
                  <a:srgbClr val="4461A3"/>
                </a:solidFill>
              </a:rPr>
              <a:t> </a:t>
            </a:r>
            <a:r>
              <a:rPr sz="3600" b="1" spc="-10" dirty="0" err="1">
                <a:solidFill>
                  <a:srgbClr val="4461A3"/>
                </a:solidFill>
              </a:rPr>
              <a:t>depolama</a:t>
            </a:r>
            <a:r>
              <a:rPr sz="3600" b="1" spc="-15" dirty="0">
                <a:solidFill>
                  <a:srgbClr val="4461A3"/>
                </a:solidFill>
              </a:rPr>
              <a:t> </a:t>
            </a:r>
            <a:r>
              <a:rPr sz="3600" b="1" spc="-5" dirty="0" err="1">
                <a:solidFill>
                  <a:srgbClr val="4461A3"/>
                </a:solidFill>
              </a:rPr>
              <a:t>olmamalı</a:t>
            </a:r>
            <a:r>
              <a:rPr sz="3600" b="1" spc="-5" dirty="0">
                <a:solidFill>
                  <a:srgbClr val="4461A3"/>
                </a:solidFill>
              </a:rPr>
              <a:t>?</a:t>
            </a:r>
            <a:endParaRPr sz="3600" b="1" dirty="0">
              <a:solidFill>
                <a:srgbClr val="4461A3"/>
              </a:solidFill>
            </a:endParaRPr>
          </a:p>
        </p:txBody>
      </p:sp>
    </p:spTree>
    <p:extLst>
      <p:ext uri="{BB962C8B-B14F-4D97-AF65-F5344CB8AC3E}">
        <p14:creationId xmlns:p14="http://schemas.microsoft.com/office/powerpoint/2010/main" val="35889822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351371" y="942108"/>
            <a:ext cx="9413611" cy="4740749"/>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0623477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69553" y="2071693"/>
            <a:ext cx="4719866" cy="3470126"/>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6706497" y="2071693"/>
            <a:ext cx="4719866" cy="3470126"/>
          </a:xfrm>
          <a:prstGeom prst="rect">
            <a:avLst/>
          </a:prstGeom>
          <a:blipFill>
            <a:blip r:embed="rId3"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489443" y="1148377"/>
            <a:ext cx="11411612" cy="628377"/>
          </a:xfrm>
          <a:prstGeom prst="rect">
            <a:avLst/>
          </a:prstGeom>
        </p:spPr>
        <p:txBody>
          <a:bodyPr vert="horz" wrap="square" lIns="0" tIns="12700" rIns="0" bIns="0" rtlCol="0">
            <a:spAutoFit/>
          </a:bodyPr>
          <a:lstStyle/>
          <a:p>
            <a:pPr marL="12700" marR="5080">
              <a:lnSpc>
                <a:spcPct val="100000"/>
              </a:lnSpc>
              <a:spcBef>
                <a:spcPts val="100"/>
              </a:spcBef>
            </a:pPr>
            <a:r>
              <a:rPr sz="2000" dirty="0">
                <a:solidFill>
                  <a:schemeClr val="accent3">
                    <a:lumMod val="50000"/>
                  </a:schemeClr>
                </a:solidFill>
                <a:latin typeface="+mn-lt"/>
                <a:cs typeface="Arial" panose="020B0604020202020204" pitchFamily="34" charset="0"/>
              </a:rPr>
              <a:t>2872 </a:t>
            </a:r>
            <a:r>
              <a:rPr sz="2000" spc="-15" dirty="0">
                <a:solidFill>
                  <a:schemeClr val="accent3">
                    <a:lumMod val="50000"/>
                  </a:schemeClr>
                </a:solidFill>
                <a:latin typeface="+mn-lt"/>
                <a:cs typeface="Arial" panose="020B0604020202020204" pitchFamily="34" charset="0"/>
              </a:rPr>
              <a:t>sayılı </a:t>
            </a:r>
            <a:r>
              <a:rPr sz="2000" spc="-10" dirty="0">
                <a:solidFill>
                  <a:schemeClr val="accent3">
                    <a:lumMod val="50000"/>
                  </a:schemeClr>
                </a:solidFill>
                <a:latin typeface="+mn-lt"/>
                <a:cs typeface="Arial" panose="020B0604020202020204" pitchFamily="34" charset="0"/>
              </a:rPr>
              <a:t>Çevre </a:t>
            </a:r>
            <a:r>
              <a:rPr sz="2000" spc="-5" dirty="0">
                <a:solidFill>
                  <a:schemeClr val="accent3">
                    <a:lumMod val="50000"/>
                  </a:schemeClr>
                </a:solidFill>
                <a:latin typeface="+mn-lt"/>
                <a:cs typeface="Arial" panose="020B0604020202020204" pitchFamily="34" charset="0"/>
              </a:rPr>
              <a:t>Kanunun </a:t>
            </a:r>
            <a:r>
              <a:rPr sz="2000" dirty="0">
                <a:solidFill>
                  <a:schemeClr val="accent3">
                    <a:lumMod val="50000"/>
                  </a:schemeClr>
                </a:solidFill>
                <a:latin typeface="+mn-lt"/>
                <a:cs typeface="Arial" panose="020B0604020202020204" pitchFamily="34" charset="0"/>
              </a:rPr>
              <a:t>8. maddesine </a:t>
            </a:r>
            <a:r>
              <a:rPr sz="2000" spc="-15" dirty="0">
                <a:solidFill>
                  <a:schemeClr val="accent3">
                    <a:lumMod val="50000"/>
                  </a:schemeClr>
                </a:solidFill>
                <a:latin typeface="+mn-lt"/>
                <a:cs typeface="Arial" panose="020B0604020202020204" pitchFamily="34" charset="0"/>
              </a:rPr>
              <a:t>göre </a:t>
            </a:r>
            <a:r>
              <a:rPr sz="2000" dirty="0">
                <a:solidFill>
                  <a:schemeClr val="accent3">
                    <a:lumMod val="50000"/>
                  </a:schemeClr>
                </a:solidFill>
                <a:latin typeface="+mn-lt"/>
                <a:cs typeface="Arial" panose="020B0604020202020204" pitchFamily="34" charset="0"/>
              </a:rPr>
              <a:t>‘ </a:t>
            </a:r>
            <a:r>
              <a:rPr sz="2000" spc="-5" dirty="0">
                <a:solidFill>
                  <a:schemeClr val="accent3">
                    <a:lumMod val="50000"/>
                  </a:schemeClr>
                </a:solidFill>
                <a:latin typeface="+mn-lt"/>
                <a:cs typeface="Arial" panose="020B0604020202020204" pitchFamily="34" charset="0"/>
              </a:rPr>
              <a:t>Her </a:t>
            </a:r>
            <a:r>
              <a:rPr sz="2000" dirty="0">
                <a:solidFill>
                  <a:schemeClr val="accent3">
                    <a:lumMod val="50000"/>
                  </a:schemeClr>
                </a:solidFill>
                <a:latin typeface="+mn-lt"/>
                <a:cs typeface="Arial" panose="020B0604020202020204" pitchFamily="34" charset="0"/>
              </a:rPr>
              <a:t>türlü </a:t>
            </a:r>
            <a:r>
              <a:rPr sz="2000" spc="-5" dirty="0">
                <a:solidFill>
                  <a:schemeClr val="accent3">
                    <a:lumMod val="50000"/>
                  </a:schemeClr>
                </a:solidFill>
                <a:latin typeface="+mn-lt"/>
                <a:cs typeface="Arial" panose="020B0604020202020204" pitchFamily="34" charset="0"/>
              </a:rPr>
              <a:t>atık </a:t>
            </a:r>
            <a:r>
              <a:rPr sz="2000" spc="-15" dirty="0">
                <a:solidFill>
                  <a:schemeClr val="accent3">
                    <a:lumMod val="50000"/>
                  </a:schemeClr>
                </a:solidFill>
                <a:latin typeface="+mn-lt"/>
                <a:cs typeface="Arial" panose="020B0604020202020204" pitchFamily="34" charset="0"/>
              </a:rPr>
              <a:t>ve </a:t>
            </a:r>
            <a:r>
              <a:rPr sz="2000" dirty="0">
                <a:solidFill>
                  <a:schemeClr val="accent3">
                    <a:lumMod val="50000"/>
                  </a:schemeClr>
                </a:solidFill>
                <a:latin typeface="+mn-lt"/>
                <a:cs typeface="Arial" panose="020B0604020202020204" pitchFamily="34" charset="0"/>
              </a:rPr>
              <a:t>artığı doğrudan </a:t>
            </a:r>
            <a:r>
              <a:rPr sz="2000" spc="-15" dirty="0">
                <a:solidFill>
                  <a:schemeClr val="accent3">
                    <a:lumMod val="50000"/>
                  </a:schemeClr>
                </a:solidFill>
                <a:latin typeface="+mn-lt"/>
                <a:cs typeface="Arial" panose="020B0604020202020204" pitchFamily="34" charset="0"/>
              </a:rPr>
              <a:t>ve </a:t>
            </a:r>
            <a:r>
              <a:rPr sz="2000" spc="-10" dirty="0">
                <a:solidFill>
                  <a:schemeClr val="accent3">
                    <a:lumMod val="50000"/>
                  </a:schemeClr>
                </a:solidFill>
                <a:latin typeface="+mn-lt"/>
                <a:cs typeface="Arial" panose="020B0604020202020204" pitchFamily="34" charset="0"/>
              </a:rPr>
              <a:t>dolaylı </a:t>
            </a:r>
            <a:r>
              <a:rPr sz="2000" dirty="0">
                <a:solidFill>
                  <a:schemeClr val="accent3">
                    <a:lumMod val="50000"/>
                  </a:schemeClr>
                </a:solidFill>
                <a:latin typeface="+mn-lt"/>
                <a:cs typeface="Arial" panose="020B0604020202020204" pitchFamily="34" charset="0"/>
              </a:rPr>
              <a:t>biçimde  </a:t>
            </a:r>
            <a:r>
              <a:rPr sz="2000" spc="-5" dirty="0">
                <a:solidFill>
                  <a:schemeClr val="accent3">
                    <a:lumMod val="50000"/>
                  </a:schemeClr>
                </a:solidFill>
                <a:latin typeface="+mn-lt"/>
                <a:cs typeface="Arial" panose="020B0604020202020204" pitchFamily="34" charset="0"/>
              </a:rPr>
              <a:t>alıcı ortama vermek, </a:t>
            </a:r>
            <a:r>
              <a:rPr sz="2000" dirty="0">
                <a:solidFill>
                  <a:schemeClr val="accent3">
                    <a:lumMod val="50000"/>
                  </a:schemeClr>
                </a:solidFill>
                <a:latin typeface="+mn-lt"/>
                <a:cs typeface="Arial" panose="020B0604020202020204" pitchFamily="34" charset="0"/>
              </a:rPr>
              <a:t>depolamak </a:t>
            </a:r>
            <a:r>
              <a:rPr sz="2000" spc="-15" dirty="0">
                <a:solidFill>
                  <a:schemeClr val="accent3">
                    <a:lumMod val="50000"/>
                  </a:schemeClr>
                </a:solidFill>
                <a:latin typeface="+mn-lt"/>
                <a:cs typeface="Arial" panose="020B0604020202020204" pitchFamily="34" charset="0"/>
              </a:rPr>
              <a:t>ve </a:t>
            </a:r>
            <a:r>
              <a:rPr sz="2000" spc="-5" dirty="0">
                <a:solidFill>
                  <a:schemeClr val="accent3">
                    <a:lumMod val="50000"/>
                  </a:schemeClr>
                </a:solidFill>
                <a:latin typeface="+mn-lt"/>
                <a:cs typeface="Arial" panose="020B0604020202020204" pitchFamily="34" charset="0"/>
              </a:rPr>
              <a:t>benzeri </a:t>
            </a:r>
            <a:r>
              <a:rPr sz="2000" spc="-10" dirty="0">
                <a:solidFill>
                  <a:schemeClr val="accent3">
                    <a:lumMod val="50000"/>
                  </a:schemeClr>
                </a:solidFill>
                <a:latin typeface="+mn-lt"/>
                <a:cs typeface="Arial" panose="020B0604020202020204" pitchFamily="34" charset="0"/>
              </a:rPr>
              <a:t>faaliyetlerde </a:t>
            </a:r>
            <a:r>
              <a:rPr sz="2000" dirty="0">
                <a:solidFill>
                  <a:schemeClr val="accent3">
                    <a:lumMod val="50000"/>
                  </a:schemeClr>
                </a:solidFill>
                <a:latin typeface="+mn-lt"/>
                <a:cs typeface="Arial" panose="020B0604020202020204" pitchFamily="34" charset="0"/>
              </a:rPr>
              <a:t>bulunmak</a:t>
            </a:r>
            <a:r>
              <a:rPr sz="2000" spc="-200" dirty="0">
                <a:solidFill>
                  <a:schemeClr val="accent3">
                    <a:lumMod val="50000"/>
                  </a:schemeClr>
                </a:solidFill>
                <a:latin typeface="+mn-lt"/>
                <a:cs typeface="Arial" panose="020B0604020202020204" pitchFamily="34" charset="0"/>
              </a:rPr>
              <a:t> </a:t>
            </a:r>
            <a:r>
              <a:rPr sz="2000" spc="-25" dirty="0">
                <a:solidFill>
                  <a:schemeClr val="accent3">
                    <a:lumMod val="50000"/>
                  </a:schemeClr>
                </a:solidFill>
                <a:latin typeface="+mn-lt"/>
                <a:cs typeface="Arial" panose="020B0604020202020204" pitchFamily="34" charset="0"/>
              </a:rPr>
              <a:t>yasaktır’.</a:t>
            </a:r>
            <a:endParaRPr sz="2000" dirty="0">
              <a:solidFill>
                <a:schemeClr val="accent3">
                  <a:lumMod val="50000"/>
                </a:schemeClr>
              </a:solidFill>
              <a:latin typeface="+mn-lt"/>
              <a:cs typeface="Arial" panose="020B0604020202020204" pitchFamily="34" charset="0"/>
            </a:endParaRPr>
          </a:p>
        </p:txBody>
      </p:sp>
    </p:spTree>
    <p:extLst>
      <p:ext uri="{BB962C8B-B14F-4D97-AF65-F5344CB8AC3E}">
        <p14:creationId xmlns:p14="http://schemas.microsoft.com/office/powerpoint/2010/main" val="2045475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54182" y="1022073"/>
            <a:ext cx="11263745" cy="566822"/>
          </a:xfrm>
          <a:prstGeom prst="rect">
            <a:avLst/>
          </a:prstGeom>
        </p:spPr>
        <p:txBody>
          <a:bodyPr vert="horz" wrap="square" lIns="0" tIns="12700" rIns="0" bIns="0" rtlCol="0">
            <a:spAutoFit/>
          </a:bodyPr>
          <a:lstStyle/>
          <a:p>
            <a:pPr marL="12700">
              <a:lnSpc>
                <a:spcPct val="100000"/>
              </a:lnSpc>
              <a:spcBef>
                <a:spcPts val="100"/>
              </a:spcBef>
            </a:pPr>
            <a:r>
              <a:rPr sz="3600" b="1" spc="-25" dirty="0">
                <a:solidFill>
                  <a:srgbClr val="4461A3"/>
                </a:solidFill>
                <a:latin typeface="+mj-lt"/>
                <a:cs typeface="Arial"/>
              </a:rPr>
              <a:t>Vahşi </a:t>
            </a:r>
            <a:r>
              <a:rPr sz="3600" b="1" dirty="0">
                <a:solidFill>
                  <a:srgbClr val="4461A3"/>
                </a:solidFill>
                <a:latin typeface="+mj-lt"/>
                <a:cs typeface="Arial"/>
              </a:rPr>
              <a:t>Depolamadan Atık Yönetimine</a:t>
            </a:r>
            <a:r>
              <a:rPr sz="3600" b="1" spc="-315" dirty="0">
                <a:solidFill>
                  <a:srgbClr val="4461A3"/>
                </a:solidFill>
                <a:latin typeface="+mj-lt"/>
                <a:cs typeface="Arial"/>
              </a:rPr>
              <a:t> </a:t>
            </a:r>
            <a:r>
              <a:rPr sz="3600" b="1" spc="-20" dirty="0">
                <a:solidFill>
                  <a:srgbClr val="4461A3"/>
                </a:solidFill>
                <a:latin typeface="+mj-lt"/>
                <a:cs typeface="Arial"/>
              </a:rPr>
              <a:t>Yolculuk</a:t>
            </a:r>
            <a:endParaRPr sz="3600" b="1" dirty="0">
              <a:solidFill>
                <a:srgbClr val="4461A3"/>
              </a:solidFill>
              <a:latin typeface="+mj-lt"/>
              <a:cs typeface="Arial"/>
            </a:endParaRPr>
          </a:p>
        </p:txBody>
      </p:sp>
      <p:grpSp>
        <p:nvGrpSpPr>
          <p:cNvPr id="3" name="object 3"/>
          <p:cNvGrpSpPr/>
          <p:nvPr/>
        </p:nvGrpSpPr>
        <p:grpSpPr>
          <a:xfrm>
            <a:off x="554182" y="1982585"/>
            <a:ext cx="10972800" cy="3614651"/>
            <a:chOff x="554182" y="1982585"/>
            <a:chExt cx="10972800" cy="3614651"/>
          </a:xfrm>
        </p:grpSpPr>
        <p:sp>
          <p:nvSpPr>
            <p:cNvPr id="4" name="object 4"/>
            <p:cNvSpPr/>
            <p:nvPr/>
          </p:nvSpPr>
          <p:spPr>
            <a:xfrm>
              <a:off x="554182" y="1982585"/>
              <a:ext cx="5237018" cy="3614651"/>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6146708" y="1982585"/>
              <a:ext cx="5380274" cy="3614651"/>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7766094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24751" y="742603"/>
            <a:ext cx="11257649" cy="4970458"/>
            <a:chOff x="324751" y="742603"/>
            <a:chExt cx="11257649" cy="4970458"/>
          </a:xfrm>
        </p:grpSpPr>
        <p:sp>
          <p:nvSpPr>
            <p:cNvPr id="3" name="object 3"/>
            <p:cNvSpPr/>
            <p:nvPr/>
          </p:nvSpPr>
          <p:spPr>
            <a:xfrm>
              <a:off x="324751" y="960120"/>
              <a:ext cx="6156959" cy="2438400"/>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6481710" y="742603"/>
              <a:ext cx="5100690" cy="2873433"/>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592005" y="3398520"/>
              <a:ext cx="5622451" cy="2314541"/>
            </a:xfrm>
            <a:prstGeom prst="rect">
              <a:avLst/>
            </a:prstGeom>
            <a:blipFill>
              <a:blip r:embed="rId4"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14733090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876566"/>
            <a:ext cx="8308975" cy="574675"/>
          </a:xfrm>
          <a:prstGeom prst="rect">
            <a:avLst/>
          </a:prstGeom>
        </p:spPr>
        <p:txBody>
          <a:bodyPr vert="horz" wrap="square" lIns="0" tIns="12700" rIns="0" bIns="0" rtlCol="0">
            <a:spAutoFit/>
          </a:bodyPr>
          <a:lstStyle/>
          <a:p>
            <a:pPr marL="12700">
              <a:lnSpc>
                <a:spcPct val="100000"/>
              </a:lnSpc>
              <a:spcBef>
                <a:spcPts val="100"/>
              </a:spcBef>
            </a:pPr>
            <a:r>
              <a:rPr sz="3600" b="1" spc="-5" dirty="0">
                <a:solidFill>
                  <a:srgbClr val="4461A3"/>
                </a:solidFill>
              </a:rPr>
              <a:t>Atık Yönetimine </a:t>
            </a:r>
            <a:r>
              <a:rPr sz="3600" b="1" spc="-5" dirty="0" err="1">
                <a:solidFill>
                  <a:srgbClr val="4461A3"/>
                </a:solidFill>
              </a:rPr>
              <a:t>Teknolojik</a:t>
            </a:r>
            <a:r>
              <a:rPr sz="3600" b="1" spc="120" dirty="0">
                <a:solidFill>
                  <a:srgbClr val="4461A3"/>
                </a:solidFill>
              </a:rPr>
              <a:t> </a:t>
            </a:r>
            <a:r>
              <a:rPr sz="3600" b="1" spc="-15" dirty="0" err="1">
                <a:solidFill>
                  <a:srgbClr val="4461A3"/>
                </a:solidFill>
              </a:rPr>
              <a:t>Yaklaşımı</a:t>
            </a:r>
            <a:endParaRPr sz="3600" b="1" dirty="0">
              <a:solidFill>
                <a:srgbClr val="4461A3"/>
              </a:solidFill>
            </a:endParaRPr>
          </a:p>
        </p:txBody>
      </p:sp>
      <p:sp>
        <p:nvSpPr>
          <p:cNvPr id="3" name="object 3"/>
          <p:cNvSpPr txBox="1"/>
          <p:nvPr/>
        </p:nvSpPr>
        <p:spPr>
          <a:xfrm>
            <a:off x="457199" y="1584612"/>
            <a:ext cx="6691745" cy="1733808"/>
          </a:xfrm>
          <a:prstGeom prst="rect">
            <a:avLst/>
          </a:prstGeom>
        </p:spPr>
        <p:txBody>
          <a:bodyPr vert="horz" wrap="square" lIns="0" tIns="162560" rIns="0" bIns="0" rtlCol="0">
            <a:spAutoFit/>
          </a:bodyPr>
          <a:lstStyle/>
          <a:p>
            <a:pPr marL="332740" indent="-320040">
              <a:lnSpc>
                <a:spcPct val="100000"/>
              </a:lnSpc>
              <a:spcBef>
                <a:spcPts val="1280"/>
              </a:spcBef>
              <a:buFont typeface="Arial"/>
              <a:buChar char="–"/>
              <a:tabLst>
                <a:tab pos="332105" algn="l"/>
                <a:tab pos="332740" algn="l"/>
              </a:tabLst>
            </a:pPr>
            <a:r>
              <a:rPr spc="-30" dirty="0">
                <a:solidFill>
                  <a:schemeClr val="accent3">
                    <a:lumMod val="50000"/>
                  </a:schemeClr>
                </a:solidFill>
                <a:cs typeface="Arial" panose="020B0604020202020204" pitchFamily="34" charset="0"/>
              </a:rPr>
              <a:t>ATIKLARI </a:t>
            </a:r>
            <a:r>
              <a:rPr spc="-5" dirty="0">
                <a:solidFill>
                  <a:schemeClr val="accent3">
                    <a:lumMod val="50000"/>
                  </a:schemeClr>
                </a:solidFill>
                <a:cs typeface="Arial" panose="020B0604020202020204" pitchFamily="34" charset="0"/>
              </a:rPr>
              <a:t>ENERJİYE</a:t>
            </a:r>
            <a:r>
              <a:rPr spc="60" dirty="0">
                <a:solidFill>
                  <a:schemeClr val="accent3">
                    <a:lumMod val="50000"/>
                  </a:schemeClr>
                </a:solidFill>
                <a:cs typeface="Arial" panose="020B0604020202020204" pitchFamily="34" charset="0"/>
              </a:rPr>
              <a:t> </a:t>
            </a:r>
            <a:r>
              <a:rPr spc="-15" dirty="0">
                <a:solidFill>
                  <a:schemeClr val="accent3">
                    <a:lumMod val="50000"/>
                  </a:schemeClr>
                </a:solidFill>
                <a:cs typeface="Arial" panose="020B0604020202020204" pitchFamily="34" charset="0"/>
              </a:rPr>
              <a:t>DÖNÜŞTÜRME</a:t>
            </a:r>
            <a:endParaRPr dirty="0">
              <a:solidFill>
                <a:schemeClr val="accent3">
                  <a:lumMod val="50000"/>
                </a:schemeClr>
              </a:solidFill>
              <a:cs typeface="Arial" panose="020B0604020202020204" pitchFamily="34" charset="0"/>
            </a:endParaRPr>
          </a:p>
          <a:p>
            <a:pPr marL="332740" indent="-320040">
              <a:lnSpc>
                <a:spcPct val="100000"/>
              </a:lnSpc>
              <a:spcBef>
                <a:spcPts val="1175"/>
              </a:spcBef>
              <a:buFont typeface="Arial"/>
              <a:buChar char="–"/>
              <a:tabLst>
                <a:tab pos="332105" algn="l"/>
                <a:tab pos="332740" algn="l"/>
              </a:tabLst>
            </a:pPr>
            <a:r>
              <a:rPr spc="-10" dirty="0">
                <a:solidFill>
                  <a:schemeClr val="accent3">
                    <a:lumMod val="50000"/>
                  </a:schemeClr>
                </a:solidFill>
                <a:cs typeface="Arial" panose="020B0604020202020204" pitchFamily="34" charset="0"/>
              </a:rPr>
              <a:t>DEĞERLİ </a:t>
            </a:r>
            <a:r>
              <a:rPr spc="-25" dirty="0">
                <a:solidFill>
                  <a:schemeClr val="accent3">
                    <a:lumMod val="50000"/>
                  </a:schemeClr>
                </a:solidFill>
                <a:cs typeface="Arial" panose="020B0604020202020204" pitchFamily="34" charset="0"/>
              </a:rPr>
              <a:t>METALLERİ </a:t>
            </a:r>
            <a:r>
              <a:rPr spc="-10" dirty="0">
                <a:solidFill>
                  <a:schemeClr val="accent3">
                    <a:lumMod val="50000"/>
                  </a:schemeClr>
                </a:solidFill>
                <a:cs typeface="Arial" panose="020B0604020202020204" pitchFamily="34" charset="0"/>
              </a:rPr>
              <a:t>GERİ DÖNÜŞTÜRMENİN </a:t>
            </a:r>
            <a:r>
              <a:rPr spc="-5" dirty="0">
                <a:solidFill>
                  <a:schemeClr val="accent3">
                    <a:lumMod val="50000"/>
                  </a:schemeClr>
                </a:solidFill>
                <a:cs typeface="Arial" panose="020B0604020202020204" pitchFamily="34" charset="0"/>
              </a:rPr>
              <a:t>YENİ</a:t>
            </a:r>
            <a:r>
              <a:rPr spc="125" dirty="0">
                <a:solidFill>
                  <a:schemeClr val="accent3">
                    <a:lumMod val="50000"/>
                  </a:schemeClr>
                </a:solidFill>
                <a:cs typeface="Arial" panose="020B0604020202020204" pitchFamily="34" charset="0"/>
              </a:rPr>
              <a:t> </a:t>
            </a:r>
            <a:r>
              <a:rPr spc="-20" dirty="0">
                <a:solidFill>
                  <a:schemeClr val="accent3">
                    <a:lumMod val="50000"/>
                  </a:schemeClr>
                </a:solidFill>
                <a:cs typeface="Arial" panose="020B0604020202020204" pitchFamily="34" charset="0"/>
              </a:rPr>
              <a:t>YOLLARI</a:t>
            </a:r>
            <a:endParaRPr dirty="0">
              <a:solidFill>
                <a:schemeClr val="accent3">
                  <a:lumMod val="50000"/>
                </a:schemeClr>
              </a:solidFill>
              <a:cs typeface="Arial" panose="020B0604020202020204" pitchFamily="34" charset="0"/>
            </a:endParaRPr>
          </a:p>
          <a:p>
            <a:pPr marL="332740" indent="-320040">
              <a:lnSpc>
                <a:spcPct val="100000"/>
              </a:lnSpc>
              <a:spcBef>
                <a:spcPts val="1155"/>
              </a:spcBef>
              <a:buFont typeface="Arial"/>
              <a:buChar char="–"/>
              <a:tabLst>
                <a:tab pos="332105" algn="l"/>
                <a:tab pos="332740" algn="l"/>
              </a:tabLst>
            </a:pPr>
            <a:r>
              <a:rPr spc="-15" dirty="0">
                <a:solidFill>
                  <a:schemeClr val="accent3">
                    <a:lumMod val="50000"/>
                  </a:schemeClr>
                </a:solidFill>
                <a:cs typeface="Arial" panose="020B0604020202020204" pitchFamily="34" charset="0"/>
              </a:rPr>
              <a:t>OPTİMİZASYON </a:t>
            </a:r>
            <a:r>
              <a:rPr spc="-10" dirty="0">
                <a:solidFill>
                  <a:schemeClr val="accent3">
                    <a:lumMod val="50000"/>
                  </a:schemeClr>
                </a:solidFill>
                <a:cs typeface="Arial" panose="020B0604020202020204" pitchFamily="34" charset="0"/>
              </a:rPr>
              <a:t>VE </a:t>
            </a:r>
            <a:r>
              <a:rPr spc="-5" dirty="0">
                <a:solidFill>
                  <a:schemeClr val="accent3">
                    <a:lumMod val="50000"/>
                  </a:schemeClr>
                </a:solidFill>
                <a:cs typeface="Arial" panose="020B0604020202020204" pitchFamily="34" charset="0"/>
              </a:rPr>
              <a:t>MODELLEME İLE VERİMLİLİK</a:t>
            </a:r>
            <a:r>
              <a:rPr spc="40"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ARTIRMA</a:t>
            </a:r>
            <a:endParaRPr dirty="0">
              <a:solidFill>
                <a:schemeClr val="accent3">
                  <a:lumMod val="50000"/>
                </a:schemeClr>
              </a:solidFill>
              <a:cs typeface="Arial" panose="020B0604020202020204" pitchFamily="34" charset="0"/>
            </a:endParaRPr>
          </a:p>
          <a:p>
            <a:pPr marL="332740" indent="-320040">
              <a:lnSpc>
                <a:spcPct val="100000"/>
              </a:lnSpc>
              <a:spcBef>
                <a:spcPts val="1175"/>
              </a:spcBef>
              <a:buFont typeface="Arial"/>
              <a:buChar char="–"/>
              <a:tabLst>
                <a:tab pos="332105" algn="l"/>
                <a:tab pos="332740" algn="l"/>
              </a:tabLst>
            </a:pPr>
            <a:r>
              <a:rPr spc="-15" dirty="0">
                <a:solidFill>
                  <a:schemeClr val="accent3">
                    <a:lumMod val="50000"/>
                  </a:schemeClr>
                </a:solidFill>
                <a:cs typeface="Arial" panose="020B0604020202020204" pitchFamily="34" charset="0"/>
              </a:rPr>
              <a:t>TOPLAMA </a:t>
            </a:r>
            <a:r>
              <a:rPr spc="-10" dirty="0">
                <a:solidFill>
                  <a:schemeClr val="accent3">
                    <a:lumMod val="50000"/>
                  </a:schemeClr>
                </a:solidFill>
                <a:cs typeface="Arial" panose="020B0604020202020204" pitchFamily="34" charset="0"/>
              </a:rPr>
              <a:t>VE </a:t>
            </a:r>
            <a:r>
              <a:rPr spc="-30" dirty="0">
                <a:solidFill>
                  <a:schemeClr val="accent3">
                    <a:lumMod val="50000"/>
                  </a:schemeClr>
                </a:solidFill>
                <a:cs typeface="Arial" panose="020B0604020202020204" pitchFamily="34" charset="0"/>
              </a:rPr>
              <a:t>BERTARAF</a:t>
            </a:r>
            <a:r>
              <a:rPr spc="114" dirty="0">
                <a:solidFill>
                  <a:schemeClr val="accent3">
                    <a:lumMod val="50000"/>
                  </a:schemeClr>
                </a:solidFill>
                <a:cs typeface="Arial" panose="020B0604020202020204" pitchFamily="34" charset="0"/>
              </a:rPr>
              <a:t> </a:t>
            </a:r>
            <a:r>
              <a:rPr spc="-15" dirty="0">
                <a:solidFill>
                  <a:schemeClr val="accent3">
                    <a:lumMod val="50000"/>
                  </a:schemeClr>
                </a:solidFill>
                <a:cs typeface="Arial" panose="020B0604020202020204" pitchFamily="34" charset="0"/>
              </a:rPr>
              <a:t>TEKNOLOJİSİ</a:t>
            </a:r>
            <a:endParaRPr dirty="0">
              <a:solidFill>
                <a:schemeClr val="accent3">
                  <a:lumMod val="50000"/>
                </a:schemeClr>
              </a:solidFill>
              <a:cs typeface="Arial" panose="020B0604020202020204" pitchFamily="34" charset="0"/>
            </a:endParaRPr>
          </a:p>
        </p:txBody>
      </p:sp>
      <p:sp>
        <p:nvSpPr>
          <p:cNvPr id="4" name="object 4"/>
          <p:cNvSpPr/>
          <p:nvPr/>
        </p:nvSpPr>
        <p:spPr>
          <a:xfrm>
            <a:off x="7315199" y="526843"/>
            <a:ext cx="4419600" cy="5288280"/>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865909" y="3595419"/>
            <a:ext cx="2445328" cy="2172947"/>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3855597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938528" y="1071789"/>
            <a:ext cx="8050600" cy="466399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5728285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625436" y="919111"/>
            <a:ext cx="6283035" cy="476125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0809646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977321" y="880157"/>
            <a:ext cx="7962700" cy="4696331"/>
            <a:chOff x="1517650" y="0"/>
            <a:chExt cx="10674350" cy="6593205"/>
          </a:xfrm>
        </p:grpSpPr>
        <p:sp>
          <p:nvSpPr>
            <p:cNvPr id="4" name="object 4"/>
            <p:cNvSpPr/>
            <p:nvPr/>
          </p:nvSpPr>
          <p:spPr>
            <a:xfrm>
              <a:off x="3611879" y="0"/>
              <a:ext cx="8580120" cy="6586728"/>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524000" y="0"/>
              <a:ext cx="9144000" cy="2420620"/>
            </a:xfrm>
            <a:custGeom>
              <a:avLst/>
              <a:gdLst/>
              <a:ahLst/>
              <a:cxnLst/>
              <a:rect l="l" t="t" r="r" b="b"/>
              <a:pathLst>
                <a:path w="9144000" h="2420620">
                  <a:moveTo>
                    <a:pt x="9144000" y="0"/>
                  </a:moveTo>
                  <a:lnTo>
                    <a:pt x="0" y="0"/>
                  </a:lnTo>
                  <a:lnTo>
                    <a:pt x="0" y="2420112"/>
                  </a:lnTo>
                  <a:lnTo>
                    <a:pt x="9144000" y="2420112"/>
                  </a:lnTo>
                  <a:lnTo>
                    <a:pt x="9144000" y="0"/>
                  </a:lnTo>
                  <a:close/>
                </a:path>
              </a:pathLst>
            </a:custGeom>
            <a:solidFill>
              <a:srgbClr val="FFFFFF"/>
            </a:solidFill>
          </p:spPr>
          <p:txBody>
            <a:bodyPr wrap="square" lIns="0" tIns="0" rIns="0" bIns="0" rtlCol="0"/>
            <a:lstStyle/>
            <a:p>
              <a:endParaRPr/>
            </a:p>
          </p:txBody>
        </p:sp>
        <p:sp>
          <p:nvSpPr>
            <p:cNvPr id="6" name="object 6"/>
            <p:cNvSpPr/>
            <p:nvPr/>
          </p:nvSpPr>
          <p:spPr>
            <a:xfrm>
              <a:off x="1524000" y="0"/>
              <a:ext cx="9144000" cy="2420620"/>
            </a:xfrm>
            <a:custGeom>
              <a:avLst/>
              <a:gdLst/>
              <a:ahLst/>
              <a:cxnLst/>
              <a:rect l="l" t="t" r="r" b="b"/>
              <a:pathLst>
                <a:path w="9144000" h="2420620">
                  <a:moveTo>
                    <a:pt x="0" y="2420112"/>
                  </a:moveTo>
                  <a:lnTo>
                    <a:pt x="9144000" y="2420112"/>
                  </a:lnTo>
                  <a:lnTo>
                    <a:pt x="9144000" y="0"/>
                  </a:lnTo>
                  <a:lnTo>
                    <a:pt x="0" y="0"/>
                  </a:lnTo>
                  <a:lnTo>
                    <a:pt x="0" y="2420112"/>
                  </a:lnTo>
                  <a:close/>
                </a:path>
              </a:pathLst>
            </a:custGeom>
            <a:ln w="12699">
              <a:solidFill>
                <a:srgbClr val="FFFFFF"/>
              </a:solidFill>
            </a:ln>
          </p:spPr>
          <p:txBody>
            <a:bodyPr wrap="square" lIns="0" tIns="0" rIns="0" bIns="0" rtlCol="0"/>
            <a:lstStyle/>
            <a:p>
              <a:endParaRPr/>
            </a:p>
          </p:txBody>
        </p:sp>
      </p:grpSp>
      <p:sp>
        <p:nvSpPr>
          <p:cNvPr id="7" name="object 7"/>
          <p:cNvSpPr txBox="1">
            <a:spLocks noGrp="1"/>
          </p:cNvSpPr>
          <p:nvPr>
            <p:ph type="title"/>
          </p:nvPr>
        </p:nvSpPr>
        <p:spPr>
          <a:xfrm>
            <a:off x="2539545" y="1205344"/>
            <a:ext cx="4879975" cy="568104"/>
          </a:xfrm>
          <a:prstGeom prst="rect">
            <a:avLst/>
          </a:prstGeom>
        </p:spPr>
        <p:txBody>
          <a:bodyPr vert="horz" wrap="square" lIns="0" tIns="13970" rIns="0" bIns="0" rtlCol="0">
            <a:spAutoFit/>
          </a:bodyPr>
          <a:lstStyle/>
          <a:p>
            <a:pPr marL="12700">
              <a:lnSpc>
                <a:spcPct val="100000"/>
              </a:lnSpc>
              <a:spcBef>
                <a:spcPts val="110"/>
              </a:spcBef>
            </a:pPr>
            <a:r>
              <a:rPr sz="3600" b="1" spc="-75" dirty="0">
                <a:solidFill>
                  <a:srgbClr val="4461A3"/>
                </a:solidFill>
                <a:cs typeface="Carlito"/>
              </a:rPr>
              <a:t>ATIK </a:t>
            </a:r>
            <a:r>
              <a:rPr sz="3600" b="1" spc="-20" dirty="0">
                <a:solidFill>
                  <a:srgbClr val="4461A3"/>
                </a:solidFill>
                <a:cs typeface="Carlito"/>
              </a:rPr>
              <a:t>YÖNETİMİ</a:t>
            </a:r>
            <a:r>
              <a:rPr sz="3600" b="1" spc="-90" dirty="0">
                <a:solidFill>
                  <a:srgbClr val="4461A3"/>
                </a:solidFill>
                <a:cs typeface="Carlito"/>
              </a:rPr>
              <a:t> </a:t>
            </a:r>
            <a:r>
              <a:rPr sz="3600" b="1" spc="-5" dirty="0">
                <a:solidFill>
                  <a:srgbClr val="4461A3"/>
                </a:solidFill>
                <a:cs typeface="Carlito"/>
              </a:rPr>
              <a:t>NEDİR?</a:t>
            </a:r>
            <a:endParaRPr sz="3600" dirty="0">
              <a:solidFill>
                <a:srgbClr val="4461A3"/>
              </a:solidFill>
              <a:cs typeface="Carlito"/>
            </a:endParaRPr>
          </a:p>
        </p:txBody>
      </p:sp>
    </p:spTree>
    <p:extLst>
      <p:ext uri="{BB962C8B-B14F-4D97-AF65-F5344CB8AC3E}">
        <p14:creationId xmlns:p14="http://schemas.microsoft.com/office/powerpoint/2010/main" val="3553756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14019" y="297443"/>
            <a:ext cx="3679825" cy="505908"/>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4461A3"/>
                </a:solidFill>
              </a:rPr>
              <a:t>NEDEN </a:t>
            </a:r>
            <a:r>
              <a:rPr sz="3200" b="1" spc="5" dirty="0">
                <a:solidFill>
                  <a:srgbClr val="4461A3"/>
                </a:solidFill>
              </a:rPr>
              <a:t>SIFIR</a:t>
            </a:r>
            <a:r>
              <a:rPr sz="3200" b="1" spc="-90" dirty="0">
                <a:solidFill>
                  <a:srgbClr val="4461A3"/>
                </a:solidFill>
              </a:rPr>
              <a:t> </a:t>
            </a:r>
            <a:r>
              <a:rPr sz="3200" b="1" dirty="0">
                <a:solidFill>
                  <a:srgbClr val="4461A3"/>
                </a:solidFill>
              </a:rPr>
              <a:t>ATIK?</a:t>
            </a:r>
          </a:p>
        </p:txBody>
      </p:sp>
      <p:sp>
        <p:nvSpPr>
          <p:cNvPr id="3" name="object 3"/>
          <p:cNvSpPr txBox="1"/>
          <p:nvPr/>
        </p:nvSpPr>
        <p:spPr>
          <a:xfrm>
            <a:off x="414019" y="780890"/>
            <a:ext cx="13731472" cy="4873577"/>
          </a:xfrm>
          <a:prstGeom prst="rect">
            <a:avLst/>
          </a:prstGeom>
        </p:spPr>
        <p:txBody>
          <a:bodyPr vert="horz" wrap="square" lIns="0" tIns="107314" rIns="0" bIns="0" rtlCol="0">
            <a:spAutoFit/>
          </a:bodyPr>
          <a:lstStyle/>
          <a:p>
            <a:pPr marL="12065">
              <a:lnSpc>
                <a:spcPct val="100000"/>
              </a:lnSpc>
              <a:spcBef>
                <a:spcPts val="844"/>
              </a:spcBef>
              <a:tabLst>
                <a:tab pos="223520" algn="l"/>
              </a:tabLst>
            </a:pPr>
            <a:r>
              <a:rPr lang="en-GB" sz="1400" b="1" spc="-5" dirty="0">
                <a:solidFill>
                  <a:schemeClr val="accent3">
                    <a:lumMod val="50000"/>
                  </a:schemeClr>
                </a:solidFill>
                <a:cs typeface="Arial" panose="020B0604020202020204" pitchFamily="34" charset="0"/>
              </a:rPr>
              <a:t>1-</a:t>
            </a:r>
            <a:r>
              <a:rPr sz="1400" b="1" spc="-5" dirty="0" err="1">
                <a:solidFill>
                  <a:schemeClr val="accent3">
                    <a:lumMod val="50000"/>
                  </a:schemeClr>
                </a:solidFill>
                <a:cs typeface="Arial" panose="020B0604020202020204" pitchFamily="34" charset="0"/>
              </a:rPr>
              <a:t>İsrafı</a:t>
            </a:r>
            <a:r>
              <a:rPr sz="1400" b="1" spc="-40" dirty="0">
                <a:solidFill>
                  <a:schemeClr val="accent3">
                    <a:lumMod val="50000"/>
                  </a:schemeClr>
                </a:solidFill>
                <a:cs typeface="Arial" panose="020B0604020202020204" pitchFamily="34" charset="0"/>
              </a:rPr>
              <a:t> </a:t>
            </a:r>
            <a:r>
              <a:rPr sz="1400" b="1" dirty="0">
                <a:solidFill>
                  <a:schemeClr val="accent3">
                    <a:lumMod val="50000"/>
                  </a:schemeClr>
                </a:solidFill>
                <a:cs typeface="Arial" panose="020B0604020202020204" pitchFamily="34" charset="0"/>
              </a:rPr>
              <a:t>Önlemek</a:t>
            </a:r>
            <a:endParaRPr sz="1400" dirty="0">
              <a:solidFill>
                <a:schemeClr val="accent3">
                  <a:lumMod val="50000"/>
                </a:schemeClr>
              </a:solidFill>
              <a:cs typeface="Arial" panose="020B0604020202020204" pitchFamily="34" charset="0"/>
            </a:endParaRPr>
          </a:p>
          <a:p>
            <a:pPr marL="12700" marR="8528050">
              <a:lnSpc>
                <a:spcPct val="137500"/>
              </a:lnSpc>
              <a:spcBef>
                <a:spcPts val="25"/>
              </a:spcBef>
            </a:pPr>
            <a:r>
              <a:rPr sz="1400" spc="-10" dirty="0" err="1">
                <a:solidFill>
                  <a:schemeClr val="accent3">
                    <a:lumMod val="50000"/>
                  </a:schemeClr>
                </a:solidFill>
                <a:cs typeface="Arial" panose="020B0604020202020204" pitchFamily="34" charset="0"/>
              </a:rPr>
              <a:t>Bilinçli</a:t>
            </a:r>
            <a:r>
              <a:rPr sz="1400" spc="-10" dirty="0">
                <a:solidFill>
                  <a:schemeClr val="accent3">
                    <a:lumMod val="50000"/>
                  </a:schemeClr>
                </a:solidFill>
                <a:cs typeface="Arial" panose="020B0604020202020204" pitchFamily="34" charset="0"/>
              </a:rPr>
              <a:t> </a:t>
            </a:r>
            <a:r>
              <a:rPr sz="1400" spc="-10" dirty="0" err="1">
                <a:solidFill>
                  <a:schemeClr val="accent3">
                    <a:lumMod val="50000"/>
                  </a:schemeClr>
                </a:solidFill>
                <a:cs typeface="Arial" panose="020B0604020202020204" pitchFamily="34" charset="0"/>
              </a:rPr>
              <a:t>üretim</a:t>
            </a:r>
            <a:r>
              <a:rPr lang="en-GB" sz="1400" spc="-10" dirty="0">
                <a:solidFill>
                  <a:schemeClr val="accent3">
                    <a:lumMod val="50000"/>
                  </a:schemeClr>
                </a:solidFill>
                <a:cs typeface="Arial" panose="020B0604020202020204" pitchFamily="34" charset="0"/>
              </a:rPr>
              <a:t> </a:t>
            </a:r>
            <a:r>
              <a:rPr sz="1400" spc="-15" dirty="0" err="1">
                <a:solidFill>
                  <a:schemeClr val="accent3">
                    <a:lumMod val="50000"/>
                  </a:schemeClr>
                </a:solidFill>
                <a:cs typeface="Arial" panose="020B0604020202020204" pitchFamily="34" charset="0"/>
              </a:rPr>
              <a:t>ve</a:t>
            </a:r>
            <a:r>
              <a:rPr sz="1400" spc="-15" dirty="0">
                <a:solidFill>
                  <a:schemeClr val="accent3">
                    <a:lumMod val="50000"/>
                  </a:schemeClr>
                </a:solidFill>
                <a:cs typeface="Arial" panose="020B0604020202020204" pitchFamily="34" charset="0"/>
              </a:rPr>
              <a:t> tüketimi </a:t>
            </a:r>
            <a:r>
              <a:rPr sz="1400" dirty="0">
                <a:solidFill>
                  <a:schemeClr val="accent3">
                    <a:lumMod val="50000"/>
                  </a:schemeClr>
                </a:solidFill>
                <a:cs typeface="Arial" panose="020B0604020202020204" pitchFamily="34" charset="0"/>
              </a:rPr>
              <a:t>sağlamak  </a:t>
            </a:r>
            <a:r>
              <a:rPr sz="1400" spc="-5" dirty="0">
                <a:solidFill>
                  <a:schemeClr val="accent3">
                    <a:lumMod val="50000"/>
                  </a:schemeClr>
                </a:solidFill>
                <a:cs typeface="Arial" panose="020B0604020202020204" pitchFamily="34" charset="0"/>
              </a:rPr>
              <a:t>Doğal </a:t>
            </a:r>
            <a:r>
              <a:rPr sz="1400" spc="-10" dirty="0">
                <a:solidFill>
                  <a:schemeClr val="accent3">
                    <a:lumMod val="50000"/>
                  </a:schemeClr>
                </a:solidFill>
                <a:cs typeface="Arial" panose="020B0604020202020204" pitchFamily="34" charset="0"/>
              </a:rPr>
              <a:t>Kaynakları</a:t>
            </a:r>
            <a:r>
              <a:rPr sz="1400" spc="-35" dirty="0">
                <a:solidFill>
                  <a:schemeClr val="accent3">
                    <a:lumMod val="50000"/>
                  </a:schemeClr>
                </a:solidFill>
                <a:cs typeface="Arial" panose="020B0604020202020204" pitchFamily="34" charset="0"/>
              </a:rPr>
              <a:t> </a:t>
            </a:r>
            <a:r>
              <a:rPr sz="1400" spc="-5" dirty="0">
                <a:solidFill>
                  <a:schemeClr val="accent3">
                    <a:lumMod val="50000"/>
                  </a:schemeClr>
                </a:solidFill>
                <a:cs typeface="Arial" panose="020B0604020202020204" pitchFamily="34" charset="0"/>
              </a:rPr>
              <a:t>Korumak</a:t>
            </a:r>
            <a:endParaRPr sz="1400" dirty="0">
              <a:solidFill>
                <a:schemeClr val="accent3">
                  <a:lumMod val="50000"/>
                </a:schemeClr>
              </a:solidFill>
              <a:cs typeface="Arial" panose="020B0604020202020204" pitchFamily="34" charset="0"/>
            </a:endParaRPr>
          </a:p>
          <a:p>
            <a:pPr marL="12065">
              <a:lnSpc>
                <a:spcPct val="100000"/>
              </a:lnSpc>
              <a:spcBef>
                <a:spcPts val="725"/>
              </a:spcBef>
              <a:tabLst>
                <a:tab pos="223520" algn="l"/>
              </a:tabLst>
            </a:pPr>
            <a:r>
              <a:rPr lang="en-GB" sz="1400" b="1" spc="-5" dirty="0">
                <a:solidFill>
                  <a:schemeClr val="accent3">
                    <a:lumMod val="50000"/>
                  </a:schemeClr>
                </a:solidFill>
                <a:cs typeface="Arial" panose="020B0604020202020204" pitchFamily="34" charset="0"/>
              </a:rPr>
              <a:t>2-</a:t>
            </a:r>
            <a:r>
              <a:rPr sz="1400" b="1" spc="-5" dirty="0" err="1">
                <a:solidFill>
                  <a:schemeClr val="accent3">
                    <a:lumMod val="50000"/>
                  </a:schemeClr>
                </a:solidFill>
                <a:cs typeface="Arial" panose="020B0604020202020204" pitchFamily="34" charset="0"/>
              </a:rPr>
              <a:t>Gelişmiş</a:t>
            </a:r>
            <a:r>
              <a:rPr sz="1400" b="1" spc="-5" dirty="0">
                <a:solidFill>
                  <a:schemeClr val="accent3">
                    <a:lumMod val="50000"/>
                  </a:schemeClr>
                </a:solidFill>
                <a:cs typeface="Arial" panose="020B0604020202020204" pitchFamily="34" charset="0"/>
              </a:rPr>
              <a:t> </a:t>
            </a:r>
            <a:r>
              <a:rPr sz="1400" b="1" spc="-10" dirty="0">
                <a:solidFill>
                  <a:schemeClr val="accent3">
                    <a:lumMod val="50000"/>
                  </a:schemeClr>
                </a:solidFill>
                <a:cs typeface="Arial" panose="020B0604020202020204" pitchFamily="34" charset="0"/>
              </a:rPr>
              <a:t>Ülkeler ile </a:t>
            </a:r>
            <a:r>
              <a:rPr sz="1400" b="1" spc="-5" dirty="0">
                <a:solidFill>
                  <a:schemeClr val="accent3">
                    <a:lumMod val="50000"/>
                  </a:schemeClr>
                </a:solidFill>
                <a:cs typeface="Arial" panose="020B0604020202020204" pitchFamily="34" charset="0"/>
              </a:rPr>
              <a:t>Rekabet </a:t>
            </a:r>
            <a:r>
              <a:rPr sz="1400" b="1" dirty="0" err="1">
                <a:solidFill>
                  <a:schemeClr val="accent3">
                    <a:lumMod val="50000"/>
                  </a:schemeClr>
                </a:solidFill>
                <a:cs typeface="Arial" panose="020B0604020202020204" pitchFamily="34" charset="0"/>
              </a:rPr>
              <a:t>Edebilmek</a:t>
            </a:r>
            <a:r>
              <a:rPr sz="1400" b="1" spc="-185" dirty="0">
                <a:solidFill>
                  <a:schemeClr val="accent3">
                    <a:lumMod val="50000"/>
                  </a:schemeClr>
                </a:solidFill>
                <a:cs typeface="Arial" panose="020B0604020202020204" pitchFamily="34" charset="0"/>
              </a:rPr>
              <a:t> </a:t>
            </a:r>
            <a:r>
              <a:rPr sz="1400" b="1" spc="-10" dirty="0" err="1">
                <a:solidFill>
                  <a:schemeClr val="accent3">
                    <a:lumMod val="50000"/>
                  </a:schemeClr>
                </a:solidFill>
                <a:cs typeface="Arial" panose="020B0604020202020204" pitchFamily="34" charset="0"/>
              </a:rPr>
              <a:t>için</a:t>
            </a:r>
            <a:endParaRPr sz="1400" dirty="0">
              <a:solidFill>
                <a:schemeClr val="accent3">
                  <a:lumMod val="50000"/>
                </a:schemeClr>
              </a:solidFill>
              <a:cs typeface="Arial" panose="020B0604020202020204" pitchFamily="34" charset="0"/>
            </a:endParaRPr>
          </a:p>
          <a:p>
            <a:pPr marL="12700">
              <a:lnSpc>
                <a:spcPct val="100000"/>
              </a:lnSpc>
              <a:spcBef>
                <a:spcPts val="1430"/>
              </a:spcBef>
            </a:pPr>
            <a:r>
              <a:rPr sz="1400" spc="-5" dirty="0">
                <a:solidFill>
                  <a:schemeClr val="accent3">
                    <a:lumMod val="50000"/>
                  </a:schemeClr>
                </a:solidFill>
                <a:cs typeface="Arial" panose="020B0604020202020204" pitchFamily="34" charset="0"/>
              </a:rPr>
              <a:t>Döngüsel </a:t>
            </a:r>
            <a:r>
              <a:rPr sz="1400" spc="-15" dirty="0">
                <a:solidFill>
                  <a:schemeClr val="accent3">
                    <a:lumMod val="50000"/>
                  </a:schemeClr>
                </a:solidFill>
                <a:cs typeface="Arial" panose="020B0604020202020204" pitchFamily="34" charset="0"/>
              </a:rPr>
              <a:t>ekonomiye </a:t>
            </a:r>
            <a:r>
              <a:rPr sz="1400" spc="-10" dirty="0">
                <a:solidFill>
                  <a:schemeClr val="accent3">
                    <a:lumMod val="50000"/>
                  </a:schemeClr>
                </a:solidFill>
                <a:cs typeface="Arial" panose="020B0604020202020204" pitchFamily="34" charset="0"/>
              </a:rPr>
              <a:t>geçerek atıkları </a:t>
            </a:r>
            <a:r>
              <a:rPr sz="1400" dirty="0">
                <a:solidFill>
                  <a:schemeClr val="accent3">
                    <a:lumMod val="50000"/>
                  </a:schemeClr>
                </a:solidFill>
                <a:cs typeface="Arial" panose="020B0604020202020204" pitchFamily="34" charset="0"/>
              </a:rPr>
              <a:t>hammadde </a:t>
            </a:r>
            <a:r>
              <a:rPr sz="1400" spc="-10" dirty="0">
                <a:solidFill>
                  <a:schemeClr val="accent3">
                    <a:lumMod val="50000"/>
                  </a:schemeClr>
                </a:solidFill>
                <a:cs typeface="Arial" panose="020B0604020202020204" pitchFamily="34" charset="0"/>
              </a:rPr>
              <a:t>olarak </a:t>
            </a:r>
            <a:r>
              <a:rPr sz="1400" spc="-5" dirty="0">
                <a:solidFill>
                  <a:schemeClr val="accent3">
                    <a:lumMod val="50000"/>
                  </a:schemeClr>
                </a:solidFill>
                <a:cs typeface="Arial" panose="020B0604020202020204" pitchFamily="34" charset="0"/>
              </a:rPr>
              <a:t>kullanmak </a:t>
            </a:r>
            <a:r>
              <a:rPr sz="1400" spc="-10" dirty="0">
                <a:solidFill>
                  <a:schemeClr val="accent3">
                    <a:lumMod val="50000"/>
                  </a:schemeClr>
                </a:solidFill>
                <a:cs typeface="Arial" panose="020B0604020202020204" pitchFamily="34" charset="0"/>
              </a:rPr>
              <a:t>yeni </a:t>
            </a:r>
            <a:r>
              <a:rPr sz="1400" spc="-5" dirty="0">
                <a:solidFill>
                  <a:schemeClr val="accent3">
                    <a:lumMod val="50000"/>
                  </a:schemeClr>
                </a:solidFill>
                <a:cs typeface="Arial" panose="020B0604020202020204" pitchFamily="34" charset="0"/>
              </a:rPr>
              <a:t>iş imkanları</a:t>
            </a:r>
            <a:r>
              <a:rPr sz="1400" spc="30" dirty="0">
                <a:solidFill>
                  <a:schemeClr val="accent3">
                    <a:lumMod val="50000"/>
                  </a:schemeClr>
                </a:solidFill>
                <a:cs typeface="Arial" panose="020B0604020202020204" pitchFamily="34" charset="0"/>
              </a:rPr>
              <a:t> </a:t>
            </a:r>
            <a:r>
              <a:rPr sz="1400" spc="-10" dirty="0">
                <a:solidFill>
                  <a:schemeClr val="accent3">
                    <a:lumMod val="50000"/>
                  </a:schemeClr>
                </a:solidFill>
                <a:cs typeface="Arial" panose="020B0604020202020204" pitchFamily="34" charset="0"/>
              </a:rPr>
              <a:t>oluşturmak</a:t>
            </a:r>
            <a:endParaRPr sz="1400" dirty="0">
              <a:solidFill>
                <a:schemeClr val="accent3">
                  <a:lumMod val="50000"/>
                </a:schemeClr>
              </a:solidFill>
              <a:cs typeface="Arial" panose="020B0604020202020204" pitchFamily="34" charset="0"/>
            </a:endParaRPr>
          </a:p>
          <a:p>
            <a:pPr marL="12065">
              <a:lnSpc>
                <a:spcPct val="100000"/>
              </a:lnSpc>
              <a:spcBef>
                <a:spcPts val="720"/>
              </a:spcBef>
              <a:tabLst>
                <a:tab pos="223520" algn="l"/>
              </a:tabLst>
            </a:pPr>
            <a:r>
              <a:rPr lang="en-GB" sz="1400" b="1" spc="-5" dirty="0">
                <a:solidFill>
                  <a:schemeClr val="accent3">
                    <a:lumMod val="50000"/>
                  </a:schemeClr>
                </a:solidFill>
                <a:cs typeface="Arial" panose="020B0604020202020204" pitchFamily="34" charset="0"/>
              </a:rPr>
              <a:t>3-</a:t>
            </a:r>
            <a:r>
              <a:rPr sz="1400" b="1" spc="-5" dirty="0" err="1">
                <a:solidFill>
                  <a:schemeClr val="accent3">
                    <a:lumMod val="50000"/>
                  </a:schemeClr>
                </a:solidFill>
                <a:cs typeface="Arial" panose="020B0604020202020204" pitchFamily="34" charset="0"/>
              </a:rPr>
              <a:t>Çevresel</a:t>
            </a:r>
            <a:r>
              <a:rPr sz="1400" b="1" spc="-5" dirty="0">
                <a:solidFill>
                  <a:schemeClr val="accent3">
                    <a:lumMod val="50000"/>
                  </a:schemeClr>
                </a:solidFill>
                <a:cs typeface="Arial" panose="020B0604020202020204" pitchFamily="34" charset="0"/>
              </a:rPr>
              <a:t> Zararların </a:t>
            </a:r>
            <a:r>
              <a:rPr sz="1400" b="1" dirty="0">
                <a:solidFill>
                  <a:schemeClr val="accent3">
                    <a:lumMod val="50000"/>
                  </a:schemeClr>
                </a:solidFill>
                <a:cs typeface="Arial" panose="020B0604020202020204" pitchFamily="34" charset="0"/>
              </a:rPr>
              <a:t>Giderilmesi</a:t>
            </a:r>
            <a:r>
              <a:rPr sz="1400" b="1" spc="-155" dirty="0">
                <a:solidFill>
                  <a:schemeClr val="accent3">
                    <a:lumMod val="50000"/>
                  </a:schemeClr>
                </a:solidFill>
                <a:cs typeface="Arial" panose="020B0604020202020204" pitchFamily="34" charset="0"/>
              </a:rPr>
              <a:t> </a:t>
            </a:r>
            <a:r>
              <a:rPr sz="1400" b="1" dirty="0">
                <a:solidFill>
                  <a:schemeClr val="accent3">
                    <a:lumMod val="50000"/>
                  </a:schemeClr>
                </a:solidFill>
                <a:cs typeface="Arial" panose="020B0604020202020204" pitchFamily="34" charset="0"/>
              </a:rPr>
              <a:t>İçin</a:t>
            </a:r>
            <a:endParaRPr sz="1400" dirty="0">
              <a:solidFill>
                <a:schemeClr val="accent3">
                  <a:lumMod val="50000"/>
                </a:schemeClr>
              </a:solidFill>
              <a:cs typeface="Arial" panose="020B0604020202020204" pitchFamily="34" charset="0"/>
            </a:endParaRPr>
          </a:p>
          <a:p>
            <a:pPr marL="12700" marR="8781415">
              <a:lnSpc>
                <a:spcPts val="2660"/>
              </a:lnSpc>
              <a:spcBef>
                <a:spcPts val="195"/>
              </a:spcBef>
            </a:pPr>
            <a:r>
              <a:rPr sz="1400" spc="-10" dirty="0">
                <a:solidFill>
                  <a:schemeClr val="accent3">
                    <a:lumMod val="50000"/>
                  </a:schemeClr>
                </a:solidFill>
                <a:cs typeface="Arial" panose="020B0604020202020204" pitchFamily="34" charset="0"/>
              </a:rPr>
              <a:t>Çevre </a:t>
            </a:r>
            <a:r>
              <a:rPr sz="1400" spc="-15" dirty="0">
                <a:solidFill>
                  <a:schemeClr val="accent3">
                    <a:lumMod val="50000"/>
                  </a:schemeClr>
                </a:solidFill>
                <a:cs typeface="Arial" panose="020B0604020202020204" pitchFamily="34" charset="0"/>
              </a:rPr>
              <a:t>ve </a:t>
            </a:r>
            <a:r>
              <a:rPr sz="1400" spc="-5" dirty="0">
                <a:solidFill>
                  <a:schemeClr val="accent3">
                    <a:lumMod val="50000"/>
                  </a:schemeClr>
                </a:solidFill>
                <a:cs typeface="Arial" panose="020B0604020202020204" pitchFamily="34" charset="0"/>
              </a:rPr>
              <a:t>insan sağlığını </a:t>
            </a:r>
            <a:r>
              <a:rPr sz="1400" spc="-10" dirty="0">
                <a:solidFill>
                  <a:schemeClr val="accent3">
                    <a:lumMod val="50000"/>
                  </a:schemeClr>
                </a:solidFill>
                <a:cs typeface="Arial" panose="020B0604020202020204" pitchFamily="34" charset="0"/>
              </a:rPr>
              <a:t>korumak  </a:t>
            </a:r>
            <a:r>
              <a:rPr sz="1400" spc="-5" dirty="0">
                <a:solidFill>
                  <a:schemeClr val="accent3">
                    <a:lumMod val="50000"/>
                  </a:schemeClr>
                </a:solidFill>
                <a:cs typeface="Arial" panose="020B0604020202020204" pitchFamily="34" charset="0"/>
              </a:rPr>
              <a:t>Kirlilik giderlerini</a:t>
            </a:r>
            <a:r>
              <a:rPr sz="1400" spc="10" dirty="0">
                <a:solidFill>
                  <a:schemeClr val="accent3">
                    <a:lumMod val="50000"/>
                  </a:schemeClr>
                </a:solidFill>
                <a:cs typeface="Arial" panose="020B0604020202020204" pitchFamily="34" charset="0"/>
              </a:rPr>
              <a:t> </a:t>
            </a:r>
            <a:r>
              <a:rPr sz="1400" spc="-5" dirty="0">
                <a:solidFill>
                  <a:schemeClr val="accent3">
                    <a:lumMod val="50000"/>
                  </a:schemeClr>
                </a:solidFill>
                <a:cs typeface="Arial" panose="020B0604020202020204" pitchFamily="34" charset="0"/>
              </a:rPr>
              <a:t>azaltmak</a:t>
            </a:r>
            <a:endParaRPr sz="1400" dirty="0">
              <a:solidFill>
                <a:schemeClr val="accent3">
                  <a:lumMod val="50000"/>
                </a:schemeClr>
              </a:solidFill>
              <a:cs typeface="Arial" panose="020B0604020202020204" pitchFamily="34" charset="0"/>
            </a:endParaRPr>
          </a:p>
          <a:p>
            <a:pPr marL="12065">
              <a:lnSpc>
                <a:spcPct val="100000"/>
              </a:lnSpc>
              <a:spcBef>
                <a:spcPts val="515"/>
              </a:spcBef>
              <a:tabLst>
                <a:tab pos="223520" algn="l"/>
              </a:tabLst>
            </a:pPr>
            <a:r>
              <a:rPr lang="en-GB" sz="1400" b="1" spc="-5" dirty="0">
                <a:solidFill>
                  <a:schemeClr val="accent3">
                    <a:lumMod val="50000"/>
                  </a:schemeClr>
                </a:solidFill>
                <a:cs typeface="Arial" panose="020B0604020202020204" pitchFamily="34" charset="0"/>
              </a:rPr>
              <a:t>4-</a:t>
            </a:r>
            <a:r>
              <a:rPr sz="1400" b="1" spc="-5" dirty="0" err="1">
                <a:solidFill>
                  <a:schemeClr val="accent3">
                    <a:lumMod val="50000"/>
                  </a:schemeClr>
                </a:solidFill>
                <a:cs typeface="Arial" panose="020B0604020202020204" pitchFamily="34" charset="0"/>
              </a:rPr>
              <a:t>Sosyal</a:t>
            </a:r>
            <a:r>
              <a:rPr sz="1400" b="1" spc="-5" dirty="0">
                <a:solidFill>
                  <a:schemeClr val="accent3">
                    <a:lumMod val="50000"/>
                  </a:schemeClr>
                </a:solidFill>
                <a:cs typeface="Arial" panose="020B0604020202020204" pitchFamily="34" charset="0"/>
              </a:rPr>
              <a:t> </a:t>
            </a:r>
            <a:r>
              <a:rPr sz="1400" b="1" dirty="0">
                <a:solidFill>
                  <a:schemeClr val="accent3">
                    <a:lumMod val="50000"/>
                  </a:schemeClr>
                </a:solidFill>
                <a:cs typeface="Arial" panose="020B0604020202020204" pitchFamily="34" charset="0"/>
              </a:rPr>
              <a:t>Açıdan Bütünleşmek</a:t>
            </a:r>
            <a:r>
              <a:rPr sz="1400" b="1" spc="-110" dirty="0">
                <a:solidFill>
                  <a:schemeClr val="accent3">
                    <a:lumMod val="50000"/>
                  </a:schemeClr>
                </a:solidFill>
                <a:cs typeface="Arial" panose="020B0604020202020204" pitchFamily="34" charset="0"/>
              </a:rPr>
              <a:t> </a:t>
            </a:r>
            <a:r>
              <a:rPr sz="1400" b="1" dirty="0">
                <a:solidFill>
                  <a:schemeClr val="accent3">
                    <a:lumMod val="50000"/>
                  </a:schemeClr>
                </a:solidFill>
                <a:cs typeface="Arial" panose="020B0604020202020204" pitchFamily="34" charset="0"/>
              </a:rPr>
              <a:t>İçin</a:t>
            </a:r>
            <a:endParaRPr sz="1400" dirty="0">
              <a:solidFill>
                <a:schemeClr val="accent3">
                  <a:lumMod val="50000"/>
                </a:schemeClr>
              </a:solidFill>
              <a:cs typeface="Arial" panose="020B0604020202020204" pitchFamily="34" charset="0"/>
            </a:endParaRPr>
          </a:p>
          <a:p>
            <a:pPr marL="12700">
              <a:lnSpc>
                <a:spcPct val="100000"/>
              </a:lnSpc>
              <a:spcBef>
                <a:spcPts val="720"/>
              </a:spcBef>
            </a:pPr>
            <a:r>
              <a:rPr sz="1400" spc="-5" dirty="0">
                <a:solidFill>
                  <a:schemeClr val="accent3">
                    <a:lumMod val="50000"/>
                  </a:schemeClr>
                </a:solidFill>
                <a:cs typeface="Arial" panose="020B0604020202020204" pitchFamily="34" charset="0"/>
              </a:rPr>
              <a:t>Halkın </a:t>
            </a:r>
            <a:r>
              <a:rPr sz="1400" spc="-10" dirty="0">
                <a:solidFill>
                  <a:schemeClr val="accent3">
                    <a:lumMod val="50000"/>
                  </a:schemeClr>
                </a:solidFill>
                <a:cs typeface="Arial" panose="020B0604020202020204" pitchFamily="34" charset="0"/>
              </a:rPr>
              <a:t>duyarlı </a:t>
            </a:r>
            <a:r>
              <a:rPr sz="1400" spc="-5" dirty="0">
                <a:solidFill>
                  <a:schemeClr val="accent3">
                    <a:lumMod val="50000"/>
                  </a:schemeClr>
                </a:solidFill>
                <a:cs typeface="Arial" panose="020B0604020202020204" pitchFamily="34" charset="0"/>
              </a:rPr>
              <a:t>olmasına </a:t>
            </a:r>
            <a:r>
              <a:rPr sz="1400" spc="-20" dirty="0">
                <a:solidFill>
                  <a:schemeClr val="accent3">
                    <a:lumMod val="50000"/>
                  </a:schemeClr>
                </a:solidFill>
                <a:cs typeface="Arial" panose="020B0604020202020204" pitchFamily="34" charset="0"/>
              </a:rPr>
              <a:t>katkı</a:t>
            </a:r>
            <a:r>
              <a:rPr sz="1400" spc="5" dirty="0">
                <a:solidFill>
                  <a:schemeClr val="accent3">
                    <a:lumMod val="50000"/>
                  </a:schemeClr>
                </a:solidFill>
                <a:cs typeface="Arial" panose="020B0604020202020204" pitchFamily="34" charset="0"/>
              </a:rPr>
              <a:t> </a:t>
            </a:r>
            <a:r>
              <a:rPr sz="1400" dirty="0">
                <a:solidFill>
                  <a:schemeClr val="accent3">
                    <a:lumMod val="50000"/>
                  </a:schemeClr>
                </a:solidFill>
                <a:cs typeface="Arial" panose="020B0604020202020204" pitchFamily="34" charset="0"/>
              </a:rPr>
              <a:t>sağlamak</a:t>
            </a:r>
          </a:p>
          <a:p>
            <a:pPr marL="12700">
              <a:lnSpc>
                <a:spcPct val="100000"/>
              </a:lnSpc>
              <a:spcBef>
                <a:spcPts val="725"/>
              </a:spcBef>
            </a:pPr>
            <a:r>
              <a:rPr sz="1400" spc="-5" dirty="0">
                <a:solidFill>
                  <a:schemeClr val="accent3">
                    <a:lumMod val="50000"/>
                  </a:schemeClr>
                </a:solidFill>
                <a:cs typeface="Arial" panose="020B0604020202020204" pitchFamily="34" charset="0"/>
              </a:rPr>
              <a:t>Daha </a:t>
            </a:r>
            <a:r>
              <a:rPr sz="1400" spc="-10" dirty="0">
                <a:solidFill>
                  <a:schemeClr val="accent3">
                    <a:lumMod val="50000"/>
                  </a:schemeClr>
                </a:solidFill>
                <a:cs typeface="Arial" panose="020B0604020202020204" pitchFamily="34" charset="0"/>
              </a:rPr>
              <a:t>çevre dostu </a:t>
            </a:r>
            <a:r>
              <a:rPr sz="1400" spc="-5" dirty="0">
                <a:solidFill>
                  <a:schemeClr val="accent3">
                    <a:lumMod val="50000"/>
                  </a:schemeClr>
                </a:solidFill>
                <a:cs typeface="Arial" panose="020B0604020202020204" pitchFamily="34" charset="0"/>
              </a:rPr>
              <a:t>yaşam </a:t>
            </a:r>
            <a:r>
              <a:rPr sz="1400" spc="-10" dirty="0">
                <a:solidFill>
                  <a:schemeClr val="accent3">
                    <a:lumMod val="50000"/>
                  </a:schemeClr>
                </a:solidFill>
                <a:cs typeface="Arial" panose="020B0604020202020204" pitchFamily="34" charset="0"/>
              </a:rPr>
              <a:t>tarzına </a:t>
            </a:r>
            <a:r>
              <a:rPr sz="1400" spc="-5" dirty="0">
                <a:solidFill>
                  <a:schemeClr val="accent3">
                    <a:lumMod val="50000"/>
                  </a:schemeClr>
                </a:solidFill>
                <a:cs typeface="Arial" panose="020B0604020202020204" pitchFamily="34" charset="0"/>
              </a:rPr>
              <a:t>sahip</a:t>
            </a:r>
            <a:r>
              <a:rPr sz="1400" spc="45" dirty="0">
                <a:solidFill>
                  <a:schemeClr val="accent3">
                    <a:lumMod val="50000"/>
                  </a:schemeClr>
                </a:solidFill>
                <a:cs typeface="Arial" panose="020B0604020202020204" pitchFamily="34" charset="0"/>
              </a:rPr>
              <a:t> </a:t>
            </a:r>
            <a:r>
              <a:rPr sz="1400" dirty="0">
                <a:solidFill>
                  <a:schemeClr val="accent3">
                    <a:lumMod val="50000"/>
                  </a:schemeClr>
                </a:solidFill>
                <a:cs typeface="Arial" panose="020B0604020202020204" pitchFamily="34" charset="0"/>
              </a:rPr>
              <a:t>olmak</a:t>
            </a:r>
          </a:p>
          <a:p>
            <a:pPr marL="12700">
              <a:lnSpc>
                <a:spcPct val="100000"/>
              </a:lnSpc>
              <a:spcBef>
                <a:spcPts val="740"/>
              </a:spcBef>
              <a:tabLst>
                <a:tab pos="332105" algn="l"/>
                <a:tab pos="332740" algn="l"/>
              </a:tabLst>
            </a:pPr>
            <a:r>
              <a:rPr sz="1400" spc="-5" dirty="0">
                <a:solidFill>
                  <a:schemeClr val="accent3">
                    <a:lumMod val="50000"/>
                  </a:schemeClr>
                </a:solidFill>
                <a:cs typeface="Arial" panose="020B0604020202020204" pitchFamily="34" charset="0"/>
              </a:rPr>
              <a:t>Sıfır </a:t>
            </a:r>
            <a:r>
              <a:rPr sz="1400" spc="-15" dirty="0">
                <a:solidFill>
                  <a:schemeClr val="accent3">
                    <a:lumMod val="50000"/>
                  </a:schemeClr>
                </a:solidFill>
                <a:cs typeface="Arial" panose="020B0604020202020204" pitchFamily="34" charset="0"/>
              </a:rPr>
              <a:t>atık </a:t>
            </a:r>
            <a:r>
              <a:rPr sz="1400" spc="-10" dirty="0">
                <a:solidFill>
                  <a:schemeClr val="accent3">
                    <a:lumMod val="50000"/>
                  </a:schemeClr>
                </a:solidFill>
                <a:cs typeface="Arial" panose="020B0604020202020204" pitchFamily="34" charset="0"/>
              </a:rPr>
              <a:t>yaklaşımının </a:t>
            </a:r>
            <a:r>
              <a:rPr sz="1400" spc="-5" dirty="0">
                <a:solidFill>
                  <a:schemeClr val="accent3">
                    <a:lumMod val="50000"/>
                  </a:schemeClr>
                </a:solidFill>
                <a:cs typeface="Arial" panose="020B0604020202020204" pitchFamily="34" charset="0"/>
              </a:rPr>
              <a:t>esas alınması </a:t>
            </a:r>
            <a:r>
              <a:rPr sz="1400" spc="-10" dirty="0">
                <a:solidFill>
                  <a:schemeClr val="accent3">
                    <a:lumMod val="50000"/>
                  </a:schemeClr>
                </a:solidFill>
                <a:cs typeface="Arial" panose="020B0604020202020204" pitchFamily="34" charset="0"/>
              </a:rPr>
              <a:t>ile </a:t>
            </a:r>
            <a:r>
              <a:rPr sz="1400" spc="-5" dirty="0">
                <a:solidFill>
                  <a:schemeClr val="accent3">
                    <a:lumMod val="50000"/>
                  </a:schemeClr>
                </a:solidFill>
                <a:cs typeface="Arial" panose="020B0604020202020204" pitchFamily="34" charset="0"/>
              </a:rPr>
              <a:t>sağlanacak</a:t>
            </a:r>
            <a:r>
              <a:rPr sz="1400" spc="-40" dirty="0">
                <a:solidFill>
                  <a:schemeClr val="accent3">
                    <a:lumMod val="50000"/>
                  </a:schemeClr>
                </a:solidFill>
                <a:cs typeface="Arial" panose="020B0604020202020204" pitchFamily="34" charset="0"/>
              </a:rPr>
              <a:t> </a:t>
            </a:r>
            <a:r>
              <a:rPr sz="1400" spc="-15" dirty="0">
                <a:solidFill>
                  <a:schemeClr val="accent3">
                    <a:lumMod val="50000"/>
                  </a:schemeClr>
                </a:solidFill>
                <a:cs typeface="Arial" panose="020B0604020202020204" pitchFamily="34" charset="0"/>
              </a:rPr>
              <a:t>avantajlar;</a:t>
            </a:r>
            <a:endParaRPr sz="1400" dirty="0">
              <a:solidFill>
                <a:schemeClr val="accent3">
                  <a:lumMod val="50000"/>
                </a:schemeClr>
              </a:solidFill>
              <a:cs typeface="Arial" panose="020B0604020202020204" pitchFamily="34" charset="0"/>
            </a:endParaRPr>
          </a:p>
          <a:p>
            <a:pPr marL="12700">
              <a:lnSpc>
                <a:spcPts val="1825"/>
              </a:lnSpc>
              <a:spcBef>
                <a:spcPts val="750"/>
              </a:spcBef>
              <a:tabLst>
                <a:tab pos="332105" algn="l"/>
                <a:tab pos="332740" algn="l"/>
              </a:tabLst>
            </a:pPr>
            <a:r>
              <a:rPr lang="en-GB" sz="1400" spc="35" dirty="0">
                <a:solidFill>
                  <a:schemeClr val="accent3">
                    <a:lumMod val="50000"/>
                  </a:schemeClr>
                </a:solidFill>
                <a:cs typeface="Arial" panose="020B0604020202020204" pitchFamily="34" charset="0"/>
              </a:rPr>
              <a:t>      </a:t>
            </a:r>
            <a:r>
              <a:rPr sz="1400" spc="35" dirty="0">
                <a:solidFill>
                  <a:schemeClr val="accent3">
                    <a:lumMod val="50000"/>
                  </a:schemeClr>
                </a:solidFill>
                <a:cs typeface="Arial" panose="020B0604020202020204" pitchFamily="34" charset="0"/>
              </a:rPr>
              <a:t>❖ </a:t>
            </a:r>
            <a:r>
              <a:rPr sz="1400" spc="-10" dirty="0">
                <a:solidFill>
                  <a:schemeClr val="accent3">
                    <a:lumMod val="50000"/>
                  </a:schemeClr>
                </a:solidFill>
                <a:cs typeface="Arial" panose="020B0604020202020204" pitchFamily="34" charset="0"/>
              </a:rPr>
              <a:t>Verimliliğin</a:t>
            </a:r>
            <a:r>
              <a:rPr sz="1400" spc="-120" dirty="0">
                <a:solidFill>
                  <a:schemeClr val="accent3">
                    <a:lumMod val="50000"/>
                  </a:schemeClr>
                </a:solidFill>
                <a:cs typeface="Arial" panose="020B0604020202020204" pitchFamily="34" charset="0"/>
              </a:rPr>
              <a:t> </a:t>
            </a:r>
            <a:r>
              <a:rPr sz="1400" spc="-5" dirty="0">
                <a:solidFill>
                  <a:schemeClr val="accent3">
                    <a:lumMod val="50000"/>
                  </a:schemeClr>
                </a:solidFill>
                <a:cs typeface="Arial" panose="020B0604020202020204" pitchFamily="34" charset="0"/>
              </a:rPr>
              <a:t>artması,</a:t>
            </a:r>
            <a:endParaRPr sz="1400" dirty="0">
              <a:solidFill>
                <a:schemeClr val="accent3">
                  <a:lumMod val="50000"/>
                </a:schemeClr>
              </a:solidFill>
              <a:cs typeface="Arial" panose="020B0604020202020204" pitchFamily="34" charset="0"/>
            </a:endParaRPr>
          </a:p>
          <a:p>
            <a:pPr marL="558165" lvl="1" indent="-226060">
              <a:lnSpc>
                <a:spcPts val="1739"/>
              </a:lnSpc>
              <a:buFont typeface="Noto Sans Symbols"/>
              <a:buChar char="❖"/>
              <a:tabLst>
                <a:tab pos="558800" algn="l"/>
              </a:tabLst>
            </a:pPr>
            <a:r>
              <a:rPr sz="1400" spc="-30" dirty="0">
                <a:solidFill>
                  <a:schemeClr val="accent3">
                    <a:lumMod val="50000"/>
                  </a:schemeClr>
                </a:solidFill>
                <a:cs typeface="Arial" panose="020B0604020202020204" pitchFamily="34" charset="0"/>
              </a:rPr>
              <a:t>Temiz </a:t>
            </a:r>
            <a:r>
              <a:rPr sz="1400" spc="-10" dirty="0">
                <a:solidFill>
                  <a:schemeClr val="accent3">
                    <a:lumMod val="50000"/>
                  </a:schemeClr>
                </a:solidFill>
                <a:cs typeface="Arial" panose="020B0604020202020204" pitchFamily="34" charset="0"/>
              </a:rPr>
              <a:t>ortam </a:t>
            </a:r>
            <a:r>
              <a:rPr sz="1400" spc="-15" dirty="0">
                <a:solidFill>
                  <a:schemeClr val="accent3">
                    <a:lumMod val="50000"/>
                  </a:schemeClr>
                </a:solidFill>
                <a:cs typeface="Arial" panose="020B0604020202020204" pitchFamily="34" charset="0"/>
              </a:rPr>
              <a:t>kaynaklı </a:t>
            </a:r>
            <a:r>
              <a:rPr sz="1400" spc="-10" dirty="0">
                <a:solidFill>
                  <a:schemeClr val="accent3">
                    <a:lumMod val="50000"/>
                  </a:schemeClr>
                </a:solidFill>
                <a:cs typeface="Arial" panose="020B0604020202020204" pitchFamily="34" charset="0"/>
              </a:rPr>
              <a:t>olarak performansın</a:t>
            </a:r>
            <a:r>
              <a:rPr sz="1400" spc="45" dirty="0">
                <a:solidFill>
                  <a:schemeClr val="accent3">
                    <a:lumMod val="50000"/>
                  </a:schemeClr>
                </a:solidFill>
                <a:cs typeface="Arial" panose="020B0604020202020204" pitchFamily="34" charset="0"/>
              </a:rPr>
              <a:t> </a:t>
            </a:r>
            <a:r>
              <a:rPr sz="1400" spc="-5" dirty="0">
                <a:solidFill>
                  <a:schemeClr val="accent3">
                    <a:lumMod val="50000"/>
                  </a:schemeClr>
                </a:solidFill>
                <a:cs typeface="Arial" panose="020B0604020202020204" pitchFamily="34" charset="0"/>
              </a:rPr>
              <a:t>artması,</a:t>
            </a:r>
            <a:endParaRPr sz="1400" dirty="0">
              <a:solidFill>
                <a:schemeClr val="accent3">
                  <a:lumMod val="50000"/>
                </a:schemeClr>
              </a:solidFill>
              <a:cs typeface="Arial" panose="020B0604020202020204" pitchFamily="34" charset="0"/>
            </a:endParaRPr>
          </a:p>
          <a:p>
            <a:pPr marL="558165" lvl="1" indent="-226060">
              <a:lnSpc>
                <a:spcPts val="1755"/>
              </a:lnSpc>
              <a:buFont typeface="Noto Sans Symbols"/>
              <a:buChar char="❖"/>
              <a:tabLst>
                <a:tab pos="558800" algn="l"/>
              </a:tabLst>
            </a:pPr>
            <a:r>
              <a:rPr sz="1400" spc="-10" dirty="0">
                <a:solidFill>
                  <a:schemeClr val="accent3">
                    <a:lumMod val="50000"/>
                  </a:schemeClr>
                </a:solidFill>
                <a:cs typeface="Arial" panose="020B0604020202020204" pitchFamily="34" charset="0"/>
              </a:rPr>
              <a:t>İsrafın </a:t>
            </a:r>
            <a:r>
              <a:rPr sz="1400" spc="-5" dirty="0">
                <a:solidFill>
                  <a:schemeClr val="accent3">
                    <a:lumMod val="50000"/>
                  </a:schemeClr>
                </a:solidFill>
                <a:cs typeface="Arial" panose="020B0604020202020204" pitchFamily="34" charset="0"/>
              </a:rPr>
              <a:t>önüne geçildiğinden </a:t>
            </a:r>
            <a:r>
              <a:rPr sz="1400" spc="-10" dirty="0">
                <a:solidFill>
                  <a:schemeClr val="accent3">
                    <a:lumMod val="50000"/>
                  </a:schemeClr>
                </a:solidFill>
                <a:cs typeface="Arial" panose="020B0604020202020204" pitchFamily="34" charset="0"/>
              </a:rPr>
              <a:t>maliyetlerin</a:t>
            </a:r>
            <a:r>
              <a:rPr sz="1400" dirty="0">
                <a:solidFill>
                  <a:schemeClr val="accent3">
                    <a:lumMod val="50000"/>
                  </a:schemeClr>
                </a:solidFill>
                <a:cs typeface="Arial" panose="020B0604020202020204" pitchFamily="34" charset="0"/>
              </a:rPr>
              <a:t> </a:t>
            </a:r>
            <a:r>
              <a:rPr sz="1400" spc="-10" dirty="0">
                <a:solidFill>
                  <a:schemeClr val="accent3">
                    <a:lumMod val="50000"/>
                  </a:schemeClr>
                </a:solidFill>
                <a:cs typeface="Arial" panose="020B0604020202020204" pitchFamily="34" charset="0"/>
              </a:rPr>
              <a:t>azaltılması,</a:t>
            </a:r>
            <a:endParaRPr sz="1400" dirty="0">
              <a:solidFill>
                <a:schemeClr val="accent3">
                  <a:lumMod val="50000"/>
                </a:schemeClr>
              </a:solidFill>
              <a:cs typeface="Arial" panose="020B0604020202020204" pitchFamily="34" charset="0"/>
            </a:endParaRPr>
          </a:p>
          <a:p>
            <a:pPr marL="558165" lvl="1" indent="-226060">
              <a:lnSpc>
                <a:spcPts val="1755"/>
              </a:lnSpc>
              <a:buFont typeface="Noto Sans Symbols"/>
              <a:buChar char="❖"/>
              <a:tabLst>
                <a:tab pos="558800" algn="l"/>
              </a:tabLst>
            </a:pPr>
            <a:r>
              <a:rPr sz="1400" spc="-10" dirty="0">
                <a:solidFill>
                  <a:schemeClr val="accent3">
                    <a:lumMod val="50000"/>
                  </a:schemeClr>
                </a:solidFill>
                <a:cs typeface="Arial" panose="020B0604020202020204" pitchFamily="34" charset="0"/>
              </a:rPr>
              <a:t>Çevresel risklerin azalmasının</a:t>
            </a:r>
            <a:r>
              <a:rPr sz="1400" spc="55" dirty="0">
                <a:solidFill>
                  <a:schemeClr val="accent3">
                    <a:lumMod val="50000"/>
                  </a:schemeClr>
                </a:solidFill>
                <a:cs typeface="Arial" panose="020B0604020202020204" pitchFamily="34" charset="0"/>
              </a:rPr>
              <a:t> </a:t>
            </a:r>
            <a:r>
              <a:rPr sz="1400" spc="-5" dirty="0">
                <a:solidFill>
                  <a:schemeClr val="accent3">
                    <a:lumMod val="50000"/>
                  </a:schemeClr>
                </a:solidFill>
                <a:cs typeface="Arial" panose="020B0604020202020204" pitchFamily="34" charset="0"/>
              </a:rPr>
              <a:t>sağlanması,</a:t>
            </a:r>
            <a:endParaRPr sz="1400" dirty="0">
              <a:solidFill>
                <a:schemeClr val="accent3">
                  <a:lumMod val="50000"/>
                </a:schemeClr>
              </a:solidFill>
              <a:cs typeface="Arial" panose="020B0604020202020204" pitchFamily="34" charset="0"/>
            </a:endParaRPr>
          </a:p>
          <a:p>
            <a:pPr marL="558165" lvl="1" indent="-226060">
              <a:lnSpc>
                <a:spcPts val="1739"/>
              </a:lnSpc>
              <a:buFont typeface="Noto Sans Symbols"/>
              <a:buChar char="❖"/>
              <a:tabLst>
                <a:tab pos="558800" algn="l"/>
              </a:tabLst>
            </a:pPr>
            <a:r>
              <a:rPr sz="1400" spc="-10" dirty="0">
                <a:solidFill>
                  <a:schemeClr val="accent3">
                    <a:lumMod val="50000"/>
                  </a:schemeClr>
                </a:solidFill>
                <a:cs typeface="Arial" panose="020B0604020202020204" pitchFamily="34" charset="0"/>
              </a:rPr>
              <a:t>Çevre koruma bilincinin kurum bünyesinde </a:t>
            </a:r>
            <a:r>
              <a:rPr sz="1400" spc="-5" dirty="0">
                <a:solidFill>
                  <a:schemeClr val="accent3">
                    <a:lumMod val="50000"/>
                  </a:schemeClr>
                </a:solidFill>
                <a:cs typeface="Arial" panose="020B0604020202020204" pitchFamily="34" charset="0"/>
              </a:rPr>
              <a:t>gelişmesine </a:t>
            </a:r>
            <a:r>
              <a:rPr sz="1400" spc="-20" dirty="0">
                <a:solidFill>
                  <a:schemeClr val="accent3">
                    <a:lumMod val="50000"/>
                  </a:schemeClr>
                </a:solidFill>
                <a:cs typeface="Arial" panose="020B0604020202020204" pitchFamily="34" charset="0"/>
              </a:rPr>
              <a:t>katkı </a:t>
            </a:r>
            <a:r>
              <a:rPr sz="1400" spc="-5" dirty="0">
                <a:solidFill>
                  <a:schemeClr val="accent3">
                    <a:lumMod val="50000"/>
                  </a:schemeClr>
                </a:solidFill>
                <a:cs typeface="Arial" panose="020B0604020202020204" pitchFamily="34" charset="0"/>
              </a:rPr>
              <a:t>sağlandığından </a:t>
            </a:r>
            <a:r>
              <a:rPr sz="1400" spc="-10" dirty="0">
                <a:solidFill>
                  <a:schemeClr val="accent3">
                    <a:lumMod val="50000"/>
                  </a:schemeClr>
                </a:solidFill>
                <a:cs typeface="Arial" panose="020B0604020202020204" pitchFamily="34" charset="0"/>
              </a:rPr>
              <a:t>çalışanların </a:t>
            </a:r>
            <a:r>
              <a:rPr sz="1400" spc="-20" dirty="0">
                <a:solidFill>
                  <a:schemeClr val="accent3">
                    <a:lumMod val="50000"/>
                  </a:schemeClr>
                </a:solidFill>
                <a:cs typeface="Arial" panose="020B0604020202020204" pitchFamily="34" charset="0"/>
              </a:rPr>
              <a:t>“duyarlı </a:t>
            </a:r>
            <a:r>
              <a:rPr sz="1400" spc="-15" dirty="0">
                <a:solidFill>
                  <a:schemeClr val="accent3">
                    <a:lumMod val="50000"/>
                  </a:schemeClr>
                </a:solidFill>
                <a:cs typeface="Arial" panose="020B0604020202020204" pitchFamily="34" charset="0"/>
              </a:rPr>
              <a:t>tüketici” </a:t>
            </a:r>
            <a:r>
              <a:rPr sz="1400" spc="-5" dirty="0">
                <a:solidFill>
                  <a:schemeClr val="accent3">
                    <a:lumMod val="50000"/>
                  </a:schemeClr>
                </a:solidFill>
                <a:cs typeface="Arial" panose="020B0604020202020204" pitchFamily="34" charset="0"/>
              </a:rPr>
              <a:t>duygusuna sahip</a:t>
            </a:r>
            <a:r>
              <a:rPr sz="1400" spc="215" dirty="0">
                <a:solidFill>
                  <a:schemeClr val="accent3">
                    <a:lumMod val="50000"/>
                  </a:schemeClr>
                </a:solidFill>
                <a:cs typeface="Arial" panose="020B0604020202020204" pitchFamily="34" charset="0"/>
              </a:rPr>
              <a:t> </a:t>
            </a:r>
            <a:r>
              <a:rPr sz="1400" dirty="0">
                <a:solidFill>
                  <a:schemeClr val="accent3">
                    <a:lumMod val="50000"/>
                  </a:schemeClr>
                </a:solidFill>
                <a:cs typeface="Arial" panose="020B0604020202020204" pitchFamily="34" charset="0"/>
              </a:rPr>
              <a:t>olmasının</a:t>
            </a:r>
          </a:p>
          <a:p>
            <a:pPr marL="332740">
              <a:lnSpc>
                <a:spcPts val="1739"/>
              </a:lnSpc>
            </a:pPr>
            <a:r>
              <a:rPr sz="1400" dirty="0">
                <a:solidFill>
                  <a:schemeClr val="accent3">
                    <a:lumMod val="50000"/>
                  </a:schemeClr>
                </a:solidFill>
                <a:cs typeface="Arial" panose="020B0604020202020204" pitchFamily="34" charset="0"/>
              </a:rPr>
              <a:t>sağlanması,</a:t>
            </a:r>
          </a:p>
          <a:p>
            <a:pPr marL="558165" lvl="1" indent="-226060">
              <a:lnSpc>
                <a:spcPts val="1835"/>
              </a:lnSpc>
              <a:buFont typeface="Noto Sans Symbols"/>
              <a:buChar char="❖"/>
              <a:tabLst>
                <a:tab pos="558800" algn="l"/>
              </a:tabLst>
            </a:pPr>
            <a:r>
              <a:rPr sz="1400" spc="-5" dirty="0">
                <a:solidFill>
                  <a:schemeClr val="accent3">
                    <a:lumMod val="50000"/>
                  </a:schemeClr>
                </a:solidFill>
                <a:cs typeface="Arial" panose="020B0604020202020204" pitchFamily="34" charset="0"/>
              </a:rPr>
              <a:t>Ulusal </a:t>
            </a:r>
            <a:r>
              <a:rPr sz="1400" spc="-15" dirty="0">
                <a:solidFill>
                  <a:schemeClr val="accent3">
                    <a:lumMod val="50000"/>
                  </a:schemeClr>
                </a:solidFill>
                <a:cs typeface="Arial" panose="020B0604020202020204" pitchFamily="34" charset="0"/>
              </a:rPr>
              <a:t>ve </a:t>
            </a:r>
            <a:r>
              <a:rPr sz="1400" spc="-10" dirty="0">
                <a:solidFill>
                  <a:schemeClr val="accent3">
                    <a:lumMod val="50000"/>
                  </a:schemeClr>
                </a:solidFill>
                <a:cs typeface="Arial" panose="020B0604020202020204" pitchFamily="34" charset="0"/>
              </a:rPr>
              <a:t>uluslararası pazarlarda kurumun </a:t>
            </a:r>
            <a:r>
              <a:rPr sz="1400" spc="-5" dirty="0">
                <a:solidFill>
                  <a:schemeClr val="accent3">
                    <a:lumMod val="50000"/>
                  </a:schemeClr>
                </a:solidFill>
                <a:cs typeface="Arial" panose="020B0604020202020204" pitchFamily="34" charset="0"/>
              </a:rPr>
              <a:t>“Çevreci” </a:t>
            </a:r>
            <a:r>
              <a:rPr sz="1400" spc="-15" dirty="0">
                <a:solidFill>
                  <a:schemeClr val="accent3">
                    <a:lumMod val="50000"/>
                  </a:schemeClr>
                </a:solidFill>
                <a:cs typeface="Arial" panose="020B0604020202020204" pitchFamily="34" charset="0"/>
              </a:rPr>
              <a:t>sıfatına </a:t>
            </a:r>
            <a:r>
              <a:rPr sz="1400" spc="-5" dirty="0">
                <a:solidFill>
                  <a:schemeClr val="accent3">
                    <a:lumMod val="50000"/>
                  </a:schemeClr>
                </a:solidFill>
                <a:cs typeface="Arial" panose="020B0604020202020204" pitchFamily="34" charset="0"/>
              </a:rPr>
              <a:t>sahip olmasının sağlanması, </a:t>
            </a:r>
            <a:r>
              <a:rPr sz="1400" dirty="0">
                <a:solidFill>
                  <a:schemeClr val="accent3">
                    <a:lumMod val="50000"/>
                  </a:schemeClr>
                </a:solidFill>
                <a:cs typeface="Arial" panose="020B0604020202020204" pitchFamily="34" charset="0"/>
              </a:rPr>
              <a:t>bu </a:t>
            </a:r>
            <a:r>
              <a:rPr sz="1400" spc="-15" dirty="0">
                <a:solidFill>
                  <a:schemeClr val="accent3">
                    <a:lumMod val="50000"/>
                  </a:schemeClr>
                </a:solidFill>
                <a:cs typeface="Arial" panose="020B0604020202020204" pitchFamily="34" charset="0"/>
              </a:rPr>
              <a:t>sayede </a:t>
            </a:r>
            <a:r>
              <a:rPr sz="1400" spc="-10" dirty="0">
                <a:solidFill>
                  <a:schemeClr val="accent3">
                    <a:lumMod val="50000"/>
                  </a:schemeClr>
                </a:solidFill>
                <a:cs typeface="Arial" panose="020B0604020202020204" pitchFamily="34" charset="0"/>
              </a:rPr>
              <a:t>saygınlığının</a:t>
            </a:r>
            <a:r>
              <a:rPr sz="1400" spc="45" dirty="0">
                <a:solidFill>
                  <a:schemeClr val="accent3">
                    <a:lumMod val="50000"/>
                  </a:schemeClr>
                </a:solidFill>
                <a:cs typeface="Arial" panose="020B0604020202020204" pitchFamily="34" charset="0"/>
              </a:rPr>
              <a:t> </a:t>
            </a:r>
            <a:r>
              <a:rPr sz="1400" spc="-30" dirty="0">
                <a:solidFill>
                  <a:schemeClr val="accent3">
                    <a:lumMod val="50000"/>
                  </a:schemeClr>
                </a:solidFill>
                <a:cs typeface="Arial" panose="020B0604020202020204" pitchFamily="34" charset="0"/>
              </a:rPr>
              <a:t>arttırılmasıdır.</a:t>
            </a:r>
            <a:endParaRPr sz="1400"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40338838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0"/>
          <p:cNvGrpSpPr/>
          <p:nvPr/>
        </p:nvGrpSpPr>
        <p:grpSpPr>
          <a:xfrm>
            <a:off x="1639962" y="683999"/>
            <a:ext cx="9151658" cy="5126808"/>
            <a:chOff x="2151153" y="295897"/>
            <a:chExt cx="10377308" cy="6419461"/>
          </a:xfrm>
        </p:grpSpPr>
        <p:sp>
          <p:nvSpPr>
            <p:cNvPr id="2" name="object 2"/>
            <p:cNvSpPr txBox="1"/>
            <p:nvPr/>
          </p:nvSpPr>
          <p:spPr>
            <a:xfrm>
              <a:off x="9433050" y="4903922"/>
              <a:ext cx="2954019" cy="1784462"/>
            </a:xfrm>
            <a:prstGeom prst="rect">
              <a:avLst/>
            </a:prstGeom>
          </p:spPr>
          <p:txBody>
            <a:bodyPr vert="horz" wrap="square" lIns="0" tIns="46355" rIns="0" bIns="0" rtlCol="0">
              <a:spAutoFit/>
            </a:bodyPr>
            <a:lstStyle/>
            <a:p>
              <a:pPr marL="241300" indent="-228600">
                <a:lnSpc>
                  <a:spcPct val="100000"/>
                </a:lnSpc>
                <a:spcBef>
                  <a:spcPts val="365"/>
                </a:spcBef>
                <a:buFont typeface="Carlito"/>
                <a:buChar char="•"/>
                <a:tabLst>
                  <a:tab pos="241300" algn="l"/>
                </a:tabLst>
              </a:pPr>
              <a:r>
                <a:rPr b="1" spc="-10" dirty="0">
                  <a:solidFill>
                    <a:schemeClr val="accent3">
                      <a:lumMod val="50000"/>
                    </a:schemeClr>
                  </a:solidFill>
                  <a:latin typeface="Arial" panose="020B0604020202020204" pitchFamily="34" charset="0"/>
                  <a:cs typeface="Arial" panose="020B0604020202020204" pitchFamily="34" charset="0"/>
                </a:rPr>
                <a:t>GERİ</a:t>
              </a:r>
              <a:r>
                <a:rPr b="1" spc="15" dirty="0">
                  <a:solidFill>
                    <a:schemeClr val="accent3">
                      <a:lumMod val="50000"/>
                    </a:schemeClr>
                  </a:solidFill>
                  <a:latin typeface="Arial" panose="020B0604020202020204" pitchFamily="34" charset="0"/>
                  <a:cs typeface="Arial" panose="020B0604020202020204" pitchFamily="34" charset="0"/>
                </a:rPr>
                <a:t> </a:t>
              </a:r>
              <a:r>
                <a:rPr b="1" spc="-15" dirty="0">
                  <a:solidFill>
                    <a:schemeClr val="accent3">
                      <a:lumMod val="50000"/>
                    </a:schemeClr>
                  </a:solidFill>
                  <a:latin typeface="Arial" panose="020B0604020202020204" pitchFamily="34" charset="0"/>
                  <a:cs typeface="Arial" panose="020B0604020202020204" pitchFamily="34" charset="0"/>
                </a:rPr>
                <a:t>DÖNÜŞÜM</a:t>
              </a:r>
            </a:p>
            <a:p>
              <a:pPr marL="12065" marR="5080">
                <a:lnSpc>
                  <a:spcPct val="91900"/>
                </a:lnSpc>
                <a:spcBef>
                  <a:spcPts val="390"/>
                </a:spcBef>
                <a:tabLst>
                  <a:tab pos="183515" algn="l"/>
                </a:tabLst>
              </a:pPr>
              <a:r>
                <a:rPr spc="-10" dirty="0" err="1">
                  <a:solidFill>
                    <a:schemeClr val="accent3">
                      <a:lumMod val="50000"/>
                    </a:schemeClr>
                  </a:solidFill>
                  <a:latin typeface="Arial" panose="020B0604020202020204" pitchFamily="34" charset="0"/>
                  <a:cs typeface="Arial" panose="020B0604020202020204" pitchFamily="34" charset="0"/>
                </a:rPr>
                <a:t>Ayrı</a:t>
              </a:r>
              <a:r>
                <a:rPr spc="-10" dirty="0">
                  <a:solidFill>
                    <a:schemeClr val="accent3">
                      <a:lumMod val="50000"/>
                    </a:schemeClr>
                  </a:solidFill>
                  <a:latin typeface="Arial" panose="020B0604020202020204" pitchFamily="34" charset="0"/>
                  <a:cs typeface="Arial" panose="020B0604020202020204" pitchFamily="34" charset="0"/>
                </a:rPr>
                <a:t> toplanan atıklar </a:t>
              </a:r>
              <a:r>
                <a:rPr spc="-5" dirty="0">
                  <a:solidFill>
                    <a:schemeClr val="accent3">
                      <a:lumMod val="50000"/>
                    </a:schemeClr>
                  </a:solidFill>
                  <a:latin typeface="Arial" panose="020B0604020202020204" pitchFamily="34" charset="0"/>
                  <a:cs typeface="Arial" panose="020B0604020202020204" pitchFamily="34" charset="0"/>
                </a:rPr>
                <a:t>hammaddeye  </a:t>
              </a:r>
              <a:r>
                <a:rPr spc="-15" dirty="0">
                  <a:solidFill>
                    <a:schemeClr val="accent3">
                      <a:lumMod val="50000"/>
                    </a:schemeClr>
                  </a:solidFill>
                  <a:latin typeface="Arial" panose="020B0604020202020204" pitchFamily="34" charset="0"/>
                  <a:cs typeface="Arial" panose="020B0604020202020204" pitchFamily="34" charset="0"/>
                </a:rPr>
                <a:t>ve </a:t>
              </a:r>
              <a:r>
                <a:rPr spc="-10" dirty="0">
                  <a:solidFill>
                    <a:schemeClr val="accent3">
                      <a:lumMod val="50000"/>
                    </a:schemeClr>
                  </a:solidFill>
                  <a:latin typeface="Arial" panose="020B0604020202020204" pitchFamily="34" charset="0"/>
                  <a:cs typeface="Arial" panose="020B0604020202020204" pitchFamily="34" charset="0"/>
                </a:rPr>
                <a:t>yeni ürünlere  </a:t>
              </a:r>
              <a:r>
                <a:rPr spc="-20" dirty="0">
                  <a:solidFill>
                    <a:schemeClr val="accent3">
                      <a:lumMod val="50000"/>
                    </a:schemeClr>
                  </a:solidFill>
                  <a:latin typeface="Arial" panose="020B0604020202020204" pitchFamily="34" charset="0"/>
                  <a:cs typeface="Arial" panose="020B0604020202020204" pitchFamily="34" charset="0"/>
                </a:rPr>
                <a:t>dönüştürülmektedir</a:t>
              </a:r>
              <a:r>
                <a:rPr sz="1600" spc="-20" dirty="0">
                  <a:solidFill>
                    <a:schemeClr val="accent3">
                      <a:lumMod val="50000"/>
                    </a:schemeClr>
                  </a:solidFill>
                  <a:latin typeface="Arial" panose="020B0604020202020204" pitchFamily="34" charset="0"/>
                  <a:cs typeface="Arial" panose="020B0604020202020204" pitchFamily="34" charset="0"/>
                </a:rPr>
                <a:t>.</a:t>
              </a:r>
              <a:endParaRPr sz="1600" dirty="0">
                <a:solidFill>
                  <a:schemeClr val="accent3">
                    <a:lumMod val="50000"/>
                  </a:schemeClr>
                </a:solidFill>
                <a:latin typeface="Arial" panose="020B0604020202020204" pitchFamily="34" charset="0"/>
                <a:cs typeface="Arial" panose="020B0604020202020204" pitchFamily="34" charset="0"/>
              </a:endParaRPr>
            </a:p>
          </p:txBody>
        </p:sp>
        <p:grpSp>
          <p:nvGrpSpPr>
            <p:cNvPr id="3" name="object 3"/>
            <p:cNvGrpSpPr/>
            <p:nvPr/>
          </p:nvGrpSpPr>
          <p:grpSpPr>
            <a:xfrm>
              <a:off x="2151153" y="4882198"/>
              <a:ext cx="2965308" cy="1833159"/>
              <a:chOff x="2168651" y="4600954"/>
              <a:chExt cx="4349751" cy="2273544"/>
            </a:xfrm>
          </p:grpSpPr>
          <p:sp>
            <p:nvSpPr>
              <p:cNvPr id="4" name="object 4"/>
              <p:cNvSpPr/>
              <p:nvPr/>
            </p:nvSpPr>
            <p:spPr>
              <a:xfrm>
                <a:off x="2168651" y="4600955"/>
                <a:ext cx="4349750" cy="2054860"/>
              </a:xfrm>
              <a:custGeom>
                <a:avLst/>
                <a:gdLst/>
                <a:ahLst/>
                <a:cxnLst/>
                <a:rect l="l" t="t" r="r" b="b"/>
                <a:pathLst>
                  <a:path w="4349750" h="2054859">
                    <a:moveTo>
                      <a:pt x="4144010" y="0"/>
                    </a:moveTo>
                    <a:lnTo>
                      <a:pt x="205486" y="0"/>
                    </a:lnTo>
                    <a:lnTo>
                      <a:pt x="158353" y="5424"/>
                    </a:lnTo>
                    <a:lnTo>
                      <a:pt x="115096" y="20876"/>
                    </a:lnTo>
                    <a:lnTo>
                      <a:pt x="76943" y="45126"/>
                    </a:lnTo>
                    <a:lnTo>
                      <a:pt x="45126" y="76943"/>
                    </a:lnTo>
                    <a:lnTo>
                      <a:pt x="20876" y="115096"/>
                    </a:lnTo>
                    <a:lnTo>
                      <a:pt x="5424" y="158353"/>
                    </a:lnTo>
                    <a:lnTo>
                      <a:pt x="0" y="205486"/>
                    </a:lnTo>
                    <a:lnTo>
                      <a:pt x="0" y="1848916"/>
                    </a:lnTo>
                    <a:lnTo>
                      <a:pt x="5424" y="1896022"/>
                    </a:lnTo>
                    <a:lnTo>
                      <a:pt x="20876" y="1939263"/>
                    </a:lnTo>
                    <a:lnTo>
                      <a:pt x="45126" y="1977407"/>
                    </a:lnTo>
                    <a:lnTo>
                      <a:pt x="76943" y="2009221"/>
                    </a:lnTo>
                    <a:lnTo>
                      <a:pt x="115096" y="2033471"/>
                    </a:lnTo>
                    <a:lnTo>
                      <a:pt x="158353" y="2048926"/>
                    </a:lnTo>
                    <a:lnTo>
                      <a:pt x="205486" y="2054352"/>
                    </a:lnTo>
                    <a:lnTo>
                      <a:pt x="4144010" y="2054352"/>
                    </a:lnTo>
                    <a:lnTo>
                      <a:pt x="4191142" y="2048926"/>
                    </a:lnTo>
                    <a:lnTo>
                      <a:pt x="4234399" y="2033471"/>
                    </a:lnTo>
                    <a:lnTo>
                      <a:pt x="4272552" y="2009221"/>
                    </a:lnTo>
                    <a:lnTo>
                      <a:pt x="4304369" y="1977407"/>
                    </a:lnTo>
                    <a:lnTo>
                      <a:pt x="4328619" y="1939263"/>
                    </a:lnTo>
                    <a:lnTo>
                      <a:pt x="4344071" y="1896022"/>
                    </a:lnTo>
                    <a:lnTo>
                      <a:pt x="4349496" y="1848916"/>
                    </a:lnTo>
                    <a:lnTo>
                      <a:pt x="4349496" y="205486"/>
                    </a:lnTo>
                    <a:lnTo>
                      <a:pt x="4344071" y="158353"/>
                    </a:lnTo>
                    <a:lnTo>
                      <a:pt x="4328619" y="115096"/>
                    </a:lnTo>
                    <a:lnTo>
                      <a:pt x="4304369" y="76943"/>
                    </a:lnTo>
                    <a:lnTo>
                      <a:pt x="4272552" y="45126"/>
                    </a:lnTo>
                    <a:lnTo>
                      <a:pt x="4234399" y="20876"/>
                    </a:lnTo>
                    <a:lnTo>
                      <a:pt x="4191142" y="5424"/>
                    </a:lnTo>
                    <a:lnTo>
                      <a:pt x="4144010" y="0"/>
                    </a:lnTo>
                    <a:close/>
                  </a:path>
                </a:pathLst>
              </a:custGeom>
              <a:solidFill>
                <a:srgbClr val="FFFFFF">
                  <a:alpha val="90194"/>
                </a:srgbClr>
              </a:solidFill>
            </p:spPr>
            <p:txBody>
              <a:bodyPr wrap="square" lIns="0" tIns="0" rIns="0" bIns="0" rtlCol="0"/>
              <a:lstStyle/>
              <a:p>
                <a:endParaRPr/>
              </a:p>
            </p:txBody>
          </p:sp>
          <p:sp>
            <p:nvSpPr>
              <p:cNvPr id="5" name="object 5"/>
              <p:cNvSpPr/>
              <p:nvPr/>
            </p:nvSpPr>
            <p:spPr>
              <a:xfrm>
                <a:off x="2168652" y="4600954"/>
                <a:ext cx="4349750" cy="2273544"/>
              </a:xfrm>
              <a:custGeom>
                <a:avLst/>
                <a:gdLst/>
                <a:ahLst/>
                <a:cxnLst/>
                <a:rect l="l" t="t" r="r" b="b"/>
                <a:pathLst>
                  <a:path w="4349750" h="2054859">
                    <a:moveTo>
                      <a:pt x="0" y="205486"/>
                    </a:moveTo>
                    <a:lnTo>
                      <a:pt x="5424" y="158353"/>
                    </a:lnTo>
                    <a:lnTo>
                      <a:pt x="20876" y="115096"/>
                    </a:lnTo>
                    <a:lnTo>
                      <a:pt x="45126" y="76943"/>
                    </a:lnTo>
                    <a:lnTo>
                      <a:pt x="76943" y="45126"/>
                    </a:lnTo>
                    <a:lnTo>
                      <a:pt x="115096" y="20876"/>
                    </a:lnTo>
                    <a:lnTo>
                      <a:pt x="158353" y="5424"/>
                    </a:lnTo>
                    <a:lnTo>
                      <a:pt x="205486" y="0"/>
                    </a:lnTo>
                    <a:lnTo>
                      <a:pt x="4144010" y="0"/>
                    </a:lnTo>
                    <a:lnTo>
                      <a:pt x="4191142" y="5424"/>
                    </a:lnTo>
                    <a:lnTo>
                      <a:pt x="4234399" y="20876"/>
                    </a:lnTo>
                    <a:lnTo>
                      <a:pt x="4272552" y="45126"/>
                    </a:lnTo>
                    <a:lnTo>
                      <a:pt x="4304369" y="76943"/>
                    </a:lnTo>
                    <a:lnTo>
                      <a:pt x="4328619" y="115096"/>
                    </a:lnTo>
                    <a:lnTo>
                      <a:pt x="4344071" y="158353"/>
                    </a:lnTo>
                    <a:lnTo>
                      <a:pt x="4349496" y="205486"/>
                    </a:lnTo>
                    <a:lnTo>
                      <a:pt x="4349496" y="1848916"/>
                    </a:lnTo>
                    <a:lnTo>
                      <a:pt x="4344071" y="1896022"/>
                    </a:lnTo>
                    <a:lnTo>
                      <a:pt x="4328619" y="1939263"/>
                    </a:lnTo>
                    <a:lnTo>
                      <a:pt x="4304369" y="1977407"/>
                    </a:lnTo>
                    <a:lnTo>
                      <a:pt x="4272552" y="2009221"/>
                    </a:lnTo>
                    <a:lnTo>
                      <a:pt x="4234399" y="2033471"/>
                    </a:lnTo>
                    <a:lnTo>
                      <a:pt x="4191142" y="2048926"/>
                    </a:lnTo>
                    <a:lnTo>
                      <a:pt x="4144010" y="2054352"/>
                    </a:lnTo>
                    <a:lnTo>
                      <a:pt x="205486" y="2054352"/>
                    </a:lnTo>
                    <a:lnTo>
                      <a:pt x="158353" y="2048926"/>
                    </a:lnTo>
                    <a:lnTo>
                      <a:pt x="115096" y="2033471"/>
                    </a:lnTo>
                    <a:lnTo>
                      <a:pt x="76943" y="2009221"/>
                    </a:lnTo>
                    <a:lnTo>
                      <a:pt x="45126" y="1977407"/>
                    </a:lnTo>
                    <a:lnTo>
                      <a:pt x="20876" y="1939263"/>
                    </a:lnTo>
                    <a:lnTo>
                      <a:pt x="5424" y="1896022"/>
                    </a:lnTo>
                    <a:lnTo>
                      <a:pt x="0" y="1848916"/>
                    </a:lnTo>
                    <a:lnTo>
                      <a:pt x="0" y="205486"/>
                    </a:lnTo>
                    <a:close/>
                  </a:path>
                </a:pathLst>
              </a:custGeom>
              <a:ln w="9525">
                <a:solidFill>
                  <a:srgbClr val="5F6271"/>
                </a:solidFill>
              </a:ln>
            </p:spPr>
            <p:txBody>
              <a:bodyPr wrap="square" lIns="0" tIns="0" rIns="0" bIns="0" rtlCol="0"/>
              <a:lstStyle/>
              <a:p>
                <a:endParaRPr/>
              </a:p>
            </p:txBody>
          </p:sp>
        </p:grpSp>
        <p:sp>
          <p:nvSpPr>
            <p:cNvPr id="6" name="object 6"/>
            <p:cNvSpPr txBox="1"/>
            <p:nvPr/>
          </p:nvSpPr>
          <p:spPr>
            <a:xfrm>
              <a:off x="2277616" y="5180458"/>
              <a:ext cx="2604770" cy="1370179"/>
            </a:xfrm>
            <a:prstGeom prst="rect">
              <a:avLst/>
            </a:prstGeom>
          </p:spPr>
          <p:txBody>
            <a:bodyPr vert="horz" wrap="square" lIns="0" tIns="36194" rIns="0" bIns="0" rtlCol="0">
              <a:spAutoFit/>
            </a:bodyPr>
            <a:lstStyle/>
            <a:p>
              <a:pPr marL="241300" marR="5080" indent="-228600">
                <a:lnSpc>
                  <a:spcPct val="92000"/>
                </a:lnSpc>
                <a:spcBef>
                  <a:spcPts val="284"/>
                </a:spcBef>
                <a:buFont typeface="Carlito"/>
                <a:buChar char="•"/>
                <a:tabLst>
                  <a:tab pos="241300" algn="l"/>
                </a:tabLst>
              </a:pPr>
              <a:r>
                <a:rPr b="1" spc="-10" dirty="0">
                  <a:solidFill>
                    <a:schemeClr val="accent3">
                      <a:lumMod val="50000"/>
                    </a:schemeClr>
                  </a:solidFill>
                  <a:latin typeface="Arial" panose="020B0604020202020204" pitchFamily="34" charset="0"/>
                  <a:cs typeface="Arial" panose="020B0604020202020204" pitchFamily="34" charset="0"/>
                </a:rPr>
                <a:t>GERİ </a:t>
              </a:r>
              <a:r>
                <a:rPr b="1" spc="-15" dirty="0">
                  <a:solidFill>
                    <a:schemeClr val="accent3">
                      <a:lumMod val="50000"/>
                    </a:schemeClr>
                  </a:solidFill>
                  <a:latin typeface="Arial" panose="020B0604020202020204" pitchFamily="34" charset="0"/>
                  <a:cs typeface="Arial" panose="020B0604020202020204" pitchFamily="34" charset="0"/>
                </a:rPr>
                <a:t>KAZANIM</a:t>
              </a:r>
              <a:endParaRPr lang="en-GB" b="1" spc="-15" dirty="0">
                <a:solidFill>
                  <a:schemeClr val="accent3">
                    <a:lumMod val="50000"/>
                  </a:schemeClr>
                </a:solidFill>
                <a:latin typeface="Arial" panose="020B0604020202020204" pitchFamily="34" charset="0"/>
                <a:cs typeface="Arial" panose="020B0604020202020204" pitchFamily="34" charset="0"/>
              </a:endParaRPr>
            </a:p>
            <a:p>
              <a:pPr marL="12700" marR="5080">
                <a:lnSpc>
                  <a:spcPct val="92000"/>
                </a:lnSpc>
                <a:spcBef>
                  <a:spcPts val="284"/>
                </a:spcBef>
                <a:tabLst>
                  <a:tab pos="241300" algn="l"/>
                </a:tabLst>
              </a:pPr>
              <a:r>
                <a:rPr sz="1800" spc="-15" dirty="0" err="1">
                  <a:solidFill>
                    <a:schemeClr val="accent3">
                      <a:lumMod val="50000"/>
                    </a:schemeClr>
                  </a:solidFill>
                  <a:latin typeface="Arial" panose="020B0604020202020204" pitchFamily="34" charset="0"/>
                  <a:cs typeface="Arial" panose="020B0604020202020204" pitchFamily="34" charset="0"/>
                </a:rPr>
                <a:t>Organik</a:t>
              </a:r>
              <a:r>
                <a:rPr sz="1800" spc="-15" dirty="0">
                  <a:solidFill>
                    <a:schemeClr val="accent3">
                      <a:lumMod val="50000"/>
                    </a:schemeClr>
                  </a:solidFill>
                  <a:latin typeface="Arial" panose="020B0604020202020204" pitchFamily="34" charset="0"/>
                  <a:cs typeface="Arial" panose="020B0604020202020204" pitchFamily="34" charset="0"/>
                </a:rPr>
                <a:t>  </a:t>
              </a:r>
              <a:r>
                <a:rPr sz="1800" spc="-10" dirty="0">
                  <a:solidFill>
                    <a:schemeClr val="accent3">
                      <a:lumMod val="50000"/>
                    </a:schemeClr>
                  </a:solidFill>
                  <a:latin typeface="Arial" panose="020B0604020202020204" pitchFamily="34" charset="0"/>
                  <a:cs typeface="Arial" panose="020B0604020202020204" pitchFamily="34" charset="0"/>
                </a:rPr>
                <a:t>atıklardan </a:t>
              </a:r>
              <a:r>
                <a:rPr sz="1800" spc="-20" dirty="0">
                  <a:solidFill>
                    <a:schemeClr val="accent3">
                      <a:lumMod val="50000"/>
                    </a:schemeClr>
                  </a:solidFill>
                  <a:latin typeface="Arial" panose="020B0604020202020204" pitchFamily="34" charset="0"/>
                  <a:cs typeface="Arial" panose="020B0604020202020204" pitchFamily="34" charset="0"/>
                </a:rPr>
                <a:t>kompost </a:t>
              </a:r>
              <a:r>
                <a:rPr sz="1800" spc="-15" dirty="0">
                  <a:solidFill>
                    <a:schemeClr val="accent3">
                      <a:lumMod val="50000"/>
                    </a:schemeClr>
                  </a:solidFill>
                  <a:latin typeface="Arial" panose="020B0604020202020204" pitchFamily="34" charset="0"/>
                  <a:cs typeface="Arial" panose="020B0604020202020204" pitchFamily="34" charset="0"/>
                </a:rPr>
                <a:t>ve  gübre </a:t>
              </a:r>
              <a:r>
                <a:rPr sz="1800" spc="-10" dirty="0">
                  <a:solidFill>
                    <a:schemeClr val="accent3">
                      <a:lumMod val="50000"/>
                    </a:schemeClr>
                  </a:solidFill>
                  <a:latin typeface="Arial" panose="020B0604020202020204" pitchFamily="34" charset="0"/>
                  <a:cs typeface="Arial" panose="020B0604020202020204" pitchFamily="34" charset="0"/>
                </a:rPr>
                <a:t>elde</a:t>
              </a:r>
              <a:r>
                <a:rPr sz="1800" spc="55" dirty="0">
                  <a:solidFill>
                    <a:schemeClr val="accent3">
                      <a:lumMod val="50000"/>
                    </a:schemeClr>
                  </a:solidFill>
                  <a:latin typeface="Arial" panose="020B0604020202020204" pitchFamily="34" charset="0"/>
                  <a:cs typeface="Arial" panose="020B0604020202020204" pitchFamily="34" charset="0"/>
                </a:rPr>
                <a:t> </a:t>
              </a:r>
              <a:r>
                <a:rPr sz="1800" spc="-30" dirty="0">
                  <a:solidFill>
                    <a:schemeClr val="accent3">
                      <a:lumMod val="50000"/>
                    </a:schemeClr>
                  </a:solidFill>
                  <a:latin typeface="Arial" panose="020B0604020202020204" pitchFamily="34" charset="0"/>
                  <a:cs typeface="Arial" panose="020B0604020202020204" pitchFamily="34" charset="0"/>
                </a:rPr>
                <a:t>etmektir.</a:t>
              </a:r>
              <a:endParaRPr sz="1800" dirty="0">
                <a:solidFill>
                  <a:schemeClr val="accent3">
                    <a:lumMod val="50000"/>
                  </a:schemeClr>
                </a:solidFill>
                <a:latin typeface="Arial" panose="020B0604020202020204" pitchFamily="34" charset="0"/>
                <a:cs typeface="Arial" panose="020B0604020202020204" pitchFamily="34" charset="0"/>
              </a:endParaRPr>
            </a:p>
          </p:txBody>
        </p:sp>
        <p:grpSp>
          <p:nvGrpSpPr>
            <p:cNvPr id="7" name="object 7"/>
            <p:cNvGrpSpPr/>
            <p:nvPr/>
          </p:nvGrpSpPr>
          <p:grpSpPr>
            <a:xfrm>
              <a:off x="9053750" y="295897"/>
              <a:ext cx="3090487" cy="1893537"/>
              <a:chOff x="8139682" y="85983"/>
              <a:chExt cx="4558183" cy="2201922"/>
            </a:xfrm>
          </p:grpSpPr>
          <p:sp>
            <p:nvSpPr>
              <p:cNvPr id="8" name="object 8"/>
              <p:cNvSpPr/>
              <p:nvPr/>
            </p:nvSpPr>
            <p:spPr>
              <a:xfrm>
                <a:off x="8139683" y="236220"/>
                <a:ext cx="3971925" cy="2051685"/>
              </a:xfrm>
              <a:custGeom>
                <a:avLst/>
                <a:gdLst/>
                <a:ahLst/>
                <a:cxnLst/>
                <a:rect l="l" t="t" r="r" b="b"/>
                <a:pathLst>
                  <a:path w="3971925" h="2051685">
                    <a:moveTo>
                      <a:pt x="3766439" y="0"/>
                    </a:moveTo>
                    <a:lnTo>
                      <a:pt x="205105" y="0"/>
                    </a:lnTo>
                    <a:lnTo>
                      <a:pt x="158073" y="5416"/>
                    </a:lnTo>
                    <a:lnTo>
                      <a:pt x="114901" y="20845"/>
                    </a:lnTo>
                    <a:lnTo>
                      <a:pt x="76819" y="45056"/>
                    </a:lnTo>
                    <a:lnTo>
                      <a:pt x="45056" y="76819"/>
                    </a:lnTo>
                    <a:lnTo>
                      <a:pt x="20845" y="114901"/>
                    </a:lnTo>
                    <a:lnTo>
                      <a:pt x="5416" y="158073"/>
                    </a:lnTo>
                    <a:lnTo>
                      <a:pt x="0" y="205104"/>
                    </a:lnTo>
                    <a:lnTo>
                      <a:pt x="0" y="1846199"/>
                    </a:lnTo>
                    <a:lnTo>
                      <a:pt x="5416" y="1893230"/>
                    </a:lnTo>
                    <a:lnTo>
                      <a:pt x="20845" y="1936402"/>
                    </a:lnTo>
                    <a:lnTo>
                      <a:pt x="45056" y="1974484"/>
                    </a:lnTo>
                    <a:lnTo>
                      <a:pt x="76819" y="2006247"/>
                    </a:lnTo>
                    <a:lnTo>
                      <a:pt x="114901" y="2030458"/>
                    </a:lnTo>
                    <a:lnTo>
                      <a:pt x="158073" y="2045887"/>
                    </a:lnTo>
                    <a:lnTo>
                      <a:pt x="205105" y="2051303"/>
                    </a:lnTo>
                    <a:lnTo>
                      <a:pt x="3766439" y="2051303"/>
                    </a:lnTo>
                    <a:lnTo>
                      <a:pt x="3813470" y="2045887"/>
                    </a:lnTo>
                    <a:lnTo>
                      <a:pt x="3856642" y="2030458"/>
                    </a:lnTo>
                    <a:lnTo>
                      <a:pt x="3894724" y="2006247"/>
                    </a:lnTo>
                    <a:lnTo>
                      <a:pt x="3926487" y="1974484"/>
                    </a:lnTo>
                    <a:lnTo>
                      <a:pt x="3950698" y="1936402"/>
                    </a:lnTo>
                    <a:lnTo>
                      <a:pt x="3966127" y="1893230"/>
                    </a:lnTo>
                    <a:lnTo>
                      <a:pt x="3971544" y="1846199"/>
                    </a:lnTo>
                    <a:lnTo>
                      <a:pt x="3971544" y="205104"/>
                    </a:lnTo>
                    <a:lnTo>
                      <a:pt x="3966127" y="158073"/>
                    </a:lnTo>
                    <a:lnTo>
                      <a:pt x="3950698" y="114901"/>
                    </a:lnTo>
                    <a:lnTo>
                      <a:pt x="3926487" y="76819"/>
                    </a:lnTo>
                    <a:lnTo>
                      <a:pt x="3894724" y="45056"/>
                    </a:lnTo>
                    <a:lnTo>
                      <a:pt x="3856642" y="20845"/>
                    </a:lnTo>
                    <a:lnTo>
                      <a:pt x="3813470" y="5416"/>
                    </a:lnTo>
                    <a:lnTo>
                      <a:pt x="3766439" y="0"/>
                    </a:lnTo>
                    <a:close/>
                  </a:path>
                </a:pathLst>
              </a:custGeom>
              <a:solidFill>
                <a:srgbClr val="FFFFFF">
                  <a:alpha val="90194"/>
                </a:srgbClr>
              </a:solidFill>
            </p:spPr>
            <p:txBody>
              <a:bodyPr wrap="square" lIns="0" tIns="0" rIns="0" bIns="0" rtlCol="0"/>
              <a:lstStyle/>
              <a:p>
                <a:endParaRPr/>
              </a:p>
            </p:txBody>
          </p:sp>
          <p:sp>
            <p:nvSpPr>
              <p:cNvPr id="9" name="object 9"/>
              <p:cNvSpPr/>
              <p:nvPr/>
            </p:nvSpPr>
            <p:spPr>
              <a:xfrm>
                <a:off x="8139682" y="85983"/>
                <a:ext cx="4558183" cy="2201921"/>
              </a:xfrm>
              <a:custGeom>
                <a:avLst/>
                <a:gdLst/>
                <a:ahLst/>
                <a:cxnLst/>
                <a:rect l="l" t="t" r="r" b="b"/>
                <a:pathLst>
                  <a:path w="3971925" h="2051685">
                    <a:moveTo>
                      <a:pt x="0" y="205104"/>
                    </a:moveTo>
                    <a:lnTo>
                      <a:pt x="5416" y="158073"/>
                    </a:lnTo>
                    <a:lnTo>
                      <a:pt x="20845" y="114901"/>
                    </a:lnTo>
                    <a:lnTo>
                      <a:pt x="45056" y="76819"/>
                    </a:lnTo>
                    <a:lnTo>
                      <a:pt x="76819" y="45056"/>
                    </a:lnTo>
                    <a:lnTo>
                      <a:pt x="114901" y="20845"/>
                    </a:lnTo>
                    <a:lnTo>
                      <a:pt x="158073" y="5416"/>
                    </a:lnTo>
                    <a:lnTo>
                      <a:pt x="205105" y="0"/>
                    </a:lnTo>
                    <a:lnTo>
                      <a:pt x="3766439" y="0"/>
                    </a:lnTo>
                    <a:lnTo>
                      <a:pt x="3813470" y="5416"/>
                    </a:lnTo>
                    <a:lnTo>
                      <a:pt x="3856642" y="20845"/>
                    </a:lnTo>
                    <a:lnTo>
                      <a:pt x="3894724" y="45056"/>
                    </a:lnTo>
                    <a:lnTo>
                      <a:pt x="3926487" y="76819"/>
                    </a:lnTo>
                    <a:lnTo>
                      <a:pt x="3950698" y="114901"/>
                    </a:lnTo>
                    <a:lnTo>
                      <a:pt x="3966127" y="158073"/>
                    </a:lnTo>
                    <a:lnTo>
                      <a:pt x="3971544" y="205104"/>
                    </a:lnTo>
                    <a:lnTo>
                      <a:pt x="3971544" y="1846199"/>
                    </a:lnTo>
                    <a:lnTo>
                      <a:pt x="3966127" y="1893230"/>
                    </a:lnTo>
                    <a:lnTo>
                      <a:pt x="3950698" y="1936402"/>
                    </a:lnTo>
                    <a:lnTo>
                      <a:pt x="3926487" y="1974484"/>
                    </a:lnTo>
                    <a:lnTo>
                      <a:pt x="3894724" y="2006247"/>
                    </a:lnTo>
                    <a:lnTo>
                      <a:pt x="3856642" y="2030458"/>
                    </a:lnTo>
                    <a:lnTo>
                      <a:pt x="3813470" y="2045887"/>
                    </a:lnTo>
                    <a:lnTo>
                      <a:pt x="3766439" y="2051303"/>
                    </a:lnTo>
                    <a:lnTo>
                      <a:pt x="205105" y="2051303"/>
                    </a:lnTo>
                    <a:lnTo>
                      <a:pt x="158073" y="2045887"/>
                    </a:lnTo>
                    <a:lnTo>
                      <a:pt x="114901" y="2030458"/>
                    </a:lnTo>
                    <a:lnTo>
                      <a:pt x="76819" y="2006247"/>
                    </a:lnTo>
                    <a:lnTo>
                      <a:pt x="45056" y="1974484"/>
                    </a:lnTo>
                    <a:lnTo>
                      <a:pt x="20845" y="1936402"/>
                    </a:lnTo>
                    <a:lnTo>
                      <a:pt x="5416" y="1893230"/>
                    </a:lnTo>
                    <a:lnTo>
                      <a:pt x="0" y="1846199"/>
                    </a:lnTo>
                    <a:lnTo>
                      <a:pt x="0" y="205104"/>
                    </a:lnTo>
                    <a:close/>
                  </a:path>
                </a:pathLst>
              </a:custGeom>
              <a:ln w="9525">
                <a:solidFill>
                  <a:srgbClr val="5F6271"/>
                </a:solidFill>
              </a:ln>
            </p:spPr>
            <p:txBody>
              <a:bodyPr wrap="square" lIns="0" tIns="0" rIns="0" bIns="0" rtlCol="0"/>
              <a:lstStyle/>
              <a:p>
                <a:endParaRPr/>
              </a:p>
            </p:txBody>
          </p:sp>
        </p:grpSp>
        <p:sp>
          <p:nvSpPr>
            <p:cNvPr id="10" name="object 10"/>
            <p:cNvSpPr txBox="1"/>
            <p:nvPr/>
          </p:nvSpPr>
          <p:spPr>
            <a:xfrm>
              <a:off x="9433049" y="411475"/>
              <a:ext cx="2954021" cy="1405667"/>
            </a:xfrm>
            <a:prstGeom prst="rect">
              <a:avLst/>
            </a:prstGeom>
          </p:spPr>
          <p:txBody>
            <a:bodyPr vert="horz" wrap="square" lIns="0" tIns="36195" rIns="0" bIns="0" rtlCol="0">
              <a:spAutoFit/>
            </a:bodyPr>
            <a:lstStyle/>
            <a:p>
              <a:pPr marL="241300" marR="5080" indent="-228600">
                <a:lnSpc>
                  <a:spcPct val="92000"/>
                </a:lnSpc>
                <a:spcBef>
                  <a:spcPts val="285"/>
                </a:spcBef>
                <a:buFont typeface="Carlito"/>
                <a:buChar char="•"/>
                <a:tabLst>
                  <a:tab pos="241300" algn="l"/>
                </a:tabLst>
              </a:pPr>
              <a:r>
                <a:rPr b="1" spc="-50" dirty="0">
                  <a:solidFill>
                    <a:schemeClr val="accent3">
                      <a:lumMod val="50000"/>
                    </a:schemeClr>
                  </a:solidFill>
                  <a:latin typeface="Arial" panose="020B0604020202020204" pitchFamily="34" charset="0"/>
                  <a:cs typeface="Arial" panose="020B0604020202020204" pitchFamily="34" charset="0"/>
                </a:rPr>
                <a:t>AYRI </a:t>
              </a:r>
              <a:r>
                <a:rPr b="1" spc="-20" dirty="0">
                  <a:solidFill>
                    <a:schemeClr val="accent3">
                      <a:lumMod val="50000"/>
                    </a:schemeClr>
                  </a:solidFill>
                  <a:latin typeface="Arial" panose="020B0604020202020204" pitchFamily="34" charset="0"/>
                  <a:cs typeface="Arial" panose="020B0604020202020204" pitchFamily="34" charset="0"/>
                </a:rPr>
                <a:t>TOPLAMA</a:t>
              </a:r>
              <a:endParaRPr lang="en-GB" b="1" spc="-20" dirty="0">
                <a:solidFill>
                  <a:schemeClr val="accent3">
                    <a:lumMod val="50000"/>
                  </a:schemeClr>
                </a:solidFill>
                <a:latin typeface="Arial" panose="020B0604020202020204" pitchFamily="34" charset="0"/>
                <a:cs typeface="Arial" panose="020B0604020202020204" pitchFamily="34" charset="0"/>
              </a:endParaRPr>
            </a:p>
            <a:p>
              <a:pPr marL="12700" marR="5080">
                <a:lnSpc>
                  <a:spcPct val="92000"/>
                </a:lnSpc>
                <a:spcBef>
                  <a:spcPts val="285"/>
                </a:spcBef>
                <a:tabLst>
                  <a:tab pos="241300" algn="l"/>
                </a:tabLst>
              </a:pPr>
              <a:r>
                <a:rPr sz="1800" spc="-5" dirty="0" err="1">
                  <a:solidFill>
                    <a:schemeClr val="accent3">
                      <a:lumMod val="50000"/>
                    </a:schemeClr>
                  </a:solidFill>
                  <a:latin typeface="Arial" panose="020B0604020202020204" pitchFamily="34" charset="0"/>
                  <a:cs typeface="Arial" panose="020B0604020202020204" pitchFamily="34" charset="0"/>
                </a:rPr>
                <a:t>Oluşan</a:t>
              </a:r>
              <a:r>
                <a:rPr sz="1800" spc="-5" dirty="0">
                  <a:solidFill>
                    <a:schemeClr val="accent3">
                      <a:lumMod val="50000"/>
                    </a:schemeClr>
                  </a:solidFill>
                  <a:latin typeface="Arial" panose="020B0604020202020204" pitchFamily="34" charset="0"/>
                  <a:cs typeface="Arial" panose="020B0604020202020204" pitchFamily="34" charset="0"/>
                </a:rPr>
                <a:t>  </a:t>
              </a:r>
              <a:r>
                <a:rPr sz="1800" spc="-10" dirty="0">
                  <a:solidFill>
                    <a:schemeClr val="accent3">
                      <a:lumMod val="50000"/>
                    </a:schemeClr>
                  </a:solidFill>
                  <a:latin typeface="Arial" panose="020B0604020202020204" pitchFamily="34" charset="0"/>
                  <a:cs typeface="Arial" panose="020B0604020202020204" pitchFamily="34" charset="0"/>
                </a:rPr>
                <a:t>atıkları kaynağında ayrı  </a:t>
              </a:r>
              <a:r>
                <a:rPr sz="1800" spc="-5" dirty="0">
                  <a:solidFill>
                    <a:schemeClr val="accent3">
                      <a:lumMod val="50000"/>
                    </a:schemeClr>
                  </a:solidFill>
                  <a:latin typeface="Arial" panose="020B0604020202020204" pitchFamily="34" charset="0"/>
                  <a:cs typeface="Arial" panose="020B0604020202020204" pitchFamily="34" charset="0"/>
                </a:rPr>
                <a:t>biriktirmek </a:t>
              </a:r>
              <a:r>
                <a:rPr sz="1800" spc="-15" dirty="0">
                  <a:solidFill>
                    <a:schemeClr val="accent3">
                      <a:lumMod val="50000"/>
                    </a:schemeClr>
                  </a:solidFill>
                  <a:latin typeface="Arial" panose="020B0604020202020204" pitchFamily="34" charset="0"/>
                  <a:cs typeface="Arial" panose="020B0604020202020204" pitchFamily="34" charset="0"/>
                </a:rPr>
                <a:t>ve</a:t>
              </a:r>
              <a:r>
                <a:rPr sz="1800" spc="-30" dirty="0">
                  <a:solidFill>
                    <a:schemeClr val="accent3">
                      <a:lumMod val="50000"/>
                    </a:schemeClr>
                  </a:solidFill>
                  <a:latin typeface="Arial" panose="020B0604020202020204" pitchFamily="34" charset="0"/>
                  <a:cs typeface="Arial" panose="020B0604020202020204" pitchFamily="34" charset="0"/>
                </a:rPr>
                <a:t> </a:t>
              </a:r>
              <a:r>
                <a:rPr sz="1800" spc="-5" dirty="0">
                  <a:solidFill>
                    <a:schemeClr val="accent3">
                      <a:lumMod val="50000"/>
                    </a:schemeClr>
                  </a:solidFill>
                  <a:latin typeface="Arial" panose="020B0604020202020204" pitchFamily="34" charset="0"/>
                  <a:cs typeface="Arial" panose="020B0604020202020204" pitchFamily="34" charset="0"/>
                </a:rPr>
                <a:t>toplamak</a:t>
              </a:r>
              <a:r>
                <a:rPr sz="1800" spc="-5" dirty="0">
                  <a:latin typeface="Arial" panose="020B0604020202020204" pitchFamily="34" charset="0"/>
                  <a:cs typeface="Arial" panose="020B0604020202020204" pitchFamily="34" charset="0"/>
                </a:rPr>
                <a:t>.</a:t>
              </a:r>
              <a:endParaRPr sz="1800" dirty="0">
                <a:latin typeface="Arial" panose="020B0604020202020204" pitchFamily="34" charset="0"/>
                <a:cs typeface="Arial" panose="020B0604020202020204" pitchFamily="34" charset="0"/>
              </a:endParaRPr>
            </a:p>
          </p:txBody>
        </p:sp>
        <p:grpSp>
          <p:nvGrpSpPr>
            <p:cNvPr id="11" name="object 11"/>
            <p:cNvGrpSpPr/>
            <p:nvPr/>
          </p:nvGrpSpPr>
          <p:grpSpPr>
            <a:xfrm>
              <a:off x="2168652" y="393565"/>
              <a:ext cx="2978557" cy="1678326"/>
              <a:chOff x="2174748" y="209276"/>
              <a:chExt cx="4381313" cy="2078629"/>
            </a:xfrm>
          </p:grpSpPr>
          <p:sp>
            <p:nvSpPr>
              <p:cNvPr id="12" name="object 12"/>
              <p:cNvSpPr/>
              <p:nvPr/>
            </p:nvSpPr>
            <p:spPr>
              <a:xfrm>
                <a:off x="2174748" y="236220"/>
                <a:ext cx="4340860" cy="2051685"/>
              </a:xfrm>
              <a:custGeom>
                <a:avLst/>
                <a:gdLst/>
                <a:ahLst/>
                <a:cxnLst/>
                <a:rect l="l" t="t" r="r" b="b"/>
                <a:pathLst>
                  <a:path w="4340859" h="2051685">
                    <a:moveTo>
                      <a:pt x="4135247" y="0"/>
                    </a:moveTo>
                    <a:lnTo>
                      <a:pt x="205104" y="0"/>
                    </a:lnTo>
                    <a:lnTo>
                      <a:pt x="158073" y="5416"/>
                    </a:lnTo>
                    <a:lnTo>
                      <a:pt x="114901" y="20845"/>
                    </a:lnTo>
                    <a:lnTo>
                      <a:pt x="76819" y="45056"/>
                    </a:lnTo>
                    <a:lnTo>
                      <a:pt x="45056" y="76819"/>
                    </a:lnTo>
                    <a:lnTo>
                      <a:pt x="20845" y="114901"/>
                    </a:lnTo>
                    <a:lnTo>
                      <a:pt x="5416" y="158073"/>
                    </a:lnTo>
                    <a:lnTo>
                      <a:pt x="0" y="205104"/>
                    </a:lnTo>
                    <a:lnTo>
                      <a:pt x="0" y="1846199"/>
                    </a:lnTo>
                    <a:lnTo>
                      <a:pt x="5416" y="1893230"/>
                    </a:lnTo>
                    <a:lnTo>
                      <a:pt x="20845" y="1936402"/>
                    </a:lnTo>
                    <a:lnTo>
                      <a:pt x="45056" y="1974484"/>
                    </a:lnTo>
                    <a:lnTo>
                      <a:pt x="76819" y="2006247"/>
                    </a:lnTo>
                    <a:lnTo>
                      <a:pt x="114901" y="2030458"/>
                    </a:lnTo>
                    <a:lnTo>
                      <a:pt x="158073" y="2045887"/>
                    </a:lnTo>
                    <a:lnTo>
                      <a:pt x="205104" y="2051303"/>
                    </a:lnTo>
                    <a:lnTo>
                      <a:pt x="4135247" y="2051303"/>
                    </a:lnTo>
                    <a:lnTo>
                      <a:pt x="4182278" y="2045887"/>
                    </a:lnTo>
                    <a:lnTo>
                      <a:pt x="4225450" y="2030458"/>
                    </a:lnTo>
                    <a:lnTo>
                      <a:pt x="4263532" y="2006247"/>
                    </a:lnTo>
                    <a:lnTo>
                      <a:pt x="4295295" y="1974484"/>
                    </a:lnTo>
                    <a:lnTo>
                      <a:pt x="4319506" y="1936402"/>
                    </a:lnTo>
                    <a:lnTo>
                      <a:pt x="4334935" y="1893230"/>
                    </a:lnTo>
                    <a:lnTo>
                      <a:pt x="4340352" y="1846199"/>
                    </a:lnTo>
                    <a:lnTo>
                      <a:pt x="4340352" y="205104"/>
                    </a:lnTo>
                    <a:lnTo>
                      <a:pt x="4334935" y="158073"/>
                    </a:lnTo>
                    <a:lnTo>
                      <a:pt x="4319506" y="114901"/>
                    </a:lnTo>
                    <a:lnTo>
                      <a:pt x="4295295" y="76819"/>
                    </a:lnTo>
                    <a:lnTo>
                      <a:pt x="4263532" y="45056"/>
                    </a:lnTo>
                    <a:lnTo>
                      <a:pt x="4225450" y="20845"/>
                    </a:lnTo>
                    <a:lnTo>
                      <a:pt x="4182278" y="5416"/>
                    </a:lnTo>
                    <a:lnTo>
                      <a:pt x="4135247" y="0"/>
                    </a:lnTo>
                    <a:close/>
                  </a:path>
                </a:pathLst>
              </a:custGeom>
              <a:solidFill>
                <a:srgbClr val="FFFFFF">
                  <a:alpha val="90194"/>
                </a:srgbClr>
              </a:solidFill>
            </p:spPr>
            <p:txBody>
              <a:bodyPr wrap="square" lIns="0" tIns="0" rIns="0" bIns="0" rtlCol="0"/>
              <a:lstStyle/>
              <a:p>
                <a:endParaRPr>
                  <a:solidFill>
                    <a:schemeClr val="accent3">
                      <a:lumMod val="50000"/>
                    </a:schemeClr>
                  </a:solidFill>
                </a:endParaRPr>
              </a:p>
            </p:txBody>
          </p:sp>
          <p:sp>
            <p:nvSpPr>
              <p:cNvPr id="13" name="object 13"/>
              <p:cNvSpPr/>
              <p:nvPr/>
            </p:nvSpPr>
            <p:spPr>
              <a:xfrm>
                <a:off x="2215201" y="209276"/>
                <a:ext cx="4340860" cy="2051686"/>
              </a:xfrm>
              <a:custGeom>
                <a:avLst/>
                <a:gdLst/>
                <a:ahLst/>
                <a:cxnLst/>
                <a:rect l="l" t="t" r="r" b="b"/>
                <a:pathLst>
                  <a:path w="4340859" h="2051685">
                    <a:moveTo>
                      <a:pt x="0" y="205104"/>
                    </a:moveTo>
                    <a:lnTo>
                      <a:pt x="5416" y="158073"/>
                    </a:lnTo>
                    <a:lnTo>
                      <a:pt x="20845" y="114901"/>
                    </a:lnTo>
                    <a:lnTo>
                      <a:pt x="45056" y="76819"/>
                    </a:lnTo>
                    <a:lnTo>
                      <a:pt x="76819" y="45056"/>
                    </a:lnTo>
                    <a:lnTo>
                      <a:pt x="114901" y="20845"/>
                    </a:lnTo>
                    <a:lnTo>
                      <a:pt x="158073" y="5416"/>
                    </a:lnTo>
                    <a:lnTo>
                      <a:pt x="205104" y="0"/>
                    </a:lnTo>
                    <a:lnTo>
                      <a:pt x="4135247" y="0"/>
                    </a:lnTo>
                    <a:lnTo>
                      <a:pt x="4182278" y="5416"/>
                    </a:lnTo>
                    <a:lnTo>
                      <a:pt x="4225450" y="20845"/>
                    </a:lnTo>
                    <a:lnTo>
                      <a:pt x="4263532" y="45056"/>
                    </a:lnTo>
                    <a:lnTo>
                      <a:pt x="4295295" y="76819"/>
                    </a:lnTo>
                    <a:lnTo>
                      <a:pt x="4319506" y="114901"/>
                    </a:lnTo>
                    <a:lnTo>
                      <a:pt x="4334935" y="158073"/>
                    </a:lnTo>
                    <a:lnTo>
                      <a:pt x="4340352" y="205104"/>
                    </a:lnTo>
                    <a:lnTo>
                      <a:pt x="4340352" y="1846199"/>
                    </a:lnTo>
                    <a:lnTo>
                      <a:pt x="4334935" y="1893230"/>
                    </a:lnTo>
                    <a:lnTo>
                      <a:pt x="4319506" y="1936402"/>
                    </a:lnTo>
                    <a:lnTo>
                      <a:pt x="4295295" y="1974484"/>
                    </a:lnTo>
                    <a:lnTo>
                      <a:pt x="4263532" y="2006247"/>
                    </a:lnTo>
                    <a:lnTo>
                      <a:pt x="4225450" y="2030458"/>
                    </a:lnTo>
                    <a:lnTo>
                      <a:pt x="4182278" y="2045887"/>
                    </a:lnTo>
                    <a:lnTo>
                      <a:pt x="4135247" y="2051303"/>
                    </a:lnTo>
                    <a:lnTo>
                      <a:pt x="205104" y="2051303"/>
                    </a:lnTo>
                    <a:lnTo>
                      <a:pt x="158073" y="2045887"/>
                    </a:lnTo>
                    <a:lnTo>
                      <a:pt x="114901" y="2030458"/>
                    </a:lnTo>
                    <a:lnTo>
                      <a:pt x="76819" y="2006247"/>
                    </a:lnTo>
                    <a:lnTo>
                      <a:pt x="45056" y="1974484"/>
                    </a:lnTo>
                    <a:lnTo>
                      <a:pt x="20845" y="1936402"/>
                    </a:lnTo>
                    <a:lnTo>
                      <a:pt x="5416" y="1893230"/>
                    </a:lnTo>
                    <a:lnTo>
                      <a:pt x="0" y="1846199"/>
                    </a:lnTo>
                    <a:lnTo>
                      <a:pt x="0" y="205104"/>
                    </a:lnTo>
                    <a:close/>
                  </a:path>
                </a:pathLst>
              </a:custGeom>
              <a:ln w="9525">
                <a:solidFill>
                  <a:srgbClr val="5F6271"/>
                </a:solidFill>
              </a:ln>
            </p:spPr>
            <p:txBody>
              <a:bodyPr wrap="square" lIns="0" tIns="0" rIns="0" bIns="0" rtlCol="0"/>
              <a:lstStyle/>
              <a:p>
                <a:endParaRPr/>
              </a:p>
            </p:txBody>
          </p:sp>
        </p:grpSp>
        <p:sp>
          <p:nvSpPr>
            <p:cNvPr id="15" name="object 15"/>
            <p:cNvSpPr txBox="1"/>
            <p:nvPr/>
          </p:nvSpPr>
          <p:spPr>
            <a:xfrm>
              <a:off x="2277616" y="512561"/>
              <a:ext cx="2412364" cy="1418577"/>
            </a:xfrm>
            <a:prstGeom prst="rect">
              <a:avLst/>
            </a:prstGeom>
          </p:spPr>
          <p:txBody>
            <a:bodyPr vert="horz" wrap="square" lIns="0" tIns="41275" rIns="0" bIns="0" rtlCol="0">
              <a:spAutoFit/>
            </a:bodyPr>
            <a:lstStyle/>
            <a:p>
              <a:pPr marL="298450" marR="5080" indent="-285750">
                <a:lnSpc>
                  <a:spcPts val="1970"/>
                </a:lnSpc>
                <a:spcBef>
                  <a:spcPts val="325"/>
                </a:spcBef>
                <a:buFont typeface="Arial" panose="020B0604020202020204" pitchFamily="34" charset="0"/>
                <a:buChar char="•"/>
              </a:pPr>
              <a:r>
                <a:rPr lang="en-GB" b="1" spc="-10" dirty="0">
                  <a:solidFill>
                    <a:schemeClr val="accent3">
                      <a:lumMod val="50000"/>
                    </a:schemeClr>
                  </a:solidFill>
                  <a:latin typeface="Arial" panose="020B0604020202020204" pitchFamily="34" charset="0"/>
                  <a:cs typeface="Arial" panose="020B0604020202020204" pitchFamily="34" charset="0"/>
                </a:rPr>
                <a:t>ATIK ÖNLEME</a:t>
              </a:r>
              <a:endParaRPr lang="en-GB" b="1" spc="-15" dirty="0">
                <a:solidFill>
                  <a:schemeClr val="accent3">
                    <a:lumMod val="50000"/>
                  </a:schemeClr>
                </a:solidFill>
                <a:latin typeface="Arial" panose="020B0604020202020204" pitchFamily="34" charset="0"/>
                <a:cs typeface="Arial" panose="020B0604020202020204" pitchFamily="34" charset="0"/>
              </a:endParaRPr>
            </a:p>
            <a:p>
              <a:pPr marL="12700" marR="5080">
                <a:lnSpc>
                  <a:spcPts val="1970"/>
                </a:lnSpc>
                <a:spcBef>
                  <a:spcPts val="325"/>
                </a:spcBef>
              </a:pPr>
              <a:r>
                <a:rPr spc="-5" dirty="0" err="1">
                  <a:solidFill>
                    <a:schemeClr val="accent3">
                      <a:lumMod val="50000"/>
                    </a:schemeClr>
                  </a:solidFill>
                  <a:latin typeface="Arial" panose="020B0604020202020204" pitchFamily="34" charset="0"/>
                  <a:cs typeface="Arial" panose="020B0604020202020204" pitchFamily="34" charset="0"/>
                </a:rPr>
                <a:t>Olabildiğince</a:t>
              </a:r>
              <a:r>
                <a:rPr spc="-5" dirty="0">
                  <a:solidFill>
                    <a:schemeClr val="accent3">
                      <a:lumMod val="50000"/>
                    </a:schemeClr>
                  </a:solidFill>
                  <a:latin typeface="Arial" panose="020B0604020202020204" pitchFamily="34" charset="0"/>
                  <a:cs typeface="Arial" panose="020B0604020202020204" pitchFamily="34" charset="0"/>
                </a:rPr>
                <a:t> </a:t>
              </a:r>
              <a:r>
                <a:rPr dirty="0">
                  <a:solidFill>
                    <a:schemeClr val="accent3">
                      <a:lumMod val="50000"/>
                    </a:schemeClr>
                  </a:solidFill>
                  <a:latin typeface="Arial" panose="020B0604020202020204" pitchFamily="34" charset="0"/>
                  <a:cs typeface="Arial" panose="020B0604020202020204" pitchFamily="34" charset="0"/>
                </a:rPr>
                <a:t>az </a:t>
              </a:r>
              <a:r>
                <a:rPr spc="-15" dirty="0">
                  <a:solidFill>
                    <a:schemeClr val="accent3">
                      <a:lumMod val="50000"/>
                    </a:schemeClr>
                  </a:solidFill>
                  <a:latin typeface="Arial" panose="020B0604020202020204" pitchFamily="34" charset="0"/>
                  <a:cs typeface="Arial" panose="020B0604020202020204" pitchFamily="34" charset="0"/>
                </a:rPr>
                <a:t>tüketmek  ve </a:t>
              </a:r>
              <a:r>
                <a:rPr dirty="0">
                  <a:solidFill>
                    <a:schemeClr val="accent3">
                      <a:lumMod val="50000"/>
                    </a:schemeClr>
                  </a:solidFill>
                  <a:latin typeface="Arial" panose="020B0604020202020204" pitchFamily="34" charset="0"/>
                  <a:cs typeface="Arial" panose="020B0604020202020204" pitchFamily="34" charset="0"/>
                </a:rPr>
                <a:t>az </a:t>
              </a:r>
              <a:r>
                <a:rPr spc="-10" dirty="0">
                  <a:solidFill>
                    <a:schemeClr val="accent3">
                      <a:lumMod val="50000"/>
                    </a:schemeClr>
                  </a:solidFill>
                  <a:latin typeface="Arial" panose="020B0604020202020204" pitchFamily="34" charset="0"/>
                  <a:cs typeface="Arial" panose="020B0604020202020204" pitchFamily="34" charset="0"/>
                </a:rPr>
                <a:t>atık</a:t>
              </a:r>
              <a:r>
                <a:rPr spc="10" dirty="0">
                  <a:solidFill>
                    <a:schemeClr val="accent3">
                      <a:lumMod val="50000"/>
                    </a:schemeClr>
                  </a:solidFill>
                  <a:latin typeface="Arial" panose="020B0604020202020204" pitchFamily="34" charset="0"/>
                  <a:cs typeface="Arial" panose="020B0604020202020204" pitchFamily="34" charset="0"/>
                </a:rPr>
                <a:t> </a:t>
              </a:r>
              <a:r>
                <a:rPr spc="-25" dirty="0">
                  <a:solidFill>
                    <a:schemeClr val="accent3">
                      <a:lumMod val="50000"/>
                    </a:schemeClr>
                  </a:solidFill>
                  <a:latin typeface="Arial" panose="020B0604020202020204" pitchFamily="34" charset="0"/>
                  <a:cs typeface="Arial" panose="020B0604020202020204" pitchFamily="34" charset="0"/>
                </a:rPr>
                <a:t>üretmektir.</a:t>
              </a:r>
              <a:endParaRPr dirty="0">
                <a:solidFill>
                  <a:schemeClr val="accent3">
                    <a:lumMod val="50000"/>
                  </a:schemeClr>
                </a:solidFill>
                <a:latin typeface="Arial" panose="020B0604020202020204" pitchFamily="34" charset="0"/>
                <a:cs typeface="Arial" panose="020B0604020202020204" pitchFamily="34" charset="0"/>
              </a:endParaRPr>
            </a:p>
          </p:txBody>
        </p:sp>
        <p:sp>
          <p:nvSpPr>
            <p:cNvPr id="16" name="object 16"/>
            <p:cNvSpPr/>
            <p:nvPr/>
          </p:nvSpPr>
          <p:spPr>
            <a:xfrm>
              <a:off x="4099559" y="591312"/>
              <a:ext cx="2920745" cy="2792730"/>
            </a:xfrm>
            <a:prstGeom prst="rect">
              <a:avLst/>
            </a:prstGeom>
            <a:blipFill>
              <a:blip r:embed="rId2" cstate="print"/>
              <a:stretch>
                <a:fillRect/>
              </a:stretch>
            </a:blipFill>
          </p:spPr>
          <p:txBody>
            <a:bodyPr wrap="square" lIns="0" tIns="0" rIns="0" bIns="0" rtlCol="0"/>
            <a:lstStyle/>
            <a:p>
              <a:endParaRPr/>
            </a:p>
          </p:txBody>
        </p:sp>
        <p:sp>
          <p:nvSpPr>
            <p:cNvPr id="17" name="object 17"/>
            <p:cNvSpPr txBox="1"/>
            <p:nvPr/>
          </p:nvSpPr>
          <p:spPr>
            <a:xfrm>
              <a:off x="4951602" y="2093798"/>
              <a:ext cx="1458978" cy="512445"/>
            </a:xfrm>
            <a:prstGeom prst="rect">
              <a:avLst/>
            </a:prstGeom>
          </p:spPr>
          <p:txBody>
            <a:bodyPr vert="horz" wrap="square" lIns="0" tIns="12065" rIns="0" bIns="0" rtlCol="0">
              <a:spAutoFit/>
            </a:bodyPr>
            <a:lstStyle/>
            <a:p>
              <a:pPr marL="12700">
                <a:lnSpc>
                  <a:spcPct val="100000"/>
                </a:lnSpc>
                <a:spcBef>
                  <a:spcPts val="95"/>
                </a:spcBef>
              </a:pPr>
              <a:r>
                <a:rPr sz="3200" b="1" spc="-5" dirty="0">
                  <a:latin typeface="Carlito"/>
                  <a:cs typeface="Carlito"/>
                </a:rPr>
                <a:t>S</a:t>
              </a:r>
              <a:r>
                <a:rPr sz="3200" b="1" spc="-20" dirty="0">
                  <a:latin typeface="Carlito"/>
                  <a:cs typeface="Carlito"/>
                </a:rPr>
                <a:t>I</a:t>
              </a:r>
              <a:r>
                <a:rPr sz="3200" b="1" spc="-5" dirty="0">
                  <a:latin typeface="Carlito"/>
                  <a:cs typeface="Carlito"/>
                </a:rPr>
                <a:t>F</a:t>
              </a:r>
              <a:r>
                <a:rPr sz="3200" b="1" spc="-25" dirty="0">
                  <a:latin typeface="Carlito"/>
                  <a:cs typeface="Carlito"/>
                </a:rPr>
                <a:t>I</a:t>
              </a:r>
              <a:r>
                <a:rPr sz="3200" b="1" spc="-5" dirty="0">
                  <a:latin typeface="Carlito"/>
                  <a:cs typeface="Carlito"/>
                </a:rPr>
                <a:t>R</a:t>
              </a:r>
              <a:endParaRPr sz="3200" dirty="0">
                <a:latin typeface="Carlito"/>
                <a:cs typeface="Carlito"/>
              </a:endParaRPr>
            </a:p>
          </p:txBody>
        </p:sp>
        <p:sp>
          <p:nvSpPr>
            <p:cNvPr id="18" name="object 18"/>
            <p:cNvSpPr/>
            <p:nvPr/>
          </p:nvSpPr>
          <p:spPr>
            <a:xfrm>
              <a:off x="7050615" y="602101"/>
              <a:ext cx="2792729" cy="2792730"/>
            </a:xfrm>
            <a:prstGeom prst="rect">
              <a:avLst/>
            </a:prstGeom>
            <a:blipFill>
              <a:blip r:embed="rId3" cstate="print"/>
              <a:stretch>
                <a:fillRect/>
              </a:stretch>
            </a:blipFill>
          </p:spPr>
          <p:txBody>
            <a:bodyPr wrap="square" lIns="0" tIns="0" rIns="0" bIns="0" rtlCol="0"/>
            <a:lstStyle/>
            <a:p>
              <a:endParaRPr/>
            </a:p>
          </p:txBody>
        </p:sp>
        <p:sp>
          <p:nvSpPr>
            <p:cNvPr id="19" name="object 19"/>
            <p:cNvSpPr txBox="1"/>
            <p:nvPr/>
          </p:nvSpPr>
          <p:spPr>
            <a:xfrm>
              <a:off x="7677404" y="2093798"/>
              <a:ext cx="1413357" cy="512445"/>
            </a:xfrm>
            <a:prstGeom prst="rect">
              <a:avLst/>
            </a:prstGeom>
          </p:spPr>
          <p:txBody>
            <a:bodyPr vert="horz" wrap="square" lIns="0" tIns="12065" rIns="0" bIns="0" rtlCol="0">
              <a:spAutoFit/>
            </a:bodyPr>
            <a:lstStyle/>
            <a:p>
              <a:pPr marL="12700">
                <a:lnSpc>
                  <a:spcPct val="100000"/>
                </a:lnSpc>
                <a:spcBef>
                  <a:spcPts val="95"/>
                </a:spcBef>
              </a:pPr>
              <a:r>
                <a:rPr sz="3200" b="1" spc="-240" dirty="0">
                  <a:latin typeface="Carlito"/>
                  <a:cs typeface="Carlito"/>
                </a:rPr>
                <a:t>A</a:t>
              </a:r>
              <a:r>
                <a:rPr sz="3200" b="1" spc="-10" dirty="0">
                  <a:latin typeface="Carlito"/>
                  <a:cs typeface="Carlito"/>
                </a:rPr>
                <a:t>T</a:t>
              </a:r>
              <a:r>
                <a:rPr sz="3200" b="1" spc="-15" dirty="0">
                  <a:latin typeface="Carlito"/>
                  <a:cs typeface="Carlito"/>
                </a:rPr>
                <a:t>I</a:t>
              </a:r>
              <a:r>
                <a:rPr sz="3200" b="1" spc="-5" dirty="0">
                  <a:latin typeface="Carlito"/>
                  <a:cs typeface="Carlito"/>
                </a:rPr>
                <a:t>K</a:t>
              </a:r>
              <a:endParaRPr sz="3200" dirty="0">
                <a:latin typeface="Carlito"/>
                <a:cs typeface="Carlito"/>
              </a:endParaRPr>
            </a:p>
          </p:txBody>
        </p:sp>
        <p:sp>
          <p:nvSpPr>
            <p:cNvPr id="20" name="object 20"/>
            <p:cNvSpPr/>
            <p:nvPr/>
          </p:nvSpPr>
          <p:spPr>
            <a:xfrm>
              <a:off x="7057856" y="3452064"/>
              <a:ext cx="2792730" cy="2868930"/>
            </a:xfrm>
            <a:prstGeom prst="rect">
              <a:avLst/>
            </a:prstGeom>
            <a:blipFill>
              <a:blip r:embed="rId4" cstate="print"/>
              <a:stretch>
                <a:fillRect/>
              </a:stretch>
            </a:blipFill>
          </p:spPr>
          <p:txBody>
            <a:bodyPr wrap="square" lIns="0" tIns="0" rIns="0" bIns="0" rtlCol="0"/>
            <a:lstStyle/>
            <a:p>
              <a:endParaRPr/>
            </a:p>
          </p:txBody>
        </p:sp>
        <p:sp>
          <p:nvSpPr>
            <p:cNvPr id="21" name="object 21"/>
            <p:cNvSpPr txBox="1"/>
            <p:nvPr/>
          </p:nvSpPr>
          <p:spPr>
            <a:xfrm>
              <a:off x="7244333" y="4145300"/>
              <a:ext cx="2188718" cy="887094"/>
            </a:xfrm>
            <a:prstGeom prst="rect">
              <a:avLst/>
            </a:prstGeom>
          </p:spPr>
          <p:txBody>
            <a:bodyPr vert="horz" wrap="square" lIns="0" tIns="37465" rIns="0" bIns="0" rtlCol="0">
              <a:spAutoFit/>
            </a:bodyPr>
            <a:lstStyle/>
            <a:p>
              <a:pPr marL="12700" marR="5080" indent="-5080" algn="ctr">
                <a:lnSpc>
                  <a:spcPct val="91500"/>
                </a:lnSpc>
                <a:spcBef>
                  <a:spcPts val="295"/>
                </a:spcBef>
              </a:pPr>
              <a:r>
                <a:rPr sz="2000" spc="-5" dirty="0">
                  <a:latin typeface="Carlito"/>
                  <a:cs typeface="Carlito"/>
                </a:rPr>
                <a:t>Hiçbir </a:t>
              </a:r>
              <a:r>
                <a:rPr sz="2000" spc="-10" dirty="0">
                  <a:latin typeface="Carlito"/>
                  <a:cs typeface="Carlito"/>
                </a:rPr>
                <a:t>atık  </a:t>
              </a:r>
              <a:r>
                <a:rPr sz="2000" spc="-35" dirty="0">
                  <a:latin typeface="Carlito"/>
                  <a:cs typeface="Carlito"/>
                </a:rPr>
                <a:t>g</a:t>
              </a:r>
              <a:r>
                <a:rPr sz="2000" dirty="0">
                  <a:latin typeface="Carlito"/>
                  <a:cs typeface="Carlito"/>
                </a:rPr>
                <a:t>önd</a:t>
              </a:r>
              <a:r>
                <a:rPr sz="2000" spc="-15" dirty="0">
                  <a:latin typeface="Carlito"/>
                  <a:cs typeface="Carlito"/>
                </a:rPr>
                <a:t>e</a:t>
              </a:r>
              <a:r>
                <a:rPr sz="2000" spc="-5" dirty="0">
                  <a:latin typeface="Carlito"/>
                  <a:cs typeface="Carlito"/>
                </a:rPr>
                <a:t>ril</a:t>
              </a:r>
              <a:r>
                <a:rPr sz="2000" spc="-20" dirty="0">
                  <a:latin typeface="Carlito"/>
                  <a:cs typeface="Carlito"/>
                </a:rPr>
                <a:t>m</a:t>
              </a:r>
              <a:r>
                <a:rPr sz="2000" spc="-15" dirty="0">
                  <a:latin typeface="Carlito"/>
                  <a:cs typeface="Carlito"/>
                </a:rPr>
                <a:t>eme</a:t>
              </a:r>
              <a:r>
                <a:rPr sz="2000" spc="-5" dirty="0">
                  <a:latin typeface="Carlito"/>
                  <a:cs typeface="Carlito"/>
                </a:rPr>
                <a:t>k  </a:t>
              </a:r>
              <a:r>
                <a:rPr sz="2000" spc="-10" dirty="0">
                  <a:latin typeface="Carlito"/>
                  <a:cs typeface="Carlito"/>
                </a:rPr>
                <a:t>tedir</a:t>
              </a:r>
              <a:r>
                <a:rPr sz="1300" spc="-10" dirty="0">
                  <a:latin typeface="Carlito"/>
                  <a:cs typeface="Carlito"/>
                </a:rPr>
                <a:t>.</a:t>
              </a:r>
              <a:endParaRPr sz="1300" dirty="0">
                <a:latin typeface="Carlito"/>
                <a:cs typeface="Carlito"/>
              </a:endParaRPr>
            </a:p>
          </p:txBody>
        </p:sp>
        <p:sp>
          <p:nvSpPr>
            <p:cNvPr id="22" name="object 22"/>
            <p:cNvSpPr/>
            <p:nvPr/>
          </p:nvSpPr>
          <p:spPr>
            <a:xfrm>
              <a:off x="4079374" y="3452063"/>
              <a:ext cx="2920745" cy="2868930"/>
            </a:xfrm>
            <a:prstGeom prst="rect">
              <a:avLst/>
            </a:prstGeom>
            <a:blipFill>
              <a:blip r:embed="rId5" cstate="print"/>
              <a:stretch>
                <a:fillRect/>
              </a:stretch>
            </a:blipFill>
          </p:spPr>
          <p:txBody>
            <a:bodyPr wrap="square" lIns="0" tIns="0" rIns="0" bIns="0" rtlCol="0"/>
            <a:lstStyle/>
            <a:p>
              <a:endParaRPr/>
            </a:p>
          </p:txBody>
        </p:sp>
        <p:sp>
          <p:nvSpPr>
            <p:cNvPr id="23" name="object 23"/>
            <p:cNvSpPr txBox="1"/>
            <p:nvPr/>
          </p:nvSpPr>
          <p:spPr>
            <a:xfrm>
              <a:off x="4599709" y="4146295"/>
              <a:ext cx="2074013" cy="609600"/>
            </a:xfrm>
            <a:prstGeom prst="rect">
              <a:avLst/>
            </a:prstGeom>
          </p:spPr>
          <p:txBody>
            <a:bodyPr vert="horz" wrap="square" lIns="0" tIns="11430" rIns="0" bIns="0" rtlCol="0">
              <a:spAutoFit/>
            </a:bodyPr>
            <a:lstStyle/>
            <a:p>
              <a:pPr algn="ctr">
                <a:lnSpc>
                  <a:spcPts val="2305"/>
                </a:lnSpc>
                <a:spcBef>
                  <a:spcPts val="90"/>
                </a:spcBef>
              </a:pPr>
              <a:r>
                <a:rPr sz="2000" spc="-10" dirty="0">
                  <a:latin typeface="Carlito"/>
                  <a:cs typeface="Carlito"/>
                </a:rPr>
                <a:t>Depolama</a:t>
              </a:r>
              <a:r>
                <a:rPr sz="2000" spc="-30" dirty="0">
                  <a:latin typeface="Carlito"/>
                  <a:cs typeface="Carlito"/>
                </a:rPr>
                <a:t> </a:t>
              </a:r>
              <a:r>
                <a:rPr sz="2000" spc="-25" dirty="0">
                  <a:latin typeface="Carlito"/>
                  <a:cs typeface="Carlito"/>
                </a:rPr>
                <a:t>ve</a:t>
              </a:r>
              <a:endParaRPr sz="2000" dirty="0">
                <a:latin typeface="Carlito"/>
                <a:cs typeface="Carlito"/>
              </a:endParaRPr>
            </a:p>
            <a:p>
              <a:pPr algn="ctr">
                <a:lnSpc>
                  <a:spcPts val="2305"/>
                </a:lnSpc>
              </a:pPr>
              <a:r>
                <a:rPr sz="2000" spc="-20" dirty="0">
                  <a:latin typeface="Carlito"/>
                  <a:cs typeface="Carlito"/>
                </a:rPr>
                <a:t>yakmaya</a:t>
              </a:r>
              <a:endParaRPr sz="2000" dirty="0">
                <a:latin typeface="Carlito"/>
                <a:cs typeface="Carlito"/>
              </a:endParaRPr>
            </a:p>
          </p:txBody>
        </p:sp>
        <p:sp>
          <p:nvSpPr>
            <p:cNvPr id="24" name="object 24"/>
            <p:cNvSpPr/>
            <p:nvPr/>
          </p:nvSpPr>
          <p:spPr>
            <a:xfrm>
              <a:off x="6574535" y="2904731"/>
              <a:ext cx="909078" cy="393966"/>
            </a:xfrm>
            <a:prstGeom prst="rect">
              <a:avLst/>
            </a:prstGeom>
            <a:blipFill>
              <a:blip r:embed="rId6" cstate="print"/>
              <a:stretch>
                <a:fillRect/>
              </a:stretch>
            </a:blipFill>
          </p:spPr>
          <p:txBody>
            <a:bodyPr wrap="square" lIns="0" tIns="0" rIns="0" bIns="0" rtlCol="0"/>
            <a:lstStyle/>
            <a:p>
              <a:endParaRPr/>
            </a:p>
          </p:txBody>
        </p:sp>
        <p:sp>
          <p:nvSpPr>
            <p:cNvPr id="25" name="object 25"/>
            <p:cNvSpPr/>
            <p:nvPr/>
          </p:nvSpPr>
          <p:spPr>
            <a:xfrm>
              <a:off x="6544056" y="3587457"/>
              <a:ext cx="912126" cy="393992"/>
            </a:xfrm>
            <a:prstGeom prst="rect">
              <a:avLst/>
            </a:prstGeom>
            <a:blipFill>
              <a:blip r:embed="rId7" cstate="print"/>
              <a:stretch>
                <a:fillRect/>
              </a:stretch>
            </a:blipFill>
          </p:spPr>
          <p:txBody>
            <a:bodyPr wrap="square" lIns="0" tIns="0" rIns="0" bIns="0" rtlCol="0"/>
            <a:lstStyle/>
            <a:p>
              <a:endParaRPr/>
            </a:p>
          </p:txBody>
        </p:sp>
        <p:grpSp>
          <p:nvGrpSpPr>
            <p:cNvPr id="28" name="object 3"/>
            <p:cNvGrpSpPr/>
            <p:nvPr/>
          </p:nvGrpSpPr>
          <p:grpSpPr>
            <a:xfrm>
              <a:off x="8857480" y="4882201"/>
              <a:ext cx="3670981" cy="1833157"/>
              <a:chOff x="2168651" y="4524626"/>
              <a:chExt cx="5561527" cy="2131189"/>
            </a:xfrm>
          </p:grpSpPr>
          <p:sp>
            <p:nvSpPr>
              <p:cNvPr id="29" name="object 4"/>
              <p:cNvSpPr/>
              <p:nvPr/>
            </p:nvSpPr>
            <p:spPr>
              <a:xfrm>
                <a:off x="2168651" y="4600955"/>
                <a:ext cx="4349750" cy="2054860"/>
              </a:xfrm>
              <a:custGeom>
                <a:avLst/>
                <a:gdLst/>
                <a:ahLst/>
                <a:cxnLst/>
                <a:rect l="l" t="t" r="r" b="b"/>
                <a:pathLst>
                  <a:path w="4349750" h="2054859">
                    <a:moveTo>
                      <a:pt x="4144010" y="0"/>
                    </a:moveTo>
                    <a:lnTo>
                      <a:pt x="205486" y="0"/>
                    </a:lnTo>
                    <a:lnTo>
                      <a:pt x="158353" y="5424"/>
                    </a:lnTo>
                    <a:lnTo>
                      <a:pt x="115096" y="20876"/>
                    </a:lnTo>
                    <a:lnTo>
                      <a:pt x="76943" y="45126"/>
                    </a:lnTo>
                    <a:lnTo>
                      <a:pt x="45126" y="76943"/>
                    </a:lnTo>
                    <a:lnTo>
                      <a:pt x="20876" y="115096"/>
                    </a:lnTo>
                    <a:lnTo>
                      <a:pt x="5424" y="158353"/>
                    </a:lnTo>
                    <a:lnTo>
                      <a:pt x="0" y="205486"/>
                    </a:lnTo>
                    <a:lnTo>
                      <a:pt x="0" y="1848916"/>
                    </a:lnTo>
                    <a:lnTo>
                      <a:pt x="5424" y="1896022"/>
                    </a:lnTo>
                    <a:lnTo>
                      <a:pt x="20876" y="1939263"/>
                    </a:lnTo>
                    <a:lnTo>
                      <a:pt x="45126" y="1977407"/>
                    </a:lnTo>
                    <a:lnTo>
                      <a:pt x="76943" y="2009221"/>
                    </a:lnTo>
                    <a:lnTo>
                      <a:pt x="115096" y="2033471"/>
                    </a:lnTo>
                    <a:lnTo>
                      <a:pt x="158353" y="2048926"/>
                    </a:lnTo>
                    <a:lnTo>
                      <a:pt x="205486" y="2054352"/>
                    </a:lnTo>
                    <a:lnTo>
                      <a:pt x="4144010" y="2054352"/>
                    </a:lnTo>
                    <a:lnTo>
                      <a:pt x="4191142" y="2048926"/>
                    </a:lnTo>
                    <a:lnTo>
                      <a:pt x="4234399" y="2033471"/>
                    </a:lnTo>
                    <a:lnTo>
                      <a:pt x="4272552" y="2009221"/>
                    </a:lnTo>
                    <a:lnTo>
                      <a:pt x="4304369" y="1977407"/>
                    </a:lnTo>
                    <a:lnTo>
                      <a:pt x="4328619" y="1939263"/>
                    </a:lnTo>
                    <a:lnTo>
                      <a:pt x="4344071" y="1896022"/>
                    </a:lnTo>
                    <a:lnTo>
                      <a:pt x="4349496" y="1848916"/>
                    </a:lnTo>
                    <a:lnTo>
                      <a:pt x="4349496" y="205486"/>
                    </a:lnTo>
                    <a:lnTo>
                      <a:pt x="4344071" y="158353"/>
                    </a:lnTo>
                    <a:lnTo>
                      <a:pt x="4328619" y="115096"/>
                    </a:lnTo>
                    <a:lnTo>
                      <a:pt x="4304369" y="76943"/>
                    </a:lnTo>
                    <a:lnTo>
                      <a:pt x="4272552" y="45126"/>
                    </a:lnTo>
                    <a:lnTo>
                      <a:pt x="4234399" y="20876"/>
                    </a:lnTo>
                    <a:lnTo>
                      <a:pt x="4191142" y="5424"/>
                    </a:lnTo>
                    <a:lnTo>
                      <a:pt x="4144010" y="0"/>
                    </a:lnTo>
                    <a:close/>
                  </a:path>
                </a:pathLst>
              </a:custGeom>
              <a:noFill/>
            </p:spPr>
            <p:txBody>
              <a:bodyPr wrap="square" lIns="0" tIns="0" rIns="0" bIns="0" rtlCol="0"/>
              <a:lstStyle/>
              <a:p>
                <a:endParaRPr/>
              </a:p>
            </p:txBody>
          </p:sp>
          <p:sp>
            <p:nvSpPr>
              <p:cNvPr id="30" name="object 5"/>
              <p:cNvSpPr/>
              <p:nvPr/>
            </p:nvSpPr>
            <p:spPr>
              <a:xfrm>
                <a:off x="2708237" y="4524626"/>
                <a:ext cx="5021941" cy="2131189"/>
              </a:xfrm>
              <a:custGeom>
                <a:avLst/>
                <a:gdLst/>
                <a:ahLst/>
                <a:cxnLst/>
                <a:rect l="l" t="t" r="r" b="b"/>
                <a:pathLst>
                  <a:path w="4349750" h="2054859">
                    <a:moveTo>
                      <a:pt x="0" y="205486"/>
                    </a:moveTo>
                    <a:lnTo>
                      <a:pt x="5424" y="158353"/>
                    </a:lnTo>
                    <a:lnTo>
                      <a:pt x="20876" y="115096"/>
                    </a:lnTo>
                    <a:lnTo>
                      <a:pt x="45126" y="76943"/>
                    </a:lnTo>
                    <a:lnTo>
                      <a:pt x="76943" y="45126"/>
                    </a:lnTo>
                    <a:lnTo>
                      <a:pt x="115096" y="20876"/>
                    </a:lnTo>
                    <a:lnTo>
                      <a:pt x="158353" y="5424"/>
                    </a:lnTo>
                    <a:lnTo>
                      <a:pt x="205486" y="0"/>
                    </a:lnTo>
                    <a:lnTo>
                      <a:pt x="4144010" y="0"/>
                    </a:lnTo>
                    <a:lnTo>
                      <a:pt x="4191142" y="5424"/>
                    </a:lnTo>
                    <a:lnTo>
                      <a:pt x="4234399" y="20876"/>
                    </a:lnTo>
                    <a:lnTo>
                      <a:pt x="4272552" y="45126"/>
                    </a:lnTo>
                    <a:lnTo>
                      <a:pt x="4304369" y="76943"/>
                    </a:lnTo>
                    <a:lnTo>
                      <a:pt x="4328619" y="115096"/>
                    </a:lnTo>
                    <a:lnTo>
                      <a:pt x="4344071" y="158353"/>
                    </a:lnTo>
                    <a:lnTo>
                      <a:pt x="4349496" y="205486"/>
                    </a:lnTo>
                    <a:lnTo>
                      <a:pt x="4349496" y="1848916"/>
                    </a:lnTo>
                    <a:lnTo>
                      <a:pt x="4344071" y="1896022"/>
                    </a:lnTo>
                    <a:lnTo>
                      <a:pt x="4328619" y="1939263"/>
                    </a:lnTo>
                    <a:lnTo>
                      <a:pt x="4304369" y="1977407"/>
                    </a:lnTo>
                    <a:lnTo>
                      <a:pt x="4272552" y="2009221"/>
                    </a:lnTo>
                    <a:lnTo>
                      <a:pt x="4234399" y="2033471"/>
                    </a:lnTo>
                    <a:lnTo>
                      <a:pt x="4191142" y="2048926"/>
                    </a:lnTo>
                    <a:lnTo>
                      <a:pt x="4144010" y="2054352"/>
                    </a:lnTo>
                    <a:lnTo>
                      <a:pt x="205486" y="2054352"/>
                    </a:lnTo>
                    <a:lnTo>
                      <a:pt x="158353" y="2048926"/>
                    </a:lnTo>
                    <a:lnTo>
                      <a:pt x="115096" y="2033471"/>
                    </a:lnTo>
                    <a:lnTo>
                      <a:pt x="76943" y="2009221"/>
                    </a:lnTo>
                    <a:lnTo>
                      <a:pt x="45126" y="1977407"/>
                    </a:lnTo>
                    <a:lnTo>
                      <a:pt x="20876" y="1939263"/>
                    </a:lnTo>
                    <a:lnTo>
                      <a:pt x="5424" y="1896022"/>
                    </a:lnTo>
                    <a:lnTo>
                      <a:pt x="0" y="1848916"/>
                    </a:lnTo>
                    <a:lnTo>
                      <a:pt x="0" y="205486"/>
                    </a:lnTo>
                    <a:close/>
                  </a:path>
                </a:pathLst>
              </a:custGeom>
              <a:ln w="9525">
                <a:solidFill>
                  <a:srgbClr val="5F6271"/>
                </a:solidFill>
              </a:ln>
            </p:spPr>
            <p:txBody>
              <a:bodyPr wrap="square" lIns="0" tIns="0" rIns="0" bIns="0" rtlCol="0"/>
              <a:lstStyle/>
              <a:p>
                <a:endParaRPr/>
              </a:p>
            </p:txBody>
          </p:sp>
        </p:grpSp>
      </p:grpSp>
    </p:spTree>
    <p:extLst>
      <p:ext uri="{BB962C8B-B14F-4D97-AF65-F5344CB8AC3E}">
        <p14:creationId xmlns:p14="http://schemas.microsoft.com/office/powerpoint/2010/main" val="25224783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a:spLocks noGrp="1"/>
          </p:cNvSpPr>
          <p:nvPr>
            <p:ph type="title"/>
          </p:nvPr>
        </p:nvSpPr>
        <p:spPr>
          <a:xfrm>
            <a:off x="341976" y="497431"/>
            <a:ext cx="5310679" cy="453329"/>
          </a:xfrm>
          <a:prstGeom prst="rect">
            <a:avLst/>
          </a:prstGeom>
        </p:spPr>
        <p:txBody>
          <a:bodyPr vert="horz" wrap="square" lIns="0" tIns="29845" rIns="0" bIns="0" rtlCol="0">
            <a:spAutoFit/>
          </a:bodyPr>
          <a:lstStyle/>
          <a:p>
            <a:pPr marL="12700" marR="5080">
              <a:lnSpc>
                <a:spcPts val="3340"/>
              </a:lnSpc>
              <a:spcBef>
                <a:spcPts val="235"/>
              </a:spcBef>
            </a:pPr>
            <a:r>
              <a:rPr sz="3600" b="1" spc="5" dirty="0">
                <a:solidFill>
                  <a:srgbClr val="4461A3"/>
                </a:solidFill>
              </a:rPr>
              <a:t>Ö</a:t>
            </a:r>
            <a:r>
              <a:rPr sz="3600" b="1" spc="-15" dirty="0">
                <a:solidFill>
                  <a:srgbClr val="4461A3"/>
                </a:solidFill>
              </a:rPr>
              <a:t>Z</a:t>
            </a:r>
            <a:r>
              <a:rPr sz="3600" b="1" spc="5" dirty="0">
                <a:solidFill>
                  <a:srgbClr val="4461A3"/>
                </a:solidFill>
              </a:rPr>
              <a:t>G</a:t>
            </a:r>
            <a:r>
              <a:rPr sz="3600" b="1" spc="-5" dirty="0">
                <a:solidFill>
                  <a:srgbClr val="4461A3"/>
                </a:solidFill>
              </a:rPr>
              <a:t>Ü</a:t>
            </a:r>
            <a:r>
              <a:rPr sz="3600" b="1" spc="-10" dirty="0">
                <a:solidFill>
                  <a:srgbClr val="4461A3"/>
                </a:solidFill>
              </a:rPr>
              <a:t>R</a:t>
            </a:r>
            <a:r>
              <a:rPr sz="3600" b="1" spc="5" dirty="0">
                <a:solidFill>
                  <a:srgbClr val="4461A3"/>
                </a:solidFill>
              </a:rPr>
              <a:t>L</a:t>
            </a:r>
            <a:r>
              <a:rPr sz="3600" b="1" spc="-10" dirty="0">
                <a:solidFill>
                  <a:srgbClr val="4461A3"/>
                </a:solidFill>
              </a:rPr>
              <a:t>E</a:t>
            </a:r>
            <a:r>
              <a:rPr sz="3600" b="1" spc="5" dirty="0">
                <a:solidFill>
                  <a:srgbClr val="4461A3"/>
                </a:solidFill>
              </a:rPr>
              <a:t>ŞT</a:t>
            </a:r>
            <a:r>
              <a:rPr sz="3600" b="1" spc="10" dirty="0">
                <a:solidFill>
                  <a:srgbClr val="4461A3"/>
                </a:solidFill>
              </a:rPr>
              <a:t>İ</a:t>
            </a:r>
            <a:r>
              <a:rPr sz="3600" b="1" spc="-10" dirty="0">
                <a:solidFill>
                  <a:srgbClr val="4461A3"/>
                </a:solidFill>
              </a:rPr>
              <a:t>R</a:t>
            </a:r>
            <a:r>
              <a:rPr sz="3600" b="1" spc="5" dirty="0">
                <a:solidFill>
                  <a:srgbClr val="4461A3"/>
                </a:solidFill>
              </a:rPr>
              <a:t>İ</a:t>
            </a:r>
            <a:r>
              <a:rPr sz="3600" b="1" spc="-10" dirty="0">
                <a:solidFill>
                  <a:srgbClr val="4461A3"/>
                </a:solidFill>
              </a:rPr>
              <a:t>C</a:t>
            </a:r>
            <a:r>
              <a:rPr sz="3600" b="1" dirty="0">
                <a:solidFill>
                  <a:srgbClr val="4461A3"/>
                </a:solidFill>
              </a:rPr>
              <a:t>İ  BİLME</a:t>
            </a:r>
          </a:p>
        </p:txBody>
      </p:sp>
      <p:sp>
        <p:nvSpPr>
          <p:cNvPr id="8" name="object 8"/>
          <p:cNvSpPr txBox="1"/>
          <p:nvPr/>
        </p:nvSpPr>
        <p:spPr>
          <a:xfrm>
            <a:off x="279016" y="1111942"/>
            <a:ext cx="4902583" cy="4425570"/>
          </a:xfrm>
          <a:prstGeom prst="rect">
            <a:avLst/>
          </a:prstGeom>
        </p:spPr>
        <p:txBody>
          <a:bodyPr vert="horz" wrap="square" lIns="0" tIns="38735" rIns="0" bIns="0" rtlCol="0">
            <a:spAutoFit/>
          </a:bodyPr>
          <a:lstStyle/>
          <a:p>
            <a:pPr marL="332740" marR="170180" indent="-320040" algn="just">
              <a:lnSpc>
                <a:spcPts val="1750"/>
              </a:lnSpc>
              <a:spcBef>
                <a:spcPts val="305"/>
              </a:spcBef>
              <a:buClr>
                <a:srgbClr val="9B56D2"/>
              </a:buClr>
              <a:buFont typeface="Wingdings"/>
              <a:buChar char=""/>
              <a:tabLst>
                <a:tab pos="332105" algn="l"/>
                <a:tab pos="332740" algn="l"/>
              </a:tabLst>
            </a:pPr>
            <a:r>
              <a:rPr sz="1600" spc="-5" dirty="0">
                <a:solidFill>
                  <a:schemeClr val="accent3">
                    <a:lumMod val="50000"/>
                  </a:schemeClr>
                </a:solidFill>
                <a:cs typeface="Arial" panose="020B0604020202020204" pitchFamily="34" charset="0"/>
              </a:rPr>
              <a:t>Özgürleştirici </a:t>
            </a:r>
            <a:r>
              <a:rPr sz="1600" dirty="0">
                <a:solidFill>
                  <a:schemeClr val="accent3">
                    <a:lumMod val="50000"/>
                  </a:schemeClr>
                </a:solidFill>
                <a:cs typeface="Arial" panose="020B0604020202020204" pitchFamily="34" charset="0"/>
              </a:rPr>
              <a:t>bilme de </a:t>
            </a:r>
            <a:r>
              <a:rPr sz="1600" spc="-5" dirty="0">
                <a:solidFill>
                  <a:schemeClr val="accent3">
                    <a:lumMod val="50000"/>
                  </a:schemeClr>
                </a:solidFill>
                <a:cs typeface="Arial" panose="020B0604020202020204" pitchFamily="34" charset="0"/>
              </a:rPr>
              <a:t>kişinin </a:t>
            </a:r>
            <a:r>
              <a:rPr sz="1600" dirty="0">
                <a:solidFill>
                  <a:schemeClr val="accent3">
                    <a:lumMod val="50000"/>
                  </a:schemeClr>
                </a:solidFill>
                <a:cs typeface="Arial" panose="020B0604020202020204" pitchFamily="34" charset="0"/>
              </a:rPr>
              <a:t>sahip </a:t>
            </a:r>
            <a:r>
              <a:rPr sz="1600" spc="-5" dirty="0">
                <a:solidFill>
                  <a:schemeClr val="accent3">
                    <a:lumMod val="50000"/>
                  </a:schemeClr>
                </a:solidFill>
                <a:cs typeface="Arial" panose="020B0604020202020204" pitchFamily="34" charset="0"/>
              </a:rPr>
              <a:t>olduğu  </a:t>
            </a:r>
            <a:r>
              <a:rPr sz="1600" spc="-10" dirty="0">
                <a:solidFill>
                  <a:schemeClr val="accent3">
                    <a:lumMod val="50000"/>
                  </a:schemeClr>
                </a:solidFill>
                <a:cs typeface="Arial" panose="020B0604020202020204" pitchFamily="34" charset="0"/>
              </a:rPr>
              <a:t>potansiyelini </a:t>
            </a:r>
            <a:r>
              <a:rPr sz="1600" spc="-5" dirty="0">
                <a:solidFill>
                  <a:schemeClr val="accent3">
                    <a:lumMod val="50000"/>
                  </a:schemeClr>
                </a:solidFill>
                <a:cs typeface="Arial" panose="020B0604020202020204" pitchFamily="34" charset="0"/>
              </a:rPr>
              <a:t>uygulamalarına aktardığı bilgiyi  </a:t>
            </a:r>
            <a:r>
              <a:rPr sz="1600" spc="-20" dirty="0">
                <a:solidFill>
                  <a:schemeClr val="accent3">
                    <a:lumMod val="50000"/>
                  </a:schemeClr>
                </a:solidFill>
                <a:cs typeface="Arial" panose="020B0604020202020204" pitchFamily="34" charset="0"/>
              </a:rPr>
              <a:t>kapsamaktadır.</a:t>
            </a:r>
            <a:endParaRPr sz="1600" dirty="0">
              <a:solidFill>
                <a:schemeClr val="accent3">
                  <a:lumMod val="50000"/>
                </a:schemeClr>
              </a:solidFill>
              <a:cs typeface="Arial" panose="020B0604020202020204" pitchFamily="34" charset="0"/>
            </a:endParaRPr>
          </a:p>
          <a:p>
            <a:pPr marL="332740" marR="12700" indent="-320040" algn="just">
              <a:lnSpc>
                <a:spcPct val="91000"/>
              </a:lnSpc>
              <a:spcBef>
                <a:spcPts val="775"/>
              </a:spcBef>
              <a:buClr>
                <a:srgbClr val="9B56D2"/>
              </a:buClr>
              <a:buFont typeface="Wingdings"/>
              <a:buChar char=""/>
              <a:tabLst>
                <a:tab pos="332105" algn="l"/>
                <a:tab pos="332740" algn="l"/>
              </a:tabLst>
            </a:pPr>
            <a:r>
              <a:rPr sz="1600" spc="-10" dirty="0">
                <a:solidFill>
                  <a:schemeClr val="accent3">
                    <a:lumMod val="50000"/>
                  </a:schemeClr>
                </a:solidFill>
                <a:cs typeface="Arial" panose="020B0604020202020204" pitchFamily="34" charset="0"/>
              </a:rPr>
              <a:t>Özgürleştirici </a:t>
            </a:r>
            <a:r>
              <a:rPr sz="1600" spc="-5" dirty="0">
                <a:solidFill>
                  <a:schemeClr val="accent3">
                    <a:lumMod val="50000"/>
                  </a:schemeClr>
                </a:solidFill>
                <a:cs typeface="Arial" panose="020B0604020202020204" pitchFamily="34" charset="0"/>
              </a:rPr>
              <a:t>bilme, adaletsizliğin </a:t>
            </a:r>
            <a:r>
              <a:rPr sz="1600" spc="-15" dirty="0">
                <a:solidFill>
                  <a:schemeClr val="accent3">
                    <a:lumMod val="50000"/>
                  </a:schemeClr>
                </a:solidFill>
                <a:cs typeface="Arial" panose="020B0604020202020204" pitchFamily="34" charset="0"/>
              </a:rPr>
              <a:t>veya </a:t>
            </a:r>
            <a:r>
              <a:rPr sz="1600" spc="-10" dirty="0">
                <a:solidFill>
                  <a:schemeClr val="accent3">
                    <a:lumMod val="50000"/>
                  </a:schemeClr>
                </a:solidFill>
                <a:cs typeface="Arial" panose="020B0604020202020204" pitchFamily="34" charset="0"/>
              </a:rPr>
              <a:t>eşitsizliğin  </a:t>
            </a:r>
            <a:r>
              <a:rPr sz="1600" spc="-15" dirty="0">
                <a:solidFill>
                  <a:schemeClr val="accent3">
                    <a:lumMod val="50000"/>
                  </a:schemeClr>
                </a:solidFill>
                <a:cs typeface="Arial" panose="020B0604020202020204" pitchFamily="34" charset="0"/>
              </a:rPr>
              <a:t>sosyal ve </a:t>
            </a:r>
            <a:r>
              <a:rPr sz="1600" spc="-10" dirty="0">
                <a:solidFill>
                  <a:schemeClr val="accent3">
                    <a:lumMod val="50000"/>
                  </a:schemeClr>
                </a:solidFill>
                <a:cs typeface="Arial" panose="020B0604020202020204" pitchFamily="34" charset="0"/>
              </a:rPr>
              <a:t>politik </a:t>
            </a:r>
            <a:r>
              <a:rPr sz="1600" spc="-5" dirty="0">
                <a:solidFill>
                  <a:schemeClr val="accent3">
                    <a:lumMod val="50000"/>
                  </a:schemeClr>
                </a:solidFill>
                <a:cs typeface="Arial" panose="020B0604020202020204" pitchFamily="34" charset="0"/>
              </a:rPr>
              <a:t>sorunlarını tanıma, </a:t>
            </a:r>
            <a:r>
              <a:rPr sz="1600" spc="-10" dirty="0">
                <a:solidFill>
                  <a:schemeClr val="accent3">
                    <a:lumMod val="50000"/>
                  </a:schemeClr>
                </a:solidFill>
                <a:cs typeface="Arial" panose="020B0604020202020204" pitchFamily="34" charset="0"/>
              </a:rPr>
              <a:t>şeylerin farklı  </a:t>
            </a:r>
            <a:r>
              <a:rPr sz="1600" spc="-5" dirty="0">
                <a:solidFill>
                  <a:schemeClr val="accent3">
                    <a:lumMod val="50000"/>
                  </a:schemeClr>
                </a:solidFill>
                <a:cs typeface="Arial" panose="020B0604020202020204" pitchFamily="34" charset="0"/>
              </a:rPr>
              <a:t>olabileceğini </a:t>
            </a:r>
            <a:r>
              <a:rPr sz="1600" spc="-10" dirty="0">
                <a:solidFill>
                  <a:schemeClr val="accent3">
                    <a:lumMod val="50000"/>
                  </a:schemeClr>
                </a:solidFill>
                <a:cs typeface="Arial" panose="020B0604020202020204" pitchFamily="34" charset="0"/>
              </a:rPr>
              <a:t>fark </a:t>
            </a:r>
            <a:r>
              <a:rPr sz="1600" spc="-5" dirty="0">
                <a:solidFill>
                  <a:schemeClr val="accent3">
                    <a:lumMod val="50000"/>
                  </a:schemeClr>
                </a:solidFill>
                <a:cs typeface="Arial" panose="020B0604020202020204" pitchFamily="34" charset="0"/>
              </a:rPr>
              <a:t>etme </a:t>
            </a:r>
            <a:r>
              <a:rPr sz="1600" spc="-15" dirty="0">
                <a:solidFill>
                  <a:schemeClr val="accent3">
                    <a:lumMod val="50000"/>
                  </a:schemeClr>
                </a:solidFill>
                <a:cs typeface="Arial" panose="020B0604020202020204" pitchFamily="34" charset="0"/>
              </a:rPr>
              <a:t>ve </a:t>
            </a:r>
            <a:r>
              <a:rPr sz="1600" spc="-5" dirty="0">
                <a:solidFill>
                  <a:schemeClr val="accent3">
                    <a:lumMod val="50000"/>
                  </a:schemeClr>
                </a:solidFill>
                <a:cs typeface="Arial" panose="020B0604020202020204" pitchFamily="34" charset="0"/>
              </a:rPr>
              <a:t>bir durumu olduğu gibi,  insanların yaşamlarını </a:t>
            </a:r>
            <a:r>
              <a:rPr sz="1600" spc="-15" dirty="0">
                <a:solidFill>
                  <a:schemeClr val="accent3">
                    <a:lumMod val="50000"/>
                  </a:schemeClr>
                </a:solidFill>
                <a:cs typeface="Arial" panose="020B0604020202020204" pitchFamily="34" charset="0"/>
              </a:rPr>
              <a:t>iyileştiren </a:t>
            </a:r>
            <a:r>
              <a:rPr sz="1600" spc="-10" dirty="0">
                <a:solidFill>
                  <a:schemeClr val="accent3">
                    <a:lumMod val="50000"/>
                  </a:schemeClr>
                </a:solidFill>
                <a:cs typeface="Arial" panose="020B0604020202020204" pitchFamily="34" charset="0"/>
              </a:rPr>
              <a:t>bir </a:t>
            </a:r>
            <a:r>
              <a:rPr sz="1600" spc="-5" dirty="0">
                <a:solidFill>
                  <a:schemeClr val="accent3">
                    <a:lumMod val="50000"/>
                  </a:schemeClr>
                </a:solidFill>
                <a:cs typeface="Arial" panose="020B0604020202020204" pitchFamily="34" charset="0"/>
              </a:rPr>
              <a:t>duruma  </a:t>
            </a:r>
            <a:r>
              <a:rPr sz="1600" spc="-10" dirty="0">
                <a:solidFill>
                  <a:schemeClr val="accent3">
                    <a:lumMod val="50000"/>
                  </a:schemeClr>
                </a:solidFill>
                <a:cs typeface="Arial" panose="020B0604020202020204" pitchFamily="34" charset="0"/>
              </a:rPr>
              <a:t>dönüştürmek </a:t>
            </a:r>
            <a:r>
              <a:rPr sz="1600" spc="-5" dirty="0">
                <a:solidFill>
                  <a:schemeClr val="accent3">
                    <a:lumMod val="50000"/>
                  </a:schemeClr>
                </a:solidFill>
                <a:cs typeface="Arial" panose="020B0604020202020204" pitchFamily="34" charset="0"/>
              </a:rPr>
              <a:t>için deneyim </a:t>
            </a:r>
            <a:r>
              <a:rPr sz="1600" spc="-15" dirty="0">
                <a:solidFill>
                  <a:schemeClr val="accent3">
                    <a:lumMod val="50000"/>
                  </a:schemeClr>
                </a:solidFill>
                <a:cs typeface="Arial" panose="020B0604020202020204" pitchFamily="34" charset="0"/>
              </a:rPr>
              <a:t>ve </a:t>
            </a:r>
            <a:r>
              <a:rPr sz="1600" dirty="0">
                <a:solidFill>
                  <a:schemeClr val="accent3">
                    <a:lumMod val="50000"/>
                  </a:schemeClr>
                </a:solidFill>
                <a:cs typeface="Arial" panose="020B0604020202020204" pitchFamily="34" charset="0"/>
              </a:rPr>
              <a:t>bağlamın </a:t>
            </a:r>
            <a:r>
              <a:rPr sz="1600" spc="-5" dirty="0">
                <a:solidFill>
                  <a:schemeClr val="accent3">
                    <a:lumMod val="50000"/>
                  </a:schemeClr>
                </a:solidFill>
                <a:cs typeface="Arial" panose="020B0604020202020204" pitchFamily="34" charset="0"/>
              </a:rPr>
              <a:t>karmaşık  </a:t>
            </a:r>
            <a:r>
              <a:rPr sz="1600" spc="-10" dirty="0">
                <a:solidFill>
                  <a:schemeClr val="accent3">
                    <a:lumMod val="50000"/>
                  </a:schemeClr>
                </a:solidFill>
                <a:cs typeface="Arial" panose="020B0604020202020204" pitchFamily="34" charset="0"/>
              </a:rPr>
              <a:t>öğelerini </a:t>
            </a:r>
            <a:r>
              <a:rPr sz="1600" spc="-5" dirty="0">
                <a:solidFill>
                  <a:schemeClr val="accent3">
                    <a:lumMod val="50000"/>
                  </a:schemeClr>
                </a:solidFill>
                <a:cs typeface="Arial" panose="020B0604020202020204" pitchFamily="34" charset="0"/>
              </a:rPr>
              <a:t>bir </a:t>
            </a:r>
            <a:r>
              <a:rPr sz="1600" spc="-20" dirty="0">
                <a:solidFill>
                  <a:schemeClr val="accent3">
                    <a:lumMod val="50000"/>
                  </a:schemeClr>
                </a:solidFill>
                <a:cs typeface="Arial" panose="020B0604020202020204" pitchFamily="34" charset="0"/>
              </a:rPr>
              <a:t>araya </a:t>
            </a:r>
            <a:r>
              <a:rPr sz="1600" spc="-5" dirty="0">
                <a:solidFill>
                  <a:schemeClr val="accent3">
                    <a:lumMod val="50000"/>
                  </a:schemeClr>
                </a:solidFill>
                <a:cs typeface="Arial" panose="020B0604020202020204" pitchFamily="34" charset="0"/>
              </a:rPr>
              <a:t>getirme</a:t>
            </a:r>
            <a:r>
              <a:rPr sz="1600" spc="40" dirty="0">
                <a:solidFill>
                  <a:schemeClr val="accent3">
                    <a:lumMod val="50000"/>
                  </a:schemeClr>
                </a:solidFill>
                <a:cs typeface="Arial" panose="020B0604020202020204" pitchFamily="34" charset="0"/>
              </a:rPr>
              <a:t> </a:t>
            </a:r>
            <a:r>
              <a:rPr sz="1600" spc="-25" dirty="0">
                <a:solidFill>
                  <a:schemeClr val="accent3">
                    <a:lumMod val="50000"/>
                  </a:schemeClr>
                </a:solidFill>
                <a:cs typeface="Arial" panose="020B0604020202020204" pitchFamily="34" charset="0"/>
              </a:rPr>
              <a:t>yeteneğidir.</a:t>
            </a:r>
            <a:endParaRPr sz="1600" dirty="0">
              <a:solidFill>
                <a:schemeClr val="accent3">
                  <a:lumMod val="50000"/>
                </a:schemeClr>
              </a:solidFill>
              <a:cs typeface="Arial" panose="020B0604020202020204" pitchFamily="34" charset="0"/>
            </a:endParaRPr>
          </a:p>
          <a:p>
            <a:pPr marL="332740" marR="5080" indent="-320040" algn="just">
              <a:lnSpc>
                <a:spcPct val="91300"/>
              </a:lnSpc>
              <a:spcBef>
                <a:spcPts val="890"/>
              </a:spcBef>
              <a:buClr>
                <a:srgbClr val="9B56D2"/>
              </a:buClr>
              <a:buFont typeface="Wingdings"/>
              <a:buChar char=""/>
              <a:tabLst>
                <a:tab pos="332105" algn="l"/>
                <a:tab pos="332740" algn="l"/>
              </a:tabLst>
            </a:pPr>
            <a:r>
              <a:rPr sz="1600" spc="-10" dirty="0">
                <a:solidFill>
                  <a:schemeClr val="accent3">
                    <a:lumMod val="50000"/>
                  </a:schemeClr>
                </a:solidFill>
                <a:cs typeface="Arial" panose="020B0604020202020204" pitchFamily="34" charset="0"/>
              </a:rPr>
              <a:t>Özgürleştirici </a:t>
            </a:r>
            <a:r>
              <a:rPr sz="1600" spc="-5" dirty="0">
                <a:solidFill>
                  <a:schemeClr val="accent3">
                    <a:lumMod val="50000"/>
                  </a:schemeClr>
                </a:solidFill>
                <a:cs typeface="Arial" panose="020B0604020202020204" pitchFamily="34" charset="0"/>
              </a:rPr>
              <a:t>bilme, </a:t>
            </a:r>
            <a:r>
              <a:rPr sz="1600" spc="-10" dirty="0">
                <a:solidFill>
                  <a:schemeClr val="accent3">
                    <a:lumMod val="50000"/>
                  </a:schemeClr>
                </a:solidFill>
                <a:cs typeface="Arial" panose="020B0604020202020204" pitchFamily="34" charset="0"/>
              </a:rPr>
              <a:t>toplumdaki </a:t>
            </a:r>
            <a:r>
              <a:rPr sz="1600" spc="-5" dirty="0">
                <a:solidFill>
                  <a:schemeClr val="accent3">
                    <a:lumMod val="50000"/>
                  </a:schemeClr>
                </a:solidFill>
                <a:cs typeface="Arial" panose="020B0604020202020204" pitchFamily="34" charset="0"/>
              </a:rPr>
              <a:t>bazı gruplar </a:t>
            </a:r>
            <a:r>
              <a:rPr sz="1600" spc="-10" dirty="0">
                <a:solidFill>
                  <a:schemeClr val="accent3">
                    <a:lumMod val="50000"/>
                  </a:schemeClr>
                </a:solidFill>
                <a:cs typeface="Arial" panose="020B0604020202020204" pitchFamily="34" charset="0"/>
              </a:rPr>
              <a:t>için  </a:t>
            </a:r>
            <a:r>
              <a:rPr sz="1600" spc="-5" dirty="0">
                <a:solidFill>
                  <a:schemeClr val="accent3">
                    <a:lumMod val="50000"/>
                  </a:schemeClr>
                </a:solidFill>
                <a:cs typeface="Arial" panose="020B0604020202020204" pitchFamily="34" charset="0"/>
              </a:rPr>
              <a:t>adil </a:t>
            </a:r>
            <a:r>
              <a:rPr sz="1600" spc="-10" dirty="0">
                <a:solidFill>
                  <a:schemeClr val="accent3">
                    <a:lumMod val="50000"/>
                  </a:schemeClr>
                </a:solidFill>
                <a:cs typeface="Arial" panose="020B0604020202020204" pitchFamily="34" charset="0"/>
              </a:rPr>
              <a:t>olmayan </a:t>
            </a:r>
            <a:r>
              <a:rPr sz="1600" spc="-5" dirty="0">
                <a:solidFill>
                  <a:schemeClr val="accent3">
                    <a:lumMod val="50000"/>
                  </a:schemeClr>
                </a:solidFill>
                <a:cs typeface="Arial" panose="020B0604020202020204" pitchFamily="34" charset="0"/>
              </a:rPr>
              <a:t>bir </a:t>
            </a:r>
            <a:r>
              <a:rPr sz="1600" spc="-20" dirty="0">
                <a:solidFill>
                  <a:schemeClr val="accent3">
                    <a:lumMod val="50000"/>
                  </a:schemeClr>
                </a:solidFill>
                <a:cs typeface="Arial" panose="020B0604020202020204" pitchFamily="34" charset="0"/>
              </a:rPr>
              <a:t>statükoyu </a:t>
            </a:r>
            <a:r>
              <a:rPr sz="1600" spc="-5" dirty="0">
                <a:solidFill>
                  <a:schemeClr val="accent3">
                    <a:lumMod val="50000"/>
                  </a:schemeClr>
                </a:solidFill>
                <a:cs typeface="Arial" panose="020B0604020202020204" pitchFamily="34" charset="0"/>
              </a:rPr>
              <a:t>sürdürmek için sorunlu  </a:t>
            </a:r>
            <a:r>
              <a:rPr sz="1600" spc="-10" dirty="0">
                <a:solidFill>
                  <a:schemeClr val="accent3">
                    <a:lumMod val="50000"/>
                  </a:schemeClr>
                </a:solidFill>
                <a:cs typeface="Arial" panose="020B0604020202020204" pitchFamily="34" charset="0"/>
              </a:rPr>
              <a:t>koşulların </a:t>
            </a:r>
            <a:r>
              <a:rPr sz="1600" spc="-5" dirty="0">
                <a:solidFill>
                  <a:schemeClr val="accent3">
                    <a:lumMod val="50000"/>
                  </a:schemeClr>
                </a:solidFill>
                <a:cs typeface="Arial" panose="020B0604020202020204" pitchFamily="34" charset="0"/>
              </a:rPr>
              <a:t>nasıl </a:t>
            </a:r>
            <a:r>
              <a:rPr sz="1600" spc="-10" dirty="0">
                <a:solidFill>
                  <a:schemeClr val="accent3">
                    <a:lumMod val="50000"/>
                  </a:schemeClr>
                </a:solidFill>
                <a:cs typeface="Arial" panose="020B0604020202020204" pitchFamily="34" charset="0"/>
              </a:rPr>
              <a:t>birleştiği, yeniden </a:t>
            </a:r>
            <a:r>
              <a:rPr sz="1600" spc="-15" dirty="0">
                <a:solidFill>
                  <a:schemeClr val="accent3">
                    <a:lumMod val="50000"/>
                  </a:schemeClr>
                </a:solidFill>
                <a:cs typeface="Arial" panose="020B0604020202020204" pitchFamily="34" charset="0"/>
              </a:rPr>
              <a:t>ürettiği ve  </a:t>
            </a:r>
            <a:r>
              <a:rPr sz="1600" spc="-10" dirty="0">
                <a:solidFill>
                  <a:schemeClr val="accent3">
                    <a:lumMod val="50000"/>
                  </a:schemeClr>
                </a:solidFill>
                <a:cs typeface="Arial" panose="020B0604020202020204" pitchFamily="34" charset="0"/>
              </a:rPr>
              <a:t>yerinde kaldığı konusunda farkındalık</a:t>
            </a:r>
            <a:r>
              <a:rPr sz="1600" spc="25" dirty="0">
                <a:solidFill>
                  <a:schemeClr val="accent3">
                    <a:lumMod val="50000"/>
                  </a:schemeClr>
                </a:solidFill>
                <a:cs typeface="Arial" panose="020B0604020202020204" pitchFamily="34" charset="0"/>
              </a:rPr>
              <a:t> </a:t>
            </a:r>
            <a:r>
              <a:rPr sz="1600" spc="-30" dirty="0">
                <a:solidFill>
                  <a:schemeClr val="accent3">
                    <a:lumMod val="50000"/>
                  </a:schemeClr>
                </a:solidFill>
                <a:cs typeface="Arial" panose="020B0604020202020204" pitchFamily="34" charset="0"/>
              </a:rPr>
              <a:t>geliştirir.</a:t>
            </a:r>
            <a:endParaRPr sz="1600" dirty="0">
              <a:solidFill>
                <a:schemeClr val="accent3">
                  <a:lumMod val="50000"/>
                </a:schemeClr>
              </a:solidFill>
              <a:cs typeface="Arial" panose="020B0604020202020204" pitchFamily="34" charset="0"/>
            </a:endParaRPr>
          </a:p>
          <a:p>
            <a:pPr marL="332740" marR="22225" indent="-320040" algn="just">
              <a:lnSpc>
                <a:spcPct val="91100"/>
              </a:lnSpc>
              <a:spcBef>
                <a:spcPts val="890"/>
              </a:spcBef>
              <a:buClr>
                <a:srgbClr val="9B56D2"/>
              </a:buClr>
              <a:buFont typeface="Wingdings"/>
              <a:buChar char=""/>
              <a:tabLst>
                <a:tab pos="332105" algn="l"/>
                <a:tab pos="332740" algn="l"/>
              </a:tabLst>
            </a:pPr>
            <a:r>
              <a:rPr sz="1600" spc="-20" dirty="0">
                <a:solidFill>
                  <a:schemeClr val="accent3">
                    <a:lumMod val="50000"/>
                  </a:schemeClr>
                </a:solidFill>
                <a:cs typeface="Arial" panose="020B0604020202020204" pitchFamily="34" charset="0"/>
              </a:rPr>
              <a:t>Toplumsal </a:t>
            </a:r>
            <a:r>
              <a:rPr sz="1600" spc="-10" dirty="0">
                <a:solidFill>
                  <a:schemeClr val="accent3">
                    <a:lumMod val="50000"/>
                  </a:schemeClr>
                </a:solidFill>
                <a:cs typeface="Arial" panose="020B0604020202020204" pitchFamily="34" charset="0"/>
              </a:rPr>
              <a:t>adaletsizliklerin </a:t>
            </a:r>
            <a:r>
              <a:rPr sz="1600" spc="-15" dirty="0">
                <a:solidFill>
                  <a:schemeClr val="accent3">
                    <a:lumMod val="50000"/>
                  </a:schemeClr>
                </a:solidFill>
                <a:cs typeface="Arial" panose="020B0604020202020204" pitchFamily="34" charset="0"/>
              </a:rPr>
              <a:t>ve </a:t>
            </a:r>
            <a:r>
              <a:rPr sz="1600" spc="-10" dirty="0">
                <a:solidFill>
                  <a:schemeClr val="accent3">
                    <a:lumMod val="50000"/>
                  </a:schemeClr>
                </a:solidFill>
                <a:cs typeface="Arial" panose="020B0604020202020204" pitchFamily="34" charset="0"/>
              </a:rPr>
              <a:t>eşitsizliklerin  farkında </a:t>
            </a:r>
            <a:r>
              <a:rPr sz="1600" spc="-5" dirty="0">
                <a:solidFill>
                  <a:schemeClr val="accent3">
                    <a:lumMod val="50000"/>
                  </a:schemeClr>
                </a:solidFill>
                <a:cs typeface="Arial" panose="020B0604020202020204" pitchFamily="34" charset="0"/>
              </a:rPr>
              <a:t>olmak, </a:t>
            </a:r>
            <a:r>
              <a:rPr sz="1600" spc="-10" dirty="0">
                <a:solidFill>
                  <a:schemeClr val="accent3">
                    <a:lumMod val="50000"/>
                  </a:schemeClr>
                </a:solidFill>
                <a:cs typeface="Arial" panose="020B0604020202020204" pitchFamily="34" charset="0"/>
              </a:rPr>
              <a:t>özgürleştirmenin bilinmesinin  </a:t>
            </a:r>
            <a:r>
              <a:rPr sz="1600" spc="-15" dirty="0">
                <a:solidFill>
                  <a:schemeClr val="accent3">
                    <a:lumMod val="50000"/>
                  </a:schemeClr>
                </a:solidFill>
                <a:cs typeface="Arial" panose="020B0604020202020204" pitchFamily="34" charset="0"/>
              </a:rPr>
              <a:t>entegre </a:t>
            </a:r>
            <a:r>
              <a:rPr sz="1600" spc="-10" dirty="0">
                <a:solidFill>
                  <a:schemeClr val="accent3">
                    <a:lumMod val="50000"/>
                  </a:schemeClr>
                </a:solidFill>
                <a:cs typeface="Arial" panose="020B0604020202020204" pitchFamily="34" charset="0"/>
              </a:rPr>
              <a:t>ifadesi </a:t>
            </a:r>
            <a:r>
              <a:rPr sz="1600" spc="-5" dirty="0">
                <a:solidFill>
                  <a:schemeClr val="accent3">
                    <a:lumMod val="50000"/>
                  </a:schemeClr>
                </a:solidFill>
                <a:cs typeface="Arial" panose="020B0604020202020204" pitchFamily="34" charset="0"/>
              </a:rPr>
              <a:t>olan </a:t>
            </a:r>
            <a:r>
              <a:rPr sz="1600" spc="-10" dirty="0">
                <a:solidFill>
                  <a:schemeClr val="accent3">
                    <a:lumMod val="50000"/>
                  </a:schemeClr>
                </a:solidFill>
                <a:cs typeface="Arial" panose="020B0604020202020204" pitchFamily="34" charset="0"/>
              </a:rPr>
              <a:t>prakside- </a:t>
            </a:r>
            <a:r>
              <a:rPr sz="1600" dirty="0">
                <a:solidFill>
                  <a:schemeClr val="accent3">
                    <a:lumMod val="50000"/>
                  </a:schemeClr>
                </a:solidFill>
                <a:cs typeface="Arial" panose="020B0604020202020204" pitchFamily="34" charset="0"/>
              </a:rPr>
              <a:t>birçok </a:t>
            </a:r>
            <a:r>
              <a:rPr sz="1600" spc="-5" dirty="0">
                <a:solidFill>
                  <a:schemeClr val="accent3">
                    <a:lumMod val="50000"/>
                  </a:schemeClr>
                </a:solidFill>
                <a:cs typeface="Arial" panose="020B0604020202020204" pitchFamily="34" charset="0"/>
              </a:rPr>
              <a:t>hareketin  birbirini </a:t>
            </a:r>
            <a:r>
              <a:rPr sz="1600" dirty="0">
                <a:solidFill>
                  <a:schemeClr val="accent3">
                    <a:lumMod val="50000"/>
                  </a:schemeClr>
                </a:solidFill>
                <a:cs typeface="Arial" panose="020B0604020202020204" pitchFamily="34" charset="0"/>
              </a:rPr>
              <a:t>mantıklı </a:t>
            </a:r>
            <a:r>
              <a:rPr sz="1600" spc="5" dirty="0">
                <a:solidFill>
                  <a:schemeClr val="accent3">
                    <a:lumMod val="50000"/>
                  </a:schemeClr>
                </a:solidFill>
                <a:cs typeface="Arial" panose="020B0604020202020204" pitchFamily="34" charset="0"/>
              </a:rPr>
              <a:t>biçimde </a:t>
            </a:r>
            <a:r>
              <a:rPr sz="1600" dirty="0">
                <a:solidFill>
                  <a:schemeClr val="accent3">
                    <a:lumMod val="50000"/>
                  </a:schemeClr>
                </a:solidFill>
                <a:cs typeface="Arial" panose="020B0604020202020204" pitchFamily="34" charset="0"/>
              </a:rPr>
              <a:t>izlemesini</a:t>
            </a:r>
            <a:r>
              <a:rPr sz="1600" spc="-210" dirty="0">
                <a:solidFill>
                  <a:schemeClr val="accent3">
                    <a:lumMod val="50000"/>
                  </a:schemeClr>
                </a:solidFill>
                <a:cs typeface="Arial" panose="020B0604020202020204" pitchFamily="34" charset="0"/>
              </a:rPr>
              <a:t> </a:t>
            </a:r>
            <a:r>
              <a:rPr sz="1600" spc="-5" dirty="0">
                <a:solidFill>
                  <a:schemeClr val="accent3">
                    <a:lumMod val="50000"/>
                  </a:schemeClr>
                </a:solidFill>
                <a:cs typeface="Arial" panose="020B0604020202020204" pitchFamily="34" charset="0"/>
              </a:rPr>
              <a:t>gerektiren  </a:t>
            </a:r>
            <a:r>
              <a:rPr sz="1600" spc="-10" dirty="0">
                <a:solidFill>
                  <a:schemeClr val="accent3">
                    <a:lumMod val="50000"/>
                  </a:schemeClr>
                </a:solidFill>
                <a:cs typeface="Arial" panose="020B0604020202020204" pitchFamily="34" charset="0"/>
              </a:rPr>
              <a:t>yalın </a:t>
            </a:r>
            <a:r>
              <a:rPr sz="1600" spc="-5" dirty="0">
                <a:solidFill>
                  <a:schemeClr val="accent3">
                    <a:lumMod val="50000"/>
                  </a:schemeClr>
                </a:solidFill>
                <a:cs typeface="Arial" panose="020B0604020202020204" pitchFamily="34" charset="0"/>
              </a:rPr>
              <a:t>ya da </a:t>
            </a:r>
            <a:r>
              <a:rPr sz="1600" dirty="0">
                <a:solidFill>
                  <a:schemeClr val="accent3">
                    <a:lumMod val="50000"/>
                  </a:schemeClr>
                </a:solidFill>
                <a:cs typeface="Arial" panose="020B0604020202020204" pitchFamily="34" charset="0"/>
              </a:rPr>
              <a:t>karmaşık </a:t>
            </a:r>
            <a:r>
              <a:rPr sz="1600" spc="-5" dirty="0">
                <a:solidFill>
                  <a:schemeClr val="accent3">
                    <a:lumMod val="50000"/>
                  </a:schemeClr>
                </a:solidFill>
                <a:cs typeface="Arial" panose="020B0604020202020204" pitchFamily="34" charset="0"/>
              </a:rPr>
              <a:t>bir </a:t>
            </a:r>
            <a:r>
              <a:rPr sz="1600" spc="-10" dirty="0">
                <a:solidFill>
                  <a:schemeClr val="accent3">
                    <a:lumMod val="50000"/>
                  </a:schemeClr>
                </a:solidFill>
                <a:cs typeface="Arial" panose="020B0604020202020204" pitchFamily="34" charset="0"/>
              </a:rPr>
              <a:t>davranış </a:t>
            </a:r>
            <a:r>
              <a:rPr sz="1600" dirty="0">
                <a:solidFill>
                  <a:schemeClr val="accent3">
                    <a:lumMod val="50000"/>
                  </a:schemeClr>
                </a:solidFill>
                <a:cs typeface="Arial" panose="020B0604020202020204" pitchFamily="34" charset="0"/>
              </a:rPr>
              <a:t>kavramı-  </a:t>
            </a:r>
            <a:r>
              <a:rPr sz="1600" spc="-10" dirty="0">
                <a:solidFill>
                  <a:schemeClr val="accent3">
                    <a:lumMod val="50000"/>
                  </a:schemeClr>
                </a:solidFill>
                <a:cs typeface="Arial" panose="020B0604020202020204" pitchFamily="34" charset="0"/>
              </a:rPr>
              <a:t>doruğa </a:t>
            </a:r>
            <a:r>
              <a:rPr sz="1600" spc="-5" dirty="0">
                <a:solidFill>
                  <a:schemeClr val="accent3">
                    <a:lumMod val="50000"/>
                  </a:schemeClr>
                </a:solidFill>
                <a:cs typeface="Arial" panose="020B0604020202020204" pitchFamily="34" charset="0"/>
              </a:rPr>
              <a:t>ulaşan </a:t>
            </a:r>
            <a:r>
              <a:rPr sz="1600" spc="-15" dirty="0">
                <a:solidFill>
                  <a:schemeClr val="accent3">
                    <a:lumMod val="50000"/>
                  </a:schemeClr>
                </a:solidFill>
                <a:cs typeface="Arial" panose="020B0604020202020204" pitchFamily="34" charset="0"/>
              </a:rPr>
              <a:t>süreçlere yol</a:t>
            </a:r>
            <a:r>
              <a:rPr sz="1600" spc="60" dirty="0">
                <a:solidFill>
                  <a:schemeClr val="accent3">
                    <a:lumMod val="50000"/>
                  </a:schemeClr>
                </a:solidFill>
                <a:cs typeface="Arial" panose="020B0604020202020204" pitchFamily="34" charset="0"/>
              </a:rPr>
              <a:t> </a:t>
            </a:r>
            <a:r>
              <a:rPr sz="1600" spc="-45" dirty="0">
                <a:solidFill>
                  <a:schemeClr val="accent3">
                    <a:lumMod val="50000"/>
                  </a:schemeClr>
                </a:solidFill>
                <a:cs typeface="Arial" panose="020B0604020202020204" pitchFamily="34" charset="0"/>
              </a:rPr>
              <a:t>açar.</a:t>
            </a:r>
            <a:endParaRPr sz="1600" dirty="0">
              <a:solidFill>
                <a:schemeClr val="accent3">
                  <a:lumMod val="50000"/>
                </a:schemeClr>
              </a:solidFill>
              <a:cs typeface="Arial" panose="020B0604020202020204" pitchFamily="34" charset="0"/>
            </a:endParaRPr>
          </a:p>
        </p:txBody>
      </p:sp>
      <p:pic>
        <p:nvPicPr>
          <p:cNvPr id="6" name="Picture 5">
            <a:extLst>
              <a:ext uri="{FF2B5EF4-FFF2-40B4-BE49-F238E27FC236}">
                <a16:creationId xmlns:a16="http://schemas.microsoft.com/office/drawing/2014/main" id="{1B7B9B7E-F4EC-416C-9DC5-B5FCA82D40BC}"/>
              </a:ext>
            </a:extLst>
          </p:cNvPr>
          <p:cNvPicPr/>
          <p:nvPr/>
        </p:nvPicPr>
        <p:blipFill>
          <a:blip r:embed="rId2"/>
          <a:stretch>
            <a:fillRect/>
          </a:stretch>
        </p:blipFill>
        <p:spPr>
          <a:xfrm>
            <a:off x="5917930" y="1111942"/>
            <a:ext cx="5784075" cy="4425570"/>
          </a:xfrm>
          <a:prstGeom prst="rect">
            <a:avLst/>
          </a:prstGeom>
        </p:spPr>
      </p:pic>
    </p:spTree>
    <p:extLst>
      <p:ext uri="{BB962C8B-B14F-4D97-AF65-F5344CB8AC3E}">
        <p14:creationId xmlns:p14="http://schemas.microsoft.com/office/powerpoint/2010/main" val="18530537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16239" y="1100098"/>
            <a:ext cx="7522209" cy="566181"/>
          </a:xfrm>
          <a:prstGeom prst="rect">
            <a:avLst/>
          </a:prstGeom>
        </p:spPr>
        <p:txBody>
          <a:bodyPr vert="horz" wrap="square" lIns="0" tIns="12065" rIns="0" bIns="0" rtlCol="0">
            <a:spAutoFit/>
          </a:bodyPr>
          <a:lstStyle/>
          <a:p>
            <a:pPr marL="12700">
              <a:lnSpc>
                <a:spcPct val="100000"/>
              </a:lnSpc>
              <a:spcBef>
                <a:spcPts val="95"/>
              </a:spcBef>
            </a:pPr>
            <a:r>
              <a:rPr sz="3600" b="1" spc="-10" dirty="0">
                <a:solidFill>
                  <a:srgbClr val="4461A3"/>
                </a:solidFill>
              </a:rPr>
              <a:t>Çevre </a:t>
            </a:r>
            <a:r>
              <a:rPr sz="3600" b="1" spc="-5" dirty="0">
                <a:solidFill>
                  <a:srgbClr val="4461A3"/>
                </a:solidFill>
              </a:rPr>
              <a:t>duyarlılığı </a:t>
            </a:r>
            <a:r>
              <a:rPr sz="3600" b="1" spc="-10" dirty="0">
                <a:solidFill>
                  <a:srgbClr val="4461A3"/>
                </a:solidFill>
              </a:rPr>
              <a:t>ve </a:t>
            </a:r>
            <a:r>
              <a:rPr sz="3600" b="1" dirty="0">
                <a:solidFill>
                  <a:srgbClr val="4461A3"/>
                </a:solidFill>
              </a:rPr>
              <a:t>sıfır</a:t>
            </a:r>
            <a:r>
              <a:rPr sz="3600" b="1" spc="15" dirty="0">
                <a:solidFill>
                  <a:srgbClr val="4461A3"/>
                </a:solidFill>
              </a:rPr>
              <a:t> </a:t>
            </a:r>
            <a:r>
              <a:rPr sz="3600" b="1" spc="-5" dirty="0">
                <a:solidFill>
                  <a:srgbClr val="4461A3"/>
                </a:solidFill>
              </a:rPr>
              <a:t>atık</a:t>
            </a:r>
          </a:p>
        </p:txBody>
      </p:sp>
      <p:sp>
        <p:nvSpPr>
          <p:cNvPr id="3" name="object 3"/>
          <p:cNvSpPr txBox="1"/>
          <p:nvPr/>
        </p:nvSpPr>
        <p:spPr>
          <a:xfrm>
            <a:off x="422787" y="1924882"/>
            <a:ext cx="11228885" cy="3143681"/>
          </a:xfrm>
          <a:prstGeom prst="rect">
            <a:avLst/>
          </a:prstGeom>
        </p:spPr>
        <p:txBody>
          <a:bodyPr vert="horz" wrap="square" lIns="0" tIns="8890" rIns="0" bIns="0" rtlCol="0">
            <a:spAutoFit/>
          </a:bodyPr>
          <a:lstStyle/>
          <a:p>
            <a:pPr marL="12065" marR="5080" algn="just">
              <a:lnSpc>
                <a:spcPct val="101099"/>
              </a:lnSpc>
              <a:spcBef>
                <a:spcPts val="70"/>
              </a:spcBef>
              <a:tabLst>
                <a:tab pos="332740" algn="l"/>
                <a:tab pos="333375" algn="l"/>
              </a:tabLst>
            </a:pPr>
            <a:r>
              <a:rPr sz="2000" spc="-15" dirty="0">
                <a:solidFill>
                  <a:schemeClr val="accent3">
                    <a:lumMod val="50000"/>
                  </a:schemeClr>
                </a:solidFill>
                <a:cs typeface="Arial" panose="020B0604020202020204" pitchFamily="34" charset="0"/>
              </a:rPr>
              <a:t>Evde </a:t>
            </a:r>
            <a:r>
              <a:rPr sz="2000" spc="-5" dirty="0">
                <a:solidFill>
                  <a:schemeClr val="accent3">
                    <a:lumMod val="50000"/>
                  </a:schemeClr>
                </a:solidFill>
                <a:cs typeface="Arial" panose="020B0604020202020204" pitchFamily="34" charset="0"/>
              </a:rPr>
              <a:t>başlamalı</a:t>
            </a:r>
            <a:r>
              <a:rPr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Aile</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özellikle</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kadın</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uygulamada</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lider</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olmasına</a:t>
            </a:r>
            <a:r>
              <a:rPr lang="en-US" sz="2000" spc="-5" dirty="0">
                <a:solidFill>
                  <a:schemeClr val="tx1">
                    <a:lumMod val="65000"/>
                    <a:lumOff val="35000"/>
                  </a:schemeClr>
                </a:solidFill>
                <a:cs typeface="Arial" panose="020B0604020202020204" pitchFamily="34" charset="0"/>
              </a:rPr>
              <a:t> ragmen </a:t>
            </a:r>
            <a:r>
              <a:rPr lang="en-US" sz="2000" spc="-5" dirty="0" err="1">
                <a:solidFill>
                  <a:schemeClr val="tx1">
                    <a:lumMod val="65000"/>
                    <a:lumOff val="35000"/>
                  </a:schemeClr>
                </a:solidFill>
                <a:cs typeface="Arial" panose="020B0604020202020204" pitchFamily="34" charset="0"/>
              </a:rPr>
              <a:t>büyük</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küçük</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genç</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çocuk</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kadın</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erkek</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bu</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faaliyette</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etkin</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olmalıdır</a:t>
            </a:r>
            <a:r>
              <a:rPr lang="en-US" sz="2000" spc="-5" dirty="0">
                <a:solidFill>
                  <a:schemeClr val="tx1">
                    <a:lumMod val="65000"/>
                    <a:lumOff val="35000"/>
                  </a:schemeClr>
                </a:solidFill>
                <a:cs typeface="Arial" panose="020B0604020202020204" pitchFamily="34" charset="0"/>
              </a:rPr>
              <a:t>. </a:t>
            </a:r>
            <a:r>
              <a:rPr sz="2000" spc="-5" dirty="0" err="1" smtClean="0">
                <a:solidFill>
                  <a:schemeClr val="accent3">
                    <a:lumMod val="50000"/>
                  </a:schemeClr>
                </a:solidFill>
                <a:cs typeface="Arial" panose="020B0604020202020204" pitchFamily="34" charset="0"/>
              </a:rPr>
              <a:t>Eğiti</a:t>
            </a:r>
            <a:r>
              <a:rPr lang="en-GB" sz="2000" spc="-5" dirty="0" smtClean="0">
                <a:solidFill>
                  <a:schemeClr val="accent3">
                    <a:lumMod val="50000"/>
                  </a:schemeClr>
                </a:solidFill>
                <a:cs typeface="Arial" panose="020B0604020202020204" pitchFamily="34" charset="0"/>
              </a:rPr>
              <a:t>m</a:t>
            </a:r>
            <a:r>
              <a:rPr sz="2000" spc="-5" dirty="0" smtClean="0">
                <a:solidFill>
                  <a:schemeClr val="accent3">
                    <a:lumMod val="50000"/>
                  </a:schemeClr>
                </a:solidFill>
                <a:cs typeface="Arial" panose="020B0604020202020204" pitchFamily="34" charset="0"/>
              </a:rPr>
              <a:t> </a:t>
            </a:r>
            <a:r>
              <a:rPr sz="2000" spc="-15" dirty="0">
                <a:solidFill>
                  <a:schemeClr val="accent3">
                    <a:lumMod val="50000"/>
                  </a:schemeClr>
                </a:solidFill>
                <a:cs typeface="Arial" panose="020B0604020202020204" pitchFamily="34" charset="0"/>
              </a:rPr>
              <a:t>ve pratik </a:t>
            </a:r>
            <a:r>
              <a:rPr sz="2000" spc="-5" dirty="0">
                <a:solidFill>
                  <a:schemeClr val="accent3">
                    <a:lumMod val="50000"/>
                  </a:schemeClr>
                </a:solidFill>
                <a:cs typeface="Arial" panose="020B0604020202020204" pitchFamily="34" charset="0"/>
              </a:rPr>
              <a:t>yapın, </a:t>
            </a:r>
            <a:r>
              <a:rPr sz="2000" spc="5" dirty="0">
                <a:solidFill>
                  <a:schemeClr val="accent3">
                    <a:lumMod val="50000"/>
                  </a:schemeClr>
                </a:solidFill>
                <a:cs typeface="Arial" panose="020B0604020202020204" pitchFamily="34" charset="0"/>
              </a:rPr>
              <a:t>bunun </a:t>
            </a:r>
            <a:r>
              <a:rPr sz="2000" spc="-5" dirty="0">
                <a:solidFill>
                  <a:schemeClr val="accent3">
                    <a:lumMod val="50000"/>
                  </a:schemeClr>
                </a:solidFill>
                <a:cs typeface="Arial" panose="020B0604020202020204" pitchFamily="34" charset="0"/>
              </a:rPr>
              <a:t>insanların </a:t>
            </a:r>
            <a:r>
              <a:rPr sz="2000" spc="5" dirty="0">
                <a:solidFill>
                  <a:schemeClr val="accent3">
                    <a:lumMod val="50000"/>
                  </a:schemeClr>
                </a:solidFill>
                <a:cs typeface="Arial" panose="020B0604020202020204" pitchFamily="34" charset="0"/>
              </a:rPr>
              <a:t>ruhuna </a:t>
            </a:r>
            <a:r>
              <a:rPr sz="2000" spc="-5" dirty="0">
                <a:solidFill>
                  <a:schemeClr val="accent3">
                    <a:lumMod val="50000"/>
                  </a:schemeClr>
                </a:solidFill>
                <a:cs typeface="Arial" panose="020B0604020202020204" pitchFamily="34" charset="0"/>
              </a:rPr>
              <a:t>aşılanmasının </a:t>
            </a:r>
            <a:r>
              <a:rPr sz="2000" spc="-20" dirty="0">
                <a:solidFill>
                  <a:schemeClr val="accent3">
                    <a:lumMod val="50000"/>
                  </a:schemeClr>
                </a:solidFill>
                <a:cs typeface="Arial" panose="020B0604020202020204" pitchFamily="34" charset="0"/>
              </a:rPr>
              <a:t>tek  </a:t>
            </a:r>
            <a:r>
              <a:rPr sz="2000" spc="-10" dirty="0">
                <a:solidFill>
                  <a:schemeClr val="accent3">
                    <a:lumMod val="50000"/>
                  </a:schemeClr>
                </a:solidFill>
                <a:cs typeface="Arial" panose="020B0604020202020204" pitchFamily="34" charset="0"/>
              </a:rPr>
              <a:t>yolu </a:t>
            </a:r>
            <a:r>
              <a:rPr sz="2000" spc="-30" dirty="0">
                <a:solidFill>
                  <a:schemeClr val="accent3">
                    <a:lumMod val="50000"/>
                  </a:schemeClr>
                </a:solidFill>
                <a:cs typeface="Arial" panose="020B0604020202020204" pitchFamily="34" charset="0"/>
              </a:rPr>
              <a:t>budur. </a:t>
            </a:r>
            <a:r>
              <a:rPr sz="2000" spc="-5" dirty="0">
                <a:solidFill>
                  <a:schemeClr val="accent3">
                    <a:lumMod val="50000"/>
                  </a:schemeClr>
                </a:solidFill>
                <a:cs typeface="Arial" panose="020B0604020202020204" pitchFamily="34" charset="0"/>
              </a:rPr>
              <a:t>Sadece hükümetin değil, hepimizin </a:t>
            </a:r>
            <a:r>
              <a:rPr sz="2000" spc="5" dirty="0">
                <a:solidFill>
                  <a:schemeClr val="accent3">
                    <a:lumMod val="50000"/>
                  </a:schemeClr>
                </a:solidFill>
                <a:cs typeface="Arial" panose="020B0604020202020204" pitchFamily="34" charset="0"/>
              </a:rPr>
              <a:t>buna </a:t>
            </a:r>
            <a:r>
              <a:rPr sz="2000" spc="-15" dirty="0">
                <a:solidFill>
                  <a:schemeClr val="accent3">
                    <a:lumMod val="50000"/>
                  </a:schemeClr>
                </a:solidFill>
                <a:cs typeface="Arial" panose="020B0604020202020204" pitchFamily="34" charset="0"/>
              </a:rPr>
              <a:t>katkıda </a:t>
            </a:r>
            <a:r>
              <a:rPr sz="2000" dirty="0">
                <a:solidFill>
                  <a:schemeClr val="accent3">
                    <a:lumMod val="50000"/>
                  </a:schemeClr>
                </a:solidFill>
                <a:cs typeface="Arial" panose="020B0604020202020204" pitchFamily="34" charset="0"/>
              </a:rPr>
              <a:t>bulunması </a:t>
            </a:r>
            <a:r>
              <a:rPr sz="2000" spc="-30" dirty="0">
                <a:solidFill>
                  <a:schemeClr val="accent3">
                    <a:lumMod val="50000"/>
                  </a:schemeClr>
                </a:solidFill>
                <a:cs typeface="Arial" panose="020B0604020202020204" pitchFamily="34" charset="0"/>
              </a:rPr>
              <a:t>gerekiyor.  </a:t>
            </a:r>
            <a:r>
              <a:rPr sz="2000" spc="-5" dirty="0">
                <a:solidFill>
                  <a:schemeClr val="accent3">
                    <a:lumMod val="50000"/>
                  </a:schemeClr>
                </a:solidFill>
                <a:cs typeface="Arial" panose="020B0604020202020204" pitchFamily="34" charset="0"/>
              </a:rPr>
              <a:t>Hepimiz her </a:t>
            </a:r>
            <a:r>
              <a:rPr sz="2000" spc="-10" dirty="0">
                <a:solidFill>
                  <a:schemeClr val="accent3">
                    <a:lumMod val="50000"/>
                  </a:schemeClr>
                </a:solidFill>
                <a:cs typeface="Arial" panose="020B0604020202020204" pitchFamily="34" charset="0"/>
              </a:rPr>
              <a:t>zaman </a:t>
            </a:r>
            <a:r>
              <a:rPr sz="2000" spc="-5" dirty="0">
                <a:solidFill>
                  <a:schemeClr val="accent3">
                    <a:lumMod val="50000"/>
                  </a:schemeClr>
                </a:solidFill>
                <a:cs typeface="Arial" panose="020B0604020202020204" pitchFamily="34" charset="0"/>
              </a:rPr>
              <a:t>işleri </a:t>
            </a:r>
            <a:r>
              <a:rPr sz="2000" dirty="0">
                <a:solidFill>
                  <a:schemeClr val="accent3">
                    <a:lumMod val="50000"/>
                  </a:schemeClr>
                </a:solidFill>
                <a:cs typeface="Arial" panose="020B0604020202020204" pitchFamily="34" charset="0"/>
              </a:rPr>
              <a:t>daha </a:t>
            </a:r>
            <a:r>
              <a:rPr sz="2000" spc="-20" dirty="0">
                <a:solidFill>
                  <a:schemeClr val="accent3">
                    <a:lumMod val="50000"/>
                  </a:schemeClr>
                </a:solidFill>
                <a:cs typeface="Arial" panose="020B0604020202020204" pitchFamily="34" charset="0"/>
              </a:rPr>
              <a:t>kolay </a:t>
            </a:r>
            <a:r>
              <a:rPr sz="2000" spc="-10" dirty="0">
                <a:solidFill>
                  <a:schemeClr val="accent3">
                    <a:lumMod val="50000"/>
                  </a:schemeClr>
                </a:solidFill>
                <a:cs typeface="Arial" panose="020B0604020202020204" pitchFamily="34" charset="0"/>
              </a:rPr>
              <a:t>yapmaya çalışırız. Ancak, </a:t>
            </a:r>
            <a:r>
              <a:rPr sz="2000" spc="-5" dirty="0">
                <a:solidFill>
                  <a:schemeClr val="accent3">
                    <a:lumMod val="50000"/>
                  </a:schemeClr>
                </a:solidFill>
                <a:cs typeface="Arial" panose="020B0604020202020204" pitchFamily="34" charset="0"/>
              </a:rPr>
              <a:t>ilk önce </a:t>
            </a:r>
            <a:r>
              <a:rPr sz="2000" spc="-10" dirty="0">
                <a:solidFill>
                  <a:schemeClr val="accent3">
                    <a:lumMod val="50000"/>
                  </a:schemeClr>
                </a:solidFill>
                <a:cs typeface="Arial" panose="020B0604020202020204" pitchFamily="34" charset="0"/>
              </a:rPr>
              <a:t>yaptığımız  </a:t>
            </a:r>
            <a:r>
              <a:rPr sz="2000" spc="-5" dirty="0">
                <a:solidFill>
                  <a:schemeClr val="accent3">
                    <a:lumMod val="50000"/>
                  </a:schemeClr>
                </a:solidFill>
                <a:cs typeface="Arial" panose="020B0604020202020204" pitchFamily="34" charset="0"/>
              </a:rPr>
              <a:t>herhangi </a:t>
            </a:r>
            <a:r>
              <a:rPr sz="2000" dirty="0">
                <a:solidFill>
                  <a:schemeClr val="accent3">
                    <a:lumMod val="50000"/>
                  </a:schemeClr>
                </a:solidFill>
                <a:cs typeface="Arial" panose="020B0604020202020204" pitchFamily="34" charset="0"/>
              </a:rPr>
              <a:t>bir </a:t>
            </a:r>
            <a:r>
              <a:rPr sz="2000" spc="-10" dirty="0">
                <a:solidFill>
                  <a:schemeClr val="accent3">
                    <a:lumMod val="50000"/>
                  </a:schemeClr>
                </a:solidFill>
                <a:cs typeface="Arial" panose="020B0604020202020204" pitchFamily="34" charset="0"/>
              </a:rPr>
              <a:t>eylem </a:t>
            </a:r>
            <a:r>
              <a:rPr sz="2000" spc="-5" dirty="0">
                <a:solidFill>
                  <a:schemeClr val="accent3">
                    <a:lumMod val="50000"/>
                  </a:schemeClr>
                </a:solidFill>
                <a:cs typeface="Arial" panose="020B0604020202020204" pitchFamily="34" charset="0"/>
              </a:rPr>
              <a:t>için uygunluğumuzu </a:t>
            </a:r>
            <a:r>
              <a:rPr sz="2000" spc="-15" dirty="0">
                <a:solidFill>
                  <a:schemeClr val="accent3">
                    <a:lumMod val="50000"/>
                  </a:schemeClr>
                </a:solidFill>
                <a:cs typeface="Arial" panose="020B0604020202020204" pitchFamily="34" charset="0"/>
              </a:rPr>
              <a:t>ve </a:t>
            </a:r>
            <a:r>
              <a:rPr sz="2000" spc="-10" dirty="0">
                <a:solidFill>
                  <a:schemeClr val="accent3">
                    <a:lumMod val="50000"/>
                  </a:schemeClr>
                </a:solidFill>
                <a:cs typeface="Arial" panose="020B0604020202020204" pitchFamily="34" charset="0"/>
              </a:rPr>
              <a:t>ortamımızı </a:t>
            </a:r>
            <a:r>
              <a:rPr sz="2000" spc="-10" dirty="0" err="1">
                <a:solidFill>
                  <a:schemeClr val="accent3">
                    <a:lumMod val="50000"/>
                  </a:schemeClr>
                </a:solidFill>
                <a:cs typeface="Arial" panose="020B0604020202020204" pitchFamily="34" charset="0"/>
              </a:rPr>
              <a:t>düşünmeye</a:t>
            </a:r>
            <a:r>
              <a:rPr sz="2000" spc="70" dirty="0">
                <a:solidFill>
                  <a:schemeClr val="accent3">
                    <a:lumMod val="50000"/>
                  </a:schemeClr>
                </a:solidFill>
                <a:cs typeface="Arial" panose="020B0604020202020204" pitchFamily="34" charset="0"/>
              </a:rPr>
              <a:t> </a:t>
            </a:r>
            <a:r>
              <a:rPr sz="2000" spc="-5" dirty="0" err="1">
                <a:solidFill>
                  <a:schemeClr val="accent3">
                    <a:lumMod val="50000"/>
                  </a:schemeClr>
                </a:solidFill>
                <a:cs typeface="Arial" panose="020B0604020202020204" pitchFamily="34" charset="0"/>
              </a:rPr>
              <a:t>başlarsak</a:t>
            </a:r>
            <a:r>
              <a:rPr lang="en-GB" sz="2000" dirty="0">
                <a:solidFill>
                  <a:schemeClr val="accent3">
                    <a:lumMod val="50000"/>
                  </a:schemeClr>
                </a:solidFill>
                <a:cs typeface="Arial" panose="020B0604020202020204" pitchFamily="34" charset="0"/>
              </a:rPr>
              <a:t> </a:t>
            </a:r>
            <a:r>
              <a:rPr sz="2000" spc="-15" dirty="0" err="1">
                <a:solidFill>
                  <a:schemeClr val="accent3">
                    <a:lumMod val="50000"/>
                  </a:schemeClr>
                </a:solidFill>
                <a:cs typeface="Arial" panose="020B0604020202020204" pitchFamily="34" charset="0"/>
              </a:rPr>
              <a:t>muhtemelen</a:t>
            </a:r>
            <a:r>
              <a:rPr sz="2000" spc="-1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yardımcı </a:t>
            </a:r>
            <a:r>
              <a:rPr sz="2000" spc="-25" dirty="0">
                <a:solidFill>
                  <a:schemeClr val="accent3">
                    <a:lumMod val="50000"/>
                  </a:schemeClr>
                </a:solidFill>
                <a:cs typeface="Arial" panose="020B0604020202020204" pitchFamily="34" charset="0"/>
              </a:rPr>
              <a:t>olacaktır. </a:t>
            </a:r>
            <a:r>
              <a:rPr sz="2000" spc="-5" dirty="0">
                <a:solidFill>
                  <a:schemeClr val="accent3">
                    <a:lumMod val="50000"/>
                  </a:schemeClr>
                </a:solidFill>
                <a:cs typeface="Arial" panose="020B0604020202020204" pitchFamily="34" charset="0"/>
              </a:rPr>
              <a:t>Bu </a:t>
            </a:r>
            <a:r>
              <a:rPr sz="2000" spc="-10" dirty="0">
                <a:solidFill>
                  <a:schemeClr val="accent3">
                    <a:lumMod val="50000"/>
                  </a:schemeClr>
                </a:solidFill>
                <a:cs typeface="Arial" panose="020B0604020202020204" pitchFamily="34" charset="0"/>
              </a:rPr>
              <a:t>yüzden </a:t>
            </a:r>
            <a:r>
              <a:rPr sz="2000" spc="-5" dirty="0">
                <a:solidFill>
                  <a:schemeClr val="accent3">
                    <a:lumMod val="50000"/>
                  </a:schemeClr>
                </a:solidFill>
                <a:cs typeface="Arial" panose="020B0604020202020204" pitchFamily="34" charset="0"/>
              </a:rPr>
              <a:t>değişim, </a:t>
            </a:r>
            <a:r>
              <a:rPr sz="2000" dirty="0">
                <a:solidFill>
                  <a:schemeClr val="accent3">
                    <a:lumMod val="50000"/>
                  </a:schemeClr>
                </a:solidFill>
                <a:cs typeface="Arial" panose="020B0604020202020204" pitchFamily="34" charset="0"/>
              </a:rPr>
              <a:t>insanların </a:t>
            </a:r>
            <a:r>
              <a:rPr sz="2000" spc="5" dirty="0">
                <a:solidFill>
                  <a:schemeClr val="accent3">
                    <a:lumMod val="50000"/>
                  </a:schemeClr>
                </a:solidFill>
                <a:cs typeface="Arial" panose="020B0604020202020204" pitchFamily="34" charset="0"/>
              </a:rPr>
              <a:t>bunu </a:t>
            </a:r>
            <a:r>
              <a:rPr sz="2000" spc="-5" dirty="0">
                <a:solidFill>
                  <a:schemeClr val="accent3">
                    <a:lumMod val="50000"/>
                  </a:schemeClr>
                </a:solidFill>
                <a:cs typeface="Arial" panose="020B0604020202020204" pitchFamily="34" charset="0"/>
              </a:rPr>
              <a:t>düşünmeye  </a:t>
            </a:r>
            <a:r>
              <a:rPr sz="2000" dirty="0">
                <a:solidFill>
                  <a:schemeClr val="accent3">
                    <a:lumMod val="50000"/>
                  </a:schemeClr>
                </a:solidFill>
                <a:cs typeface="Arial" panose="020B0604020202020204" pitchFamily="34" charset="0"/>
              </a:rPr>
              <a:t>başladıkları </a:t>
            </a:r>
            <a:r>
              <a:rPr sz="2000" spc="-5" dirty="0">
                <a:solidFill>
                  <a:schemeClr val="accent3">
                    <a:lumMod val="50000"/>
                  </a:schemeClr>
                </a:solidFill>
                <a:cs typeface="Arial" panose="020B0604020202020204" pitchFamily="34" charset="0"/>
              </a:rPr>
              <a:t>şekilde olmalı. </a:t>
            </a:r>
            <a:r>
              <a:rPr sz="2000" spc="-10" dirty="0">
                <a:solidFill>
                  <a:schemeClr val="accent3">
                    <a:lumMod val="50000"/>
                  </a:schemeClr>
                </a:solidFill>
                <a:cs typeface="Arial" panose="020B0604020202020204" pitchFamily="34" charset="0"/>
              </a:rPr>
              <a:t>Muhtemelen </a:t>
            </a:r>
            <a:r>
              <a:rPr sz="2000" spc="-5" dirty="0">
                <a:solidFill>
                  <a:schemeClr val="accent3">
                    <a:lumMod val="50000"/>
                  </a:schemeClr>
                </a:solidFill>
                <a:cs typeface="Arial" panose="020B0604020202020204" pitchFamily="34" charset="0"/>
              </a:rPr>
              <a:t>hepimizin </a:t>
            </a:r>
            <a:r>
              <a:rPr sz="2000" spc="-10" dirty="0">
                <a:solidFill>
                  <a:schemeClr val="accent3">
                    <a:lumMod val="50000"/>
                  </a:schemeClr>
                </a:solidFill>
                <a:cs typeface="Arial" panose="020B0604020202020204" pitchFamily="34" charset="0"/>
              </a:rPr>
              <a:t>geliştirdiği, </a:t>
            </a:r>
            <a:r>
              <a:rPr sz="2000" spc="-15" dirty="0">
                <a:solidFill>
                  <a:schemeClr val="accent3">
                    <a:lumMod val="50000"/>
                  </a:schemeClr>
                </a:solidFill>
                <a:cs typeface="Arial" panose="020B0604020202020204" pitchFamily="34" charset="0"/>
              </a:rPr>
              <a:t>çevreye </a:t>
            </a:r>
            <a:r>
              <a:rPr sz="2000" spc="-10" dirty="0" err="1">
                <a:solidFill>
                  <a:schemeClr val="accent3">
                    <a:lumMod val="50000"/>
                  </a:schemeClr>
                </a:solidFill>
                <a:cs typeface="Arial" panose="020B0604020202020204" pitchFamily="34" charset="0"/>
              </a:rPr>
              <a:t>yardımcı</a:t>
            </a:r>
            <a:r>
              <a:rPr sz="2000" spc="-10" dirty="0">
                <a:solidFill>
                  <a:schemeClr val="accent3">
                    <a:lumMod val="50000"/>
                  </a:schemeClr>
                </a:solidFill>
                <a:cs typeface="Arial" panose="020B0604020202020204" pitchFamily="34" charset="0"/>
              </a:rPr>
              <a:t> </a:t>
            </a:r>
            <a:r>
              <a:rPr sz="2000" spc="-10" dirty="0" err="1">
                <a:solidFill>
                  <a:schemeClr val="accent3">
                    <a:lumMod val="50000"/>
                  </a:schemeClr>
                </a:solidFill>
                <a:cs typeface="Arial" panose="020B0604020202020204" pitchFamily="34" charset="0"/>
              </a:rPr>
              <a:t>olacak</a:t>
            </a:r>
            <a:r>
              <a:rPr sz="2000" spc="-1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birkaç</a:t>
            </a:r>
            <a:r>
              <a:rPr sz="2000" spc="-20" dirty="0">
                <a:solidFill>
                  <a:schemeClr val="accent3">
                    <a:lumMod val="50000"/>
                  </a:schemeClr>
                </a:solidFill>
                <a:cs typeface="Arial" panose="020B0604020202020204" pitchFamily="34" charset="0"/>
              </a:rPr>
              <a:t> </a:t>
            </a:r>
            <a:r>
              <a:rPr sz="2000" spc="-45" dirty="0">
                <a:solidFill>
                  <a:schemeClr val="accent3">
                    <a:lumMod val="50000"/>
                  </a:schemeClr>
                </a:solidFill>
                <a:cs typeface="Arial" panose="020B0604020202020204" pitchFamily="34" charset="0"/>
              </a:rPr>
              <a:t>şey.</a:t>
            </a:r>
            <a:endParaRPr sz="2000" dirty="0">
              <a:solidFill>
                <a:schemeClr val="accent3">
                  <a:lumMod val="50000"/>
                </a:schemeClr>
              </a:solidFill>
              <a:cs typeface="Arial" panose="020B0604020202020204" pitchFamily="34" charset="0"/>
            </a:endParaRPr>
          </a:p>
          <a:p>
            <a:pPr marL="12065" algn="just">
              <a:lnSpc>
                <a:spcPct val="100000"/>
              </a:lnSpc>
              <a:spcBef>
                <a:spcPts val="910"/>
              </a:spcBef>
              <a:tabLst>
                <a:tab pos="333375" algn="l"/>
              </a:tabLst>
            </a:pPr>
            <a:r>
              <a:rPr lang="en-GB" sz="2000" spc="-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1. </a:t>
            </a:r>
            <a:r>
              <a:rPr sz="2000" spc="-10" dirty="0">
                <a:solidFill>
                  <a:schemeClr val="accent3">
                    <a:lumMod val="50000"/>
                  </a:schemeClr>
                </a:solidFill>
                <a:cs typeface="Arial" panose="020B0604020202020204" pitchFamily="34" charset="0"/>
              </a:rPr>
              <a:t>Azaltın, </a:t>
            </a:r>
            <a:r>
              <a:rPr sz="2000" spc="-25" dirty="0">
                <a:solidFill>
                  <a:schemeClr val="accent3">
                    <a:lumMod val="50000"/>
                  </a:schemeClr>
                </a:solidFill>
                <a:cs typeface="Arial" panose="020B0604020202020204" pitchFamily="34" charset="0"/>
              </a:rPr>
              <a:t>Yeniden </a:t>
            </a:r>
            <a:r>
              <a:rPr sz="2000" spc="-5" dirty="0">
                <a:solidFill>
                  <a:schemeClr val="accent3">
                    <a:lumMod val="50000"/>
                  </a:schemeClr>
                </a:solidFill>
                <a:cs typeface="Arial" panose="020B0604020202020204" pitchFamily="34" charset="0"/>
              </a:rPr>
              <a:t>Kullanın </a:t>
            </a:r>
            <a:r>
              <a:rPr sz="2000" spc="-15" dirty="0">
                <a:solidFill>
                  <a:schemeClr val="accent3">
                    <a:lumMod val="50000"/>
                  </a:schemeClr>
                </a:solidFill>
                <a:cs typeface="Arial" panose="020B0604020202020204" pitchFamily="34" charset="0"/>
              </a:rPr>
              <a:t>ve </a:t>
            </a:r>
            <a:r>
              <a:rPr sz="2000" spc="-5" dirty="0">
                <a:solidFill>
                  <a:schemeClr val="accent3">
                    <a:lumMod val="50000"/>
                  </a:schemeClr>
                </a:solidFill>
                <a:cs typeface="Arial" panose="020B0604020202020204" pitchFamily="34" charset="0"/>
              </a:rPr>
              <a:t>Geri Dönüştürün - </a:t>
            </a:r>
            <a:r>
              <a:rPr sz="2000" dirty="0">
                <a:solidFill>
                  <a:schemeClr val="accent3">
                    <a:lumMod val="50000"/>
                  </a:schemeClr>
                </a:solidFill>
                <a:cs typeface="Arial" panose="020B0604020202020204" pitchFamily="34" charset="0"/>
              </a:rPr>
              <a:t>üç</a:t>
            </a:r>
            <a:r>
              <a:rPr sz="2000" spc="4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R</a:t>
            </a:r>
            <a:endParaRPr sz="2000" dirty="0">
              <a:solidFill>
                <a:schemeClr val="accent3">
                  <a:lumMod val="50000"/>
                </a:schemeClr>
              </a:solidFill>
              <a:cs typeface="Arial" panose="020B0604020202020204" pitchFamily="34" charset="0"/>
            </a:endParaRPr>
          </a:p>
          <a:p>
            <a:pPr marL="12065" algn="just">
              <a:lnSpc>
                <a:spcPct val="100000"/>
              </a:lnSpc>
              <a:spcBef>
                <a:spcPts val="940"/>
              </a:spcBef>
              <a:tabLst>
                <a:tab pos="333375" algn="l"/>
              </a:tabLst>
            </a:pPr>
            <a:r>
              <a:rPr lang="en-GB" sz="2000" spc="-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2. </a:t>
            </a:r>
            <a:r>
              <a:rPr sz="2000" dirty="0">
                <a:solidFill>
                  <a:schemeClr val="accent3">
                    <a:lumMod val="50000"/>
                  </a:schemeClr>
                </a:solidFill>
                <a:cs typeface="Arial" panose="020B0604020202020204" pitchFamily="34" charset="0"/>
              </a:rPr>
              <a:t>Mümkün </a:t>
            </a:r>
            <a:r>
              <a:rPr sz="2000" spc="-5" dirty="0">
                <a:solidFill>
                  <a:schemeClr val="accent3">
                    <a:lumMod val="50000"/>
                  </a:schemeClr>
                </a:solidFill>
                <a:cs typeface="Arial" panose="020B0604020202020204" pitchFamily="34" charset="0"/>
              </a:rPr>
              <a:t>olduğunca </a:t>
            </a:r>
            <a:r>
              <a:rPr sz="2000" spc="-15" dirty="0">
                <a:solidFill>
                  <a:schemeClr val="accent3">
                    <a:lumMod val="50000"/>
                  </a:schemeClr>
                </a:solidFill>
                <a:cs typeface="Arial" panose="020B0604020202020204" pitchFamily="34" charset="0"/>
              </a:rPr>
              <a:t>yerel </a:t>
            </a:r>
            <a:r>
              <a:rPr sz="2000" spc="-10" dirty="0">
                <a:solidFill>
                  <a:schemeClr val="accent3">
                    <a:lumMod val="50000"/>
                  </a:schemeClr>
                </a:solidFill>
                <a:cs typeface="Arial" panose="020B0604020202020204" pitchFamily="34" charset="0"/>
              </a:rPr>
              <a:t>olarak üretilen yiyecekleri, </a:t>
            </a:r>
            <a:r>
              <a:rPr sz="2000" spc="-5" dirty="0">
                <a:solidFill>
                  <a:schemeClr val="accent3">
                    <a:lumMod val="50000"/>
                  </a:schemeClr>
                </a:solidFill>
                <a:cs typeface="Arial" panose="020B0604020202020204" pitchFamily="34" charset="0"/>
              </a:rPr>
              <a:t>malları </a:t>
            </a:r>
            <a:r>
              <a:rPr sz="2000" spc="-15" dirty="0" err="1">
                <a:solidFill>
                  <a:schemeClr val="accent3">
                    <a:lumMod val="50000"/>
                  </a:schemeClr>
                </a:solidFill>
                <a:cs typeface="Arial" panose="020B0604020202020204" pitchFamily="34" charset="0"/>
              </a:rPr>
              <a:t>ve</a:t>
            </a:r>
            <a:r>
              <a:rPr sz="2000" spc="114" dirty="0">
                <a:solidFill>
                  <a:schemeClr val="accent3">
                    <a:lumMod val="50000"/>
                  </a:schemeClr>
                </a:solidFill>
                <a:cs typeface="Arial" panose="020B0604020202020204" pitchFamily="34" charset="0"/>
              </a:rPr>
              <a:t> </a:t>
            </a:r>
            <a:r>
              <a:rPr sz="2000" spc="-10" dirty="0" err="1">
                <a:solidFill>
                  <a:schemeClr val="accent3">
                    <a:lumMod val="50000"/>
                  </a:schemeClr>
                </a:solidFill>
                <a:cs typeface="Arial" panose="020B0604020202020204" pitchFamily="34" charset="0"/>
              </a:rPr>
              <a:t>hizmetleri</a:t>
            </a:r>
            <a:r>
              <a:rPr lang="en-GB" sz="2000" dirty="0">
                <a:solidFill>
                  <a:schemeClr val="accent3">
                    <a:lumMod val="50000"/>
                  </a:schemeClr>
                </a:solidFill>
                <a:cs typeface="Arial" panose="020B0604020202020204" pitchFamily="34" charset="0"/>
              </a:rPr>
              <a:t> </a:t>
            </a:r>
            <a:r>
              <a:rPr sz="2000" spc="-5" dirty="0" err="1">
                <a:solidFill>
                  <a:schemeClr val="accent3">
                    <a:lumMod val="50000"/>
                  </a:schemeClr>
                </a:solidFill>
                <a:cs typeface="Arial" panose="020B0604020202020204" pitchFamily="34" charset="0"/>
              </a:rPr>
              <a:t>kullanın</a:t>
            </a:r>
            <a:r>
              <a:rPr sz="2000" spc="-5" dirty="0">
                <a:solidFill>
                  <a:schemeClr val="accent3">
                    <a:lumMod val="50000"/>
                  </a:schemeClr>
                </a:solidFill>
                <a:cs typeface="Arial" panose="020B0604020202020204" pitchFamily="34" charset="0"/>
              </a:rPr>
              <a:t>.</a:t>
            </a:r>
            <a:endParaRPr sz="2000" dirty="0">
              <a:solidFill>
                <a:schemeClr val="accent3">
                  <a:lumMod val="50000"/>
                </a:schemeClr>
              </a:solidFill>
              <a:cs typeface="Arial" panose="020B0604020202020204" pitchFamily="34" charset="0"/>
            </a:endParaRPr>
          </a:p>
          <a:p>
            <a:pPr marL="12065" algn="just">
              <a:lnSpc>
                <a:spcPct val="100000"/>
              </a:lnSpc>
              <a:spcBef>
                <a:spcPts val="915"/>
              </a:spcBef>
              <a:tabLst>
                <a:tab pos="332740" algn="l"/>
                <a:tab pos="333375" algn="l"/>
              </a:tabLst>
            </a:pPr>
            <a:r>
              <a:rPr lang="en-GB" sz="2000" spc="-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3. </a:t>
            </a:r>
            <a:r>
              <a:rPr sz="2000" spc="-10" dirty="0">
                <a:solidFill>
                  <a:schemeClr val="accent3">
                    <a:lumMod val="50000"/>
                  </a:schemeClr>
                </a:solidFill>
                <a:cs typeface="Arial" panose="020B0604020202020204" pitchFamily="34" charset="0"/>
              </a:rPr>
              <a:t>Her </a:t>
            </a:r>
            <a:r>
              <a:rPr sz="2000" dirty="0">
                <a:solidFill>
                  <a:schemeClr val="accent3">
                    <a:lumMod val="50000"/>
                  </a:schemeClr>
                </a:solidFill>
                <a:cs typeface="Arial" panose="020B0604020202020204" pitchFamily="34" charset="0"/>
              </a:rPr>
              <a:t>bir </a:t>
            </a:r>
            <a:r>
              <a:rPr sz="2000" spc="-5" dirty="0">
                <a:solidFill>
                  <a:schemeClr val="accent3">
                    <a:lumMod val="50000"/>
                  </a:schemeClr>
                </a:solidFill>
                <a:cs typeface="Arial" panose="020B0604020202020204" pitchFamily="34" charset="0"/>
              </a:rPr>
              <a:t>topluluğu </a:t>
            </a:r>
            <a:r>
              <a:rPr sz="2000" dirty="0">
                <a:solidFill>
                  <a:schemeClr val="accent3">
                    <a:lumMod val="50000"/>
                  </a:schemeClr>
                </a:solidFill>
                <a:cs typeface="Arial" panose="020B0604020202020204" pitchFamily="34" charset="0"/>
              </a:rPr>
              <a:t>mümkün </a:t>
            </a:r>
            <a:r>
              <a:rPr sz="2000" spc="-5" dirty="0">
                <a:solidFill>
                  <a:schemeClr val="accent3">
                    <a:lumMod val="50000"/>
                  </a:schemeClr>
                </a:solidFill>
                <a:cs typeface="Arial" panose="020B0604020202020204" pitchFamily="34" charset="0"/>
              </a:rPr>
              <a:t>olduğunca </a:t>
            </a:r>
            <a:r>
              <a:rPr sz="2000" spc="-15" dirty="0">
                <a:solidFill>
                  <a:schemeClr val="accent3">
                    <a:lumMod val="50000"/>
                  </a:schemeClr>
                </a:solidFill>
                <a:cs typeface="Arial" panose="020B0604020202020204" pitchFamily="34" charset="0"/>
              </a:rPr>
              <a:t>kendi kendine </a:t>
            </a:r>
            <a:r>
              <a:rPr sz="2000" spc="-20" dirty="0">
                <a:solidFill>
                  <a:schemeClr val="accent3">
                    <a:lumMod val="50000"/>
                  </a:schemeClr>
                </a:solidFill>
                <a:cs typeface="Arial" panose="020B0604020202020204" pitchFamily="34" charset="0"/>
              </a:rPr>
              <a:t>yeten</a:t>
            </a:r>
            <a:r>
              <a:rPr sz="2000" spc="6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kılın.</a:t>
            </a:r>
            <a:endParaRPr sz="2000"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5214697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457199" y="886691"/>
            <a:ext cx="11388437" cy="4918364"/>
          </a:xfrm>
          <a:prstGeom prst="rect">
            <a:avLst/>
          </a:prstGeom>
          <a:blipFill>
            <a:blip r:embed="rId2" cstate="print"/>
            <a:stretch>
              <a:fillRect/>
            </a:stretch>
          </a:blipFill>
          <a:ln w="28575">
            <a:solidFill>
              <a:schemeClr val="tx1"/>
            </a:solidFill>
          </a:ln>
        </p:spPr>
        <p:txBody>
          <a:bodyPr wrap="square" lIns="0" tIns="0" rIns="0" bIns="0" rtlCol="0"/>
          <a:lstStyle/>
          <a:p>
            <a:endParaRPr/>
          </a:p>
        </p:txBody>
      </p:sp>
    </p:spTree>
    <p:extLst>
      <p:ext uri="{BB962C8B-B14F-4D97-AF65-F5344CB8AC3E}">
        <p14:creationId xmlns:p14="http://schemas.microsoft.com/office/powerpoint/2010/main" val="3823058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430839" y="1124058"/>
            <a:ext cx="10583545" cy="566181"/>
          </a:xfrm>
          <a:prstGeom prst="rect">
            <a:avLst/>
          </a:prstGeom>
        </p:spPr>
        <p:txBody>
          <a:bodyPr vert="horz" wrap="square" lIns="0" tIns="12065" rIns="0" bIns="0" rtlCol="0">
            <a:spAutoFit/>
          </a:bodyPr>
          <a:lstStyle/>
          <a:p>
            <a:pPr marL="12700">
              <a:lnSpc>
                <a:spcPct val="100000"/>
              </a:lnSpc>
              <a:spcBef>
                <a:spcPts val="95"/>
              </a:spcBef>
            </a:pPr>
            <a:r>
              <a:rPr sz="3600" b="1" spc="-5" dirty="0">
                <a:solidFill>
                  <a:srgbClr val="4461A3"/>
                </a:solidFill>
                <a:cs typeface="Arial"/>
              </a:rPr>
              <a:t>Tüketim </a:t>
            </a:r>
            <a:r>
              <a:rPr sz="3600" b="1" spc="-10" dirty="0">
                <a:solidFill>
                  <a:srgbClr val="4461A3"/>
                </a:solidFill>
                <a:cs typeface="Arial"/>
              </a:rPr>
              <a:t>alışkanlıkları </a:t>
            </a:r>
            <a:r>
              <a:rPr sz="3600" b="1" spc="-15" dirty="0">
                <a:solidFill>
                  <a:srgbClr val="4461A3"/>
                </a:solidFill>
                <a:cs typeface="Arial"/>
              </a:rPr>
              <a:t>ve </a:t>
            </a:r>
            <a:r>
              <a:rPr sz="3600" b="1" spc="-5" dirty="0">
                <a:solidFill>
                  <a:srgbClr val="4461A3"/>
                </a:solidFill>
                <a:cs typeface="Arial"/>
              </a:rPr>
              <a:t>doğrusal</a:t>
            </a:r>
            <a:r>
              <a:rPr sz="3600" b="1" spc="85" dirty="0">
                <a:solidFill>
                  <a:srgbClr val="4461A3"/>
                </a:solidFill>
                <a:cs typeface="Arial"/>
              </a:rPr>
              <a:t> </a:t>
            </a:r>
            <a:r>
              <a:rPr sz="3600" b="1" spc="-5" dirty="0">
                <a:solidFill>
                  <a:srgbClr val="4461A3"/>
                </a:solidFill>
                <a:cs typeface="Arial"/>
              </a:rPr>
              <a:t>ekonomi</a:t>
            </a:r>
          </a:p>
        </p:txBody>
      </p:sp>
      <p:sp>
        <p:nvSpPr>
          <p:cNvPr id="4" name="object 4"/>
          <p:cNvSpPr/>
          <p:nvPr/>
        </p:nvSpPr>
        <p:spPr>
          <a:xfrm>
            <a:off x="1867037" y="1690239"/>
            <a:ext cx="8080526" cy="3960737"/>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7593339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581891" y="637830"/>
            <a:ext cx="11644745" cy="711399"/>
          </a:xfrm>
          <a:prstGeom prst="rect">
            <a:avLst/>
          </a:prstGeom>
        </p:spPr>
        <p:txBody>
          <a:bodyPr vert="horz" wrap="square" lIns="0" tIns="260019" rIns="0" bIns="0" rtlCol="0">
            <a:spAutoFit/>
          </a:bodyPr>
          <a:lstStyle/>
          <a:p>
            <a:pPr marL="1226820" marR="5080">
              <a:lnSpc>
                <a:spcPts val="3460"/>
              </a:lnSpc>
              <a:spcBef>
                <a:spcPts val="525"/>
              </a:spcBef>
            </a:pPr>
            <a:r>
              <a:rPr sz="3200" b="1" spc="-5" dirty="0">
                <a:solidFill>
                  <a:srgbClr val="4461A3"/>
                </a:solidFill>
              </a:rPr>
              <a:t>Atık Yönetimi, Değerlendirilmesi </a:t>
            </a:r>
            <a:r>
              <a:rPr sz="3200" b="1" spc="-10" dirty="0">
                <a:solidFill>
                  <a:srgbClr val="4461A3"/>
                </a:solidFill>
              </a:rPr>
              <a:t>ve  </a:t>
            </a:r>
            <a:r>
              <a:rPr sz="3200" b="1" spc="-10" dirty="0" err="1">
                <a:solidFill>
                  <a:srgbClr val="4461A3"/>
                </a:solidFill>
              </a:rPr>
              <a:t>Uygulanmasında</a:t>
            </a:r>
            <a:r>
              <a:rPr sz="3200" b="1" spc="105" dirty="0">
                <a:solidFill>
                  <a:srgbClr val="4461A3"/>
                </a:solidFill>
              </a:rPr>
              <a:t> </a:t>
            </a:r>
            <a:r>
              <a:rPr sz="3200" b="1" spc="-5" dirty="0" err="1">
                <a:solidFill>
                  <a:srgbClr val="4461A3"/>
                </a:solidFill>
              </a:rPr>
              <a:t>Yaklaşımlar</a:t>
            </a:r>
            <a:endParaRPr sz="3200" b="1" dirty="0">
              <a:solidFill>
                <a:srgbClr val="4461A3"/>
              </a:solidFill>
            </a:endParaRPr>
          </a:p>
        </p:txBody>
      </p:sp>
      <p:sp>
        <p:nvSpPr>
          <p:cNvPr id="4" name="object 4"/>
          <p:cNvSpPr/>
          <p:nvPr/>
        </p:nvSpPr>
        <p:spPr>
          <a:xfrm>
            <a:off x="282909" y="1349229"/>
            <a:ext cx="8376182" cy="4501896"/>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947184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796326" y="484542"/>
            <a:ext cx="6021070" cy="566181"/>
          </a:xfrm>
          <a:prstGeom prst="rect">
            <a:avLst/>
          </a:prstGeom>
        </p:spPr>
        <p:txBody>
          <a:bodyPr vert="horz" wrap="square" lIns="0" tIns="12065" rIns="0" bIns="0" rtlCol="0">
            <a:spAutoFit/>
          </a:bodyPr>
          <a:lstStyle/>
          <a:p>
            <a:pPr marL="12700">
              <a:lnSpc>
                <a:spcPct val="100000"/>
              </a:lnSpc>
              <a:spcBef>
                <a:spcPts val="95"/>
              </a:spcBef>
            </a:pPr>
            <a:r>
              <a:rPr sz="3600" b="1" spc="-10" dirty="0">
                <a:solidFill>
                  <a:srgbClr val="4461A3"/>
                </a:solidFill>
              </a:rPr>
              <a:t>Atık </a:t>
            </a:r>
            <a:r>
              <a:rPr sz="3600" b="1" spc="-5" dirty="0">
                <a:solidFill>
                  <a:srgbClr val="4461A3"/>
                </a:solidFill>
              </a:rPr>
              <a:t>yönetimi</a:t>
            </a:r>
            <a:r>
              <a:rPr sz="3600" b="1" spc="-10" dirty="0">
                <a:solidFill>
                  <a:srgbClr val="4461A3"/>
                </a:solidFill>
              </a:rPr>
              <a:t> </a:t>
            </a:r>
            <a:r>
              <a:rPr sz="3600" b="1" spc="-5" dirty="0">
                <a:solidFill>
                  <a:srgbClr val="4461A3"/>
                </a:solidFill>
              </a:rPr>
              <a:t>hedefleri</a:t>
            </a:r>
          </a:p>
        </p:txBody>
      </p:sp>
      <p:grpSp>
        <p:nvGrpSpPr>
          <p:cNvPr id="4" name="object 4"/>
          <p:cNvGrpSpPr/>
          <p:nvPr/>
        </p:nvGrpSpPr>
        <p:grpSpPr>
          <a:xfrm>
            <a:off x="283708" y="1050723"/>
            <a:ext cx="8597056" cy="4712765"/>
            <a:chOff x="3465576" y="1286255"/>
            <a:chExt cx="8089900" cy="5486400"/>
          </a:xfrm>
        </p:grpSpPr>
        <p:sp>
          <p:nvSpPr>
            <p:cNvPr id="5" name="object 5"/>
            <p:cNvSpPr/>
            <p:nvPr/>
          </p:nvSpPr>
          <p:spPr>
            <a:xfrm>
              <a:off x="3465576" y="1286255"/>
              <a:ext cx="5861304" cy="1868424"/>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6291072" y="3035806"/>
              <a:ext cx="5263896" cy="3736846"/>
            </a:xfrm>
            <a:prstGeom prst="rect">
              <a:avLst/>
            </a:prstGeom>
            <a:blipFill>
              <a:blip r:embed="rId4" cstate="print"/>
              <a:stretch>
                <a:fillRect/>
              </a:stretch>
            </a:blipFill>
          </p:spPr>
          <p:txBody>
            <a:bodyPr wrap="square" lIns="0" tIns="0" rIns="0" bIns="0" rtlCol="0"/>
            <a:lstStyle/>
            <a:p>
              <a:endParaRPr dirty="0"/>
            </a:p>
          </p:txBody>
        </p:sp>
      </p:grpSp>
    </p:spTree>
    <p:extLst>
      <p:ext uri="{BB962C8B-B14F-4D97-AF65-F5344CB8AC3E}">
        <p14:creationId xmlns:p14="http://schemas.microsoft.com/office/powerpoint/2010/main" val="36414862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644811" y="942110"/>
            <a:ext cx="8843079" cy="4876800"/>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6565118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525961" y="872837"/>
            <a:ext cx="7144512" cy="4932216"/>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6412778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292930" y="888690"/>
            <a:ext cx="9749790" cy="444994"/>
          </a:xfrm>
          <a:prstGeom prst="rect">
            <a:avLst/>
          </a:prstGeom>
        </p:spPr>
        <p:txBody>
          <a:bodyPr vert="horz" wrap="square" lIns="0" tIns="13970" rIns="0" bIns="0" rtlCol="0">
            <a:spAutoFit/>
          </a:bodyPr>
          <a:lstStyle/>
          <a:p>
            <a:pPr marL="12700">
              <a:lnSpc>
                <a:spcPct val="100000"/>
              </a:lnSpc>
              <a:spcBef>
                <a:spcPts val="110"/>
              </a:spcBef>
            </a:pPr>
            <a:r>
              <a:rPr sz="2800" b="1" dirty="0">
                <a:solidFill>
                  <a:srgbClr val="4461A3"/>
                </a:solidFill>
              </a:rPr>
              <a:t>ATIKLARIN </a:t>
            </a:r>
            <a:r>
              <a:rPr sz="2800" b="1" spc="5" dirty="0">
                <a:solidFill>
                  <a:srgbClr val="4461A3"/>
                </a:solidFill>
              </a:rPr>
              <a:t>DÜZENLİ</a:t>
            </a:r>
            <a:r>
              <a:rPr sz="2800" b="1" spc="-160" dirty="0">
                <a:solidFill>
                  <a:srgbClr val="4461A3"/>
                </a:solidFill>
              </a:rPr>
              <a:t> </a:t>
            </a:r>
            <a:r>
              <a:rPr sz="2800" b="1" dirty="0">
                <a:solidFill>
                  <a:srgbClr val="4461A3"/>
                </a:solidFill>
              </a:rPr>
              <a:t>DEPOLANMASI</a:t>
            </a:r>
          </a:p>
        </p:txBody>
      </p:sp>
      <p:sp>
        <p:nvSpPr>
          <p:cNvPr id="4" name="object 4"/>
          <p:cNvSpPr/>
          <p:nvPr/>
        </p:nvSpPr>
        <p:spPr>
          <a:xfrm>
            <a:off x="2438676" y="1468581"/>
            <a:ext cx="7326953" cy="4267196"/>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8800192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446117" y="472927"/>
            <a:ext cx="4340860" cy="568104"/>
          </a:xfrm>
          <a:prstGeom prst="rect">
            <a:avLst/>
          </a:prstGeom>
        </p:spPr>
        <p:txBody>
          <a:bodyPr vert="horz" wrap="square" lIns="0" tIns="13970" rIns="0" bIns="0" rtlCol="0">
            <a:spAutoFit/>
          </a:bodyPr>
          <a:lstStyle/>
          <a:p>
            <a:pPr marL="12700">
              <a:lnSpc>
                <a:spcPct val="100000"/>
              </a:lnSpc>
              <a:spcBef>
                <a:spcPts val="110"/>
              </a:spcBef>
            </a:pPr>
            <a:r>
              <a:rPr sz="3600" b="1" spc="5" dirty="0">
                <a:solidFill>
                  <a:srgbClr val="4461A3"/>
                </a:solidFill>
              </a:rPr>
              <a:t>GERİ</a:t>
            </a:r>
            <a:r>
              <a:rPr sz="3600" b="1" spc="-114" dirty="0">
                <a:solidFill>
                  <a:srgbClr val="4461A3"/>
                </a:solidFill>
              </a:rPr>
              <a:t> </a:t>
            </a:r>
            <a:r>
              <a:rPr sz="3600" b="1" spc="5" dirty="0">
                <a:solidFill>
                  <a:srgbClr val="4461A3"/>
                </a:solidFill>
              </a:rPr>
              <a:t>DÖNÜŞÜM</a:t>
            </a:r>
            <a:endParaRPr sz="3600" b="1" dirty="0">
              <a:solidFill>
                <a:srgbClr val="4461A3"/>
              </a:solidFill>
            </a:endParaRPr>
          </a:p>
        </p:txBody>
      </p:sp>
      <p:grpSp>
        <p:nvGrpSpPr>
          <p:cNvPr id="4" name="object 4"/>
          <p:cNvGrpSpPr/>
          <p:nvPr/>
        </p:nvGrpSpPr>
        <p:grpSpPr>
          <a:xfrm>
            <a:off x="446117" y="472927"/>
            <a:ext cx="11277321" cy="5264611"/>
            <a:chOff x="734568" y="703102"/>
            <a:chExt cx="12255405" cy="5626333"/>
          </a:xfrm>
        </p:grpSpPr>
        <p:sp>
          <p:nvSpPr>
            <p:cNvPr id="5" name="object 5"/>
            <p:cNvSpPr/>
            <p:nvPr/>
          </p:nvSpPr>
          <p:spPr>
            <a:xfrm>
              <a:off x="734568" y="1359407"/>
              <a:ext cx="3916679" cy="2072640"/>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5088334" y="1359407"/>
              <a:ext cx="4282440" cy="2468880"/>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9807862" y="703102"/>
              <a:ext cx="3182111" cy="2286000"/>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5304741" y="4034291"/>
              <a:ext cx="3849624" cy="2295144"/>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9506110" y="3828288"/>
              <a:ext cx="3483863" cy="2462784"/>
            </a:xfrm>
            <a:prstGeom prst="rect">
              <a:avLst/>
            </a:prstGeom>
            <a:blipFill>
              <a:blip r:embed="rId6" cstate="print"/>
              <a:stretch>
                <a:fillRect/>
              </a:stretch>
            </a:blipFill>
          </p:spPr>
          <p:txBody>
            <a:bodyPr wrap="square" lIns="0" tIns="0" rIns="0" bIns="0" rtlCol="0"/>
            <a:lstStyle/>
            <a:p>
              <a:endParaRPr/>
            </a:p>
          </p:txBody>
        </p:sp>
        <p:sp>
          <p:nvSpPr>
            <p:cNvPr id="10" name="object 10"/>
            <p:cNvSpPr/>
            <p:nvPr/>
          </p:nvSpPr>
          <p:spPr>
            <a:xfrm>
              <a:off x="957069" y="3612734"/>
              <a:ext cx="3779520" cy="2545081"/>
            </a:xfrm>
            <a:prstGeom prst="rect">
              <a:avLst/>
            </a:prstGeom>
            <a:blipFill>
              <a:blip r:embed="rId7"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3333244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39910" y="623111"/>
            <a:ext cx="11014363" cy="999633"/>
          </a:xfrm>
          <a:prstGeom prst="rect">
            <a:avLst/>
          </a:prstGeom>
        </p:spPr>
        <p:txBody>
          <a:bodyPr vert="horz" wrap="square" lIns="0" tIns="12065" rIns="0" bIns="0" rtlCol="0">
            <a:spAutoFit/>
          </a:bodyPr>
          <a:lstStyle/>
          <a:p>
            <a:pPr marL="12700">
              <a:lnSpc>
                <a:spcPts val="3820"/>
              </a:lnSpc>
              <a:spcBef>
                <a:spcPts val="95"/>
              </a:spcBef>
            </a:pPr>
            <a:r>
              <a:rPr sz="3600" b="1" spc="-15" dirty="0">
                <a:solidFill>
                  <a:srgbClr val="4461A3"/>
                </a:solidFill>
              </a:rPr>
              <a:t>Kaynak </a:t>
            </a:r>
            <a:r>
              <a:rPr sz="3600" b="1" spc="-10" dirty="0">
                <a:solidFill>
                  <a:srgbClr val="4461A3"/>
                </a:solidFill>
              </a:rPr>
              <a:t>verimliliği-Sıfır</a:t>
            </a:r>
            <a:r>
              <a:rPr sz="3600" b="1" spc="180" dirty="0">
                <a:solidFill>
                  <a:srgbClr val="4461A3"/>
                </a:solidFill>
              </a:rPr>
              <a:t> </a:t>
            </a:r>
            <a:r>
              <a:rPr sz="3600" b="1" spc="-5" dirty="0">
                <a:solidFill>
                  <a:srgbClr val="4461A3"/>
                </a:solidFill>
              </a:rPr>
              <a:t>atık</a:t>
            </a:r>
            <a:endParaRPr sz="3600" b="1" dirty="0">
              <a:solidFill>
                <a:srgbClr val="4461A3"/>
              </a:solidFill>
            </a:endParaRPr>
          </a:p>
          <a:p>
            <a:pPr marL="12700" marR="5080">
              <a:lnSpc>
                <a:spcPts val="3670"/>
              </a:lnSpc>
              <a:spcBef>
                <a:spcPts val="240"/>
              </a:spcBef>
            </a:pPr>
            <a:r>
              <a:rPr sz="3600" b="1" spc="-5" dirty="0">
                <a:solidFill>
                  <a:srgbClr val="4461A3"/>
                </a:solidFill>
              </a:rPr>
              <a:t>uygulamalarının </a:t>
            </a:r>
            <a:r>
              <a:rPr sz="3600" b="1" spc="-10" dirty="0">
                <a:solidFill>
                  <a:srgbClr val="4461A3"/>
                </a:solidFill>
              </a:rPr>
              <a:t>davranış </a:t>
            </a:r>
            <a:r>
              <a:rPr sz="3600" b="1" spc="-5" dirty="0">
                <a:solidFill>
                  <a:srgbClr val="4461A3"/>
                </a:solidFill>
              </a:rPr>
              <a:t>şekline  </a:t>
            </a:r>
            <a:r>
              <a:rPr sz="3600" b="1" spc="-10" dirty="0">
                <a:solidFill>
                  <a:srgbClr val="4461A3"/>
                </a:solidFill>
              </a:rPr>
              <a:t>dönüştürülmesi</a:t>
            </a:r>
            <a:endParaRPr sz="3600" b="1" dirty="0">
              <a:solidFill>
                <a:srgbClr val="4461A3"/>
              </a:solidFill>
            </a:endParaRPr>
          </a:p>
        </p:txBody>
      </p:sp>
      <p:sp>
        <p:nvSpPr>
          <p:cNvPr id="3" name="object 3"/>
          <p:cNvSpPr txBox="1"/>
          <p:nvPr/>
        </p:nvSpPr>
        <p:spPr>
          <a:xfrm>
            <a:off x="439910" y="1829508"/>
            <a:ext cx="7110817" cy="2561329"/>
          </a:xfrm>
          <a:prstGeom prst="rect">
            <a:avLst/>
          </a:prstGeom>
        </p:spPr>
        <p:txBody>
          <a:bodyPr vert="horz" wrap="square" lIns="0" tIns="11430" rIns="0" bIns="0" rtlCol="0">
            <a:spAutoFit/>
          </a:bodyPr>
          <a:lstStyle/>
          <a:p>
            <a:pPr marL="12700">
              <a:lnSpc>
                <a:spcPct val="100000"/>
              </a:lnSpc>
              <a:spcBef>
                <a:spcPts val="90"/>
              </a:spcBef>
              <a:tabLst>
                <a:tab pos="332740" algn="l"/>
              </a:tabLst>
            </a:pPr>
            <a:r>
              <a:rPr sz="1600" spc="-15" dirty="0" err="1">
                <a:solidFill>
                  <a:schemeClr val="accent3">
                    <a:lumMod val="50000"/>
                  </a:schemeClr>
                </a:solidFill>
                <a:cs typeface="Arial" panose="020B0604020202020204" pitchFamily="34" charset="0"/>
              </a:rPr>
              <a:t>Eko-verimliliğin</a:t>
            </a:r>
            <a:r>
              <a:rPr sz="1600" spc="-15" dirty="0">
                <a:solidFill>
                  <a:schemeClr val="accent3">
                    <a:lumMod val="50000"/>
                  </a:schemeClr>
                </a:solidFill>
                <a:cs typeface="Arial" panose="020B0604020202020204" pitchFamily="34" charset="0"/>
              </a:rPr>
              <a:t> temel </a:t>
            </a:r>
            <a:r>
              <a:rPr sz="1600" spc="-10" dirty="0">
                <a:solidFill>
                  <a:schemeClr val="accent3">
                    <a:lumMod val="50000"/>
                  </a:schemeClr>
                </a:solidFill>
                <a:cs typeface="Arial" panose="020B0604020202020204" pitchFamily="34" charset="0"/>
              </a:rPr>
              <a:t>amaçlarını şöyle</a:t>
            </a:r>
            <a:r>
              <a:rPr sz="1600" spc="-40" dirty="0">
                <a:solidFill>
                  <a:schemeClr val="accent3">
                    <a:lumMod val="50000"/>
                  </a:schemeClr>
                </a:solidFill>
                <a:cs typeface="Arial" panose="020B0604020202020204" pitchFamily="34" charset="0"/>
              </a:rPr>
              <a:t> </a:t>
            </a:r>
            <a:r>
              <a:rPr sz="1600" spc="-15" dirty="0">
                <a:solidFill>
                  <a:schemeClr val="accent3">
                    <a:lumMod val="50000"/>
                  </a:schemeClr>
                </a:solidFill>
                <a:cs typeface="Arial" panose="020B0604020202020204" pitchFamily="34" charset="0"/>
              </a:rPr>
              <a:t>tanımlamaktadır:</a:t>
            </a:r>
            <a:endParaRPr sz="1600" dirty="0">
              <a:solidFill>
                <a:schemeClr val="accent3">
                  <a:lumMod val="50000"/>
                </a:schemeClr>
              </a:solidFill>
              <a:cs typeface="Arial" panose="020B0604020202020204" pitchFamily="34" charset="0"/>
            </a:endParaRPr>
          </a:p>
          <a:p>
            <a:pPr marL="332740" indent="-320675">
              <a:lnSpc>
                <a:spcPct val="100000"/>
              </a:lnSpc>
              <a:spcBef>
                <a:spcPts val="1105"/>
              </a:spcBef>
              <a:buFont typeface="Arial" panose="020B0604020202020204" pitchFamily="34" charset="0"/>
              <a:buChar char="•"/>
              <a:tabLst>
                <a:tab pos="332740" algn="l"/>
                <a:tab pos="333375" algn="l"/>
              </a:tabLst>
            </a:pPr>
            <a:r>
              <a:rPr sz="1600" spc="-15" dirty="0">
                <a:solidFill>
                  <a:schemeClr val="accent3">
                    <a:lumMod val="50000"/>
                  </a:schemeClr>
                </a:solidFill>
                <a:cs typeface="Arial" panose="020B0604020202020204" pitchFamily="34" charset="0"/>
              </a:rPr>
              <a:t>Ürün </a:t>
            </a:r>
            <a:r>
              <a:rPr sz="1600" spc="-20" dirty="0">
                <a:solidFill>
                  <a:schemeClr val="accent3">
                    <a:lumMod val="50000"/>
                  </a:schemeClr>
                </a:solidFill>
                <a:cs typeface="Arial" panose="020B0604020202020204" pitchFamily="34" charset="0"/>
              </a:rPr>
              <a:t>veya </a:t>
            </a:r>
            <a:r>
              <a:rPr sz="1600" spc="-10" dirty="0">
                <a:solidFill>
                  <a:schemeClr val="accent3">
                    <a:lumMod val="50000"/>
                  </a:schemeClr>
                </a:solidFill>
                <a:cs typeface="Arial" panose="020B0604020202020204" pitchFamily="34" charset="0"/>
              </a:rPr>
              <a:t>hizmet </a:t>
            </a:r>
            <a:r>
              <a:rPr sz="1600" spc="-25" dirty="0">
                <a:solidFill>
                  <a:schemeClr val="accent3">
                    <a:lumMod val="50000"/>
                  </a:schemeClr>
                </a:solidFill>
                <a:cs typeface="Arial" panose="020B0604020202020204" pitchFamily="34" charset="0"/>
              </a:rPr>
              <a:t>yaratırken </a:t>
            </a:r>
            <a:r>
              <a:rPr sz="1600" spc="-15" dirty="0">
                <a:solidFill>
                  <a:schemeClr val="accent3">
                    <a:lumMod val="50000"/>
                  </a:schemeClr>
                </a:solidFill>
                <a:cs typeface="Arial" panose="020B0604020202020204" pitchFamily="34" charset="0"/>
              </a:rPr>
              <a:t>kullanılan </a:t>
            </a:r>
            <a:r>
              <a:rPr sz="1600" spc="-20" dirty="0">
                <a:solidFill>
                  <a:schemeClr val="accent3">
                    <a:lumMod val="50000"/>
                  </a:schemeClr>
                </a:solidFill>
                <a:cs typeface="Arial" panose="020B0604020202020204" pitchFamily="34" charset="0"/>
              </a:rPr>
              <a:t>materyal ve </a:t>
            </a:r>
            <a:r>
              <a:rPr sz="1600" spc="-5" dirty="0">
                <a:solidFill>
                  <a:schemeClr val="accent3">
                    <a:lumMod val="50000"/>
                  </a:schemeClr>
                </a:solidFill>
                <a:cs typeface="Arial" panose="020B0604020202020204" pitchFamily="34" charset="0"/>
              </a:rPr>
              <a:t>enerji </a:t>
            </a:r>
            <a:r>
              <a:rPr sz="1600" spc="-15" dirty="0">
                <a:solidFill>
                  <a:schemeClr val="accent3">
                    <a:lumMod val="50000"/>
                  </a:schemeClr>
                </a:solidFill>
                <a:cs typeface="Arial" panose="020B0604020202020204" pitchFamily="34" charset="0"/>
              </a:rPr>
              <a:t>miktarını</a:t>
            </a:r>
            <a:r>
              <a:rPr sz="1600" spc="-160" dirty="0">
                <a:solidFill>
                  <a:schemeClr val="accent3">
                    <a:lumMod val="50000"/>
                  </a:schemeClr>
                </a:solidFill>
                <a:cs typeface="Arial" panose="020B0604020202020204" pitchFamily="34" charset="0"/>
              </a:rPr>
              <a:t> </a:t>
            </a:r>
            <a:r>
              <a:rPr sz="1600" spc="-15" dirty="0">
                <a:solidFill>
                  <a:schemeClr val="accent3">
                    <a:lumMod val="50000"/>
                  </a:schemeClr>
                </a:solidFill>
                <a:cs typeface="Arial" panose="020B0604020202020204" pitchFamily="34" charset="0"/>
              </a:rPr>
              <a:t>azaltmak,</a:t>
            </a:r>
            <a:endParaRPr sz="1600" dirty="0">
              <a:solidFill>
                <a:schemeClr val="accent3">
                  <a:lumMod val="50000"/>
                </a:schemeClr>
              </a:solidFill>
              <a:cs typeface="Arial" panose="020B0604020202020204" pitchFamily="34" charset="0"/>
            </a:endParaRPr>
          </a:p>
          <a:p>
            <a:pPr marL="332740" indent="-320675">
              <a:lnSpc>
                <a:spcPct val="100000"/>
              </a:lnSpc>
              <a:spcBef>
                <a:spcPts val="1080"/>
              </a:spcBef>
              <a:buFont typeface="Arial" panose="020B0604020202020204" pitchFamily="34" charset="0"/>
              <a:buChar char="•"/>
              <a:tabLst>
                <a:tab pos="332740" algn="l"/>
                <a:tab pos="333375" algn="l"/>
              </a:tabLst>
            </a:pPr>
            <a:r>
              <a:rPr sz="1600" spc="-15" dirty="0">
                <a:solidFill>
                  <a:schemeClr val="accent3">
                    <a:lumMod val="50000"/>
                  </a:schemeClr>
                </a:solidFill>
                <a:cs typeface="Arial" panose="020B0604020202020204" pitchFamily="34" charset="0"/>
              </a:rPr>
              <a:t>Ürün </a:t>
            </a:r>
            <a:r>
              <a:rPr sz="1600" spc="-20" dirty="0">
                <a:solidFill>
                  <a:schemeClr val="accent3">
                    <a:lumMod val="50000"/>
                  </a:schemeClr>
                </a:solidFill>
                <a:cs typeface="Arial" panose="020B0604020202020204" pitchFamily="34" charset="0"/>
              </a:rPr>
              <a:t>ve </a:t>
            </a:r>
            <a:r>
              <a:rPr sz="1600" spc="-10" dirty="0">
                <a:solidFill>
                  <a:schemeClr val="accent3">
                    <a:lumMod val="50000"/>
                  </a:schemeClr>
                </a:solidFill>
                <a:cs typeface="Arial" panose="020B0604020202020204" pitchFamily="34" charset="0"/>
              </a:rPr>
              <a:t>hizmet verimliliğini</a:t>
            </a:r>
            <a:r>
              <a:rPr sz="1600" spc="254" dirty="0">
                <a:solidFill>
                  <a:schemeClr val="accent3">
                    <a:lumMod val="50000"/>
                  </a:schemeClr>
                </a:solidFill>
                <a:cs typeface="Arial" panose="020B0604020202020204" pitchFamily="34" charset="0"/>
              </a:rPr>
              <a:t> </a:t>
            </a:r>
            <a:r>
              <a:rPr sz="1600" spc="-15" dirty="0">
                <a:solidFill>
                  <a:schemeClr val="accent3">
                    <a:lumMod val="50000"/>
                  </a:schemeClr>
                </a:solidFill>
                <a:cs typeface="Arial" panose="020B0604020202020204" pitchFamily="34" charset="0"/>
              </a:rPr>
              <a:t>arttırmak,</a:t>
            </a:r>
            <a:endParaRPr sz="1600" dirty="0">
              <a:solidFill>
                <a:schemeClr val="accent3">
                  <a:lumMod val="50000"/>
                </a:schemeClr>
              </a:solidFill>
              <a:cs typeface="Arial" panose="020B0604020202020204" pitchFamily="34" charset="0"/>
            </a:endParaRPr>
          </a:p>
          <a:p>
            <a:pPr marL="332740" indent="-320675">
              <a:lnSpc>
                <a:spcPct val="100000"/>
              </a:lnSpc>
              <a:spcBef>
                <a:spcPts val="1085"/>
              </a:spcBef>
              <a:buFont typeface="Arial" panose="020B0604020202020204" pitchFamily="34" charset="0"/>
              <a:buChar char="•"/>
              <a:tabLst>
                <a:tab pos="332740" algn="l"/>
                <a:tab pos="333375" algn="l"/>
              </a:tabLst>
            </a:pPr>
            <a:r>
              <a:rPr sz="1600" spc="-35" dirty="0">
                <a:solidFill>
                  <a:schemeClr val="accent3">
                    <a:lumMod val="50000"/>
                  </a:schemeClr>
                </a:solidFill>
                <a:cs typeface="Arial" panose="020B0604020202020204" pitchFamily="34" charset="0"/>
              </a:rPr>
              <a:t>Toksik </a:t>
            </a:r>
            <a:r>
              <a:rPr sz="1600" spc="-10" dirty="0">
                <a:solidFill>
                  <a:schemeClr val="accent3">
                    <a:lumMod val="50000"/>
                  </a:schemeClr>
                </a:solidFill>
                <a:cs typeface="Arial" panose="020B0604020202020204" pitchFamily="34" charset="0"/>
              </a:rPr>
              <a:t>maddelerin çevre </a:t>
            </a:r>
            <a:r>
              <a:rPr sz="1600" spc="-15" dirty="0">
                <a:solidFill>
                  <a:schemeClr val="accent3">
                    <a:lumMod val="50000"/>
                  </a:schemeClr>
                </a:solidFill>
                <a:cs typeface="Arial" panose="020B0604020202020204" pitchFamily="34" charset="0"/>
              </a:rPr>
              <a:t>üzerindeki yoğunluğunu </a:t>
            </a:r>
            <a:r>
              <a:rPr sz="1600" spc="-20" dirty="0">
                <a:solidFill>
                  <a:schemeClr val="accent3">
                    <a:lumMod val="50000"/>
                  </a:schemeClr>
                </a:solidFill>
                <a:cs typeface="Arial" panose="020B0604020202020204" pitchFamily="34" charset="0"/>
              </a:rPr>
              <a:t>ve </a:t>
            </a:r>
            <a:r>
              <a:rPr sz="1600" spc="-10" dirty="0">
                <a:solidFill>
                  <a:schemeClr val="accent3">
                    <a:lumMod val="50000"/>
                  </a:schemeClr>
                </a:solidFill>
                <a:cs typeface="Arial" panose="020B0604020202020204" pitchFamily="34" charset="0"/>
              </a:rPr>
              <a:t>etkilerini</a:t>
            </a:r>
            <a:r>
              <a:rPr sz="1600" spc="-55" dirty="0">
                <a:solidFill>
                  <a:schemeClr val="accent3">
                    <a:lumMod val="50000"/>
                  </a:schemeClr>
                </a:solidFill>
                <a:cs typeface="Arial" panose="020B0604020202020204" pitchFamily="34" charset="0"/>
              </a:rPr>
              <a:t> </a:t>
            </a:r>
            <a:r>
              <a:rPr sz="1600" spc="-15" dirty="0">
                <a:solidFill>
                  <a:schemeClr val="accent3">
                    <a:lumMod val="50000"/>
                  </a:schemeClr>
                </a:solidFill>
                <a:cs typeface="Arial" panose="020B0604020202020204" pitchFamily="34" charset="0"/>
              </a:rPr>
              <a:t>azaltmak,</a:t>
            </a:r>
            <a:endParaRPr sz="1600" dirty="0">
              <a:solidFill>
                <a:schemeClr val="accent3">
                  <a:lumMod val="50000"/>
                </a:schemeClr>
              </a:solidFill>
              <a:cs typeface="Arial" panose="020B0604020202020204" pitchFamily="34" charset="0"/>
            </a:endParaRPr>
          </a:p>
          <a:p>
            <a:pPr marL="332740" indent="-320675">
              <a:lnSpc>
                <a:spcPct val="100000"/>
              </a:lnSpc>
              <a:spcBef>
                <a:spcPts val="1080"/>
              </a:spcBef>
              <a:buFont typeface="Arial" panose="020B0604020202020204" pitchFamily="34" charset="0"/>
              <a:buChar char="•"/>
              <a:tabLst>
                <a:tab pos="332740" algn="l"/>
                <a:tab pos="333375" algn="l"/>
              </a:tabLst>
            </a:pPr>
            <a:r>
              <a:rPr sz="1600" spc="-5" dirty="0">
                <a:solidFill>
                  <a:schemeClr val="accent3">
                    <a:lumMod val="50000"/>
                  </a:schemeClr>
                </a:solidFill>
                <a:cs typeface="Arial" panose="020B0604020202020204" pitchFamily="34" charset="0"/>
              </a:rPr>
              <a:t>Geri </a:t>
            </a:r>
            <a:r>
              <a:rPr sz="1600" spc="-10" dirty="0">
                <a:solidFill>
                  <a:schemeClr val="accent3">
                    <a:lumMod val="50000"/>
                  </a:schemeClr>
                </a:solidFill>
                <a:cs typeface="Arial" panose="020B0604020202020204" pitchFamily="34" charset="0"/>
              </a:rPr>
              <a:t>dönüştürülebilirliği</a:t>
            </a:r>
            <a:r>
              <a:rPr sz="1600" spc="130" dirty="0">
                <a:solidFill>
                  <a:schemeClr val="accent3">
                    <a:lumMod val="50000"/>
                  </a:schemeClr>
                </a:solidFill>
                <a:cs typeface="Arial" panose="020B0604020202020204" pitchFamily="34" charset="0"/>
              </a:rPr>
              <a:t> </a:t>
            </a:r>
            <a:r>
              <a:rPr sz="1600" spc="-10" dirty="0">
                <a:solidFill>
                  <a:schemeClr val="accent3">
                    <a:lumMod val="50000"/>
                  </a:schemeClr>
                </a:solidFill>
                <a:cs typeface="Arial" panose="020B0604020202020204" pitchFamily="34" charset="0"/>
              </a:rPr>
              <a:t>iyileştirmek,</a:t>
            </a:r>
            <a:endParaRPr sz="1600" dirty="0">
              <a:solidFill>
                <a:schemeClr val="accent3">
                  <a:lumMod val="50000"/>
                </a:schemeClr>
              </a:solidFill>
              <a:cs typeface="Arial" panose="020B0604020202020204" pitchFamily="34" charset="0"/>
            </a:endParaRPr>
          </a:p>
          <a:p>
            <a:pPr marL="332740" indent="-320675">
              <a:lnSpc>
                <a:spcPct val="100000"/>
              </a:lnSpc>
              <a:spcBef>
                <a:spcPts val="1080"/>
              </a:spcBef>
              <a:buFont typeface="Arial" panose="020B0604020202020204" pitchFamily="34" charset="0"/>
              <a:buChar char="•"/>
              <a:tabLst>
                <a:tab pos="332740" algn="l"/>
                <a:tab pos="333375" algn="l"/>
              </a:tabLst>
            </a:pPr>
            <a:r>
              <a:rPr sz="1600" spc="-20" dirty="0">
                <a:solidFill>
                  <a:schemeClr val="accent3">
                    <a:lumMod val="50000"/>
                  </a:schemeClr>
                </a:solidFill>
                <a:cs typeface="Arial" panose="020B0604020202020204" pitchFamily="34" charset="0"/>
              </a:rPr>
              <a:t>Yenilenemeyen </a:t>
            </a:r>
            <a:r>
              <a:rPr sz="1600" spc="-15" dirty="0">
                <a:solidFill>
                  <a:schemeClr val="accent3">
                    <a:lumMod val="50000"/>
                  </a:schemeClr>
                </a:solidFill>
                <a:cs typeface="Arial" panose="020B0604020202020204" pitchFamily="34" charset="0"/>
              </a:rPr>
              <a:t>kaynakların tüketimini</a:t>
            </a:r>
            <a:r>
              <a:rPr sz="1600" spc="45" dirty="0">
                <a:solidFill>
                  <a:schemeClr val="accent3">
                    <a:lumMod val="50000"/>
                  </a:schemeClr>
                </a:solidFill>
                <a:cs typeface="Arial" panose="020B0604020202020204" pitchFamily="34" charset="0"/>
              </a:rPr>
              <a:t> </a:t>
            </a:r>
            <a:r>
              <a:rPr sz="1600" spc="-15" dirty="0">
                <a:solidFill>
                  <a:schemeClr val="accent3">
                    <a:lumMod val="50000"/>
                  </a:schemeClr>
                </a:solidFill>
                <a:cs typeface="Arial" panose="020B0604020202020204" pitchFamily="34" charset="0"/>
              </a:rPr>
              <a:t>azaltmak,</a:t>
            </a:r>
            <a:endParaRPr sz="1600" dirty="0">
              <a:solidFill>
                <a:schemeClr val="accent3">
                  <a:lumMod val="50000"/>
                </a:schemeClr>
              </a:solidFill>
              <a:cs typeface="Arial" panose="020B0604020202020204" pitchFamily="34" charset="0"/>
            </a:endParaRPr>
          </a:p>
          <a:p>
            <a:pPr marL="332740" indent="-320675">
              <a:lnSpc>
                <a:spcPct val="100000"/>
              </a:lnSpc>
              <a:spcBef>
                <a:spcPts val="1105"/>
              </a:spcBef>
              <a:buFont typeface="Arial" panose="020B0604020202020204" pitchFamily="34" charset="0"/>
              <a:buChar char="•"/>
              <a:tabLst>
                <a:tab pos="332740" algn="l"/>
                <a:tab pos="333375" algn="l"/>
              </a:tabLst>
            </a:pPr>
            <a:r>
              <a:rPr sz="1600" spc="-15" dirty="0">
                <a:solidFill>
                  <a:schemeClr val="accent3">
                    <a:lumMod val="50000"/>
                  </a:schemeClr>
                </a:solidFill>
                <a:cs typeface="Arial" panose="020B0604020202020204" pitchFamily="34" charset="0"/>
              </a:rPr>
              <a:t>Ürün dayanıklılığını </a:t>
            </a:r>
            <a:r>
              <a:rPr sz="1600" spc="-20" dirty="0">
                <a:solidFill>
                  <a:schemeClr val="accent3">
                    <a:lumMod val="50000"/>
                  </a:schemeClr>
                </a:solidFill>
                <a:cs typeface="Arial" panose="020B0604020202020204" pitchFamily="34" charset="0"/>
              </a:rPr>
              <a:t>ve </a:t>
            </a:r>
            <a:r>
              <a:rPr sz="1600" spc="-15" dirty="0">
                <a:solidFill>
                  <a:schemeClr val="accent3">
                    <a:lumMod val="50000"/>
                  </a:schemeClr>
                </a:solidFill>
                <a:cs typeface="Arial" panose="020B0604020202020204" pitchFamily="34" charset="0"/>
              </a:rPr>
              <a:t>ürün-yaşam döngüsünü</a:t>
            </a:r>
            <a:r>
              <a:rPr sz="1600" spc="114" dirty="0">
                <a:solidFill>
                  <a:schemeClr val="accent3">
                    <a:lumMod val="50000"/>
                  </a:schemeClr>
                </a:solidFill>
                <a:cs typeface="Arial" panose="020B0604020202020204" pitchFamily="34" charset="0"/>
              </a:rPr>
              <a:t> </a:t>
            </a:r>
            <a:r>
              <a:rPr sz="1600" spc="-15" dirty="0">
                <a:solidFill>
                  <a:schemeClr val="accent3">
                    <a:lumMod val="50000"/>
                  </a:schemeClr>
                </a:solidFill>
                <a:cs typeface="Arial" panose="020B0604020202020204" pitchFamily="34" charset="0"/>
              </a:rPr>
              <a:t>iyileştirmek.</a:t>
            </a:r>
            <a:endParaRPr sz="1600" dirty="0">
              <a:solidFill>
                <a:schemeClr val="accent3">
                  <a:lumMod val="50000"/>
                </a:schemeClr>
              </a:solidFill>
              <a:cs typeface="Arial" panose="020B0604020202020204" pitchFamily="34" charset="0"/>
            </a:endParaRPr>
          </a:p>
        </p:txBody>
      </p:sp>
      <p:grpSp>
        <p:nvGrpSpPr>
          <p:cNvPr id="4" name="object 4"/>
          <p:cNvGrpSpPr/>
          <p:nvPr/>
        </p:nvGrpSpPr>
        <p:grpSpPr>
          <a:xfrm>
            <a:off x="2636028" y="2038748"/>
            <a:ext cx="8818245" cy="3700779"/>
            <a:chOff x="3270503" y="3060192"/>
            <a:chExt cx="8818245" cy="3700779"/>
          </a:xfrm>
        </p:grpSpPr>
        <p:sp>
          <p:nvSpPr>
            <p:cNvPr id="5" name="object 5"/>
            <p:cNvSpPr/>
            <p:nvPr/>
          </p:nvSpPr>
          <p:spPr>
            <a:xfrm>
              <a:off x="3270503" y="5504686"/>
              <a:ext cx="8817864" cy="1255774"/>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8522207" y="3060192"/>
              <a:ext cx="3322320" cy="2444495"/>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0278623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13220" y="602778"/>
            <a:ext cx="6536690" cy="566181"/>
          </a:xfrm>
          <a:prstGeom prst="rect">
            <a:avLst/>
          </a:prstGeom>
        </p:spPr>
        <p:txBody>
          <a:bodyPr vert="horz" wrap="square" lIns="0" tIns="12065" rIns="0" bIns="0" rtlCol="0">
            <a:spAutoFit/>
          </a:bodyPr>
          <a:lstStyle/>
          <a:p>
            <a:pPr marL="12700">
              <a:lnSpc>
                <a:spcPct val="100000"/>
              </a:lnSpc>
              <a:spcBef>
                <a:spcPts val="95"/>
              </a:spcBef>
            </a:pPr>
            <a:r>
              <a:rPr sz="3600" b="1" spc="-5" dirty="0">
                <a:solidFill>
                  <a:srgbClr val="4461A3"/>
                </a:solidFill>
              </a:rPr>
              <a:t>KAYNAK</a:t>
            </a:r>
            <a:r>
              <a:rPr sz="3600" b="1" spc="-30" dirty="0">
                <a:solidFill>
                  <a:srgbClr val="4461A3"/>
                </a:solidFill>
              </a:rPr>
              <a:t> </a:t>
            </a:r>
            <a:r>
              <a:rPr sz="3600" b="1" spc="-5" dirty="0">
                <a:solidFill>
                  <a:srgbClr val="4461A3"/>
                </a:solidFill>
              </a:rPr>
              <a:t>VERİMLİLİĞİ</a:t>
            </a:r>
          </a:p>
        </p:txBody>
      </p:sp>
      <p:sp>
        <p:nvSpPr>
          <p:cNvPr id="3" name="object 3"/>
          <p:cNvSpPr txBox="1"/>
          <p:nvPr/>
        </p:nvSpPr>
        <p:spPr>
          <a:xfrm>
            <a:off x="5995542" y="1113952"/>
            <a:ext cx="5378450" cy="4385431"/>
          </a:xfrm>
          <a:prstGeom prst="rect">
            <a:avLst/>
          </a:prstGeom>
        </p:spPr>
        <p:txBody>
          <a:bodyPr vert="horz" wrap="square" lIns="0" tIns="13335" rIns="0" bIns="0" rtlCol="0">
            <a:spAutoFit/>
          </a:bodyPr>
          <a:lstStyle/>
          <a:p>
            <a:pPr marL="355600" marR="5080" indent="-342900">
              <a:lnSpc>
                <a:spcPct val="111000"/>
              </a:lnSpc>
              <a:spcBef>
                <a:spcPts val="105"/>
              </a:spcBef>
              <a:buFont typeface="Arial" panose="020B0604020202020204" pitchFamily="34" charset="0"/>
              <a:buChar char="•"/>
              <a:tabLst>
                <a:tab pos="332105" algn="l"/>
                <a:tab pos="332740" algn="l"/>
              </a:tabLst>
            </a:pPr>
            <a:r>
              <a:rPr sz="2000" spc="-15" dirty="0">
                <a:solidFill>
                  <a:schemeClr val="accent3">
                    <a:lumMod val="50000"/>
                  </a:schemeClr>
                </a:solidFill>
                <a:cs typeface="Arial" panose="020B0604020202020204" pitchFamily="34" charset="0"/>
              </a:rPr>
              <a:t>Küresel </a:t>
            </a:r>
            <a:r>
              <a:rPr sz="2000" spc="-10" dirty="0">
                <a:solidFill>
                  <a:schemeClr val="accent3">
                    <a:lumMod val="50000"/>
                  </a:schemeClr>
                </a:solidFill>
                <a:cs typeface="Arial" panose="020B0604020202020204" pitchFamily="34" charset="0"/>
              </a:rPr>
              <a:t>Kalkınma </a:t>
            </a:r>
            <a:r>
              <a:rPr sz="2000" spc="-15" dirty="0">
                <a:solidFill>
                  <a:schemeClr val="accent3">
                    <a:lumMod val="50000"/>
                  </a:schemeClr>
                </a:solidFill>
                <a:cs typeface="Arial" panose="020B0604020202020204" pitchFamily="34" charset="0"/>
              </a:rPr>
              <a:t>Araştırma </a:t>
            </a:r>
            <a:r>
              <a:rPr sz="2000" spc="-20" dirty="0">
                <a:solidFill>
                  <a:schemeClr val="accent3">
                    <a:lumMod val="50000"/>
                  </a:schemeClr>
                </a:solidFill>
                <a:cs typeface="Arial" panose="020B0604020202020204" pitchFamily="34" charset="0"/>
              </a:rPr>
              <a:t>Merkezi </a:t>
            </a:r>
            <a:r>
              <a:rPr sz="2000" spc="-10" dirty="0">
                <a:solidFill>
                  <a:schemeClr val="accent3">
                    <a:lumMod val="50000"/>
                  </a:schemeClr>
                </a:solidFill>
                <a:cs typeface="Arial" panose="020B0604020202020204" pitchFamily="34" charset="0"/>
              </a:rPr>
              <a:t>tarafından  tanımlanmış </a:t>
            </a:r>
            <a:r>
              <a:rPr sz="2000" spc="-5" dirty="0">
                <a:solidFill>
                  <a:schemeClr val="accent3">
                    <a:lumMod val="50000"/>
                  </a:schemeClr>
                </a:solidFill>
                <a:cs typeface="Arial" panose="020B0604020202020204" pitchFamily="34" charset="0"/>
              </a:rPr>
              <a:t>olan </a:t>
            </a:r>
            <a:r>
              <a:rPr sz="2000" spc="-15" dirty="0">
                <a:solidFill>
                  <a:schemeClr val="accent3">
                    <a:lumMod val="50000"/>
                  </a:schemeClr>
                </a:solidFill>
                <a:cs typeface="Arial" panose="020B0604020202020204" pitchFamily="34" charset="0"/>
              </a:rPr>
              <a:t>eko-verimlilik </a:t>
            </a:r>
            <a:r>
              <a:rPr sz="2000" spc="-20" dirty="0">
                <a:solidFill>
                  <a:schemeClr val="accent3">
                    <a:lumMod val="50000"/>
                  </a:schemeClr>
                </a:solidFill>
                <a:cs typeface="Arial" panose="020B0604020202020204" pitchFamily="34" charset="0"/>
              </a:rPr>
              <a:t>kavramı </a:t>
            </a:r>
            <a:r>
              <a:rPr sz="2000" spc="-15" dirty="0">
                <a:solidFill>
                  <a:schemeClr val="accent3">
                    <a:lumMod val="50000"/>
                  </a:schemeClr>
                </a:solidFill>
                <a:cs typeface="Arial" panose="020B0604020202020204" pitchFamily="34" charset="0"/>
              </a:rPr>
              <a:t>şu temel  </a:t>
            </a:r>
            <a:r>
              <a:rPr sz="2000" spc="-5" dirty="0">
                <a:solidFill>
                  <a:schemeClr val="accent3">
                    <a:lumMod val="50000"/>
                  </a:schemeClr>
                </a:solidFill>
                <a:cs typeface="Arial" panose="020B0604020202020204" pitchFamily="34" charset="0"/>
              </a:rPr>
              <a:t>amaçları</a:t>
            </a:r>
            <a:r>
              <a:rPr sz="2000" spc="4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vurgulamaktadır:</a:t>
            </a:r>
            <a:endParaRPr sz="2000" dirty="0">
              <a:solidFill>
                <a:schemeClr val="accent3">
                  <a:lumMod val="50000"/>
                </a:schemeClr>
              </a:solidFill>
              <a:cs typeface="Arial" panose="020B0604020202020204" pitchFamily="34" charset="0"/>
            </a:endParaRPr>
          </a:p>
          <a:p>
            <a:pPr marL="355600" indent="-342900">
              <a:lnSpc>
                <a:spcPct val="100000"/>
              </a:lnSpc>
              <a:spcBef>
                <a:spcPts val="1180"/>
              </a:spcBef>
              <a:buFont typeface="Arial" panose="020B0604020202020204" pitchFamily="34" charset="0"/>
              <a:buChar char="•"/>
              <a:tabLst>
                <a:tab pos="332105" algn="l"/>
                <a:tab pos="332740" algn="l"/>
              </a:tabLst>
            </a:pPr>
            <a:r>
              <a:rPr sz="2000" spc="-5" dirty="0">
                <a:solidFill>
                  <a:schemeClr val="accent3">
                    <a:lumMod val="50000"/>
                  </a:schemeClr>
                </a:solidFill>
                <a:cs typeface="Arial" panose="020B0604020202020204" pitchFamily="34" charset="0"/>
              </a:rPr>
              <a:t>Hammadde, </a:t>
            </a:r>
            <a:r>
              <a:rPr sz="2000" spc="-15" dirty="0">
                <a:solidFill>
                  <a:schemeClr val="accent3">
                    <a:lumMod val="50000"/>
                  </a:schemeClr>
                </a:solidFill>
                <a:cs typeface="Arial" panose="020B0604020202020204" pitchFamily="34" charset="0"/>
              </a:rPr>
              <a:t>su </a:t>
            </a:r>
            <a:r>
              <a:rPr sz="2000" spc="-25" dirty="0">
                <a:solidFill>
                  <a:schemeClr val="accent3">
                    <a:lumMod val="50000"/>
                  </a:schemeClr>
                </a:solidFill>
                <a:cs typeface="Arial" panose="020B0604020202020204" pitchFamily="34" charset="0"/>
              </a:rPr>
              <a:t>ve </a:t>
            </a:r>
            <a:r>
              <a:rPr sz="2000" spc="-10" dirty="0">
                <a:solidFill>
                  <a:schemeClr val="accent3">
                    <a:lumMod val="50000"/>
                  </a:schemeClr>
                </a:solidFill>
                <a:cs typeface="Arial" panose="020B0604020202020204" pitchFamily="34" charset="0"/>
              </a:rPr>
              <a:t>enerji </a:t>
            </a:r>
            <a:r>
              <a:rPr sz="2000" spc="-15" dirty="0">
                <a:solidFill>
                  <a:schemeClr val="accent3">
                    <a:lumMod val="50000"/>
                  </a:schemeClr>
                </a:solidFill>
                <a:cs typeface="Arial" panose="020B0604020202020204" pitchFamily="34" charset="0"/>
              </a:rPr>
              <a:t>tüketimini</a:t>
            </a:r>
            <a:r>
              <a:rPr sz="2000" spc="17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azaltmak,</a:t>
            </a:r>
            <a:endParaRPr sz="2000" dirty="0">
              <a:solidFill>
                <a:schemeClr val="accent3">
                  <a:lumMod val="50000"/>
                </a:schemeClr>
              </a:solidFill>
              <a:cs typeface="Arial" panose="020B0604020202020204" pitchFamily="34" charset="0"/>
            </a:endParaRPr>
          </a:p>
          <a:p>
            <a:pPr marL="355600" indent="-342900">
              <a:lnSpc>
                <a:spcPct val="100000"/>
              </a:lnSpc>
              <a:spcBef>
                <a:spcPts val="1150"/>
              </a:spcBef>
              <a:buFont typeface="Arial" panose="020B0604020202020204" pitchFamily="34" charset="0"/>
              <a:buChar char="•"/>
              <a:tabLst>
                <a:tab pos="332105" algn="l"/>
                <a:tab pos="332740" algn="l"/>
              </a:tabLst>
            </a:pPr>
            <a:r>
              <a:rPr sz="2000" spc="-20" dirty="0">
                <a:solidFill>
                  <a:schemeClr val="accent3">
                    <a:lumMod val="50000"/>
                  </a:schemeClr>
                </a:solidFill>
                <a:cs typeface="Arial" panose="020B0604020202020204" pitchFamily="34" charset="0"/>
              </a:rPr>
              <a:t>Çevresel </a:t>
            </a:r>
            <a:r>
              <a:rPr sz="2000" spc="-10" dirty="0">
                <a:solidFill>
                  <a:schemeClr val="accent3">
                    <a:lumMod val="50000"/>
                  </a:schemeClr>
                </a:solidFill>
                <a:cs typeface="Arial" panose="020B0604020202020204" pitchFamily="34" charset="0"/>
              </a:rPr>
              <a:t>atık </a:t>
            </a:r>
            <a:r>
              <a:rPr sz="2000" spc="-25" dirty="0">
                <a:solidFill>
                  <a:schemeClr val="accent3">
                    <a:lumMod val="50000"/>
                  </a:schemeClr>
                </a:solidFill>
                <a:cs typeface="Arial" panose="020B0604020202020204" pitchFamily="34" charset="0"/>
              </a:rPr>
              <a:t>ve </a:t>
            </a:r>
            <a:r>
              <a:rPr sz="2000" spc="-5" dirty="0">
                <a:solidFill>
                  <a:schemeClr val="accent3">
                    <a:lumMod val="50000"/>
                  </a:schemeClr>
                </a:solidFill>
                <a:cs typeface="Arial" panose="020B0604020202020204" pitchFamily="34" charset="0"/>
              </a:rPr>
              <a:t>kirlilik </a:t>
            </a:r>
            <a:r>
              <a:rPr sz="2000" spc="-10" dirty="0">
                <a:solidFill>
                  <a:schemeClr val="accent3">
                    <a:lumMod val="50000"/>
                  </a:schemeClr>
                </a:solidFill>
                <a:cs typeface="Arial" panose="020B0604020202020204" pitchFamily="34" charset="0"/>
              </a:rPr>
              <a:t>düzeylerini</a:t>
            </a:r>
            <a:r>
              <a:rPr sz="2000" spc="22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düşürmek,</a:t>
            </a:r>
            <a:endParaRPr sz="2000" dirty="0">
              <a:solidFill>
                <a:schemeClr val="accent3">
                  <a:lumMod val="50000"/>
                </a:schemeClr>
              </a:solidFill>
              <a:cs typeface="Arial" panose="020B0604020202020204" pitchFamily="34" charset="0"/>
            </a:endParaRPr>
          </a:p>
          <a:p>
            <a:pPr marL="355600" indent="-342900">
              <a:lnSpc>
                <a:spcPct val="100000"/>
              </a:lnSpc>
              <a:spcBef>
                <a:spcPts val="1180"/>
              </a:spcBef>
              <a:buFont typeface="Arial" panose="020B0604020202020204" pitchFamily="34" charset="0"/>
              <a:buChar char="•"/>
              <a:tabLst>
                <a:tab pos="332105" algn="l"/>
                <a:tab pos="332740" algn="l"/>
              </a:tabLst>
            </a:pPr>
            <a:r>
              <a:rPr sz="2000" spc="-5" dirty="0">
                <a:solidFill>
                  <a:schemeClr val="accent3">
                    <a:lumMod val="50000"/>
                  </a:schemeClr>
                </a:solidFill>
                <a:cs typeface="Arial" panose="020B0604020202020204" pitchFamily="34" charset="0"/>
              </a:rPr>
              <a:t>Ürün </a:t>
            </a:r>
            <a:r>
              <a:rPr sz="2000" spc="-30" dirty="0">
                <a:solidFill>
                  <a:schemeClr val="accent3">
                    <a:lumMod val="50000"/>
                  </a:schemeClr>
                </a:solidFill>
                <a:cs typeface="Arial" panose="020B0604020202020204" pitchFamily="34" charset="0"/>
              </a:rPr>
              <a:t>veya </a:t>
            </a:r>
            <a:r>
              <a:rPr sz="2000" spc="-10" dirty="0">
                <a:solidFill>
                  <a:schemeClr val="accent3">
                    <a:lumMod val="50000"/>
                  </a:schemeClr>
                </a:solidFill>
                <a:cs typeface="Arial" panose="020B0604020202020204" pitchFamily="34" charset="0"/>
              </a:rPr>
              <a:t>hizmet </a:t>
            </a:r>
            <a:r>
              <a:rPr sz="2000" spc="-5" dirty="0">
                <a:solidFill>
                  <a:schemeClr val="accent3">
                    <a:lumMod val="50000"/>
                  </a:schemeClr>
                </a:solidFill>
                <a:cs typeface="Arial" panose="020B0604020202020204" pitchFamily="34" charset="0"/>
              </a:rPr>
              <a:t>ömrünü </a:t>
            </a:r>
            <a:r>
              <a:rPr sz="2000" spc="-10" dirty="0">
                <a:solidFill>
                  <a:schemeClr val="accent3">
                    <a:lumMod val="50000"/>
                  </a:schemeClr>
                </a:solidFill>
                <a:cs typeface="Arial" panose="020B0604020202020204" pitchFamily="34" charset="0"/>
              </a:rPr>
              <a:t>yaşam</a:t>
            </a:r>
            <a:r>
              <a:rPr sz="2000" spc="10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döngüsü</a:t>
            </a:r>
            <a:endParaRPr sz="2000" dirty="0">
              <a:solidFill>
                <a:schemeClr val="accent3">
                  <a:lumMod val="50000"/>
                </a:schemeClr>
              </a:solidFill>
              <a:cs typeface="Arial" panose="020B0604020202020204" pitchFamily="34" charset="0"/>
            </a:endParaRPr>
          </a:p>
          <a:p>
            <a:pPr marL="675640" indent="-342900">
              <a:lnSpc>
                <a:spcPct val="100000"/>
              </a:lnSpc>
              <a:spcBef>
                <a:spcPts val="265"/>
              </a:spcBef>
              <a:buFont typeface="Arial" panose="020B0604020202020204" pitchFamily="34" charset="0"/>
              <a:buChar char="•"/>
            </a:pPr>
            <a:r>
              <a:rPr sz="2000" spc="-10" dirty="0">
                <a:solidFill>
                  <a:schemeClr val="accent3">
                    <a:lumMod val="50000"/>
                  </a:schemeClr>
                </a:solidFill>
                <a:cs typeface="Arial" panose="020B0604020202020204" pitchFamily="34" charset="0"/>
              </a:rPr>
              <a:t>prensiplerini </a:t>
            </a:r>
            <a:r>
              <a:rPr sz="2000" spc="-25" dirty="0">
                <a:solidFill>
                  <a:schemeClr val="accent3">
                    <a:lumMod val="50000"/>
                  </a:schemeClr>
                </a:solidFill>
                <a:cs typeface="Arial" panose="020B0604020202020204" pitchFamily="34" charset="0"/>
              </a:rPr>
              <a:t>göz </a:t>
            </a:r>
            <a:r>
              <a:rPr sz="2000" spc="-5" dirty="0">
                <a:solidFill>
                  <a:schemeClr val="accent3">
                    <a:lumMod val="50000"/>
                  </a:schemeClr>
                </a:solidFill>
                <a:cs typeface="Arial" panose="020B0604020202020204" pitchFamily="34" charset="0"/>
              </a:rPr>
              <a:t>önünde</a:t>
            </a:r>
            <a:r>
              <a:rPr sz="2000" spc="50"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bulundurarak</a:t>
            </a:r>
            <a:endParaRPr sz="2000" dirty="0">
              <a:solidFill>
                <a:schemeClr val="accent3">
                  <a:lumMod val="50000"/>
                </a:schemeClr>
              </a:solidFill>
              <a:cs typeface="Arial" panose="020B0604020202020204" pitchFamily="34" charset="0"/>
            </a:endParaRPr>
          </a:p>
          <a:p>
            <a:pPr marL="675640" indent="-342900">
              <a:lnSpc>
                <a:spcPct val="100000"/>
              </a:lnSpc>
              <a:spcBef>
                <a:spcPts val="265"/>
              </a:spcBef>
              <a:buFont typeface="Arial" panose="020B0604020202020204" pitchFamily="34" charset="0"/>
              <a:buChar char="•"/>
            </a:pPr>
            <a:r>
              <a:rPr sz="2000" spc="-10" dirty="0">
                <a:solidFill>
                  <a:schemeClr val="accent3">
                    <a:lumMod val="50000"/>
                  </a:schemeClr>
                </a:solidFill>
                <a:cs typeface="Arial" panose="020B0604020202020204" pitchFamily="34" charset="0"/>
              </a:rPr>
              <a:t>iyileştirmek,</a:t>
            </a:r>
            <a:endParaRPr sz="2000" dirty="0">
              <a:solidFill>
                <a:schemeClr val="accent3">
                  <a:lumMod val="50000"/>
                </a:schemeClr>
              </a:solidFill>
              <a:cs typeface="Arial" panose="020B0604020202020204" pitchFamily="34" charset="0"/>
            </a:endParaRPr>
          </a:p>
          <a:p>
            <a:pPr marL="355600" indent="-342900">
              <a:lnSpc>
                <a:spcPct val="100000"/>
              </a:lnSpc>
              <a:spcBef>
                <a:spcPts val="1155"/>
              </a:spcBef>
              <a:buFont typeface="Arial" panose="020B0604020202020204" pitchFamily="34" charset="0"/>
              <a:buChar char="•"/>
              <a:tabLst>
                <a:tab pos="332105" algn="l"/>
                <a:tab pos="332740" algn="l"/>
              </a:tabLst>
            </a:pPr>
            <a:r>
              <a:rPr sz="2000" spc="-5" dirty="0">
                <a:solidFill>
                  <a:schemeClr val="accent3">
                    <a:lumMod val="50000"/>
                  </a:schemeClr>
                </a:solidFill>
                <a:cs typeface="Arial" panose="020B0604020202020204" pitchFamily="34" charset="0"/>
              </a:rPr>
              <a:t>Ürün </a:t>
            </a:r>
            <a:r>
              <a:rPr sz="2000" spc="-25" dirty="0">
                <a:solidFill>
                  <a:schemeClr val="accent3">
                    <a:lumMod val="50000"/>
                  </a:schemeClr>
                </a:solidFill>
                <a:cs typeface="Arial" panose="020B0604020202020204" pitchFamily="34" charset="0"/>
              </a:rPr>
              <a:t>veya </a:t>
            </a:r>
            <a:r>
              <a:rPr sz="2000" spc="-10" dirty="0">
                <a:solidFill>
                  <a:schemeClr val="accent3">
                    <a:lumMod val="50000"/>
                  </a:schemeClr>
                </a:solidFill>
                <a:cs typeface="Arial" panose="020B0604020202020204" pitchFamily="34" charset="0"/>
              </a:rPr>
              <a:t>hizmetlerin </a:t>
            </a:r>
            <a:r>
              <a:rPr sz="2000" spc="-15" dirty="0">
                <a:solidFill>
                  <a:schemeClr val="accent3">
                    <a:lumMod val="50000"/>
                  </a:schemeClr>
                </a:solidFill>
                <a:cs typeface="Arial" panose="020B0604020202020204" pitchFamily="34" charset="0"/>
              </a:rPr>
              <a:t>geri</a:t>
            </a:r>
            <a:r>
              <a:rPr sz="2000" spc="16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dönüştürülebilirlik</a:t>
            </a:r>
            <a:endParaRPr sz="2000" dirty="0">
              <a:solidFill>
                <a:schemeClr val="accent3">
                  <a:lumMod val="50000"/>
                </a:schemeClr>
              </a:solidFill>
              <a:cs typeface="Arial" panose="020B0604020202020204" pitchFamily="34" charset="0"/>
            </a:endParaRPr>
          </a:p>
          <a:p>
            <a:pPr marL="675640" indent="-342900">
              <a:lnSpc>
                <a:spcPct val="100000"/>
              </a:lnSpc>
              <a:spcBef>
                <a:spcPts val="260"/>
              </a:spcBef>
              <a:buFont typeface="Arial" panose="020B0604020202020204" pitchFamily="34" charset="0"/>
              <a:buChar char="•"/>
            </a:pPr>
            <a:r>
              <a:rPr sz="2000" spc="-10" dirty="0">
                <a:solidFill>
                  <a:schemeClr val="accent3">
                    <a:lumMod val="50000"/>
                  </a:schemeClr>
                </a:solidFill>
                <a:cs typeface="Arial" panose="020B0604020202020204" pitchFamily="34" charset="0"/>
              </a:rPr>
              <a:t>seviyelerini</a:t>
            </a:r>
            <a:r>
              <a:rPr sz="2000" spc="6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iyileştirmek,</a:t>
            </a:r>
            <a:endParaRPr sz="2000" dirty="0">
              <a:solidFill>
                <a:schemeClr val="accent3">
                  <a:lumMod val="50000"/>
                </a:schemeClr>
              </a:solidFill>
              <a:cs typeface="Arial" panose="020B0604020202020204" pitchFamily="34" charset="0"/>
            </a:endParaRPr>
          </a:p>
          <a:p>
            <a:pPr marL="355600" indent="-342900">
              <a:lnSpc>
                <a:spcPct val="100000"/>
              </a:lnSpc>
              <a:spcBef>
                <a:spcPts val="1180"/>
              </a:spcBef>
              <a:buFont typeface="Arial" panose="020B0604020202020204" pitchFamily="34" charset="0"/>
              <a:buChar char="•"/>
              <a:tabLst>
                <a:tab pos="332105" algn="l"/>
                <a:tab pos="332740" algn="l"/>
              </a:tabLst>
            </a:pPr>
            <a:r>
              <a:rPr sz="2000" spc="-10" dirty="0">
                <a:solidFill>
                  <a:schemeClr val="accent3">
                    <a:lumMod val="50000"/>
                  </a:schemeClr>
                </a:solidFill>
                <a:cs typeface="Arial" panose="020B0604020202020204" pitchFamily="34" charset="0"/>
              </a:rPr>
              <a:t>Hizmet verimliliğini</a:t>
            </a:r>
            <a:r>
              <a:rPr sz="2000" spc="13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arttırmak.</a:t>
            </a:r>
            <a:endParaRPr sz="2000" dirty="0">
              <a:solidFill>
                <a:schemeClr val="accent3">
                  <a:lumMod val="50000"/>
                </a:schemeClr>
              </a:solidFill>
              <a:cs typeface="Arial" panose="020B0604020202020204" pitchFamily="34" charset="0"/>
            </a:endParaRPr>
          </a:p>
        </p:txBody>
      </p:sp>
      <p:sp>
        <p:nvSpPr>
          <p:cNvPr id="4" name="object 4"/>
          <p:cNvSpPr/>
          <p:nvPr/>
        </p:nvSpPr>
        <p:spPr>
          <a:xfrm>
            <a:off x="505403" y="1673629"/>
            <a:ext cx="5646016" cy="3535677"/>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0039865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p:nvPr/>
        </p:nvSpPr>
        <p:spPr>
          <a:xfrm>
            <a:off x="795878" y="537023"/>
            <a:ext cx="11091322" cy="1022139"/>
          </a:xfrm>
          <a:prstGeom prst="rect">
            <a:avLst/>
          </a:prstGeom>
        </p:spPr>
        <p:txBody>
          <a:bodyPr vert="horz" wrap="square" lIns="0" tIns="12065" rIns="0" bIns="0" rtlCol="0">
            <a:spAutoFit/>
          </a:bodyPr>
          <a:lstStyle/>
          <a:p>
            <a:pPr>
              <a:lnSpc>
                <a:spcPts val="2655"/>
              </a:lnSpc>
              <a:spcBef>
                <a:spcPts val="95"/>
              </a:spcBef>
            </a:pPr>
            <a:r>
              <a:rPr sz="3200" b="1" spc="170" dirty="0">
                <a:solidFill>
                  <a:srgbClr val="4461A3"/>
                </a:solidFill>
                <a:latin typeface="+mj-lt"/>
                <a:cs typeface="Carlito"/>
              </a:rPr>
              <a:t>ÜNİVERSİTELERDE</a:t>
            </a:r>
            <a:endParaRPr sz="3200" dirty="0">
              <a:solidFill>
                <a:srgbClr val="4461A3"/>
              </a:solidFill>
              <a:latin typeface="+mj-lt"/>
              <a:cs typeface="Carlito"/>
            </a:endParaRPr>
          </a:p>
          <a:p>
            <a:pPr marL="4445">
              <a:lnSpc>
                <a:spcPts val="2185"/>
              </a:lnSpc>
            </a:pPr>
            <a:r>
              <a:rPr sz="3200" b="1" spc="150" dirty="0">
                <a:solidFill>
                  <a:srgbClr val="4461A3"/>
                </a:solidFill>
                <a:latin typeface="+mj-lt"/>
                <a:cs typeface="Carlito"/>
              </a:rPr>
              <a:t>SIFIR</a:t>
            </a:r>
            <a:r>
              <a:rPr sz="3200" b="1" spc="380" dirty="0">
                <a:solidFill>
                  <a:srgbClr val="4461A3"/>
                </a:solidFill>
                <a:latin typeface="+mj-lt"/>
                <a:cs typeface="Carlito"/>
              </a:rPr>
              <a:t> </a:t>
            </a:r>
            <a:r>
              <a:rPr sz="3200" b="1" spc="80" dirty="0">
                <a:solidFill>
                  <a:srgbClr val="4461A3"/>
                </a:solidFill>
                <a:latin typeface="+mj-lt"/>
                <a:cs typeface="Carlito"/>
              </a:rPr>
              <a:t>ATIK</a:t>
            </a:r>
            <a:endParaRPr sz="3200" dirty="0">
              <a:solidFill>
                <a:srgbClr val="4461A3"/>
              </a:solidFill>
              <a:latin typeface="+mj-lt"/>
              <a:cs typeface="Carlito"/>
            </a:endParaRPr>
          </a:p>
          <a:p>
            <a:pPr marL="1270">
              <a:lnSpc>
                <a:spcPts val="2650"/>
              </a:lnSpc>
            </a:pPr>
            <a:r>
              <a:rPr sz="3200" b="1" spc="160" dirty="0">
                <a:solidFill>
                  <a:srgbClr val="4461A3"/>
                </a:solidFill>
                <a:latin typeface="+mj-lt"/>
                <a:cs typeface="Carlito"/>
              </a:rPr>
              <a:t>UYGULAMALARI</a:t>
            </a:r>
            <a:endParaRPr sz="3200" dirty="0">
              <a:solidFill>
                <a:srgbClr val="4461A3"/>
              </a:solidFill>
              <a:latin typeface="+mj-lt"/>
              <a:cs typeface="Carlito"/>
            </a:endParaRPr>
          </a:p>
        </p:txBody>
      </p:sp>
      <p:grpSp>
        <p:nvGrpSpPr>
          <p:cNvPr id="8" name="object 8"/>
          <p:cNvGrpSpPr/>
          <p:nvPr/>
        </p:nvGrpSpPr>
        <p:grpSpPr>
          <a:xfrm>
            <a:off x="449514" y="1554059"/>
            <a:ext cx="11230650" cy="4220182"/>
            <a:chOff x="-3348168" y="1091580"/>
            <a:chExt cx="13881302" cy="4671790"/>
          </a:xfrm>
        </p:grpSpPr>
        <p:sp>
          <p:nvSpPr>
            <p:cNvPr id="10" name="object 10"/>
            <p:cNvSpPr/>
            <p:nvPr/>
          </p:nvSpPr>
          <p:spPr>
            <a:xfrm>
              <a:off x="4165864" y="1519719"/>
              <a:ext cx="6367270" cy="3937827"/>
            </a:xfrm>
            <a:prstGeom prst="rect">
              <a:avLst/>
            </a:prstGeom>
            <a:blipFill>
              <a:blip r:embed="rId2" cstate="print"/>
              <a:stretch>
                <a:fillRect/>
              </a:stretch>
            </a:blipFill>
          </p:spPr>
          <p:txBody>
            <a:bodyPr wrap="square" lIns="0" tIns="0" rIns="0" bIns="0" rtlCol="0"/>
            <a:lstStyle/>
            <a:p>
              <a:endParaRPr/>
            </a:p>
          </p:txBody>
        </p:sp>
        <p:sp>
          <p:nvSpPr>
            <p:cNvPr id="11" name="object 11"/>
            <p:cNvSpPr/>
            <p:nvPr/>
          </p:nvSpPr>
          <p:spPr>
            <a:xfrm>
              <a:off x="-3348168" y="1091580"/>
              <a:ext cx="7686243" cy="4671790"/>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4985461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865653" y="955963"/>
            <a:ext cx="8372856" cy="4862945"/>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45522215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446115" y="914399"/>
            <a:ext cx="11067012" cy="4710545"/>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4846269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532472" y="983673"/>
            <a:ext cx="9058657" cy="4872088"/>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30765343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491547" y="569721"/>
            <a:ext cx="5883275" cy="567463"/>
          </a:xfrm>
          <a:prstGeom prst="rect">
            <a:avLst/>
          </a:prstGeom>
        </p:spPr>
        <p:txBody>
          <a:bodyPr vert="horz" wrap="square" lIns="0" tIns="13335" rIns="0" bIns="0" rtlCol="0">
            <a:spAutoFit/>
          </a:bodyPr>
          <a:lstStyle/>
          <a:p>
            <a:pPr marL="12700">
              <a:lnSpc>
                <a:spcPct val="100000"/>
              </a:lnSpc>
              <a:spcBef>
                <a:spcPts val="105"/>
              </a:spcBef>
            </a:pPr>
            <a:r>
              <a:rPr sz="3600" b="1" dirty="0" err="1">
                <a:solidFill>
                  <a:srgbClr val="4461A3"/>
                </a:solidFill>
              </a:rPr>
              <a:t>İhtiyaçların</a:t>
            </a:r>
            <a:r>
              <a:rPr sz="3600" b="1" spc="-80" dirty="0">
                <a:solidFill>
                  <a:srgbClr val="4461A3"/>
                </a:solidFill>
              </a:rPr>
              <a:t> </a:t>
            </a:r>
            <a:r>
              <a:rPr lang="en-GB" sz="3600" b="1" spc="5" dirty="0">
                <a:solidFill>
                  <a:srgbClr val="4461A3"/>
                </a:solidFill>
              </a:rPr>
              <a:t>B</a:t>
            </a:r>
            <a:r>
              <a:rPr sz="3600" b="1" spc="5" dirty="0" err="1">
                <a:solidFill>
                  <a:srgbClr val="4461A3"/>
                </a:solidFill>
              </a:rPr>
              <a:t>elirlenmesi</a:t>
            </a:r>
            <a:endParaRPr sz="3600" b="1" dirty="0">
              <a:solidFill>
                <a:srgbClr val="4461A3"/>
              </a:solidFill>
            </a:endParaRPr>
          </a:p>
        </p:txBody>
      </p:sp>
      <p:sp>
        <p:nvSpPr>
          <p:cNvPr id="4" name="object 4"/>
          <p:cNvSpPr/>
          <p:nvPr/>
        </p:nvSpPr>
        <p:spPr>
          <a:xfrm>
            <a:off x="1238799" y="1222943"/>
            <a:ext cx="9456017" cy="4554401"/>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2945899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330475" y="784794"/>
            <a:ext cx="7470140" cy="568104"/>
          </a:xfrm>
          <a:prstGeom prst="rect">
            <a:avLst/>
          </a:prstGeom>
        </p:spPr>
        <p:txBody>
          <a:bodyPr vert="horz" wrap="square" lIns="0" tIns="13970" rIns="0" bIns="0" rtlCol="0">
            <a:spAutoFit/>
          </a:bodyPr>
          <a:lstStyle/>
          <a:p>
            <a:pPr marL="12700">
              <a:lnSpc>
                <a:spcPct val="100000"/>
              </a:lnSpc>
              <a:spcBef>
                <a:spcPts val="110"/>
              </a:spcBef>
            </a:pPr>
            <a:r>
              <a:rPr sz="3600" b="1" spc="5" dirty="0" err="1">
                <a:solidFill>
                  <a:srgbClr val="4461A3"/>
                </a:solidFill>
              </a:rPr>
              <a:t>Kazançlar</a:t>
            </a:r>
            <a:r>
              <a:rPr sz="3600" b="1" spc="5" dirty="0">
                <a:solidFill>
                  <a:srgbClr val="4461A3"/>
                </a:solidFill>
              </a:rPr>
              <a:t> </a:t>
            </a:r>
            <a:r>
              <a:rPr sz="3600" b="1" dirty="0" err="1">
                <a:solidFill>
                  <a:srgbClr val="4461A3"/>
                </a:solidFill>
              </a:rPr>
              <a:t>ve</a:t>
            </a:r>
            <a:r>
              <a:rPr sz="3600" b="1" dirty="0">
                <a:solidFill>
                  <a:srgbClr val="4461A3"/>
                </a:solidFill>
              </a:rPr>
              <a:t> </a:t>
            </a:r>
            <a:r>
              <a:rPr sz="3600" b="1" dirty="0" err="1">
                <a:solidFill>
                  <a:srgbClr val="4461A3"/>
                </a:solidFill>
              </a:rPr>
              <a:t>döngüsel</a:t>
            </a:r>
            <a:r>
              <a:rPr sz="3600" b="1" spc="-155" dirty="0">
                <a:solidFill>
                  <a:srgbClr val="4461A3"/>
                </a:solidFill>
              </a:rPr>
              <a:t> </a:t>
            </a:r>
            <a:r>
              <a:rPr sz="3600" b="1" spc="5" dirty="0" err="1">
                <a:solidFill>
                  <a:srgbClr val="4461A3"/>
                </a:solidFill>
              </a:rPr>
              <a:t>ekonomi</a:t>
            </a:r>
            <a:endParaRPr sz="3600" b="1" dirty="0">
              <a:solidFill>
                <a:srgbClr val="4461A3"/>
              </a:solidFill>
            </a:endParaRPr>
          </a:p>
        </p:txBody>
      </p:sp>
      <p:sp>
        <p:nvSpPr>
          <p:cNvPr id="4" name="object 4"/>
          <p:cNvSpPr/>
          <p:nvPr/>
        </p:nvSpPr>
        <p:spPr>
          <a:xfrm>
            <a:off x="483614" y="1456876"/>
            <a:ext cx="5959672" cy="4123666"/>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7178316" y="784794"/>
            <a:ext cx="4736593" cy="4789516"/>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51185555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013075" y="6374993"/>
            <a:ext cx="663575" cy="208279"/>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464A56"/>
                </a:solidFill>
                <a:latin typeface="TeXGyreSchola"/>
                <a:cs typeface="TeXGyreSchola"/>
              </a:rPr>
              <a:t>Sıfır</a:t>
            </a:r>
            <a:r>
              <a:rPr sz="1200" spc="-80" dirty="0">
                <a:solidFill>
                  <a:srgbClr val="464A56"/>
                </a:solidFill>
                <a:latin typeface="TeXGyreSchola"/>
                <a:cs typeface="TeXGyreSchola"/>
              </a:rPr>
              <a:t> </a:t>
            </a:r>
            <a:r>
              <a:rPr sz="1200" dirty="0">
                <a:solidFill>
                  <a:srgbClr val="464A56"/>
                </a:solidFill>
                <a:latin typeface="TeXGyreSchola"/>
                <a:cs typeface="TeXGyreSchola"/>
              </a:rPr>
              <a:t>atık</a:t>
            </a:r>
            <a:endParaRPr sz="1200">
              <a:latin typeface="TeXGyreSchola"/>
              <a:cs typeface="TeXGyreSchola"/>
            </a:endParaRPr>
          </a:p>
        </p:txBody>
      </p:sp>
      <p:grpSp>
        <p:nvGrpSpPr>
          <p:cNvPr id="3" name="object 3"/>
          <p:cNvGrpSpPr/>
          <p:nvPr/>
        </p:nvGrpSpPr>
        <p:grpSpPr>
          <a:xfrm>
            <a:off x="665018" y="941673"/>
            <a:ext cx="10751126" cy="4879324"/>
            <a:chOff x="0" y="0"/>
            <a:chExt cx="11521440" cy="5849620"/>
          </a:xfrm>
        </p:grpSpPr>
        <p:sp>
          <p:nvSpPr>
            <p:cNvPr id="4" name="object 4"/>
            <p:cNvSpPr/>
            <p:nvPr/>
          </p:nvSpPr>
          <p:spPr>
            <a:xfrm>
              <a:off x="0" y="0"/>
              <a:ext cx="11521439" cy="5687568"/>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4949951" y="2606039"/>
              <a:ext cx="2292096" cy="3243072"/>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137722548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105776" y="892897"/>
            <a:ext cx="8271163" cy="4765963"/>
            <a:chOff x="1524000" y="18288"/>
            <a:chExt cx="9040495" cy="6517005"/>
          </a:xfrm>
        </p:grpSpPr>
        <p:sp>
          <p:nvSpPr>
            <p:cNvPr id="3" name="object 3"/>
            <p:cNvSpPr/>
            <p:nvPr/>
          </p:nvSpPr>
          <p:spPr>
            <a:xfrm>
              <a:off x="1524000" y="18288"/>
              <a:ext cx="9040368" cy="6516624"/>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1524000" y="45720"/>
              <a:ext cx="1307591" cy="1295400"/>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28800003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07873" y="827408"/>
            <a:ext cx="6137910" cy="566181"/>
          </a:xfrm>
          <a:prstGeom prst="rect">
            <a:avLst/>
          </a:prstGeom>
        </p:spPr>
        <p:txBody>
          <a:bodyPr vert="horz" wrap="square" lIns="0" tIns="12065" rIns="0" bIns="0" rtlCol="0">
            <a:spAutoFit/>
          </a:bodyPr>
          <a:lstStyle/>
          <a:p>
            <a:pPr marL="12700">
              <a:lnSpc>
                <a:spcPct val="100000"/>
              </a:lnSpc>
              <a:spcBef>
                <a:spcPts val="95"/>
              </a:spcBef>
            </a:pPr>
            <a:r>
              <a:rPr sz="3600" b="1" spc="-5" dirty="0">
                <a:solidFill>
                  <a:srgbClr val="4461A3"/>
                </a:solidFill>
              </a:rPr>
              <a:t>Tehlikeli </a:t>
            </a:r>
            <a:r>
              <a:rPr sz="3600" b="1" spc="-10" dirty="0">
                <a:solidFill>
                  <a:srgbClr val="4461A3"/>
                </a:solidFill>
              </a:rPr>
              <a:t>Atık</a:t>
            </a:r>
            <a:r>
              <a:rPr sz="3600" b="1" spc="20" dirty="0">
                <a:solidFill>
                  <a:srgbClr val="4461A3"/>
                </a:solidFill>
              </a:rPr>
              <a:t> </a:t>
            </a:r>
            <a:r>
              <a:rPr sz="3600" b="1" spc="-5" dirty="0">
                <a:solidFill>
                  <a:srgbClr val="4461A3"/>
                </a:solidFill>
              </a:rPr>
              <a:t>Yönetimi</a:t>
            </a:r>
          </a:p>
        </p:txBody>
      </p:sp>
      <p:grpSp>
        <p:nvGrpSpPr>
          <p:cNvPr id="3" name="object 3"/>
          <p:cNvGrpSpPr/>
          <p:nvPr/>
        </p:nvGrpSpPr>
        <p:grpSpPr>
          <a:xfrm>
            <a:off x="1819465" y="1557337"/>
            <a:ext cx="1594485" cy="3466465"/>
            <a:chOff x="1819465" y="1557337"/>
            <a:chExt cx="1594485" cy="3466465"/>
          </a:xfrm>
        </p:grpSpPr>
        <p:sp>
          <p:nvSpPr>
            <p:cNvPr id="4" name="object 4"/>
            <p:cNvSpPr/>
            <p:nvPr/>
          </p:nvSpPr>
          <p:spPr>
            <a:xfrm>
              <a:off x="1824227" y="1562100"/>
              <a:ext cx="1584960" cy="3456431"/>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824227" y="1562100"/>
              <a:ext cx="1584960" cy="3456940"/>
            </a:xfrm>
            <a:custGeom>
              <a:avLst/>
              <a:gdLst/>
              <a:ahLst/>
              <a:cxnLst/>
              <a:rect l="l" t="t" r="r" b="b"/>
              <a:pathLst>
                <a:path w="1584960" h="3456940">
                  <a:moveTo>
                    <a:pt x="0" y="3456431"/>
                  </a:moveTo>
                  <a:lnTo>
                    <a:pt x="1584960" y="3456431"/>
                  </a:lnTo>
                  <a:lnTo>
                    <a:pt x="1584960" y="0"/>
                  </a:lnTo>
                  <a:lnTo>
                    <a:pt x="0" y="0"/>
                  </a:lnTo>
                  <a:lnTo>
                    <a:pt x="0" y="3456431"/>
                  </a:lnTo>
                  <a:close/>
                </a:path>
              </a:pathLst>
            </a:custGeom>
            <a:ln w="9525">
              <a:solidFill>
                <a:srgbClr val="92A085"/>
              </a:solidFill>
            </a:ln>
          </p:spPr>
          <p:txBody>
            <a:bodyPr wrap="square" lIns="0" tIns="0" rIns="0" bIns="0" rtlCol="0"/>
            <a:lstStyle/>
            <a:p>
              <a:endParaRPr/>
            </a:p>
          </p:txBody>
        </p:sp>
      </p:grpSp>
      <p:graphicFrame>
        <p:nvGraphicFramePr>
          <p:cNvPr id="6" name="object 6"/>
          <p:cNvGraphicFramePr>
            <a:graphicFrameLocks noGrp="1"/>
          </p:cNvGraphicFramePr>
          <p:nvPr/>
        </p:nvGraphicFramePr>
        <p:xfrm>
          <a:off x="1819465" y="1557337"/>
          <a:ext cx="8665205" cy="3456431"/>
        </p:xfrm>
        <a:graphic>
          <a:graphicData uri="http://schemas.openxmlformats.org/drawingml/2006/table">
            <a:tbl>
              <a:tblPr firstRow="1" bandRow="1">
                <a:tableStyleId>{2D5ABB26-0587-4C30-8999-92F81FD0307C}</a:tableStyleId>
              </a:tblPr>
              <a:tblGrid>
                <a:gridCol w="1584960">
                  <a:extLst>
                    <a:ext uri="{9D8B030D-6E8A-4147-A177-3AD203B41FA5}">
                      <a16:colId xmlns:a16="http://schemas.microsoft.com/office/drawing/2014/main" val="20000"/>
                    </a:ext>
                  </a:extLst>
                </a:gridCol>
                <a:gridCol w="167640">
                  <a:extLst>
                    <a:ext uri="{9D8B030D-6E8A-4147-A177-3AD203B41FA5}">
                      <a16:colId xmlns:a16="http://schemas.microsoft.com/office/drawing/2014/main" val="20001"/>
                    </a:ext>
                  </a:extLst>
                </a:gridCol>
                <a:gridCol w="1584960">
                  <a:extLst>
                    <a:ext uri="{9D8B030D-6E8A-4147-A177-3AD203B41FA5}">
                      <a16:colId xmlns:a16="http://schemas.microsoft.com/office/drawing/2014/main" val="20002"/>
                    </a:ext>
                  </a:extLst>
                </a:gridCol>
                <a:gridCol w="179704">
                  <a:extLst>
                    <a:ext uri="{9D8B030D-6E8A-4147-A177-3AD203B41FA5}">
                      <a16:colId xmlns:a16="http://schemas.microsoft.com/office/drawing/2014/main" val="20003"/>
                    </a:ext>
                  </a:extLst>
                </a:gridCol>
                <a:gridCol w="1581785">
                  <a:extLst>
                    <a:ext uri="{9D8B030D-6E8A-4147-A177-3AD203B41FA5}">
                      <a16:colId xmlns:a16="http://schemas.microsoft.com/office/drawing/2014/main" val="20004"/>
                    </a:ext>
                  </a:extLst>
                </a:gridCol>
                <a:gridCol w="182879">
                  <a:extLst>
                    <a:ext uri="{9D8B030D-6E8A-4147-A177-3AD203B41FA5}">
                      <a16:colId xmlns:a16="http://schemas.microsoft.com/office/drawing/2014/main" val="20005"/>
                    </a:ext>
                  </a:extLst>
                </a:gridCol>
                <a:gridCol w="1581784">
                  <a:extLst>
                    <a:ext uri="{9D8B030D-6E8A-4147-A177-3AD203B41FA5}">
                      <a16:colId xmlns:a16="http://schemas.microsoft.com/office/drawing/2014/main" val="20006"/>
                    </a:ext>
                  </a:extLst>
                </a:gridCol>
                <a:gridCol w="216534">
                  <a:extLst>
                    <a:ext uri="{9D8B030D-6E8A-4147-A177-3AD203B41FA5}">
                      <a16:colId xmlns:a16="http://schemas.microsoft.com/office/drawing/2014/main" val="20007"/>
                    </a:ext>
                  </a:extLst>
                </a:gridCol>
                <a:gridCol w="1584959">
                  <a:extLst>
                    <a:ext uri="{9D8B030D-6E8A-4147-A177-3AD203B41FA5}">
                      <a16:colId xmlns:a16="http://schemas.microsoft.com/office/drawing/2014/main" val="20008"/>
                    </a:ext>
                  </a:extLst>
                </a:gridCol>
              </a:tblGrid>
              <a:tr h="1014984">
                <a:tc rowSpan="3">
                  <a:txBody>
                    <a:bodyPr/>
                    <a:lstStyle/>
                    <a:p>
                      <a:pPr>
                        <a:lnSpc>
                          <a:spcPct val="100000"/>
                        </a:lnSpc>
                      </a:pPr>
                      <a:endParaRPr sz="1900" dirty="0">
                        <a:latin typeface="Times New Roman"/>
                        <a:cs typeface="Times New Roman"/>
                      </a:endParaRPr>
                    </a:p>
                  </a:txBody>
                  <a:tcPr marL="0" marR="0" marT="0" marB="0">
                    <a:lnL w="9525">
                      <a:solidFill>
                        <a:srgbClr val="92A085"/>
                      </a:solidFill>
                      <a:prstDash val="solid"/>
                    </a:lnL>
                    <a:lnR w="9525">
                      <a:solidFill>
                        <a:srgbClr val="92A085"/>
                      </a:solidFill>
                      <a:prstDash val="solid"/>
                    </a:lnR>
                    <a:lnT w="9525">
                      <a:solidFill>
                        <a:srgbClr val="92A085"/>
                      </a:solidFill>
                      <a:prstDash val="solid"/>
                    </a:lnT>
                    <a:lnB w="9525">
                      <a:solidFill>
                        <a:srgbClr val="92A085"/>
                      </a:solidFill>
                      <a:prstDash val="solid"/>
                    </a:lnB>
                  </a:tcPr>
                </a:tc>
                <a:tc rowSpan="3">
                  <a:txBody>
                    <a:bodyPr/>
                    <a:lstStyle/>
                    <a:p>
                      <a:pPr>
                        <a:lnSpc>
                          <a:spcPct val="100000"/>
                        </a:lnSpc>
                      </a:pPr>
                      <a:endParaRPr sz="1900">
                        <a:latin typeface="Times New Roman"/>
                        <a:cs typeface="Times New Roman"/>
                      </a:endParaRPr>
                    </a:p>
                  </a:txBody>
                  <a:tcPr marL="0" marR="0" marT="0" marB="0">
                    <a:lnL w="9525">
                      <a:solidFill>
                        <a:srgbClr val="92A085"/>
                      </a:solidFill>
                      <a:prstDash val="solid"/>
                    </a:lnL>
                    <a:lnR w="9525">
                      <a:solidFill>
                        <a:srgbClr val="B1AC8F"/>
                      </a:solidFill>
                      <a:prstDash val="solid"/>
                    </a:lnR>
                  </a:tcPr>
                </a:tc>
                <a:tc rowSpan="3">
                  <a:txBody>
                    <a:bodyPr/>
                    <a:lstStyle/>
                    <a:p>
                      <a:pPr>
                        <a:lnSpc>
                          <a:spcPct val="100000"/>
                        </a:lnSpc>
                      </a:pPr>
                      <a:endParaRPr sz="1900">
                        <a:latin typeface="Times New Roman"/>
                        <a:cs typeface="Times New Roman"/>
                      </a:endParaRPr>
                    </a:p>
                  </a:txBody>
                  <a:tcPr marL="0" marR="0" marT="0" marB="0">
                    <a:lnL w="9525">
                      <a:solidFill>
                        <a:srgbClr val="B1AC8F"/>
                      </a:solidFill>
                      <a:prstDash val="solid"/>
                    </a:lnL>
                    <a:lnR w="9525">
                      <a:solidFill>
                        <a:srgbClr val="B1AC8F"/>
                      </a:solidFill>
                      <a:prstDash val="solid"/>
                    </a:lnR>
                    <a:lnT w="9525">
                      <a:solidFill>
                        <a:srgbClr val="B1AC8F"/>
                      </a:solidFill>
                      <a:prstDash val="solid"/>
                    </a:lnT>
                    <a:lnB w="9525">
                      <a:solidFill>
                        <a:srgbClr val="B1AC8F"/>
                      </a:solidFill>
                      <a:prstDash val="solid"/>
                    </a:lnB>
                  </a:tcPr>
                </a:tc>
                <a:tc>
                  <a:txBody>
                    <a:bodyPr/>
                    <a:lstStyle/>
                    <a:p>
                      <a:pPr>
                        <a:lnSpc>
                          <a:spcPct val="100000"/>
                        </a:lnSpc>
                      </a:pPr>
                      <a:endParaRPr sz="1900">
                        <a:latin typeface="Times New Roman"/>
                        <a:cs typeface="Times New Roman"/>
                      </a:endParaRPr>
                    </a:p>
                  </a:txBody>
                  <a:tcPr marL="0" marR="0" marT="0" marB="0">
                    <a:lnL w="9525">
                      <a:solidFill>
                        <a:srgbClr val="B1AC8F"/>
                      </a:solidFill>
                      <a:prstDash val="solid"/>
                    </a:lnL>
                    <a:lnR w="9525">
                      <a:solidFill>
                        <a:srgbClr val="AC8082"/>
                      </a:solidFill>
                      <a:prstDash val="solid"/>
                    </a:lnR>
                  </a:tcPr>
                </a:tc>
                <a:tc>
                  <a:txBody>
                    <a:bodyPr/>
                    <a:lstStyle/>
                    <a:p>
                      <a:pPr>
                        <a:lnSpc>
                          <a:spcPct val="100000"/>
                        </a:lnSpc>
                      </a:pPr>
                      <a:endParaRPr sz="1900">
                        <a:latin typeface="Times New Roman"/>
                        <a:cs typeface="Times New Roman"/>
                      </a:endParaRPr>
                    </a:p>
                  </a:txBody>
                  <a:tcPr marL="0" marR="0" marT="0" marB="0">
                    <a:lnL w="9525">
                      <a:solidFill>
                        <a:srgbClr val="AC8082"/>
                      </a:solidFill>
                      <a:prstDash val="solid"/>
                    </a:lnL>
                    <a:lnR w="9525">
                      <a:solidFill>
                        <a:srgbClr val="AC8082"/>
                      </a:solidFill>
                      <a:prstDash val="solid"/>
                    </a:lnR>
                    <a:lnT w="9525">
                      <a:solidFill>
                        <a:srgbClr val="AC8082"/>
                      </a:solidFill>
                      <a:prstDash val="solid"/>
                    </a:lnT>
                    <a:lnB w="9525">
                      <a:solidFill>
                        <a:srgbClr val="AC8082"/>
                      </a:solidFill>
                      <a:prstDash val="solid"/>
                    </a:lnB>
                  </a:tcPr>
                </a:tc>
                <a:tc>
                  <a:txBody>
                    <a:bodyPr/>
                    <a:lstStyle/>
                    <a:p>
                      <a:pPr>
                        <a:lnSpc>
                          <a:spcPct val="100000"/>
                        </a:lnSpc>
                      </a:pPr>
                      <a:endParaRPr sz="1900">
                        <a:latin typeface="Times New Roman"/>
                        <a:cs typeface="Times New Roman"/>
                      </a:endParaRPr>
                    </a:p>
                  </a:txBody>
                  <a:tcPr marL="0" marR="0" marT="0" marB="0">
                    <a:lnL w="9525">
                      <a:solidFill>
                        <a:srgbClr val="AC8082"/>
                      </a:solidFill>
                      <a:prstDash val="solid"/>
                    </a:lnL>
                    <a:lnR w="9525">
                      <a:solidFill>
                        <a:srgbClr val="DEC18B"/>
                      </a:solidFill>
                      <a:prstDash val="solid"/>
                    </a:lnR>
                  </a:tcPr>
                </a:tc>
                <a:tc rowSpan="3">
                  <a:txBody>
                    <a:bodyPr/>
                    <a:lstStyle/>
                    <a:p>
                      <a:pPr>
                        <a:lnSpc>
                          <a:spcPct val="100000"/>
                        </a:lnSpc>
                      </a:pPr>
                      <a:endParaRPr sz="1900" dirty="0">
                        <a:latin typeface="Times New Roman"/>
                        <a:cs typeface="Times New Roman"/>
                      </a:endParaRPr>
                    </a:p>
                  </a:txBody>
                  <a:tcPr marL="0" marR="0" marT="0" marB="0">
                    <a:lnL w="9525">
                      <a:solidFill>
                        <a:srgbClr val="DEC18B"/>
                      </a:solidFill>
                      <a:prstDash val="solid"/>
                    </a:lnL>
                    <a:lnR w="9525">
                      <a:solidFill>
                        <a:srgbClr val="DEC18B"/>
                      </a:solidFill>
                      <a:prstDash val="solid"/>
                    </a:lnR>
                    <a:lnT w="9525">
                      <a:solidFill>
                        <a:srgbClr val="DEC18B"/>
                      </a:solidFill>
                      <a:prstDash val="solid"/>
                    </a:lnT>
                    <a:lnB w="9525">
                      <a:solidFill>
                        <a:srgbClr val="DEC18B"/>
                      </a:solidFill>
                      <a:prstDash val="solid"/>
                    </a:lnB>
                  </a:tcPr>
                </a:tc>
                <a:tc rowSpan="2">
                  <a:txBody>
                    <a:bodyPr/>
                    <a:lstStyle/>
                    <a:p>
                      <a:pPr>
                        <a:lnSpc>
                          <a:spcPct val="100000"/>
                        </a:lnSpc>
                      </a:pPr>
                      <a:endParaRPr sz="1900">
                        <a:latin typeface="Times New Roman"/>
                        <a:cs typeface="Times New Roman"/>
                      </a:endParaRPr>
                    </a:p>
                  </a:txBody>
                  <a:tcPr marL="0" marR="0" marT="0" marB="0">
                    <a:lnL w="9525">
                      <a:solidFill>
                        <a:srgbClr val="DEC18B"/>
                      </a:solidFill>
                      <a:prstDash val="solid"/>
                    </a:lnL>
                    <a:lnR w="9525">
                      <a:solidFill>
                        <a:srgbClr val="79A8A3"/>
                      </a:solidFill>
                      <a:prstDash val="solid"/>
                    </a:lnR>
                  </a:tcPr>
                </a:tc>
                <a:tc rowSpan="2">
                  <a:txBody>
                    <a:bodyPr/>
                    <a:lstStyle/>
                    <a:p>
                      <a:pPr>
                        <a:lnSpc>
                          <a:spcPct val="100000"/>
                        </a:lnSpc>
                      </a:pPr>
                      <a:endParaRPr sz="1900">
                        <a:latin typeface="Times New Roman"/>
                        <a:cs typeface="Times New Roman"/>
                      </a:endParaRPr>
                    </a:p>
                  </a:txBody>
                  <a:tcPr marL="0" marR="0" marT="0" marB="0">
                    <a:lnL w="9525">
                      <a:solidFill>
                        <a:srgbClr val="79A8A3"/>
                      </a:solidFill>
                      <a:prstDash val="solid"/>
                    </a:lnL>
                    <a:lnR w="9525">
                      <a:solidFill>
                        <a:srgbClr val="79A8A3"/>
                      </a:solidFill>
                      <a:prstDash val="solid"/>
                    </a:lnR>
                    <a:lnT w="9525">
                      <a:solidFill>
                        <a:srgbClr val="79A8A3"/>
                      </a:solidFill>
                      <a:prstDash val="solid"/>
                    </a:lnT>
                    <a:lnB w="9525">
                      <a:solidFill>
                        <a:srgbClr val="79A8A3"/>
                      </a:solidFill>
                      <a:prstDash val="solid"/>
                    </a:lnB>
                  </a:tcPr>
                </a:tc>
                <a:extLst>
                  <a:ext uri="{0D108BD9-81ED-4DB2-BD59-A6C34878D82A}">
                    <a16:rowId xmlns:a16="http://schemas.microsoft.com/office/drawing/2014/main" val="10000"/>
                  </a:ext>
                </a:extLst>
              </a:tr>
              <a:tr h="560831">
                <a:tc vMerge="1">
                  <a:txBody>
                    <a:bodyPr/>
                    <a:lstStyle/>
                    <a:p>
                      <a:endParaRPr/>
                    </a:p>
                  </a:txBody>
                  <a:tcPr marL="0" marR="0" marT="0" marB="0">
                    <a:lnL w="9525">
                      <a:solidFill>
                        <a:srgbClr val="92A085"/>
                      </a:solidFill>
                      <a:prstDash val="solid"/>
                    </a:lnL>
                    <a:lnR w="9525">
                      <a:solidFill>
                        <a:srgbClr val="92A085"/>
                      </a:solidFill>
                      <a:prstDash val="solid"/>
                    </a:lnR>
                    <a:lnT w="9525">
                      <a:solidFill>
                        <a:srgbClr val="92A085"/>
                      </a:solidFill>
                      <a:prstDash val="solid"/>
                    </a:lnT>
                    <a:lnB w="9525">
                      <a:solidFill>
                        <a:srgbClr val="92A085"/>
                      </a:solidFill>
                      <a:prstDash val="solid"/>
                    </a:lnB>
                  </a:tcPr>
                </a:tc>
                <a:tc vMerge="1">
                  <a:txBody>
                    <a:bodyPr/>
                    <a:lstStyle/>
                    <a:p>
                      <a:endParaRPr/>
                    </a:p>
                  </a:txBody>
                  <a:tcPr marL="0" marR="0" marT="0" marB="0">
                    <a:lnL w="9525">
                      <a:solidFill>
                        <a:srgbClr val="92A085"/>
                      </a:solidFill>
                      <a:prstDash val="solid"/>
                    </a:lnL>
                    <a:lnR w="9525">
                      <a:solidFill>
                        <a:srgbClr val="B1AC8F"/>
                      </a:solidFill>
                      <a:prstDash val="solid"/>
                    </a:lnR>
                  </a:tcPr>
                </a:tc>
                <a:tc vMerge="1">
                  <a:txBody>
                    <a:bodyPr/>
                    <a:lstStyle/>
                    <a:p>
                      <a:endParaRPr/>
                    </a:p>
                  </a:txBody>
                  <a:tcPr marL="0" marR="0" marT="0" marB="0">
                    <a:lnL w="9525">
                      <a:solidFill>
                        <a:srgbClr val="B1AC8F"/>
                      </a:solidFill>
                      <a:prstDash val="solid"/>
                    </a:lnL>
                    <a:lnR w="9525">
                      <a:solidFill>
                        <a:srgbClr val="B1AC8F"/>
                      </a:solidFill>
                      <a:prstDash val="solid"/>
                    </a:lnR>
                    <a:lnT w="9525">
                      <a:solidFill>
                        <a:srgbClr val="B1AC8F"/>
                      </a:solidFill>
                      <a:prstDash val="solid"/>
                    </a:lnT>
                    <a:lnB w="9525">
                      <a:solidFill>
                        <a:srgbClr val="B1AC8F"/>
                      </a:solidFill>
                      <a:prstDash val="solid"/>
                    </a:lnB>
                  </a:tcPr>
                </a:tc>
                <a:tc rowSpan="2" gridSpan="3">
                  <a:txBody>
                    <a:bodyPr/>
                    <a:lstStyle/>
                    <a:p>
                      <a:pPr>
                        <a:lnSpc>
                          <a:spcPct val="100000"/>
                        </a:lnSpc>
                      </a:pPr>
                      <a:endParaRPr sz="1900">
                        <a:latin typeface="Times New Roman"/>
                        <a:cs typeface="Times New Roman"/>
                      </a:endParaRPr>
                    </a:p>
                  </a:txBody>
                  <a:tcPr marL="0" marR="0" marT="0" marB="0">
                    <a:lnL w="9525">
                      <a:solidFill>
                        <a:srgbClr val="B1AC8F"/>
                      </a:solidFill>
                      <a:prstDash val="solid"/>
                    </a:lnL>
                    <a:lnR w="9525">
                      <a:solidFill>
                        <a:srgbClr val="DEC18B"/>
                      </a:solidFill>
                      <a:prstDash val="solid"/>
                    </a:lnR>
                  </a:tcPr>
                </a:tc>
                <a:tc rowSpan="2" hMerge="1">
                  <a:txBody>
                    <a:bodyPr/>
                    <a:lstStyle/>
                    <a:p>
                      <a:endParaRPr/>
                    </a:p>
                  </a:txBody>
                  <a:tcPr marL="0" marR="0" marT="0" marB="0"/>
                </a:tc>
                <a:tc rowSpan="2" hMerge="1">
                  <a:txBody>
                    <a:bodyPr/>
                    <a:lstStyle/>
                    <a:p>
                      <a:endParaRPr/>
                    </a:p>
                  </a:txBody>
                  <a:tcPr marL="0" marR="0" marT="0" marB="0"/>
                </a:tc>
                <a:tc vMerge="1">
                  <a:txBody>
                    <a:bodyPr/>
                    <a:lstStyle/>
                    <a:p>
                      <a:endParaRPr/>
                    </a:p>
                  </a:txBody>
                  <a:tcPr marL="0" marR="0" marT="0" marB="0">
                    <a:lnL w="9525">
                      <a:solidFill>
                        <a:srgbClr val="DEC18B"/>
                      </a:solidFill>
                      <a:prstDash val="solid"/>
                    </a:lnL>
                    <a:lnR w="9525">
                      <a:solidFill>
                        <a:srgbClr val="DEC18B"/>
                      </a:solidFill>
                      <a:prstDash val="solid"/>
                    </a:lnR>
                    <a:lnT w="9525">
                      <a:solidFill>
                        <a:srgbClr val="DEC18B"/>
                      </a:solidFill>
                      <a:prstDash val="solid"/>
                    </a:lnT>
                    <a:lnB w="9525">
                      <a:solidFill>
                        <a:srgbClr val="DEC18B"/>
                      </a:solidFill>
                      <a:prstDash val="solid"/>
                    </a:lnB>
                  </a:tcPr>
                </a:tc>
                <a:tc vMerge="1">
                  <a:txBody>
                    <a:bodyPr/>
                    <a:lstStyle/>
                    <a:p>
                      <a:endParaRPr/>
                    </a:p>
                  </a:txBody>
                  <a:tcPr marL="0" marR="0" marT="0" marB="0">
                    <a:lnL w="9525">
                      <a:solidFill>
                        <a:srgbClr val="DEC18B"/>
                      </a:solidFill>
                      <a:prstDash val="solid"/>
                    </a:lnL>
                    <a:lnR w="9525">
                      <a:solidFill>
                        <a:srgbClr val="79A8A3"/>
                      </a:solidFill>
                      <a:prstDash val="solid"/>
                    </a:lnR>
                  </a:tcPr>
                </a:tc>
                <a:tc vMerge="1">
                  <a:txBody>
                    <a:bodyPr/>
                    <a:lstStyle/>
                    <a:p>
                      <a:endParaRPr/>
                    </a:p>
                  </a:txBody>
                  <a:tcPr marL="0" marR="0" marT="0" marB="0">
                    <a:lnL w="9525">
                      <a:solidFill>
                        <a:srgbClr val="79A8A3"/>
                      </a:solidFill>
                      <a:prstDash val="solid"/>
                    </a:lnL>
                    <a:lnR w="9525">
                      <a:solidFill>
                        <a:srgbClr val="79A8A3"/>
                      </a:solidFill>
                      <a:prstDash val="solid"/>
                    </a:lnR>
                    <a:lnT w="9525">
                      <a:solidFill>
                        <a:srgbClr val="79A8A3"/>
                      </a:solidFill>
                      <a:prstDash val="solid"/>
                    </a:lnT>
                    <a:lnB w="9525">
                      <a:solidFill>
                        <a:srgbClr val="79A8A3"/>
                      </a:solidFill>
                      <a:prstDash val="solid"/>
                    </a:lnB>
                  </a:tcPr>
                </a:tc>
                <a:extLst>
                  <a:ext uri="{0D108BD9-81ED-4DB2-BD59-A6C34878D82A}">
                    <a16:rowId xmlns:a16="http://schemas.microsoft.com/office/drawing/2014/main" val="10001"/>
                  </a:ext>
                </a:extLst>
              </a:tr>
              <a:tr h="1880616">
                <a:tc vMerge="1">
                  <a:txBody>
                    <a:bodyPr/>
                    <a:lstStyle/>
                    <a:p>
                      <a:endParaRPr/>
                    </a:p>
                  </a:txBody>
                  <a:tcPr marL="0" marR="0" marT="0" marB="0">
                    <a:lnL w="9525">
                      <a:solidFill>
                        <a:srgbClr val="92A085"/>
                      </a:solidFill>
                      <a:prstDash val="solid"/>
                    </a:lnL>
                    <a:lnR w="9525">
                      <a:solidFill>
                        <a:srgbClr val="92A085"/>
                      </a:solidFill>
                      <a:prstDash val="solid"/>
                    </a:lnR>
                    <a:lnT w="9525">
                      <a:solidFill>
                        <a:srgbClr val="92A085"/>
                      </a:solidFill>
                      <a:prstDash val="solid"/>
                    </a:lnT>
                    <a:lnB w="9525">
                      <a:solidFill>
                        <a:srgbClr val="92A085"/>
                      </a:solidFill>
                      <a:prstDash val="solid"/>
                    </a:lnB>
                  </a:tcPr>
                </a:tc>
                <a:tc vMerge="1">
                  <a:txBody>
                    <a:bodyPr/>
                    <a:lstStyle/>
                    <a:p>
                      <a:endParaRPr/>
                    </a:p>
                  </a:txBody>
                  <a:tcPr marL="0" marR="0" marT="0" marB="0">
                    <a:lnL w="9525">
                      <a:solidFill>
                        <a:srgbClr val="92A085"/>
                      </a:solidFill>
                      <a:prstDash val="solid"/>
                    </a:lnL>
                    <a:lnR w="9525">
                      <a:solidFill>
                        <a:srgbClr val="B1AC8F"/>
                      </a:solidFill>
                      <a:prstDash val="solid"/>
                    </a:lnR>
                  </a:tcPr>
                </a:tc>
                <a:tc vMerge="1">
                  <a:txBody>
                    <a:bodyPr/>
                    <a:lstStyle/>
                    <a:p>
                      <a:endParaRPr/>
                    </a:p>
                  </a:txBody>
                  <a:tcPr marL="0" marR="0" marT="0" marB="0">
                    <a:lnL w="9525">
                      <a:solidFill>
                        <a:srgbClr val="B1AC8F"/>
                      </a:solidFill>
                      <a:prstDash val="solid"/>
                    </a:lnL>
                    <a:lnR w="9525">
                      <a:solidFill>
                        <a:srgbClr val="B1AC8F"/>
                      </a:solidFill>
                      <a:prstDash val="solid"/>
                    </a:lnR>
                    <a:lnT w="9525">
                      <a:solidFill>
                        <a:srgbClr val="B1AC8F"/>
                      </a:solidFill>
                      <a:prstDash val="solid"/>
                    </a:lnT>
                    <a:lnB w="9525">
                      <a:solidFill>
                        <a:srgbClr val="B1AC8F"/>
                      </a:solidFill>
                      <a:prstDash val="solid"/>
                    </a:lnB>
                  </a:tcPr>
                </a:tc>
                <a:tc gridSpan="3" vMerge="1">
                  <a:txBody>
                    <a:bodyPr/>
                    <a:lstStyle/>
                    <a:p>
                      <a:endParaRPr/>
                    </a:p>
                  </a:txBody>
                  <a:tcPr marL="0" marR="0" marT="0" marB="0">
                    <a:lnL w="9525">
                      <a:solidFill>
                        <a:srgbClr val="B1AC8F"/>
                      </a:solidFill>
                      <a:prstDash val="solid"/>
                    </a:lnL>
                    <a:lnR w="9525">
                      <a:solidFill>
                        <a:srgbClr val="DEC18B"/>
                      </a:solidFill>
                      <a:prstDash val="solid"/>
                    </a:lnR>
                  </a:tcPr>
                </a:tc>
                <a:tc hMerge="1" vMerge="1">
                  <a:txBody>
                    <a:bodyPr/>
                    <a:lstStyle/>
                    <a:p>
                      <a:endParaRPr/>
                    </a:p>
                  </a:txBody>
                  <a:tcPr marL="0" marR="0" marT="0" marB="0"/>
                </a:tc>
                <a:tc hMerge="1" vMerge="1">
                  <a:txBody>
                    <a:bodyPr/>
                    <a:lstStyle/>
                    <a:p>
                      <a:endParaRPr/>
                    </a:p>
                  </a:txBody>
                  <a:tcPr marL="0" marR="0" marT="0" marB="0"/>
                </a:tc>
                <a:tc vMerge="1">
                  <a:txBody>
                    <a:bodyPr/>
                    <a:lstStyle/>
                    <a:p>
                      <a:endParaRPr/>
                    </a:p>
                  </a:txBody>
                  <a:tcPr marL="0" marR="0" marT="0" marB="0">
                    <a:lnL w="9525">
                      <a:solidFill>
                        <a:srgbClr val="DEC18B"/>
                      </a:solidFill>
                      <a:prstDash val="solid"/>
                    </a:lnL>
                    <a:lnR w="9525">
                      <a:solidFill>
                        <a:srgbClr val="DEC18B"/>
                      </a:solidFill>
                      <a:prstDash val="solid"/>
                    </a:lnR>
                    <a:lnT w="9525">
                      <a:solidFill>
                        <a:srgbClr val="DEC18B"/>
                      </a:solidFill>
                      <a:prstDash val="solid"/>
                    </a:lnT>
                    <a:lnB w="9525">
                      <a:solidFill>
                        <a:srgbClr val="DEC18B"/>
                      </a:solidFill>
                      <a:prstDash val="solid"/>
                    </a:lnB>
                  </a:tcPr>
                </a:tc>
                <a:tc gridSpan="2">
                  <a:txBody>
                    <a:bodyPr/>
                    <a:lstStyle/>
                    <a:p>
                      <a:pPr>
                        <a:lnSpc>
                          <a:spcPct val="100000"/>
                        </a:lnSpc>
                      </a:pPr>
                      <a:endParaRPr sz="1900" dirty="0">
                        <a:latin typeface="Times New Roman"/>
                        <a:cs typeface="Times New Roman"/>
                      </a:endParaRPr>
                    </a:p>
                  </a:txBody>
                  <a:tcPr marL="0" marR="0" marT="0" marB="0">
                    <a:lnL w="9525">
                      <a:solidFill>
                        <a:srgbClr val="DEC18B"/>
                      </a:solidFill>
                      <a:prstDash val="solid"/>
                    </a:lnL>
                  </a:tcPr>
                </a:tc>
                <a:tc hMerge="1">
                  <a:txBody>
                    <a:bodyPr/>
                    <a:lstStyle/>
                    <a:p>
                      <a:endParaRPr/>
                    </a:p>
                  </a:txBody>
                  <a:tcPr marL="0" marR="0" marT="0" marB="0"/>
                </a:tc>
                <a:extLst>
                  <a:ext uri="{0D108BD9-81ED-4DB2-BD59-A6C34878D82A}">
                    <a16:rowId xmlns:a16="http://schemas.microsoft.com/office/drawing/2014/main" val="10002"/>
                  </a:ext>
                </a:extLst>
              </a:tr>
            </a:tbl>
          </a:graphicData>
        </a:graphic>
      </p:graphicFrame>
      <p:sp>
        <p:nvSpPr>
          <p:cNvPr id="7" name="object 7"/>
          <p:cNvSpPr txBox="1"/>
          <p:nvPr/>
        </p:nvSpPr>
        <p:spPr>
          <a:xfrm>
            <a:off x="2047873" y="3023489"/>
            <a:ext cx="1174751" cy="574675"/>
          </a:xfrm>
          <a:prstGeom prst="rect">
            <a:avLst/>
          </a:prstGeom>
        </p:spPr>
        <p:txBody>
          <a:bodyPr vert="horz" wrap="square" lIns="0" tIns="12700" rIns="0" bIns="0" rtlCol="0">
            <a:spAutoFit/>
          </a:bodyPr>
          <a:lstStyle/>
          <a:p>
            <a:pPr marL="12700">
              <a:lnSpc>
                <a:spcPct val="100000"/>
              </a:lnSpc>
              <a:spcBef>
                <a:spcPts val="100"/>
              </a:spcBef>
            </a:pPr>
            <a:r>
              <a:rPr sz="1800" spc="-35" dirty="0">
                <a:solidFill>
                  <a:srgbClr val="FFFFFF"/>
                </a:solidFill>
                <a:latin typeface="Carlito"/>
                <a:cs typeface="Carlito"/>
              </a:rPr>
              <a:t>Tehlikeli</a:t>
            </a:r>
            <a:endParaRPr sz="1800" dirty="0">
              <a:latin typeface="Carlito"/>
              <a:cs typeface="Carlito"/>
            </a:endParaRPr>
          </a:p>
          <a:p>
            <a:pPr marL="82550">
              <a:lnSpc>
                <a:spcPct val="100000"/>
              </a:lnSpc>
              <a:spcBef>
                <a:spcPts val="5"/>
              </a:spcBef>
            </a:pPr>
            <a:r>
              <a:rPr sz="1800" spc="-15" dirty="0">
                <a:solidFill>
                  <a:srgbClr val="FFFFFF"/>
                </a:solidFill>
                <a:latin typeface="Carlito"/>
                <a:cs typeface="Carlito"/>
              </a:rPr>
              <a:t>Atıklar</a:t>
            </a:r>
            <a:endParaRPr sz="1800" dirty="0">
              <a:latin typeface="Carlito"/>
              <a:cs typeface="Carlito"/>
            </a:endParaRPr>
          </a:p>
        </p:txBody>
      </p:sp>
      <p:grpSp>
        <p:nvGrpSpPr>
          <p:cNvPr id="8" name="object 8"/>
          <p:cNvGrpSpPr/>
          <p:nvPr/>
        </p:nvGrpSpPr>
        <p:grpSpPr>
          <a:xfrm>
            <a:off x="3572065" y="1557337"/>
            <a:ext cx="1594485" cy="3466465"/>
            <a:chOff x="3572065" y="1557337"/>
            <a:chExt cx="1594485" cy="3466465"/>
          </a:xfrm>
        </p:grpSpPr>
        <p:sp>
          <p:nvSpPr>
            <p:cNvPr id="9" name="object 9"/>
            <p:cNvSpPr/>
            <p:nvPr/>
          </p:nvSpPr>
          <p:spPr>
            <a:xfrm>
              <a:off x="3576828" y="1562100"/>
              <a:ext cx="1584960" cy="3456431"/>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3576828" y="1562100"/>
              <a:ext cx="1584960" cy="3456940"/>
            </a:xfrm>
            <a:custGeom>
              <a:avLst/>
              <a:gdLst/>
              <a:ahLst/>
              <a:cxnLst/>
              <a:rect l="l" t="t" r="r" b="b"/>
              <a:pathLst>
                <a:path w="1584960" h="3456940">
                  <a:moveTo>
                    <a:pt x="0" y="3456431"/>
                  </a:moveTo>
                  <a:lnTo>
                    <a:pt x="1584960" y="3456431"/>
                  </a:lnTo>
                  <a:lnTo>
                    <a:pt x="1584960" y="0"/>
                  </a:lnTo>
                  <a:lnTo>
                    <a:pt x="0" y="0"/>
                  </a:lnTo>
                  <a:lnTo>
                    <a:pt x="0" y="3456431"/>
                  </a:lnTo>
                  <a:close/>
                </a:path>
              </a:pathLst>
            </a:custGeom>
            <a:ln w="9525">
              <a:solidFill>
                <a:srgbClr val="B1AC8F"/>
              </a:solidFill>
            </a:ln>
          </p:spPr>
          <p:txBody>
            <a:bodyPr wrap="square" lIns="0" tIns="0" rIns="0" bIns="0" rtlCol="0"/>
            <a:lstStyle/>
            <a:p>
              <a:endParaRPr/>
            </a:p>
          </p:txBody>
        </p:sp>
      </p:grpSp>
      <p:sp>
        <p:nvSpPr>
          <p:cNvPr id="11" name="object 11"/>
          <p:cNvSpPr txBox="1"/>
          <p:nvPr/>
        </p:nvSpPr>
        <p:spPr>
          <a:xfrm>
            <a:off x="3890742" y="2987750"/>
            <a:ext cx="1192589" cy="574675"/>
          </a:xfrm>
          <a:prstGeom prst="rect">
            <a:avLst/>
          </a:prstGeom>
        </p:spPr>
        <p:txBody>
          <a:bodyPr vert="horz" wrap="square" lIns="0" tIns="12700" rIns="0" bIns="0" rtlCol="0">
            <a:spAutoFit/>
          </a:bodyPr>
          <a:lstStyle/>
          <a:p>
            <a:pPr marL="12700" marR="5080" indent="194945">
              <a:lnSpc>
                <a:spcPct val="100000"/>
              </a:lnSpc>
              <a:spcBef>
                <a:spcPts val="100"/>
              </a:spcBef>
            </a:pPr>
            <a:r>
              <a:rPr sz="1800" spc="-5" dirty="0">
                <a:solidFill>
                  <a:srgbClr val="FFFFFF"/>
                </a:solidFill>
                <a:latin typeface="Carlito"/>
                <a:cs typeface="Carlito"/>
              </a:rPr>
              <a:t>Geçici  D</a:t>
            </a:r>
            <a:r>
              <a:rPr sz="1800" spc="-10" dirty="0">
                <a:solidFill>
                  <a:srgbClr val="FFFFFF"/>
                </a:solidFill>
                <a:latin typeface="Carlito"/>
                <a:cs typeface="Carlito"/>
              </a:rPr>
              <a:t>ep</a:t>
            </a:r>
            <a:r>
              <a:rPr sz="1800" spc="10" dirty="0">
                <a:solidFill>
                  <a:srgbClr val="FFFFFF"/>
                </a:solidFill>
                <a:latin typeface="Carlito"/>
                <a:cs typeface="Carlito"/>
              </a:rPr>
              <a:t>o</a:t>
            </a:r>
            <a:r>
              <a:rPr sz="1800" dirty="0">
                <a:solidFill>
                  <a:srgbClr val="FFFFFF"/>
                </a:solidFill>
                <a:latin typeface="Carlito"/>
                <a:cs typeface="Carlito"/>
              </a:rPr>
              <a:t>lama</a:t>
            </a:r>
            <a:endParaRPr sz="1800" dirty="0">
              <a:latin typeface="Carlito"/>
              <a:cs typeface="Carlito"/>
            </a:endParaRPr>
          </a:p>
        </p:txBody>
      </p:sp>
      <p:sp>
        <p:nvSpPr>
          <p:cNvPr id="12" name="object 12"/>
          <p:cNvSpPr txBox="1"/>
          <p:nvPr/>
        </p:nvSpPr>
        <p:spPr>
          <a:xfrm>
            <a:off x="3802126" y="3771341"/>
            <a:ext cx="1130300" cy="665480"/>
          </a:xfrm>
          <a:prstGeom prst="rect">
            <a:avLst/>
          </a:prstGeom>
        </p:spPr>
        <p:txBody>
          <a:bodyPr vert="horz" wrap="square" lIns="0" tIns="12065" rIns="0" bIns="0" rtlCol="0">
            <a:spAutoFit/>
          </a:bodyPr>
          <a:lstStyle/>
          <a:p>
            <a:pPr algn="ctr">
              <a:lnSpc>
                <a:spcPct val="100000"/>
              </a:lnSpc>
              <a:spcBef>
                <a:spcPts val="95"/>
              </a:spcBef>
            </a:pPr>
            <a:r>
              <a:rPr sz="1400" spc="-15" dirty="0">
                <a:solidFill>
                  <a:srgbClr val="FFFFFF"/>
                </a:solidFill>
                <a:latin typeface="Carlito"/>
                <a:cs typeface="Carlito"/>
              </a:rPr>
              <a:t>Atık</a:t>
            </a:r>
            <a:r>
              <a:rPr sz="1400" spc="-25" dirty="0">
                <a:solidFill>
                  <a:srgbClr val="FFFFFF"/>
                </a:solidFill>
                <a:latin typeface="Carlito"/>
                <a:cs typeface="Carlito"/>
              </a:rPr>
              <a:t> </a:t>
            </a:r>
            <a:r>
              <a:rPr sz="1400" spc="-15" dirty="0">
                <a:solidFill>
                  <a:srgbClr val="FFFFFF"/>
                </a:solidFill>
                <a:latin typeface="Carlito"/>
                <a:cs typeface="Carlito"/>
              </a:rPr>
              <a:t>üreticisinin</a:t>
            </a:r>
            <a:endParaRPr sz="1400">
              <a:latin typeface="Carlito"/>
              <a:cs typeface="Carlito"/>
            </a:endParaRPr>
          </a:p>
          <a:p>
            <a:pPr marL="635" algn="ctr">
              <a:lnSpc>
                <a:spcPct val="100000"/>
              </a:lnSpc>
            </a:pPr>
            <a:r>
              <a:rPr sz="1400" spc="-10" dirty="0">
                <a:solidFill>
                  <a:srgbClr val="FFFFFF"/>
                </a:solidFill>
                <a:latin typeface="Carlito"/>
                <a:cs typeface="Carlito"/>
              </a:rPr>
              <a:t>sahasında</a:t>
            </a:r>
            <a:endParaRPr sz="1400">
              <a:latin typeface="Carlito"/>
              <a:cs typeface="Carlito"/>
            </a:endParaRPr>
          </a:p>
          <a:p>
            <a:pPr algn="ctr">
              <a:lnSpc>
                <a:spcPct val="100000"/>
              </a:lnSpc>
            </a:pPr>
            <a:r>
              <a:rPr sz="1400" spc="-10" dirty="0">
                <a:solidFill>
                  <a:srgbClr val="FFFFFF"/>
                </a:solidFill>
                <a:latin typeface="Carlito"/>
                <a:cs typeface="Carlito"/>
              </a:rPr>
              <a:t>En fazla </a:t>
            </a:r>
            <a:r>
              <a:rPr sz="1400" spc="-5" dirty="0">
                <a:solidFill>
                  <a:srgbClr val="FFFFFF"/>
                </a:solidFill>
                <a:latin typeface="Carlito"/>
                <a:cs typeface="Carlito"/>
              </a:rPr>
              <a:t>6</a:t>
            </a:r>
            <a:r>
              <a:rPr sz="1400" spc="-15" dirty="0">
                <a:solidFill>
                  <a:srgbClr val="FFFFFF"/>
                </a:solidFill>
                <a:latin typeface="Carlito"/>
                <a:cs typeface="Carlito"/>
              </a:rPr>
              <a:t> </a:t>
            </a:r>
            <a:r>
              <a:rPr sz="1400" spc="-20" dirty="0">
                <a:solidFill>
                  <a:srgbClr val="FFFFFF"/>
                </a:solidFill>
                <a:latin typeface="Carlito"/>
                <a:cs typeface="Carlito"/>
              </a:rPr>
              <a:t>ay</a:t>
            </a:r>
            <a:endParaRPr sz="1400">
              <a:latin typeface="Carlito"/>
              <a:cs typeface="Carlito"/>
            </a:endParaRPr>
          </a:p>
        </p:txBody>
      </p:sp>
      <p:grpSp>
        <p:nvGrpSpPr>
          <p:cNvPr id="13" name="object 13"/>
          <p:cNvGrpSpPr/>
          <p:nvPr/>
        </p:nvGrpSpPr>
        <p:grpSpPr>
          <a:xfrm>
            <a:off x="5336857" y="1557337"/>
            <a:ext cx="1591945" cy="1024890"/>
            <a:chOff x="5336857" y="1557337"/>
            <a:chExt cx="1591945" cy="1024890"/>
          </a:xfrm>
        </p:grpSpPr>
        <p:sp>
          <p:nvSpPr>
            <p:cNvPr id="14" name="object 14"/>
            <p:cNvSpPr/>
            <p:nvPr/>
          </p:nvSpPr>
          <p:spPr>
            <a:xfrm>
              <a:off x="5341620" y="1562100"/>
              <a:ext cx="1581912" cy="1014984"/>
            </a:xfrm>
            <a:prstGeom prst="rect">
              <a:avLst/>
            </a:prstGeom>
            <a:blipFill>
              <a:blip r:embed="rId4" cstate="print"/>
              <a:stretch>
                <a:fillRect/>
              </a:stretch>
            </a:blipFill>
          </p:spPr>
          <p:txBody>
            <a:bodyPr wrap="square" lIns="0" tIns="0" rIns="0" bIns="0" rtlCol="0"/>
            <a:lstStyle/>
            <a:p>
              <a:endParaRPr/>
            </a:p>
          </p:txBody>
        </p:sp>
        <p:sp>
          <p:nvSpPr>
            <p:cNvPr id="15" name="object 15"/>
            <p:cNvSpPr/>
            <p:nvPr/>
          </p:nvSpPr>
          <p:spPr>
            <a:xfrm>
              <a:off x="5341620" y="1562100"/>
              <a:ext cx="1582420" cy="1015365"/>
            </a:xfrm>
            <a:custGeom>
              <a:avLst/>
              <a:gdLst/>
              <a:ahLst/>
              <a:cxnLst/>
              <a:rect l="l" t="t" r="r" b="b"/>
              <a:pathLst>
                <a:path w="1582420" h="1015364">
                  <a:moveTo>
                    <a:pt x="0" y="1014984"/>
                  </a:moveTo>
                  <a:lnTo>
                    <a:pt x="1581912" y="1014984"/>
                  </a:lnTo>
                  <a:lnTo>
                    <a:pt x="1581912" y="0"/>
                  </a:lnTo>
                  <a:lnTo>
                    <a:pt x="0" y="0"/>
                  </a:lnTo>
                  <a:lnTo>
                    <a:pt x="0" y="1014984"/>
                  </a:lnTo>
                  <a:close/>
                </a:path>
              </a:pathLst>
            </a:custGeom>
            <a:ln w="9525">
              <a:solidFill>
                <a:srgbClr val="AC8082"/>
              </a:solidFill>
            </a:ln>
          </p:spPr>
          <p:txBody>
            <a:bodyPr wrap="square" lIns="0" tIns="0" rIns="0" bIns="0" rtlCol="0"/>
            <a:lstStyle/>
            <a:p>
              <a:endParaRPr/>
            </a:p>
          </p:txBody>
        </p:sp>
      </p:grpSp>
      <p:sp>
        <p:nvSpPr>
          <p:cNvPr id="16" name="object 16"/>
          <p:cNvSpPr txBox="1"/>
          <p:nvPr/>
        </p:nvSpPr>
        <p:spPr>
          <a:xfrm>
            <a:off x="5377688" y="1904491"/>
            <a:ext cx="1173987"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Carlito"/>
                <a:cs typeface="Carlito"/>
              </a:rPr>
              <a:t>Ön</a:t>
            </a:r>
            <a:r>
              <a:rPr sz="1800" spc="-85" dirty="0">
                <a:solidFill>
                  <a:srgbClr val="FFFFFF"/>
                </a:solidFill>
                <a:latin typeface="Carlito"/>
                <a:cs typeface="Carlito"/>
              </a:rPr>
              <a:t> </a:t>
            </a:r>
            <a:r>
              <a:rPr sz="1800" spc="-5" dirty="0">
                <a:solidFill>
                  <a:srgbClr val="FFFFFF"/>
                </a:solidFill>
                <a:latin typeface="Carlito"/>
                <a:cs typeface="Carlito"/>
              </a:rPr>
              <a:t>İşlem</a:t>
            </a:r>
            <a:endParaRPr sz="1800" dirty="0">
              <a:latin typeface="Carlito"/>
              <a:cs typeface="Carlito"/>
            </a:endParaRPr>
          </a:p>
        </p:txBody>
      </p:sp>
      <p:grpSp>
        <p:nvGrpSpPr>
          <p:cNvPr id="17" name="object 17"/>
          <p:cNvGrpSpPr/>
          <p:nvPr/>
        </p:nvGrpSpPr>
        <p:grpSpPr>
          <a:xfrm>
            <a:off x="5336857" y="2776537"/>
            <a:ext cx="1591945" cy="1028065"/>
            <a:chOff x="5336857" y="2776537"/>
            <a:chExt cx="1591945" cy="1028065"/>
          </a:xfrm>
        </p:grpSpPr>
        <p:sp>
          <p:nvSpPr>
            <p:cNvPr id="18" name="object 18"/>
            <p:cNvSpPr/>
            <p:nvPr/>
          </p:nvSpPr>
          <p:spPr>
            <a:xfrm>
              <a:off x="5341620" y="2781300"/>
              <a:ext cx="1581912" cy="1018032"/>
            </a:xfrm>
            <a:prstGeom prst="rect">
              <a:avLst/>
            </a:prstGeom>
            <a:blipFill>
              <a:blip r:embed="rId5" cstate="print"/>
              <a:stretch>
                <a:fillRect/>
              </a:stretch>
            </a:blipFill>
          </p:spPr>
          <p:txBody>
            <a:bodyPr wrap="square" lIns="0" tIns="0" rIns="0" bIns="0" rtlCol="0"/>
            <a:lstStyle/>
            <a:p>
              <a:endParaRPr/>
            </a:p>
          </p:txBody>
        </p:sp>
        <p:sp>
          <p:nvSpPr>
            <p:cNvPr id="19" name="object 19"/>
            <p:cNvSpPr/>
            <p:nvPr/>
          </p:nvSpPr>
          <p:spPr>
            <a:xfrm>
              <a:off x="5341620" y="2781300"/>
              <a:ext cx="1582420" cy="1018540"/>
            </a:xfrm>
            <a:custGeom>
              <a:avLst/>
              <a:gdLst/>
              <a:ahLst/>
              <a:cxnLst/>
              <a:rect l="l" t="t" r="r" b="b"/>
              <a:pathLst>
                <a:path w="1582420" h="1018539">
                  <a:moveTo>
                    <a:pt x="0" y="1018032"/>
                  </a:moveTo>
                  <a:lnTo>
                    <a:pt x="1581912" y="1018032"/>
                  </a:lnTo>
                  <a:lnTo>
                    <a:pt x="1581912" y="0"/>
                  </a:lnTo>
                  <a:lnTo>
                    <a:pt x="0" y="0"/>
                  </a:lnTo>
                  <a:lnTo>
                    <a:pt x="0" y="1018032"/>
                  </a:lnTo>
                  <a:close/>
                </a:path>
              </a:pathLst>
            </a:custGeom>
            <a:ln w="9525">
              <a:solidFill>
                <a:srgbClr val="AC8082"/>
              </a:solidFill>
            </a:ln>
          </p:spPr>
          <p:txBody>
            <a:bodyPr wrap="square" lIns="0" tIns="0" rIns="0" bIns="0" rtlCol="0"/>
            <a:lstStyle/>
            <a:p>
              <a:endParaRPr/>
            </a:p>
          </p:txBody>
        </p:sp>
      </p:grpSp>
      <p:sp>
        <p:nvSpPr>
          <p:cNvPr id="20" name="object 20"/>
          <p:cNvSpPr txBox="1"/>
          <p:nvPr/>
        </p:nvSpPr>
        <p:spPr>
          <a:xfrm>
            <a:off x="5459348" y="3124911"/>
            <a:ext cx="1341755" cy="300355"/>
          </a:xfrm>
          <a:prstGeom prst="rect">
            <a:avLst/>
          </a:prstGeom>
        </p:spPr>
        <p:txBody>
          <a:bodyPr vert="horz" wrap="square" lIns="0" tIns="12700" rIns="0" bIns="0" rtlCol="0">
            <a:spAutoFit/>
          </a:bodyPr>
          <a:lstStyle/>
          <a:p>
            <a:pPr marL="12700">
              <a:lnSpc>
                <a:spcPct val="100000"/>
              </a:lnSpc>
              <a:spcBef>
                <a:spcPts val="100"/>
              </a:spcBef>
            </a:pPr>
            <a:r>
              <a:rPr sz="1800" spc="-25" dirty="0">
                <a:solidFill>
                  <a:srgbClr val="FFFFFF"/>
                </a:solidFill>
                <a:latin typeface="Carlito"/>
                <a:cs typeface="Carlito"/>
              </a:rPr>
              <a:t>Ara</a:t>
            </a:r>
            <a:r>
              <a:rPr sz="1800" spc="-45" dirty="0">
                <a:solidFill>
                  <a:srgbClr val="FFFFFF"/>
                </a:solidFill>
                <a:latin typeface="Carlito"/>
                <a:cs typeface="Carlito"/>
              </a:rPr>
              <a:t> </a:t>
            </a:r>
            <a:r>
              <a:rPr sz="1800" spc="-5" dirty="0">
                <a:solidFill>
                  <a:srgbClr val="FFFFFF"/>
                </a:solidFill>
                <a:latin typeface="Carlito"/>
                <a:cs typeface="Carlito"/>
              </a:rPr>
              <a:t>Depolama</a:t>
            </a:r>
            <a:endParaRPr sz="1800">
              <a:latin typeface="Carlito"/>
              <a:cs typeface="Carlito"/>
            </a:endParaRPr>
          </a:p>
        </p:txBody>
      </p:sp>
      <p:grpSp>
        <p:nvGrpSpPr>
          <p:cNvPr id="21" name="object 21"/>
          <p:cNvGrpSpPr/>
          <p:nvPr/>
        </p:nvGrpSpPr>
        <p:grpSpPr>
          <a:xfrm>
            <a:off x="5336857" y="3998785"/>
            <a:ext cx="1591945" cy="1024890"/>
            <a:chOff x="5336857" y="3998785"/>
            <a:chExt cx="1591945" cy="1024890"/>
          </a:xfrm>
        </p:grpSpPr>
        <p:sp>
          <p:nvSpPr>
            <p:cNvPr id="22" name="object 22"/>
            <p:cNvSpPr/>
            <p:nvPr/>
          </p:nvSpPr>
          <p:spPr>
            <a:xfrm>
              <a:off x="5341620" y="4003547"/>
              <a:ext cx="1581912" cy="1014983"/>
            </a:xfrm>
            <a:prstGeom prst="rect">
              <a:avLst/>
            </a:prstGeom>
            <a:blipFill>
              <a:blip r:embed="rId4" cstate="print"/>
              <a:stretch>
                <a:fillRect/>
              </a:stretch>
            </a:blipFill>
          </p:spPr>
          <p:txBody>
            <a:bodyPr wrap="square" lIns="0" tIns="0" rIns="0" bIns="0" rtlCol="0"/>
            <a:lstStyle/>
            <a:p>
              <a:endParaRPr/>
            </a:p>
          </p:txBody>
        </p:sp>
        <p:sp>
          <p:nvSpPr>
            <p:cNvPr id="23" name="object 23"/>
            <p:cNvSpPr/>
            <p:nvPr/>
          </p:nvSpPr>
          <p:spPr>
            <a:xfrm>
              <a:off x="5341620" y="4003547"/>
              <a:ext cx="1582420" cy="1015365"/>
            </a:xfrm>
            <a:custGeom>
              <a:avLst/>
              <a:gdLst/>
              <a:ahLst/>
              <a:cxnLst/>
              <a:rect l="l" t="t" r="r" b="b"/>
              <a:pathLst>
                <a:path w="1582420" h="1015364">
                  <a:moveTo>
                    <a:pt x="0" y="1014983"/>
                  </a:moveTo>
                  <a:lnTo>
                    <a:pt x="1581912" y="1014983"/>
                  </a:lnTo>
                  <a:lnTo>
                    <a:pt x="1581912" y="0"/>
                  </a:lnTo>
                  <a:lnTo>
                    <a:pt x="0" y="0"/>
                  </a:lnTo>
                  <a:lnTo>
                    <a:pt x="0" y="1014983"/>
                  </a:lnTo>
                  <a:close/>
                </a:path>
              </a:pathLst>
            </a:custGeom>
            <a:ln w="9525">
              <a:solidFill>
                <a:srgbClr val="AC8082"/>
              </a:solidFill>
            </a:ln>
          </p:spPr>
          <p:txBody>
            <a:bodyPr wrap="square" lIns="0" tIns="0" rIns="0" bIns="0" rtlCol="0"/>
            <a:lstStyle/>
            <a:p>
              <a:endParaRPr/>
            </a:p>
          </p:txBody>
        </p:sp>
      </p:grpSp>
      <p:sp>
        <p:nvSpPr>
          <p:cNvPr id="24" name="object 24"/>
          <p:cNvSpPr txBox="1"/>
          <p:nvPr/>
        </p:nvSpPr>
        <p:spPr>
          <a:xfrm>
            <a:off x="5508116" y="4346194"/>
            <a:ext cx="1247775" cy="299720"/>
          </a:xfrm>
          <a:prstGeom prst="rect">
            <a:avLst/>
          </a:prstGeom>
        </p:spPr>
        <p:txBody>
          <a:bodyPr vert="horz" wrap="square" lIns="0" tIns="12700" rIns="0" bIns="0" rtlCol="0">
            <a:spAutoFit/>
          </a:bodyPr>
          <a:lstStyle/>
          <a:p>
            <a:pPr marL="12700">
              <a:lnSpc>
                <a:spcPct val="100000"/>
              </a:lnSpc>
              <a:spcBef>
                <a:spcPts val="100"/>
              </a:spcBef>
            </a:pPr>
            <a:r>
              <a:rPr sz="1800" spc="-5" dirty="0">
                <a:solidFill>
                  <a:srgbClr val="FFFFFF"/>
                </a:solidFill>
                <a:latin typeface="Carlito"/>
                <a:cs typeface="Carlito"/>
              </a:rPr>
              <a:t>Geri</a:t>
            </a:r>
            <a:r>
              <a:rPr sz="1800" spc="-35" dirty="0">
                <a:solidFill>
                  <a:srgbClr val="FFFFFF"/>
                </a:solidFill>
                <a:latin typeface="Carlito"/>
                <a:cs typeface="Carlito"/>
              </a:rPr>
              <a:t> </a:t>
            </a:r>
            <a:r>
              <a:rPr sz="1800" spc="-10" dirty="0">
                <a:solidFill>
                  <a:srgbClr val="FFFFFF"/>
                </a:solidFill>
                <a:latin typeface="Carlito"/>
                <a:cs typeface="Carlito"/>
              </a:rPr>
              <a:t>Kazanım</a:t>
            </a:r>
            <a:endParaRPr sz="1800">
              <a:latin typeface="Carlito"/>
              <a:cs typeface="Carlito"/>
            </a:endParaRPr>
          </a:p>
        </p:txBody>
      </p:sp>
      <p:grpSp>
        <p:nvGrpSpPr>
          <p:cNvPr id="25" name="object 25"/>
          <p:cNvGrpSpPr/>
          <p:nvPr/>
        </p:nvGrpSpPr>
        <p:grpSpPr>
          <a:xfrm>
            <a:off x="8899969" y="1557337"/>
            <a:ext cx="1594485" cy="1585595"/>
            <a:chOff x="8899969" y="1557337"/>
            <a:chExt cx="1594485" cy="1585595"/>
          </a:xfrm>
        </p:grpSpPr>
        <p:sp>
          <p:nvSpPr>
            <p:cNvPr id="26" name="object 26"/>
            <p:cNvSpPr/>
            <p:nvPr/>
          </p:nvSpPr>
          <p:spPr>
            <a:xfrm>
              <a:off x="8904731" y="1562100"/>
              <a:ext cx="1584959" cy="1575815"/>
            </a:xfrm>
            <a:prstGeom prst="rect">
              <a:avLst/>
            </a:prstGeom>
            <a:blipFill>
              <a:blip r:embed="rId6" cstate="print"/>
              <a:stretch>
                <a:fillRect/>
              </a:stretch>
            </a:blipFill>
          </p:spPr>
          <p:txBody>
            <a:bodyPr wrap="square" lIns="0" tIns="0" rIns="0" bIns="0" rtlCol="0"/>
            <a:lstStyle/>
            <a:p>
              <a:endParaRPr/>
            </a:p>
          </p:txBody>
        </p:sp>
        <p:sp>
          <p:nvSpPr>
            <p:cNvPr id="27" name="object 27"/>
            <p:cNvSpPr/>
            <p:nvPr/>
          </p:nvSpPr>
          <p:spPr>
            <a:xfrm>
              <a:off x="8904731" y="1562100"/>
              <a:ext cx="1584960" cy="1576070"/>
            </a:xfrm>
            <a:custGeom>
              <a:avLst/>
              <a:gdLst/>
              <a:ahLst/>
              <a:cxnLst/>
              <a:rect l="l" t="t" r="r" b="b"/>
              <a:pathLst>
                <a:path w="1584959" h="1576070">
                  <a:moveTo>
                    <a:pt x="0" y="1575815"/>
                  </a:moveTo>
                  <a:lnTo>
                    <a:pt x="1584959" y="1575815"/>
                  </a:lnTo>
                  <a:lnTo>
                    <a:pt x="1584959" y="0"/>
                  </a:lnTo>
                  <a:lnTo>
                    <a:pt x="0" y="0"/>
                  </a:lnTo>
                  <a:lnTo>
                    <a:pt x="0" y="1575815"/>
                  </a:lnTo>
                  <a:close/>
                </a:path>
              </a:pathLst>
            </a:custGeom>
            <a:ln w="9525">
              <a:solidFill>
                <a:srgbClr val="79A8A3"/>
              </a:solidFill>
            </a:ln>
          </p:spPr>
          <p:txBody>
            <a:bodyPr wrap="square" lIns="0" tIns="0" rIns="0" bIns="0" rtlCol="0"/>
            <a:lstStyle/>
            <a:p>
              <a:endParaRPr/>
            </a:p>
          </p:txBody>
        </p:sp>
      </p:grpSp>
      <p:sp>
        <p:nvSpPr>
          <p:cNvPr id="28" name="object 28"/>
          <p:cNvSpPr txBox="1"/>
          <p:nvPr/>
        </p:nvSpPr>
        <p:spPr>
          <a:xfrm>
            <a:off x="9210293" y="1904491"/>
            <a:ext cx="908339" cy="289823"/>
          </a:xfrm>
          <a:prstGeom prst="rect">
            <a:avLst/>
          </a:prstGeom>
        </p:spPr>
        <p:txBody>
          <a:bodyPr vert="horz" wrap="square" lIns="0" tIns="12700" rIns="0" bIns="0" rtlCol="0">
            <a:spAutoFit/>
          </a:bodyPr>
          <a:lstStyle/>
          <a:p>
            <a:pPr marL="12700">
              <a:lnSpc>
                <a:spcPct val="100000"/>
              </a:lnSpc>
              <a:spcBef>
                <a:spcPts val="100"/>
              </a:spcBef>
            </a:pPr>
            <a:r>
              <a:rPr sz="1800" spc="-110" dirty="0">
                <a:solidFill>
                  <a:srgbClr val="FFFFFF"/>
                </a:solidFill>
                <a:latin typeface="Carlito"/>
                <a:cs typeface="Carlito"/>
              </a:rPr>
              <a:t>Y</a:t>
            </a:r>
            <a:r>
              <a:rPr sz="1800" dirty="0">
                <a:solidFill>
                  <a:srgbClr val="FFFFFF"/>
                </a:solidFill>
                <a:latin typeface="Carlito"/>
                <a:cs typeface="Carlito"/>
              </a:rPr>
              <a:t>akma</a:t>
            </a:r>
            <a:endParaRPr sz="1800" dirty="0">
              <a:latin typeface="Carlito"/>
              <a:cs typeface="Carlito"/>
            </a:endParaRPr>
          </a:p>
        </p:txBody>
      </p:sp>
      <p:sp>
        <p:nvSpPr>
          <p:cNvPr id="29" name="object 29"/>
          <p:cNvSpPr txBox="1"/>
          <p:nvPr/>
        </p:nvSpPr>
        <p:spPr>
          <a:xfrm>
            <a:off x="9001125" y="2358644"/>
            <a:ext cx="1390650" cy="664845"/>
          </a:xfrm>
          <a:prstGeom prst="rect">
            <a:avLst/>
          </a:prstGeom>
        </p:spPr>
        <p:txBody>
          <a:bodyPr vert="horz" wrap="square" lIns="0" tIns="11430" rIns="0" bIns="0" rtlCol="0">
            <a:spAutoFit/>
          </a:bodyPr>
          <a:lstStyle/>
          <a:p>
            <a:pPr marL="12700" marR="5080" indent="4445" algn="ctr">
              <a:lnSpc>
                <a:spcPct val="100000"/>
              </a:lnSpc>
              <a:spcBef>
                <a:spcPts val="90"/>
              </a:spcBef>
            </a:pPr>
            <a:r>
              <a:rPr sz="1400" spc="-5" dirty="0">
                <a:solidFill>
                  <a:srgbClr val="FFFFFF"/>
                </a:solidFill>
                <a:latin typeface="Carlito"/>
                <a:cs typeface="Carlito"/>
              </a:rPr>
              <a:t>(Döner </a:t>
            </a:r>
            <a:r>
              <a:rPr sz="1400" spc="-10" dirty="0">
                <a:solidFill>
                  <a:srgbClr val="FFFFFF"/>
                </a:solidFill>
                <a:latin typeface="Carlito"/>
                <a:cs typeface="Carlito"/>
              </a:rPr>
              <a:t>Fırın,  Piroliz,</a:t>
            </a:r>
            <a:r>
              <a:rPr sz="1400" spc="-45" dirty="0">
                <a:solidFill>
                  <a:srgbClr val="FFFFFF"/>
                </a:solidFill>
                <a:latin typeface="Carlito"/>
                <a:cs typeface="Carlito"/>
              </a:rPr>
              <a:t> </a:t>
            </a:r>
            <a:r>
              <a:rPr sz="1400" spc="-10" dirty="0">
                <a:solidFill>
                  <a:srgbClr val="FFFFFF"/>
                </a:solidFill>
                <a:latin typeface="Carlito"/>
                <a:cs typeface="Carlito"/>
              </a:rPr>
              <a:t>Gazlaştırma  vb.)</a:t>
            </a:r>
            <a:endParaRPr sz="1400" dirty="0">
              <a:latin typeface="Carlito"/>
              <a:cs typeface="Carlito"/>
            </a:endParaRPr>
          </a:p>
        </p:txBody>
      </p:sp>
      <p:grpSp>
        <p:nvGrpSpPr>
          <p:cNvPr id="30" name="object 30"/>
          <p:cNvGrpSpPr/>
          <p:nvPr/>
        </p:nvGrpSpPr>
        <p:grpSpPr>
          <a:xfrm>
            <a:off x="8899969" y="3437953"/>
            <a:ext cx="1594485" cy="1585595"/>
            <a:chOff x="8899969" y="3437953"/>
            <a:chExt cx="1594485" cy="1585595"/>
          </a:xfrm>
        </p:grpSpPr>
        <p:sp>
          <p:nvSpPr>
            <p:cNvPr id="31" name="object 31"/>
            <p:cNvSpPr/>
            <p:nvPr/>
          </p:nvSpPr>
          <p:spPr>
            <a:xfrm>
              <a:off x="8904731" y="3442715"/>
              <a:ext cx="1584959" cy="1575816"/>
            </a:xfrm>
            <a:prstGeom prst="rect">
              <a:avLst/>
            </a:prstGeom>
            <a:blipFill>
              <a:blip r:embed="rId7" cstate="print"/>
              <a:stretch>
                <a:fillRect/>
              </a:stretch>
            </a:blipFill>
          </p:spPr>
          <p:txBody>
            <a:bodyPr wrap="square" lIns="0" tIns="0" rIns="0" bIns="0" rtlCol="0"/>
            <a:lstStyle/>
            <a:p>
              <a:endParaRPr/>
            </a:p>
          </p:txBody>
        </p:sp>
        <p:sp>
          <p:nvSpPr>
            <p:cNvPr id="32" name="object 32"/>
            <p:cNvSpPr/>
            <p:nvPr/>
          </p:nvSpPr>
          <p:spPr>
            <a:xfrm>
              <a:off x="8904731" y="3442715"/>
              <a:ext cx="1584960" cy="1576070"/>
            </a:xfrm>
            <a:custGeom>
              <a:avLst/>
              <a:gdLst/>
              <a:ahLst/>
              <a:cxnLst/>
              <a:rect l="l" t="t" r="r" b="b"/>
              <a:pathLst>
                <a:path w="1584959" h="1576070">
                  <a:moveTo>
                    <a:pt x="0" y="1575816"/>
                  </a:moveTo>
                  <a:lnTo>
                    <a:pt x="1584959" y="1575816"/>
                  </a:lnTo>
                  <a:lnTo>
                    <a:pt x="1584959" y="0"/>
                  </a:lnTo>
                  <a:lnTo>
                    <a:pt x="0" y="0"/>
                  </a:lnTo>
                  <a:lnTo>
                    <a:pt x="0" y="1575816"/>
                  </a:lnTo>
                  <a:close/>
                </a:path>
              </a:pathLst>
            </a:custGeom>
            <a:ln w="9525">
              <a:solidFill>
                <a:srgbClr val="5F6271"/>
              </a:solidFill>
            </a:ln>
          </p:spPr>
          <p:txBody>
            <a:bodyPr wrap="square" lIns="0" tIns="0" rIns="0" bIns="0" rtlCol="0"/>
            <a:lstStyle/>
            <a:p>
              <a:endParaRPr/>
            </a:p>
          </p:txBody>
        </p:sp>
      </p:grpSp>
      <p:sp>
        <p:nvSpPr>
          <p:cNvPr id="33" name="object 33"/>
          <p:cNvSpPr txBox="1"/>
          <p:nvPr/>
        </p:nvSpPr>
        <p:spPr>
          <a:xfrm>
            <a:off x="9099041" y="3906874"/>
            <a:ext cx="1390650" cy="566822"/>
          </a:xfrm>
          <a:prstGeom prst="rect">
            <a:avLst/>
          </a:prstGeom>
        </p:spPr>
        <p:txBody>
          <a:bodyPr vert="horz" wrap="square" lIns="0" tIns="12700" rIns="0" bIns="0" rtlCol="0">
            <a:spAutoFit/>
          </a:bodyPr>
          <a:lstStyle/>
          <a:p>
            <a:pPr marL="12700" marR="5080" indent="133985">
              <a:lnSpc>
                <a:spcPct val="100000"/>
              </a:lnSpc>
              <a:spcBef>
                <a:spcPts val="100"/>
              </a:spcBef>
            </a:pPr>
            <a:r>
              <a:rPr lang="en-GB" sz="1800" spc="-15" dirty="0" err="1">
                <a:solidFill>
                  <a:srgbClr val="FFFFFF"/>
                </a:solidFill>
                <a:latin typeface="Carlito"/>
                <a:cs typeface="Carlito"/>
              </a:rPr>
              <a:t>Düzenli</a:t>
            </a:r>
            <a:r>
              <a:rPr lang="en-GB" sz="1800" spc="-15" dirty="0">
                <a:solidFill>
                  <a:srgbClr val="FFFFFF"/>
                </a:solidFill>
                <a:latin typeface="Carlito"/>
                <a:cs typeface="Carlito"/>
              </a:rPr>
              <a:t> </a:t>
            </a:r>
            <a:r>
              <a:rPr lang="en-GB" sz="1800" spc="-15" dirty="0" err="1">
                <a:solidFill>
                  <a:srgbClr val="FFFFFF"/>
                </a:solidFill>
                <a:latin typeface="Carlito"/>
                <a:cs typeface="Carlito"/>
              </a:rPr>
              <a:t>Depolama</a:t>
            </a:r>
            <a:endParaRPr sz="1800" dirty="0">
              <a:latin typeface="Carlito"/>
              <a:cs typeface="Carlito"/>
            </a:endParaRPr>
          </a:p>
        </p:txBody>
      </p:sp>
      <p:grpSp>
        <p:nvGrpSpPr>
          <p:cNvPr id="34" name="object 34"/>
          <p:cNvGrpSpPr/>
          <p:nvPr/>
        </p:nvGrpSpPr>
        <p:grpSpPr>
          <a:xfrm>
            <a:off x="7101649" y="1557337"/>
            <a:ext cx="1591945" cy="3466465"/>
            <a:chOff x="7101649" y="1557337"/>
            <a:chExt cx="1591945" cy="3466465"/>
          </a:xfrm>
        </p:grpSpPr>
        <p:sp>
          <p:nvSpPr>
            <p:cNvPr id="35" name="object 35"/>
            <p:cNvSpPr/>
            <p:nvPr/>
          </p:nvSpPr>
          <p:spPr>
            <a:xfrm>
              <a:off x="7106411" y="1562100"/>
              <a:ext cx="1581911" cy="3456431"/>
            </a:xfrm>
            <a:prstGeom prst="rect">
              <a:avLst/>
            </a:prstGeom>
            <a:blipFill>
              <a:blip r:embed="rId8" cstate="print"/>
              <a:stretch>
                <a:fillRect/>
              </a:stretch>
            </a:blipFill>
          </p:spPr>
          <p:txBody>
            <a:bodyPr wrap="square" lIns="0" tIns="0" rIns="0" bIns="0" rtlCol="0"/>
            <a:lstStyle/>
            <a:p>
              <a:endParaRPr/>
            </a:p>
          </p:txBody>
        </p:sp>
        <p:sp>
          <p:nvSpPr>
            <p:cNvPr id="36" name="object 36"/>
            <p:cNvSpPr/>
            <p:nvPr/>
          </p:nvSpPr>
          <p:spPr>
            <a:xfrm>
              <a:off x="7106411" y="1562100"/>
              <a:ext cx="1582420" cy="3456940"/>
            </a:xfrm>
            <a:custGeom>
              <a:avLst/>
              <a:gdLst/>
              <a:ahLst/>
              <a:cxnLst/>
              <a:rect l="l" t="t" r="r" b="b"/>
              <a:pathLst>
                <a:path w="1582420" h="3456940">
                  <a:moveTo>
                    <a:pt x="0" y="3456431"/>
                  </a:moveTo>
                  <a:lnTo>
                    <a:pt x="1581911" y="3456431"/>
                  </a:lnTo>
                  <a:lnTo>
                    <a:pt x="1581911" y="0"/>
                  </a:lnTo>
                  <a:lnTo>
                    <a:pt x="0" y="0"/>
                  </a:lnTo>
                  <a:lnTo>
                    <a:pt x="0" y="3456431"/>
                  </a:lnTo>
                  <a:close/>
                </a:path>
              </a:pathLst>
            </a:custGeom>
            <a:ln w="9525">
              <a:solidFill>
                <a:srgbClr val="DEC18B"/>
              </a:solidFill>
            </a:ln>
          </p:spPr>
          <p:txBody>
            <a:bodyPr wrap="square" lIns="0" tIns="0" rIns="0" bIns="0" rtlCol="0"/>
            <a:lstStyle/>
            <a:p>
              <a:endParaRPr/>
            </a:p>
          </p:txBody>
        </p:sp>
      </p:grpSp>
      <p:sp>
        <p:nvSpPr>
          <p:cNvPr id="37" name="object 37"/>
          <p:cNvSpPr txBox="1"/>
          <p:nvPr/>
        </p:nvSpPr>
        <p:spPr>
          <a:xfrm>
            <a:off x="7249159" y="2927096"/>
            <a:ext cx="1297940" cy="574675"/>
          </a:xfrm>
          <a:prstGeom prst="rect">
            <a:avLst/>
          </a:prstGeom>
        </p:spPr>
        <p:txBody>
          <a:bodyPr vert="horz" wrap="square" lIns="0" tIns="12700" rIns="0" bIns="0" rtlCol="0">
            <a:spAutoFit/>
          </a:bodyPr>
          <a:lstStyle/>
          <a:p>
            <a:pPr algn="ctr">
              <a:lnSpc>
                <a:spcPct val="100000"/>
              </a:lnSpc>
              <a:spcBef>
                <a:spcPts val="100"/>
              </a:spcBef>
            </a:pPr>
            <a:r>
              <a:rPr sz="1800" spc="-5" dirty="0">
                <a:solidFill>
                  <a:srgbClr val="FFFFFF"/>
                </a:solidFill>
                <a:latin typeface="Carlito"/>
                <a:cs typeface="Carlito"/>
              </a:rPr>
              <a:t>Enerji</a:t>
            </a:r>
            <a:endParaRPr sz="1800">
              <a:latin typeface="Carlito"/>
              <a:cs typeface="Carlito"/>
            </a:endParaRPr>
          </a:p>
          <a:p>
            <a:pPr algn="ctr">
              <a:lnSpc>
                <a:spcPct val="100000"/>
              </a:lnSpc>
            </a:pPr>
            <a:r>
              <a:rPr sz="1800" spc="-5" dirty="0">
                <a:solidFill>
                  <a:srgbClr val="FFFFFF"/>
                </a:solidFill>
                <a:latin typeface="Carlito"/>
                <a:cs typeface="Carlito"/>
              </a:rPr>
              <a:t>Geri</a:t>
            </a:r>
            <a:r>
              <a:rPr sz="1800" spc="-45" dirty="0">
                <a:solidFill>
                  <a:srgbClr val="FFFFFF"/>
                </a:solidFill>
                <a:latin typeface="Carlito"/>
                <a:cs typeface="Carlito"/>
              </a:rPr>
              <a:t> </a:t>
            </a:r>
            <a:r>
              <a:rPr sz="1800" spc="-10" dirty="0">
                <a:solidFill>
                  <a:srgbClr val="FFFFFF"/>
                </a:solidFill>
                <a:latin typeface="Carlito"/>
                <a:cs typeface="Carlito"/>
              </a:rPr>
              <a:t>Kazanımı</a:t>
            </a:r>
            <a:endParaRPr sz="1800">
              <a:latin typeface="Carlito"/>
              <a:cs typeface="Carlito"/>
            </a:endParaRPr>
          </a:p>
        </p:txBody>
      </p:sp>
      <p:sp>
        <p:nvSpPr>
          <p:cNvPr id="38" name="object 38"/>
          <p:cNvSpPr txBox="1"/>
          <p:nvPr/>
        </p:nvSpPr>
        <p:spPr>
          <a:xfrm>
            <a:off x="7194295" y="3786581"/>
            <a:ext cx="1403985" cy="665480"/>
          </a:xfrm>
          <a:prstGeom prst="rect">
            <a:avLst/>
          </a:prstGeom>
        </p:spPr>
        <p:txBody>
          <a:bodyPr vert="horz" wrap="square" lIns="0" tIns="12065" rIns="0" bIns="0" rtlCol="0">
            <a:spAutoFit/>
          </a:bodyPr>
          <a:lstStyle/>
          <a:p>
            <a:pPr marL="12700" marR="5080" indent="-1905" algn="ctr">
              <a:lnSpc>
                <a:spcPct val="100000"/>
              </a:lnSpc>
              <a:spcBef>
                <a:spcPts val="95"/>
              </a:spcBef>
            </a:pPr>
            <a:r>
              <a:rPr sz="1400" spc="-10" dirty="0">
                <a:solidFill>
                  <a:srgbClr val="FFFFFF"/>
                </a:solidFill>
                <a:latin typeface="Carlito"/>
                <a:cs typeface="Carlito"/>
              </a:rPr>
              <a:t>Beraber </a:t>
            </a:r>
            <a:r>
              <a:rPr sz="1400" spc="-15" dirty="0">
                <a:solidFill>
                  <a:srgbClr val="FFFFFF"/>
                </a:solidFill>
                <a:latin typeface="Carlito"/>
                <a:cs typeface="Carlito"/>
              </a:rPr>
              <a:t>yakma  tesislerinde  (çimento, kireç</a:t>
            </a:r>
            <a:r>
              <a:rPr sz="1400" spc="25" dirty="0">
                <a:solidFill>
                  <a:srgbClr val="FFFFFF"/>
                </a:solidFill>
                <a:latin typeface="Carlito"/>
                <a:cs typeface="Carlito"/>
              </a:rPr>
              <a:t> </a:t>
            </a:r>
            <a:r>
              <a:rPr sz="1400" spc="-10" dirty="0">
                <a:solidFill>
                  <a:srgbClr val="FFFFFF"/>
                </a:solidFill>
                <a:latin typeface="Carlito"/>
                <a:cs typeface="Carlito"/>
              </a:rPr>
              <a:t>vb.)</a:t>
            </a:r>
            <a:endParaRPr sz="1400" dirty="0">
              <a:latin typeface="Carlito"/>
              <a:cs typeface="Carlito"/>
            </a:endParaRPr>
          </a:p>
        </p:txBody>
      </p:sp>
    </p:spTree>
    <p:extLst>
      <p:ext uri="{BB962C8B-B14F-4D97-AF65-F5344CB8AC3E}">
        <p14:creationId xmlns:p14="http://schemas.microsoft.com/office/powerpoint/2010/main" val="390135583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16528" y="1253490"/>
            <a:ext cx="10515600" cy="660502"/>
          </a:xfrm>
          <a:prstGeom prst="rect">
            <a:avLst/>
          </a:prstGeom>
        </p:spPr>
        <p:txBody>
          <a:bodyPr vert="horz" wrap="square" lIns="0" tIns="38100" rIns="0" bIns="0" rtlCol="0">
            <a:spAutoFit/>
          </a:bodyPr>
          <a:lstStyle/>
          <a:p>
            <a:pPr marL="12700" marR="5080">
              <a:lnSpc>
                <a:spcPts val="5240"/>
              </a:lnSpc>
              <a:spcBef>
                <a:spcPts val="300"/>
              </a:spcBef>
            </a:pPr>
            <a:r>
              <a:rPr sz="3600" b="1" spc="-5" dirty="0">
                <a:solidFill>
                  <a:srgbClr val="4461A3"/>
                </a:solidFill>
              </a:rPr>
              <a:t>TEHLİKELİ </a:t>
            </a:r>
            <a:r>
              <a:rPr sz="3600" b="1" spc="-10" dirty="0">
                <a:solidFill>
                  <a:srgbClr val="4461A3"/>
                </a:solidFill>
              </a:rPr>
              <a:t>ATIK </a:t>
            </a:r>
            <a:r>
              <a:rPr sz="3600" b="1" spc="-5" dirty="0">
                <a:solidFill>
                  <a:srgbClr val="4461A3"/>
                </a:solidFill>
              </a:rPr>
              <a:t>ÜRETEN  BİRİMLER</a:t>
            </a:r>
          </a:p>
        </p:txBody>
      </p:sp>
      <p:sp>
        <p:nvSpPr>
          <p:cNvPr id="3" name="object 3"/>
          <p:cNvSpPr txBox="1"/>
          <p:nvPr/>
        </p:nvSpPr>
        <p:spPr>
          <a:xfrm>
            <a:off x="616528" y="2082504"/>
            <a:ext cx="8984672" cy="3241913"/>
          </a:xfrm>
          <a:prstGeom prst="rect">
            <a:avLst/>
          </a:prstGeom>
        </p:spPr>
        <p:txBody>
          <a:bodyPr vert="horz" wrap="square" lIns="0" tIns="162560" rIns="0" bIns="0" rtlCol="0">
            <a:spAutoFit/>
          </a:bodyPr>
          <a:lstStyle/>
          <a:p>
            <a:pPr marL="355600" indent="-342900">
              <a:lnSpc>
                <a:spcPct val="100000"/>
              </a:lnSpc>
              <a:spcBef>
                <a:spcPts val="1280"/>
              </a:spcBef>
              <a:buFont typeface="Arial" panose="020B0604020202020204" pitchFamily="34" charset="0"/>
              <a:buChar char="•"/>
              <a:tabLst>
                <a:tab pos="332105" algn="l"/>
                <a:tab pos="332740" algn="l"/>
              </a:tabLst>
            </a:pPr>
            <a:r>
              <a:rPr sz="2000" spc="-20" dirty="0">
                <a:solidFill>
                  <a:schemeClr val="accent3">
                    <a:lumMod val="50000"/>
                  </a:schemeClr>
                </a:solidFill>
                <a:cs typeface="Arial" panose="020B0604020202020204" pitchFamily="34" charset="0"/>
              </a:rPr>
              <a:t>UYGULAMA </a:t>
            </a:r>
            <a:r>
              <a:rPr sz="2000" spc="-10" dirty="0">
                <a:solidFill>
                  <a:schemeClr val="accent3">
                    <a:lumMod val="50000"/>
                  </a:schemeClr>
                </a:solidFill>
                <a:cs typeface="Arial" panose="020B0604020202020204" pitchFamily="34" charset="0"/>
              </a:rPr>
              <a:t>VE </a:t>
            </a:r>
            <a:r>
              <a:rPr sz="2000" spc="-5" dirty="0">
                <a:solidFill>
                  <a:schemeClr val="accent3">
                    <a:lumMod val="50000"/>
                  </a:schemeClr>
                </a:solidFill>
                <a:cs typeface="Arial" panose="020B0604020202020204" pitchFamily="34" charset="0"/>
              </a:rPr>
              <a:t>AR&amp;GE</a:t>
            </a:r>
            <a:r>
              <a:rPr sz="2000" spc="110" dirty="0">
                <a:solidFill>
                  <a:schemeClr val="accent3">
                    <a:lumMod val="50000"/>
                  </a:schemeClr>
                </a:solidFill>
                <a:cs typeface="Arial" panose="020B0604020202020204" pitchFamily="34" charset="0"/>
              </a:rPr>
              <a:t> </a:t>
            </a:r>
            <a:r>
              <a:rPr sz="2000" spc="-25" dirty="0">
                <a:solidFill>
                  <a:schemeClr val="accent3">
                    <a:lumMod val="50000"/>
                  </a:schemeClr>
                </a:solidFill>
                <a:cs typeface="Arial" panose="020B0604020202020204" pitchFamily="34" charset="0"/>
              </a:rPr>
              <a:t>LABORATUVARLARI</a:t>
            </a:r>
            <a:endParaRPr sz="2000" dirty="0">
              <a:solidFill>
                <a:schemeClr val="accent3">
                  <a:lumMod val="50000"/>
                </a:schemeClr>
              </a:solidFill>
              <a:cs typeface="Arial" panose="020B0604020202020204" pitchFamily="34" charset="0"/>
            </a:endParaRPr>
          </a:p>
          <a:p>
            <a:pPr marL="355600" indent="-342900">
              <a:lnSpc>
                <a:spcPct val="100000"/>
              </a:lnSpc>
              <a:spcBef>
                <a:spcPts val="1180"/>
              </a:spcBef>
              <a:buFont typeface="Arial" panose="020B0604020202020204" pitchFamily="34" charset="0"/>
              <a:buChar char="•"/>
              <a:tabLst>
                <a:tab pos="332105" algn="l"/>
                <a:tab pos="332740" algn="l"/>
              </a:tabLst>
            </a:pPr>
            <a:r>
              <a:rPr sz="2000" spc="-15" dirty="0">
                <a:solidFill>
                  <a:schemeClr val="accent3">
                    <a:lumMod val="50000"/>
                  </a:schemeClr>
                </a:solidFill>
                <a:cs typeface="Arial" panose="020B0604020202020204" pitchFamily="34" charset="0"/>
              </a:rPr>
              <a:t>BİLGİ</a:t>
            </a:r>
            <a:r>
              <a:rPr sz="2000" spc="2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İŞLEM</a:t>
            </a:r>
            <a:endParaRPr sz="2000" dirty="0">
              <a:solidFill>
                <a:schemeClr val="accent3">
                  <a:lumMod val="50000"/>
                </a:schemeClr>
              </a:solidFill>
              <a:cs typeface="Arial" panose="020B0604020202020204" pitchFamily="34" charset="0"/>
            </a:endParaRPr>
          </a:p>
          <a:p>
            <a:pPr marL="355600" indent="-342900">
              <a:lnSpc>
                <a:spcPct val="100000"/>
              </a:lnSpc>
              <a:spcBef>
                <a:spcPts val="1150"/>
              </a:spcBef>
              <a:buFont typeface="Arial" panose="020B0604020202020204" pitchFamily="34" charset="0"/>
              <a:buChar char="•"/>
              <a:tabLst>
                <a:tab pos="332105" algn="l"/>
                <a:tab pos="332740" algn="l"/>
              </a:tabLst>
            </a:pPr>
            <a:r>
              <a:rPr sz="2000" spc="-35" dirty="0">
                <a:solidFill>
                  <a:schemeClr val="accent3">
                    <a:lumMod val="50000"/>
                  </a:schemeClr>
                </a:solidFill>
                <a:cs typeface="Arial" panose="020B0604020202020204" pitchFamily="34" charset="0"/>
              </a:rPr>
              <a:t>HASTANE</a:t>
            </a:r>
            <a:endParaRPr sz="2000" dirty="0">
              <a:solidFill>
                <a:schemeClr val="accent3">
                  <a:lumMod val="50000"/>
                </a:schemeClr>
              </a:solidFill>
              <a:cs typeface="Arial" panose="020B0604020202020204" pitchFamily="34" charset="0"/>
            </a:endParaRPr>
          </a:p>
          <a:p>
            <a:pPr marL="355600" indent="-342900">
              <a:lnSpc>
                <a:spcPct val="100000"/>
              </a:lnSpc>
              <a:spcBef>
                <a:spcPts val="1180"/>
              </a:spcBef>
              <a:buFont typeface="Arial" panose="020B0604020202020204" pitchFamily="34" charset="0"/>
              <a:buChar char="•"/>
              <a:tabLst>
                <a:tab pos="332105" algn="l"/>
                <a:tab pos="332740" algn="l"/>
              </a:tabLst>
            </a:pPr>
            <a:r>
              <a:rPr sz="2000" spc="-5" dirty="0">
                <a:solidFill>
                  <a:schemeClr val="accent3">
                    <a:lumMod val="50000"/>
                  </a:schemeClr>
                </a:solidFill>
                <a:cs typeface="Arial" panose="020B0604020202020204" pitchFamily="34" charset="0"/>
              </a:rPr>
              <a:t>OFİSLER</a:t>
            </a:r>
            <a:endParaRPr sz="2000" dirty="0">
              <a:solidFill>
                <a:schemeClr val="accent3">
                  <a:lumMod val="50000"/>
                </a:schemeClr>
              </a:solidFill>
              <a:cs typeface="Arial" panose="020B0604020202020204" pitchFamily="34" charset="0"/>
            </a:endParaRPr>
          </a:p>
          <a:p>
            <a:pPr marL="355600" indent="-342900">
              <a:lnSpc>
                <a:spcPct val="100000"/>
              </a:lnSpc>
              <a:spcBef>
                <a:spcPts val="1150"/>
              </a:spcBef>
              <a:buFont typeface="Arial" panose="020B0604020202020204" pitchFamily="34" charset="0"/>
              <a:buChar char="•"/>
              <a:tabLst>
                <a:tab pos="332105" algn="l"/>
                <a:tab pos="332740" algn="l"/>
              </a:tabLst>
            </a:pPr>
            <a:r>
              <a:rPr sz="2000" spc="-40" dirty="0">
                <a:solidFill>
                  <a:schemeClr val="accent3">
                    <a:lumMod val="50000"/>
                  </a:schemeClr>
                </a:solidFill>
                <a:cs typeface="Arial" panose="020B0604020202020204" pitchFamily="34" charset="0"/>
              </a:rPr>
              <a:t>MATBAA</a:t>
            </a:r>
            <a:endParaRPr sz="2000" dirty="0">
              <a:solidFill>
                <a:schemeClr val="accent3">
                  <a:lumMod val="50000"/>
                </a:schemeClr>
              </a:solidFill>
              <a:cs typeface="Arial" panose="020B0604020202020204" pitchFamily="34" charset="0"/>
            </a:endParaRPr>
          </a:p>
          <a:p>
            <a:pPr marL="355600" indent="-342900">
              <a:lnSpc>
                <a:spcPct val="100000"/>
              </a:lnSpc>
              <a:spcBef>
                <a:spcPts val="1180"/>
              </a:spcBef>
              <a:buFont typeface="Arial" panose="020B0604020202020204" pitchFamily="34" charset="0"/>
              <a:buChar char="•"/>
              <a:tabLst>
                <a:tab pos="332105" algn="l"/>
                <a:tab pos="332740" algn="l"/>
              </a:tabLst>
            </a:pPr>
            <a:r>
              <a:rPr sz="2000" spc="-5" dirty="0">
                <a:solidFill>
                  <a:schemeClr val="accent3">
                    <a:lumMod val="50000"/>
                  </a:schemeClr>
                </a:solidFill>
                <a:cs typeface="Arial" panose="020B0604020202020204" pitchFamily="34" charset="0"/>
              </a:rPr>
              <a:t>TEKNİK </a:t>
            </a:r>
            <a:r>
              <a:rPr sz="2000" spc="-10" dirty="0">
                <a:solidFill>
                  <a:schemeClr val="accent3">
                    <a:lumMod val="50000"/>
                  </a:schemeClr>
                </a:solidFill>
                <a:cs typeface="Arial" panose="020B0604020202020204" pitchFamily="34" charset="0"/>
              </a:rPr>
              <a:t>SERVİS VE</a:t>
            </a:r>
            <a:r>
              <a:rPr sz="2000" spc="3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BAKIM</a:t>
            </a:r>
            <a:endParaRPr sz="2000" dirty="0">
              <a:solidFill>
                <a:schemeClr val="accent3">
                  <a:lumMod val="50000"/>
                </a:schemeClr>
              </a:solidFill>
              <a:cs typeface="Arial" panose="020B0604020202020204" pitchFamily="34" charset="0"/>
            </a:endParaRPr>
          </a:p>
          <a:p>
            <a:pPr marL="355600" indent="-342900">
              <a:lnSpc>
                <a:spcPct val="100000"/>
              </a:lnSpc>
              <a:spcBef>
                <a:spcPts val="1155"/>
              </a:spcBef>
              <a:buFont typeface="Arial" panose="020B0604020202020204" pitchFamily="34" charset="0"/>
              <a:buChar char="•"/>
              <a:tabLst>
                <a:tab pos="332105" algn="l"/>
                <a:tab pos="332740" algn="l"/>
              </a:tabLst>
            </a:pPr>
            <a:r>
              <a:rPr sz="2000" spc="-5" dirty="0">
                <a:solidFill>
                  <a:schemeClr val="accent3">
                    <a:lumMod val="50000"/>
                  </a:schemeClr>
                </a:solidFill>
                <a:cs typeface="Arial" panose="020B0604020202020204" pitchFamily="34" charset="0"/>
              </a:rPr>
              <a:t>DİĞERLER AKADEMİK</a:t>
            </a:r>
            <a:r>
              <a:rPr sz="2000" spc="1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BİRİMLER</a:t>
            </a:r>
            <a:endParaRPr sz="2000"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21082095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62826" y="525918"/>
            <a:ext cx="4095102" cy="1357745"/>
            <a:chOff x="1527047" y="0"/>
            <a:chExt cx="4867910" cy="1902460"/>
          </a:xfrm>
        </p:grpSpPr>
        <p:sp>
          <p:nvSpPr>
            <p:cNvPr id="3" name="object 3"/>
            <p:cNvSpPr/>
            <p:nvPr/>
          </p:nvSpPr>
          <p:spPr>
            <a:xfrm>
              <a:off x="1527047" y="188976"/>
              <a:ext cx="1716024" cy="1712976"/>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3215640" y="0"/>
              <a:ext cx="1511808" cy="1810512"/>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4584191" y="0"/>
              <a:ext cx="1810512" cy="1798320"/>
            </a:xfrm>
            <a:prstGeom prst="rect">
              <a:avLst/>
            </a:prstGeom>
            <a:blipFill>
              <a:blip r:embed="rId4" cstate="print"/>
              <a:stretch>
                <a:fillRect/>
              </a:stretch>
            </a:blipFill>
          </p:spPr>
          <p:txBody>
            <a:bodyPr wrap="square" lIns="0" tIns="0" rIns="0" bIns="0" rtlCol="0"/>
            <a:lstStyle/>
            <a:p>
              <a:endParaRPr/>
            </a:p>
          </p:txBody>
        </p:sp>
      </p:grpSp>
      <p:sp>
        <p:nvSpPr>
          <p:cNvPr id="6" name="object 6"/>
          <p:cNvSpPr/>
          <p:nvPr/>
        </p:nvSpPr>
        <p:spPr>
          <a:xfrm>
            <a:off x="8112579" y="430796"/>
            <a:ext cx="1722119" cy="1697735"/>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10067543" y="415555"/>
            <a:ext cx="1716024" cy="1712976"/>
          </a:xfrm>
          <a:prstGeom prst="rect">
            <a:avLst/>
          </a:prstGeom>
          <a:blipFill>
            <a:blip r:embed="rId6" cstate="print"/>
            <a:stretch>
              <a:fillRect/>
            </a:stretch>
          </a:blipFill>
        </p:spPr>
        <p:txBody>
          <a:bodyPr wrap="square" lIns="0" tIns="0" rIns="0" bIns="0" rtlCol="0"/>
          <a:lstStyle/>
          <a:p>
            <a:endParaRPr/>
          </a:p>
        </p:txBody>
      </p:sp>
      <p:grpSp>
        <p:nvGrpSpPr>
          <p:cNvPr id="8" name="object 8"/>
          <p:cNvGrpSpPr/>
          <p:nvPr/>
        </p:nvGrpSpPr>
        <p:grpSpPr>
          <a:xfrm>
            <a:off x="3162255" y="3864665"/>
            <a:ext cx="3254339" cy="1886436"/>
            <a:chOff x="1624583" y="1700783"/>
            <a:chExt cx="3992879" cy="2115820"/>
          </a:xfrm>
        </p:grpSpPr>
        <p:sp>
          <p:nvSpPr>
            <p:cNvPr id="9" name="object 9"/>
            <p:cNvSpPr/>
            <p:nvPr/>
          </p:nvSpPr>
          <p:spPr>
            <a:xfrm>
              <a:off x="1624583" y="1917191"/>
              <a:ext cx="1898903" cy="1898904"/>
            </a:xfrm>
            <a:prstGeom prst="rect">
              <a:avLst/>
            </a:prstGeom>
            <a:blipFill>
              <a:blip r:embed="rId7" cstate="print"/>
              <a:stretch>
                <a:fillRect/>
              </a:stretch>
            </a:blipFill>
          </p:spPr>
          <p:txBody>
            <a:bodyPr wrap="square" lIns="0" tIns="0" rIns="0" bIns="0" rtlCol="0"/>
            <a:lstStyle/>
            <a:p>
              <a:endParaRPr/>
            </a:p>
          </p:txBody>
        </p:sp>
        <p:sp>
          <p:nvSpPr>
            <p:cNvPr id="10" name="object 10"/>
            <p:cNvSpPr/>
            <p:nvPr/>
          </p:nvSpPr>
          <p:spPr>
            <a:xfrm>
              <a:off x="3547872" y="1700783"/>
              <a:ext cx="2069592" cy="2069592"/>
            </a:xfrm>
            <a:prstGeom prst="rect">
              <a:avLst/>
            </a:prstGeom>
            <a:blipFill>
              <a:blip r:embed="rId8" cstate="print"/>
              <a:stretch>
                <a:fillRect/>
              </a:stretch>
            </a:blipFill>
          </p:spPr>
          <p:txBody>
            <a:bodyPr wrap="square" lIns="0" tIns="0" rIns="0" bIns="0" rtlCol="0"/>
            <a:lstStyle/>
            <a:p>
              <a:endParaRPr/>
            </a:p>
          </p:txBody>
        </p:sp>
      </p:grpSp>
      <p:sp>
        <p:nvSpPr>
          <p:cNvPr id="11" name="object 11"/>
          <p:cNvSpPr/>
          <p:nvPr/>
        </p:nvSpPr>
        <p:spPr>
          <a:xfrm>
            <a:off x="6618933" y="4057611"/>
            <a:ext cx="1950720" cy="1395984"/>
          </a:xfrm>
          <a:prstGeom prst="rect">
            <a:avLst/>
          </a:prstGeom>
          <a:blipFill>
            <a:blip r:embed="rId9" cstate="print"/>
            <a:stretch>
              <a:fillRect/>
            </a:stretch>
          </a:blipFill>
        </p:spPr>
        <p:txBody>
          <a:bodyPr wrap="square" lIns="0" tIns="0" rIns="0" bIns="0" rtlCol="0"/>
          <a:lstStyle/>
          <a:p>
            <a:endParaRPr/>
          </a:p>
        </p:txBody>
      </p:sp>
      <p:sp>
        <p:nvSpPr>
          <p:cNvPr id="12" name="object 12"/>
          <p:cNvSpPr/>
          <p:nvPr/>
        </p:nvSpPr>
        <p:spPr>
          <a:xfrm>
            <a:off x="5517983" y="1279663"/>
            <a:ext cx="2308823" cy="2366632"/>
          </a:xfrm>
          <a:prstGeom prst="rect">
            <a:avLst/>
          </a:prstGeom>
          <a:blipFill>
            <a:blip r:embed="rId10" cstate="print"/>
            <a:stretch>
              <a:fillRect/>
            </a:stretch>
          </a:blipFill>
        </p:spPr>
        <p:txBody>
          <a:bodyPr wrap="square" lIns="0" tIns="0" rIns="0" bIns="0" rtlCol="0"/>
          <a:lstStyle/>
          <a:p>
            <a:endParaRPr/>
          </a:p>
        </p:txBody>
      </p:sp>
      <p:sp>
        <p:nvSpPr>
          <p:cNvPr id="13" name="object 13"/>
          <p:cNvSpPr/>
          <p:nvPr/>
        </p:nvSpPr>
        <p:spPr>
          <a:xfrm>
            <a:off x="329823" y="2841092"/>
            <a:ext cx="2810496" cy="2924321"/>
          </a:xfrm>
          <a:prstGeom prst="rect">
            <a:avLst/>
          </a:prstGeom>
          <a:blipFill>
            <a:blip r:embed="rId11" cstate="print"/>
            <a:stretch>
              <a:fillRect/>
            </a:stretch>
          </a:blipFill>
        </p:spPr>
        <p:txBody>
          <a:bodyPr wrap="square" lIns="0" tIns="0" rIns="0" bIns="0" rtlCol="0"/>
          <a:lstStyle/>
          <a:p>
            <a:endParaRPr/>
          </a:p>
        </p:txBody>
      </p:sp>
      <p:grpSp>
        <p:nvGrpSpPr>
          <p:cNvPr id="14" name="object 14"/>
          <p:cNvGrpSpPr/>
          <p:nvPr/>
        </p:nvGrpSpPr>
        <p:grpSpPr>
          <a:xfrm>
            <a:off x="3337584" y="2301631"/>
            <a:ext cx="8437052" cy="3463782"/>
            <a:chOff x="4824153" y="1521780"/>
            <a:chExt cx="8437052" cy="3463782"/>
          </a:xfrm>
        </p:grpSpPr>
        <p:sp>
          <p:nvSpPr>
            <p:cNvPr id="15" name="object 15"/>
            <p:cNvSpPr/>
            <p:nvPr/>
          </p:nvSpPr>
          <p:spPr>
            <a:xfrm>
              <a:off x="10286144" y="1849645"/>
              <a:ext cx="2975061" cy="3135917"/>
            </a:xfrm>
            <a:prstGeom prst="rect">
              <a:avLst/>
            </a:prstGeom>
            <a:blipFill>
              <a:blip r:embed="rId12" cstate="print"/>
              <a:stretch>
                <a:fillRect/>
              </a:stretch>
            </a:blipFill>
          </p:spPr>
          <p:txBody>
            <a:bodyPr wrap="square" lIns="0" tIns="0" rIns="0" bIns="0" rtlCol="0"/>
            <a:lstStyle/>
            <a:p>
              <a:endParaRPr/>
            </a:p>
          </p:txBody>
        </p:sp>
        <p:sp>
          <p:nvSpPr>
            <p:cNvPr id="16" name="object 16"/>
            <p:cNvSpPr/>
            <p:nvPr/>
          </p:nvSpPr>
          <p:spPr>
            <a:xfrm>
              <a:off x="4824153" y="1521780"/>
              <a:ext cx="1386839" cy="1847088"/>
            </a:xfrm>
            <a:prstGeom prst="rect">
              <a:avLst/>
            </a:prstGeom>
            <a:blipFill>
              <a:blip r:embed="rId1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158820496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548" y="748012"/>
            <a:ext cx="4500245" cy="566181"/>
          </a:xfrm>
          <a:prstGeom prst="rect">
            <a:avLst/>
          </a:prstGeom>
        </p:spPr>
        <p:txBody>
          <a:bodyPr vert="horz" wrap="square" lIns="0" tIns="12065" rIns="0" bIns="0" rtlCol="0">
            <a:spAutoFit/>
          </a:bodyPr>
          <a:lstStyle/>
          <a:p>
            <a:pPr marL="12700">
              <a:lnSpc>
                <a:spcPct val="100000"/>
              </a:lnSpc>
              <a:spcBef>
                <a:spcPts val="95"/>
              </a:spcBef>
            </a:pPr>
            <a:r>
              <a:rPr sz="3600" b="1" spc="-65" dirty="0">
                <a:solidFill>
                  <a:srgbClr val="4461A3"/>
                </a:solidFill>
                <a:cs typeface="Carlito"/>
              </a:rPr>
              <a:t>Tehlikeli </a:t>
            </a:r>
            <a:r>
              <a:rPr sz="3600" b="1" spc="-35" dirty="0">
                <a:solidFill>
                  <a:srgbClr val="4461A3"/>
                </a:solidFill>
                <a:cs typeface="Carlito"/>
              </a:rPr>
              <a:t>Atık</a:t>
            </a:r>
            <a:r>
              <a:rPr sz="3600" b="1" spc="95" dirty="0">
                <a:solidFill>
                  <a:srgbClr val="4461A3"/>
                </a:solidFill>
                <a:cs typeface="Carlito"/>
              </a:rPr>
              <a:t> </a:t>
            </a:r>
            <a:r>
              <a:rPr sz="3600" b="1" spc="-5" dirty="0">
                <a:solidFill>
                  <a:srgbClr val="4461A3"/>
                </a:solidFill>
                <a:cs typeface="Carlito"/>
              </a:rPr>
              <a:t>Nedir?</a:t>
            </a:r>
          </a:p>
        </p:txBody>
      </p:sp>
      <p:sp>
        <p:nvSpPr>
          <p:cNvPr id="3" name="object 3"/>
          <p:cNvSpPr txBox="1"/>
          <p:nvPr/>
        </p:nvSpPr>
        <p:spPr>
          <a:xfrm>
            <a:off x="517871" y="1308068"/>
            <a:ext cx="7749540" cy="4489947"/>
          </a:xfrm>
          <a:prstGeom prst="rect">
            <a:avLst/>
          </a:prstGeom>
        </p:spPr>
        <p:txBody>
          <a:bodyPr vert="horz" wrap="square" lIns="0" tIns="162560" rIns="0" bIns="0" rtlCol="0">
            <a:spAutoFit/>
          </a:bodyPr>
          <a:lstStyle/>
          <a:p>
            <a:pPr marL="354965" indent="-342900" algn="just">
              <a:lnSpc>
                <a:spcPct val="100000"/>
              </a:lnSpc>
              <a:spcBef>
                <a:spcPts val="1280"/>
              </a:spcBef>
              <a:buFont typeface="Arial" panose="020B0604020202020204" pitchFamily="34" charset="0"/>
              <a:buChar char="•"/>
              <a:tabLst>
                <a:tab pos="332740" algn="l"/>
                <a:tab pos="333375" algn="l"/>
              </a:tabLst>
            </a:pPr>
            <a:r>
              <a:rPr sz="2000" spc="-5" dirty="0">
                <a:solidFill>
                  <a:schemeClr val="accent3">
                    <a:lumMod val="50000"/>
                  </a:schemeClr>
                </a:solidFill>
                <a:cs typeface="Arial" panose="020B0604020202020204" pitchFamily="34" charset="0"/>
              </a:rPr>
              <a:t>İnsan sağlığına </a:t>
            </a:r>
            <a:r>
              <a:rPr sz="2000" spc="-25" dirty="0">
                <a:solidFill>
                  <a:schemeClr val="accent3">
                    <a:lumMod val="50000"/>
                  </a:schemeClr>
                </a:solidFill>
                <a:cs typeface="Arial" panose="020B0604020202020204" pitchFamily="34" charset="0"/>
              </a:rPr>
              <a:t>ve </a:t>
            </a:r>
            <a:r>
              <a:rPr sz="2000" spc="-20" dirty="0">
                <a:solidFill>
                  <a:schemeClr val="accent3">
                    <a:lumMod val="50000"/>
                  </a:schemeClr>
                </a:solidFill>
                <a:cs typeface="Arial" panose="020B0604020202020204" pitchFamily="34" charset="0"/>
              </a:rPr>
              <a:t>çevreye zarar</a:t>
            </a:r>
            <a:r>
              <a:rPr sz="2000" spc="175" dirty="0">
                <a:solidFill>
                  <a:schemeClr val="accent3">
                    <a:lumMod val="50000"/>
                  </a:schemeClr>
                </a:solidFill>
                <a:cs typeface="Arial" panose="020B0604020202020204" pitchFamily="34" charset="0"/>
              </a:rPr>
              <a:t> </a:t>
            </a:r>
            <a:r>
              <a:rPr sz="2000" spc="-15" dirty="0">
                <a:solidFill>
                  <a:schemeClr val="accent3">
                    <a:lumMod val="50000"/>
                  </a:schemeClr>
                </a:solidFill>
                <a:cs typeface="Arial" panose="020B0604020202020204" pitchFamily="34" charset="0"/>
              </a:rPr>
              <a:t>verebilecek,</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80"/>
              </a:spcBef>
              <a:buFont typeface="Arial" panose="020B0604020202020204" pitchFamily="34" charset="0"/>
              <a:buChar char="•"/>
              <a:tabLst>
                <a:tab pos="332740" algn="l"/>
                <a:tab pos="333375" algn="l"/>
              </a:tabLst>
            </a:pPr>
            <a:r>
              <a:rPr sz="2000" spc="-20" dirty="0">
                <a:solidFill>
                  <a:schemeClr val="accent3">
                    <a:lumMod val="50000"/>
                  </a:schemeClr>
                </a:solidFill>
                <a:cs typeface="Arial" panose="020B0604020202020204" pitchFamily="34" charset="0"/>
              </a:rPr>
              <a:t>Tutuşabilen</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55"/>
              </a:spcBef>
              <a:buFont typeface="Arial" panose="020B0604020202020204" pitchFamily="34" charset="0"/>
              <a:buChar char="•"/>
              <a:tabLst>
                <a:tab pos="332740" algn="l"/>
                <a:tab pos="333375" algn="l"/>
              </a:tabLst>
            </a:pPr>
            <a:r>
              <a:rPr sz="2000" spc="-15" dirty="0">
                <a:solidFill>
                  <a:schemeClr val="accent3">
                    <a:lumMod val="50000"/>
                  </a:schemeClr>
                </a:solidFill>
                <a:cs typeface="Arial" panose="020B0604020202020204" pitchFamily="34" charset="0"/>
              </a:rPr>
              <a:t>Enfeksiyon</a:t>
            </a:r>
            <a:r>
              <a:rPr sz="200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yapıcı</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75"/>
              </a:spcBef>
              <a:buFont typeface="Arial" panose="020B0604020202020204" pitchFamily="34" charset="0"/>
              <a:buChar char="•"/>
              <a:tabLst>
                <a:tab pos="332740" algn="l"/>
                <a:tab pos="333375" algn="l"/>
              </a:tabLst>
            </a:pPr>
            <a:r>
              <a:rPr sz="2000" spc="-35" dirty="0">
                <a:solidFill>
                  <a:schemeClr val="accent3">
                    <a:lumMod val="50000"/>
                  </a:schemeClr>
                </a:solidFill>
                <a:cs typeface="Arial" panose="020B0604020202020204" pitchFamily="34" charset="0"/>
              </a:rPr>
              <a:t>Tahriş</a:t>
            </a:r>
            <a:r>
              <a:rPr sz="2000" spc="3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edici,</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55"/>
              </a:spcBef>
              <a:buFont typeface="Arial" panose="020B0604020202020204" pitchFamily="34" charset="0"/>
              <a:buChar char="•"/>
              <a:tabLst>
                <a:tab pos="332740" algn="l"/>
                <a:tab pos="333375" algn="l"/>
              </a:tabLst>
            </a:pPr>
            <a:r>
              <a:rPr sz="2000" spc="-10" dirty="0">
                <a:solidFill>
                  <a:schemeClr val="accent3">
                    <a:lumMod val="50000"/>
                  </a:schemeClr>
                </a:solidFill>
                <a:cs typeface="Arial" panose="020B0604020202020204" pitchFamily="34" charset="0"/>
              </a:rPr>
              <a:t>Zararlı,</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75"/>
              </a:spcBef>
              <a:buFont typeface="Arial" panose="020B0604020202020204" pitchFamily="34" charset="0"/>
              <a:buChar char="•"/>
              <a:tabLst>
                <a:tab pos="332740" algn="l"/>
                <a:tab pos="333375" algn="l"/>
              </a:tabLst>
            </a:pPr>
            <a:r>
              <a:rPr sz="2000" spc="-35" dirty="0">
                <a:solidFill>
                  <a:schemeClr val="accent3">
                    <a:lumMod val="50000"/>
                  </a:schemeClr>
                </a:solidFill>
                <a:cs typeface="Arial" panose="020B0604020202020204" pitchFamily="34" charset="0"/>
              </a:rPr>
              <a:t>Toksik,</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55"/>
              </a:spcBef>
              <a:buFont typeface="Arial" panose="020B0604020202020204" pitchFamily="34" charset="0"/>
              <a:buChar char="•"/>
              <a:tabLst>
                <a:tab pos="332740" algn="l"/>
                <a:tab pos="333375" algn="l"/>
              </a:tabLst>
            </a:pPr>
            <a:r>
              <a:rPr sz="2000" spc="-10" dirty="0">
                <a:solidFill>
                  <a:schemeClr val="accent3">
                    <a:lumMod val="50000"/>
                  </a:schemeClr>
                </a:solidFill>
                <a:cs typeface="Arial" panose="020B0604020202020204" pitchFamily="34" charset="0"/>
              </a:rPr>
              <a:t>Kanserojen,</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80"/>
              </a:spcBef>
              <a:buFont typeface="Arial" panose="020B0604020202020204" pitchFamily="34" charset="0"/>
              <a:buChar char="•"/>
              <a:tabLst>
                <a:tab pos="332740" algn="l"/>
                <a:tab pos="333375" algn="l"/>
              </a:tabLst>
            </a:pPr>
            <a:r>
              <a:rPr sz="2000" spc="-15" dirty="0">
                <a:solidFill>
                  <a:schemeClr val="accent3">
                    <a:lumMod val="50000"/>
                  </a:schemeClr>
                </a:solidFill>
                <a:cs typeface="Arial" panose="020B0604020202020204" pitchFamily="34" charset="0"/>
              </a:rPr>
              <a:t>Parlayıcı</a:t>
            </a:r>
            <a:endParaRPr sz="2000" dirty="0">
              <a:solidFill>
                <a:schemeClr val="accent3">
                  <a:lumMod val="50000"/>
                </a:schemeClr>
              </a:solidFill>
              <a:cs typeface="Arial" panose="020B0604020202020204" pitchFamily="34" charset="0"/>
            </a:endParaRPr>
          </a:p>
          <a:p>
            <a:pPr marL="354965" marR="5080" indent="-342900" algn="just">
              <a:lnSpc>
                <a:spcPct val="109000"/>
              </a:lnSpc>
              <a:spcBef>
                <a:spcPts val="935"/>
              </a:spcBef>
              <a:buFont typeface="Arial" panose="020B0604020202020204" pitchFamily="34" charset="0"/>
              <a:buChar char="•"/>
              <a:tabLst>
                <a:tab pos="332740" algn="l"/>
                <a:tab pos="333375" algn="l"/>
              </a:tabLst>
            </a:pPr>
            <a:r>
              <a:rPr sz="2000" spc="-20" dirty="0">
                <a:solidFill>
                  <a:schemeClr val="accent3">
                    <a:lumMod val="50000"/>
                  </a:schemeClr>
                </a:solidFill>
                <a:cs typeface="Arial" panose="020B0604020202020204" pitchFamily="34" charset="0"/>
              </a:rPr>
              <a:t>Korozif </a:t>
            </a:r>
            <a:r>
              <a:rPr sz="2000" spc="-5" dirty="0">
                <a:solidFill>
                  <a:schemeClr val="accent3">
                    <a:lumMod val="50000"/>
                  </a:schemeClr>
                </a:solidFill>
                <a:cs typeface="Arial" panose="020B0604020202020204" pitchFamily="34" charset="0"/>
              </a:rPr>
              <a:t>gibi </a:t>
            </a:r>
            <a:r>
              <a:rPr sz="2000" spc="-15" dirty="0">
                <a:solidFill>
                  <a:schemeClr val="accent3">
                    <a:lumMod val="50000"/>
                  </a:schemeClr>
                </a:solidFill>
                <a:cs typeface="Arial" panose="020B0604020202020204" pitchFamily="34" charset="0"/>
              </a:rPr>
              <a:t>tehlikeli </a:t>
            </a:r>
            <a:r>
              <a:rPr sz="2000" spc="-5" dirty="0">
                <a:solidFill>
                  <a:schemeClr val="accent3">
                    <a:lumMod val="50000"/>
                  </a:schemeClr>
                </a:solidFill>
                <a:cs typeface="Arial" panose="020B0604020202020204" pitchFamily="34" charset="0"/>
              </a:rPr>
              <a:t>kabul </a:t>
            </a:r>
            <a:r>
              <a:rPr sz="2000" spc="-10" dirty="0">
                <a:solidFill>
                  <a:schemeClr val="accent3">
                    <a:lumMod val="50000"/>
                  </a:schemeClr>
                </a:solidFill>
                <a:cs typeface="Arial" panose="020B0604020202020204" pitchFamily="34" charset="0"/>
              </a:rPr>
              <a:t>edilen </a:t>
            </a:r>
            <a:r>
              <a:rPr sz="2000" spc="-15" dirty="0">
                <a:solidFill>
                  <a:schemeClr val="accent3">
                    <a:lumMod val="50000"/>
                  </a:schemeClr>
                </a:solidFill>
                <a:cs typeface="Arial" panose="020B0604020202020204" pitchFamily="34" charset="0"/>
              </a:rPr>
              <a:t>özelliklerden </a:t>
            </a:r>
            <a:r>
              <a:rPr sz="2000" spc="-5" dirty="0">
                <a:solidFill>
                  <a:schemeClr val="accent3">
                    <a:lumMod val="50000"/>
                  </a:schemeClr>
                </a:solidFill>
                <a:cs typeface="Arial" panose="020B0604020202020204" pitchFamily="34" charset="0"/>
              </a:rPr>
              <a:t>birini </a:t>
            </a:r>
            <a:r>
              <a:rPr sz="2000" spc="-25" dirty="0">
                <a:solidFill>
                  <a:schemeClr val="accent3">
                    <a:lumMod val="50000"/>
                  </a:schemeClr>
                </a:solidFill>
                <a:cs typeface="Arial" panose="020B0604020202020204" pitchFamily="34" charset="0"/>
              </a:rPr>
              <a:t>veya </a:t>
            </a:r>
            <a:r>
              <a:rPr sz="2000" spc="-10" dirty="0">
                <a:solidFill>
                  <a:schemeClr val="accent3">
                    <a:lumMod val="50000"/>
                  </a:schemeClr>
                </a:solidFill>
                <a:cs typeface="Arial" panose="020B0604020202020204" pitchFamily="34" charset="0"/>
              </a:rPr>
              <a:t>birden fazlasını  </a:t>
            </a:r>
            <a:r>
              <a:rPr sz="2000" spc="-25" dirty="0">
                <a:solidFill>
                  <a:schemeClr val="accent3">
                    <a:lumMod val="50000"/>
                  </a:schemeClr>
                </a:solidFill>
                <a:cs typeface="Arial" panose="020B0604020202020204" pitchFamily="34" charset="0"/>
              </a:rPr>
              <a:t>gösteren </a:t>
            </a:r>
            <a:r>
              <a:rPr sz="2000" spc="-15" dirty="0">
                <a:solidFill>
                  <a:schemeClr val="accent3">
                    <a:lumMod val="50000"/>
                  </a:schemeClr>
                </a:solidFill>
                <a:cs typeface="Arial" panose="020B0604020202020204" pitchFamily="34" charset="0"/>
              </a:rPr>
              <a:t>atıklara </a:t>
            </a:r>
            <a:r>
              <a:rPr sz="2000" i="1" spc="5" dirty="0">
                <a:solidFill>
                  <a:schemeClr val="accent3">
                    <a:lumMod val="50000"/>
                  </a:schemeClr>
                </a:solidFill>
                <a:cs typeface="Arial" panose="020B0604020202020204" pitchFamily="34" charset="0"/>
              </a:rPr>
              <a:t>“</a:t>
            </a:r>
            <a:r>
              <a:rPr sz="2000" spc="5" dirty="0">
                <a:solidFill>
                  <a:schemeClr val="accent3">
                    <a:lumMod val="50000"/>
                  </a:schemeClr>
                </a:solidFill>
                <a:cs typeface="Arial" panose="020B0604020202020204" pitchFamily="34" charset="0"/>
              </a:rPr>
              <a:t>tehlikeli </a:t>
            </a:r>
            <a:r>
              <a:rPr sz="2000" spc="40" dirty="0">
                <a:solidFill>
                  <a:schemeClr val="accent3">
                    <a:lumMod val="50000"/>
                  </a:schemeClr>
                </a:solidFill>
                <a:cs typeface="Arial" panose="020B0604020202020204" pitchFamily="34" charset="0"/>
              </a:rPr>
              <a:t>atık</a:t>
            </a:r>
            <a:r>
              <a:rPr sz="2000" i="1" spc="40" dirty="0">
                <a:solidFill>
                  <a:schemeClr val="accent3">
                    <a:lumMod val="50000"/>
                  </a:schemeClr>
                </a:solidFill>
                <a:cs typeface="Arial" panose="020B0604020202020204" pitchFamily="34" charset="0"/>
              </a:rPr>
              <a:t>”</a:t>
            </a:r>
            <a:r>
              <a:rPr sz="2000" i="1" spc="145" dirty="0">
                <a:solidFill>
                  <a:schemeClr val="accent3">
                    <a:lumMod val="50000"/>
                  </a:schemeClr>
                </a:solidFill>
                <a:cs typeface="Arial" panose="020B0604020202020204" pitchFamily="34" charset="0"/>
              </a:rPr>
              <a:t> </a:t>
            </a:r>
            <a:r>
              <a:rPr sz="2000" spc="-35" dirty="0">
                <a:solidFill>
                  <a:schemeClr val="accent3">
                    <a:lumMod val="50000"/>
                  </a:schemeClr>
                </a:solidFill>
                <a:cs typeface="Arial" panose="020B0604020202020204" pitchFamily="34" charset="0"/>
              </a:rPr>
              <a:t>denir.</a:t>
            </a:r>
            <a:endParaRPr sz="2000" dirty="0">
              <a:solidFill>
                <a:schemeClr val="accent3">
                  <a:lumMod val="50000"/>
                </a:schemeClr>
              </a:solidFill>
              <a:cs typeface="Arial" panose="020B0604020202020204" pitchFamily="34" charset="0"/>
            </a:endParaRPr>
          </a:p>
        </p:txBody>
      </p:sp>
      <p:sp>
        <p:nvSpPr>
          <p:cNvPr id="4" name="object 4"/>
          <p:cNvSpPr/>
          <p:nvPr/>
        </p:nvSpPr>
        <p:spPr>
          <a:xfrm>
            <a:off x="6801196" y="2040498"/>
            <a:ext cx="4821936" cy="227990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51081254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9984" y="933843"/>
            <a:ext cx="4107815" cy="566181"/>
          </a:xfrm>
          <a:prstGeom prst="rect">
            <a:avLst/>
          </a:prstGeom>
        </p:spPr>
        <p:txBody>
          <a:bodyPr vert="horz" wrap="square" lIns="0" tIns="12065" rIns="0" bIns="0" rtlCol="0">
            <a:spAutoFit/>
          </a:bodyPr>
          <a:lstStyle/>
          <a:p>
            <a:pPr marL="12700">
              <a:lnSpc>
                <a:spcPct val="100000"/>
              </a:lnSpc>
              <a:spcBef>
                <a:spcPts val="95"/>
              </a:spcBef>
            </a:pPr>
            <a:r>
              <a:rPr sz="3600" b="1" spc="-5" dirty="0">
                <a:solidFill>
                  <a:srgbClr val="4461A3"/>
                </a:solidFill>
              </a:rPr>
              <a:t>Özel </a:t>
            </a:r>
            <a:r>
              <a:rPr sz="3600" b="1" spc="-10" dirty="0">
                <a:solidFill>
                  <a:srgbClr val="4461A3"/>
                </a:solidFill>
              </a:rPr>
              <a:t>Atık</a:t>
            </a:r>
            <a:r>
              <a:rPr sz="3600" b="1" spc="-20" dirty="0">
                <a:solidFill>
                  <a:srgbClr val="4461A3"/>
                </a:solidFill>
              </a:rPr>
              <a:t> </a:t>
            </a:r>
            <a:r>
              <a:rPr sz="3600" b="1" dirty="0">
                <a:solidFill>
                  <a:srgbClr val="4461A3"/>
                </a:solidFill>
              </a:rPr>
              <a:t>Nedir</a:t>
            </a:r>
          </a:p>
        </p:txBody>
      </p:sp>
      <p:sp>
        <p:nvSpPr>
          <p:cNvPr id="3" name="object 3"/>
          <p:cNvSpPr txBox="1"/>
          <p:nvPr/>
        </p:nvSpPr>
        <p:spPr>
          <a:xfrm>
            <a:off x="449983" y="1825751"/>
            <a:ext cx="5724675" cy="1726242"/>
          </a:xfrm>
          <a:prstGeom prst="rect">
            <a:avLst/>
          </a:prstGeom>
        </p:spPr>
        <p:txBody>
          <a:bodyPr vert="horz" wrap="square" lIns="0" tIns="13335" rIns="0" bIns="0" rtlCol="0">
            <a:spAutoFit/>
          </a:bodyPr>
          <a:lstStyle/>
          <a:p>
            <a:pPr marL="332740" marR="5080" indent="-320675" algn="just">
              <a:lnSpc>
                <a:spcPct val="111100"/>
              </a:lnSpc>
              <a:spcBef>
                <a:spcPts val="105"/>
              </a:spcBef>
              <a:tabLst>
                <a:tab pos="332740" algn="l"/>
              </a:tabLst>
            </a:pPr>
            <a:r>
              <a:rPr lang="en-GB" sz="2000" spc="-20" dirty="0">
                <a:solidFill>
                  <a:schemeClr val="accent3">
                    <a:lumMod val="50000"/>
                  </a:schemeClr>
                </a:solidFill>
                <a:cs typeface="Arial" panose="020B0604020202020204" pitchFamily="34" charset="0"/>
              </a:rPr>
              <a:t>     </a:t>
            </a:r>
            <a:r>
              <a:rPr sz="2000" spc="-20" dirty="0" err="1">
                <a:solidFill>
                  <a:schemeClr val="accent3">
                    <a:lumMod val="50000"/>
                  </a:schemeClr>
                </a:solidFill>
                <a:cs typeface="Arial" panose="020B0604020202020204" pitchFamily="34" charset="0"/>
              </a:rPr>
              <a:t>Yönetimleri</a:t>
            </a:r>
            <a:r>
              <a:rPr sz="2000" spc="-20" dirty="0">
                <a:solidFill>
                  <a:schemeClr val="accent3">
                    <a:lumMod val="50000"/>
                  </a:schemeClr>
                </a:solidFill>
                <a:cs typeface="Arial" panose="020B0604020202020204" pitchFamily="34" charset="0"/>
              </a:rPr>
              <a:t> </a:t>
            </a:r>
            <a:r>
              <a:rPr sz="2000" spc="-25" dirty="0">
                <a:solidFill>
                  <a:schemeClr val="accent3">
                    <a:lumMod val="50000"/>
                  </a:schemeClr>
                </a:solidFill>
                <a:cs typeface="Arial" panose="020B0604020202020204" pitchFamily="34" charset="0"/>
              </a:rPr>
              <a:t>özel </a:t>
            </a:r>
            <a:r>
              <a:rPr sz="2000" spc="-15" dirty="0">
                <a:solidFill>
                  <a:schemeClr val="accent3">
                    <a:lumMod val="50000"/>
                  </a:schemeClr>
                </a:solidFill>
                <a:cs typeface="Arial" panose="020B0604020202020204" pitchFamily="34" charset="0"/>
              </a:rPr>
              <a:t>yöntemler gerektiren  </a:t>
            </a:r>
            <a:r>
              <a:rPr sz="2000" spc="-10" dirty="0" err="1">
                <a:solidFill>
                  <a:schemeClr val="accent3">
                    <a:lumMod val="50000"/>
                  </a:schemeClr>
                </a:solidFill>
                <a:cs typeface="Arial" panose="020B0604020202020204" pitchFamily="34" charset="0"/>
              </a:rPr>
              <a:t>atık</a:t>
            </a:r>
            <a:r>
              <a:rPr sz="2000" spc="-10" dirty="0">
                <a:solidFill>
                  <a:schemeClr val="accent3">
                    <a:lumMod val="50000"/>
                  </a:schemeClr>
                </a:solidFill>
                <a:cs typeface="Arial" panose="020B0604020202020204" pitchFamily="34" charset="0"/>
              </a:rPr>
              <a:t> </a:t>
            </a:r>
            <a:r>
              <a:rPr sz="2000" spc="-5" dirty="0" err="1">
                <a:solidFill>
                  <a:schemeClr val="accent3">
                    <a:lumMod val="50000"/>
                  </a:schemeClr>
                </a:solidFill>
                <a:cs typeface="Arial" panose="020B0604020202020204" pitchFamily="34" charset="0"/>
              </a:rPr>
              <a:t>yağ</a:t>
            </a:r>
            <a:r>
              <a:rPr sz="2000" spc="-5" dirty="0">
                <a:solidFill>
                  <a:schemeClr val="accent3">
                    <a:lumMod val="50000"/>
                  </a:schemeClr>
                </a:solidFill>
                <a:cs typeface="Arial" panose="020B0604020202020204" pitchFamily="34" charset="0"/>
              </a:rPr>
              <a:t>,</a:t>
            </a:r>
            <a:r>
              <a:rPr lang="en-GB" sz="2000" spc="-5" dirty="0">
                <a:solidFill>
                  <a:schemeClr val="accent3">
                    <a:lumMod val="50000"/>
                  </a:schemeClr>
                </a:solidFill>
                <a:cs typeface="Arial" panose="020B0604020202020204" pitchFamily="34" charset="0"/>
              </a:rPr>
              <a:t> </a:t>
            </a:r>
            <a:r>
              <a:rPr sz="2000" dirty="0" err="1">
                <a:solidFill>
                  <a:schemeClr val="accent3">
                    <a:lumMod val="50000"/>
                  </a:schemeClr>
                </a:solidFill>
                <a:cs typeface="Arial" panose="020B0604020202020204" pitchFamily="34" charset="0"/>
              </a:rPr>
              <a:t>tıbbi</a:t>
            </a:r>
            <a:r>
              <a:rPr sz="2000" dirty="0">
                <a:solidFill>
                  <a:schemeClr val="accent3">
                    <a:lumMod val="50000"/>
                  </a:schemeClr>
                </a:solidFill>
                <a:cs typeface="Arial" panose="020B0604020202020204" pitchFamily="34" charset="0"/>
              </a:rPr>
              <a:t> </a:t>
            </a:r>
            <a:r>
              <a:rPr sz="2000" spc="-25" dirty="0">
                <a:solidFill>
                  <a:schemeClr val="accent3">
                    <a:lumMod val="50000"/>
                  </a:schemeClr>
                </a:solidFill>
                <a:cs typeface="Arial" panose="020B0604020202020204" pitchFamily="34" charset="0"/>
              </a:rPr>
              <a:t>atıklar, </a:t>
            </a:r>
            <a:r>
              <a:rPr sz="2000" spc="-10" dirty="0">
                <a:solidFill>
                  <a:schemeClr val="accent3">
                    <a:lumMod val="50000"/>
                  </a:schemeClr>
                </a:solidFill>
                <a:cs typeface="Arial" panose="020B0604020202020204" pitchFamily="34" charset="0"/>
              </a:rPr>
              <a:t>PCB/PCT </a:t>
            </a:r>
            <a:r>
              <a:rPr sz="2000" spc="-15" dirty="0">
                <a:solidFill>
                  <a:schemeClr val="accent3">
                    <a:lumMod val="50000"/>
                  </a:schemeClr>
                </a:solidFill>
                <a:cs typeface="Arial" panose="020B0604020202020204" pitchFamily="34" charset="0"/>
              </a:rPr>
              <a:t>içeren  </a:t>
            </a:r>
            <a:r>
              <a:rPr sz="2000" spc="-30" dirty="0">
                <a:solidFill>
                  <a:schemeClr val="accent3">
                    <a:lumMod val="50000"/>
                  </a:schemeClr>
                </a:solidFill>
                <a:cs typeface="Arial" panose="020B0604020202020204" pitchFamily="34" charset="0"/>
              </a:rPr>
              <a:t>atıklar, </a:t>
            </a:r>
            <a:r>
              <a:rPr sz="2000" spc="-10" dirty="0">
                <a:solidFill>
                  <a:schemeClr val="accent3">
                    <a:lumMod val="50000"/>
                  </a:schemeClr>
                </a:solidFill>
                <a:cs typeface="Arial" panose="020B0604020202020204" pitchFamily="34" charset="0"/>
              </a:rPr>
              <a:t>atık </a:t>
            </a:r>
            <a:r>
              <a:rPr sz="2000" spc="-5" dirty="0">
                <a:solidFill>
                  <a:schemeClr val="accent3">
                    <a:lumMod val="50000"/>
                  </a:schemeClr>
                </a:solidFill>
                <a:cs typeface="Arial" panose="020B0604020202020204" pitchFamily="34" charset="0"/>
              </a:rPr>
              <a:t>akü-pil </a:t>
            </a:r>
            <a:r>
              <a:rPr sz="2000" spc="-25" dirty="0">
                <a:solidFill>
                  <a:schemeClr val="accent3">
                    <a:lumMod val="50000"/>
                  </a:schemeClr>
                </a:solidFill>
                <a:cs typeface="Arial" panose="020B0604020202020204" pitchFamily="34" charset="0"/>
              </a:rPr>
              <a:t>ve </a:t>
            </a:r>
            <a:r>
              <a:rPr sz="2000" spc="-10" dirty="0">
                <a:solidFill>
                  <a:schemeClr val="accent3">
                    <a:lumMod val="50000"/>
                  </a:schemeClr>
                </a:solidFill>
                <a:cs typeface="Arial" panose="020B0604020202020204" pitchFamily="34" charset="0"/>
              </a:rPr>
              <a:t>elektronik </a:t>
            </a:r>
            <a:r>
              <a:rPr sz="2000" spc="-5" dirty="0">
                <a:solidFill>
                  <a:schemeClr val="accent3">
                    <a:lumMod val="50000"/>
                  </a:schemeClr>
                </a:solidFill>
                <a:cs typeface="Arial" panose="020B0604020202020204" pitchFamily="34" charset="0"/>
              </a:rPr>
              <a:t>atıklar  gibi </a:t>
            </a:r>
            <a:r>
              <a:rPr sz="2000" spc="-15" dirty="0">
                <a:solidFill>
                  <a:schemeClr val="accent3">
                    <a:lumMod val="50000"/>
                  </a:schemeClr>
                </a:solidFill>
                <a:cs typeface="Arial" panose="020B0604020202020204" pitchFamily="34" charset="0"/>
              </a:rPr>
              <a:t>tehlikeli </a:t>
            </a:r>
            <a:r>
              <a:rPr sz="2000" spc="-10" dirty="0">
                <a:solidFill>
                  <a:schemeClr val="accent3">
                    <a:lumMod val="50000"/>
                  </a:schemeClr>
                </a:solidFill>
                <a:cs typeface="Arial" panose="020B0604020202020204" pitchFamily="34" charset="0"/>
              </a:rPr>
              <a:t>atıklar </a:t>
            </a:r>
            <a:r>
              <a:rPr sz="2000" b="1" spc="-20" dirty="0">
                <a:solidFill>
                  <a:schemeClr val="accent3">
                    <a:lumMod val="50000"/>
                  </a:schemeClr>
                </a:solidFill>
                <a:cs typeface="Arial" panose="020B0604020202020204" pitchFamily="34" charset="0"/>
              </a:rPr>
              <a:t>Özel </a:t>
            </a:r>
            <a:r>
              <a:rPr sz="2000" b="1" spc="-25" dirty="0">
                <a:solidFill>
                  <a:schemeClr val="accent3">
                    <a:lumMod val="50000"/>
                  </a:schemeClr>
                </a:solidFill>
                <a:cs typeface="Arial" panose="020B0604020202020204" pitchFamily="34" charset="0"/>
              </a:rPr>
              <a:t>Atık </a:t>
            </a:r>
            <a:r>
              <a:rPr sz="2000" spc="-15" dirty="0">
                <a:solidFill>
                  <a:schemeClr val="accent3">
                    <a:lumMod val="50000"/>
                  </a:schemeClr>
                </a:solidFill>
                <a:cs typeface="Arial" panose="020B0604020202020204" pitchFamily="34" charset="0"/>
              </a:rPr>
              <a:t>olarak  </a:t>
            </a:r>
            <a:r>
              <a:rPr sz="2000" spc="-10" dirty="0">
                <a:solidFill>
                  <a:schemeClr val="accent3">
                    <a:lumMod val="50000"/>
                  </a:schemeClr>
                </a:solidFill>
                <a:cs typeface="Arial" panose="020B0604020202020204" pitchFamily="34" charset="0"/>
              </a:rPr>
              <a:t>tanımlanmakta </a:t>
            </a:r>
            <a:r>
              <a:rPr sz="2000" spc="-5" dirty="0">
                <a:solidFill>
                  <a:schemeClr val="accent3">
                    <a:lumMod val="50000"/>
                  </a:schemeClr>
                </a:solidFill>
                <a:cs typeface="Arial" panose="020B0604020202020204" pitchFamily="34" charset="0"/>
              </a:rPr>
              <a:t>olup,</a:t>
            </a:r>
            <a:r>
              <a:rPr sz="2000" spc="20" dirty="0">
                <a:solidFill>
                  <a:schemeClr val="accent3">
                    <a:lumMod val="50000"/>
                  </a:schemeClr>
                </a:solidFill>
                <a:cs typeface="Arial" panose="020B0604020202020204" pitchFamily="34" charset="0"/>
              </a:rPr>
              <a:t> </a:t>
            </a:r>
            <a:r>
              <a:rPr sz="2000" spc="-15" dirty="0">
                <a:solidFill>
                  <a:schemeClr val="accent3">
                    <a:lumMod val="50000"/>
                  </a:schemeClr>
                </a:solidFill>
                <a:cs typeface="Arial" panose="020B0604020202020204" pitchFamily="34" charset="0"/>
              </a:rPr>
              <a:t>ayrıca</a:t>
            </a:r>
            <a:endParaRPr sz="2000" dirty="0">
              <a:solidFill>
                <a:schemeClr val="accent3">
                  <a:lumMod val="50000"/>
                </a:schemeClr>
              </a:solidFill>
              <a:cs typeface="Arial" panose="020B0604020202020204" pitchFamily="34" charset="0"/>
            </a:endParaRPr>
          </a:p>
          <a:p>
            <a:pPr marL="332740" algn="just">
              <a:lnSpc>
                <a:spcPct val="100000"/>
              </a:lnSpc>
              <a:spcBef>
                <a:spcPts val="265"/>
              </a:spcBef>
            </a:pPr>
            <a:r>
              <a:rPr sz="2000" spc="-10" dirty="0">
                <a:solidFill>
                  <a:schemeClr val="accent3">
                    <a:lumMod val="50000"/>
                  </a:schemeClr>
                </a:solidFill>
                <a:cs typeface="Arial" panose="020B0604020202020204" pitchFamily="34" charset="0"/>
              </a:rPr>
              <a:t>yönetmelikleri</a:t>
            </a:r>
            <a:r>
              <a:rPr sz="2000" spc="40" dirty="0">
                <a:solidFill>
                  <a:schemeClr val="accent3">
                    <a:lumMod val="50000"/>
                  </a:schemeClr>
                </a:solidFill>
                <a:cs typeface="Arial" panose="020B0604020202020204" pitchFamily="34" charset="0"/>
              </a:rPr>
              <a:t> </a:t>
            </a:r>
            <a:r>
              <a:rPr sz="2000" spc="-20" dirty="0">
                <a:solidFill>
                  <a:schemeClr val="accent3">
                    <a:lumMod val="50000"/>
                  </a:schemeClr>
                </a:solidFill>
                <a:cs typeface="Arial" panose="020B0604020202020204" pitchFamily="34" charset="0"/>
              </a:rPr>
              <a:t>bulunmaktadır.</a:t>
            </a:r>
            <a:endParaRPr sz="2000" dirty="0">
              <a:solidFill>
                <a:schemeClr val="accent3">
                  <a:lumMod val="50000"/>
                </a:schemeClr>
              </a:solidFill>
              <a:cs typeface="Arial" panose="020B0604020202020204" pitchFamily="34" charset="0"/>
            </a:endParaRPr>
          </a:p>
        </p:txBody>
      </p:sp>
      <p:sp>
        <p:nvSpPr>
          <p:cNvPr id="4" name="object 4"/>
          <p:cNvSpPr/>
          <p:nvPr/>
        </p:nvSpPr>
        <p:spPr>
          <a:xfrm>
            <a:off x="6923116" y="593628"/>
            <a:ext cx="4373880" cy="4873752"/>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31258013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21893" y="723808"/>
            <a:ext cx="3665854" cy="566181"/>
          </a:xfrm>
          <a:prstGeom prst="rect">
            <a:avLst/>
          </a:prstGeom>
        </p:spPr>
        <p:txBody>
          <a:bodyPr vert="horz" wrap="square" lIns="0" tIns="12065" rIns="0" bIns="0" rtlCol="0">
            <a:spAutoFit/>
          </a:bodyPr>
          <a:lstStyle/>
          <a:p>
            <a:pPr marL="12700">
              <a:lnSpc>
                <a:spcPct val="100000"/>
              </a:lnSpc>
              <a:spcBef>
                <a:spcPts val="95"/>
              </a:spcBef>
            </a:pPr>
            <a:r>
              <a:rPr sz="3600" b="1" spc="-5" dirty="0">
                <a:solidFill>
                  <a:srgbClr val="4461A3"/>
                </a:solidFill>
              </a:rPr>
              <a:t>Atık Yönetim</a:t>
            </a:r>
            <a:r>
              <a:rPr sz="3600" b="1" spc="-35" dirty="0">
                <a:solidFill>
                  <a:srgbClr val="4461A3"/>
                </a:solidFill>
              </a:rPr>
              <a:t> </a:t>
            </a:r>
            <a:r>
              <a:rPr sz="3600" b="1" spc="-5" dirty="0">
                <a:solidFill>
                  <a:srgbClr val="4461A3"/>
                </a:solidFill>
              </a:rPr>
              <a:t>Planı</a:t>
            </a:r>
            <a:endParaRPr sz="3600" b="1" dirty="0">
              <a:solidFill>
                <a:srgbClr val="4461A3"/>
              </a:solidFill>
            </a:endParaRPr>
          </a:p>
        </p:txBody>
      </p:sp>
      <p:sp>
        <p:nvSpPr>
          <p:cNvPr id="3" name="object 3"/>
          <p:cNvSpPr txBox="1"/>
          <p:nvPr/>
        </p:nvSpPr>
        <p:spPr>
          <a:xfrm>
            <a:off x="921893" y="1581122"/>
            <a:ext cx="7228840" cy="3836948"/>
          </a:xfrm>
          <a:prstGeom prst="rect">
            <a:avLst/>
          </a:prstGeom>
        </p:spPr>
        <p:txBody>
          <a:bodyPr vert="horz" wrap="square" lIns="0" tIns="12700" rIns="0" bIns="0" rtlCol="0">
            <a:spAutoFit/>
          </a:bodyPr>
          <a:lstStyle/>
          <a:p>
            <a:pPr marL="332740" indent="-320040">
              <a:lnSpc>
                <a:spcPct val="100000"/>
              </a:lnSpc>
              <a:spcBef>
                <a:spcPts val="100"/>
              </a:spcBef>
              <a:buFont typeface="Arial" panose="020B0604020202020204" pitchFamily="34" charset="0"/>
              <a:buChar char="•"/>
              <a:tabLst>
                <a:tab pos="332105" algn="l"/>
                <a:tab pos="332740" algn="l"/>
              </a:tabLst>
            </a:pPr>
            <a:r>
              <a:rPr sz="1800" spc="-20" dirty="0">
                <a:solidFill>
                  <a:schemeClr val="accent3">
                    <a:lumMod val="50000"/>
                  </a:schemeClr>
                </a:solidFill>
                <a:cs typeface="Carlito"/>
              </a:rPr>
              <a:t>Atık </a:t>
            </a:r>
            <a:r>
              <a:rPr sz="1800" spc="-15" dirty="0">
                <a:solidFill>
                  <a:schemeClr val="accent3">
                    <a:lumMod val="50000"/>
                  </a:schemeClr>
                </a:solidFill>
                <a:cs typeface="Carlito"/>
              </a:rPr>
              <a:t>kodları ve</a:t>
            </a:r>
            <a:r>
              <a:rPr sz="1800" spc="55" dirty="0">
                <a:solidFill>
                  <a:schemeClr val="accent3">
                    <a:lumMod val="50000"/>
                  </a:schemeClr>
                </a:solidFill>
                <a:cs typeface="Carlito"/>
              </a:rPr>
              <a:t> </a:t>
            </a:r>
            <a:r>
              <a:rPr sz="1800" spc="-10" dirty="0">
                <a:solidFill>
                  <a:schemeClr val="accent3">
                    <a:lumMod val="50000"/>
                  </a:schemeClr>
                </a:solidFill>
                <a:cs typeface="Carlito"/>
              </a:rPr>
              <a:t>miktarları,</a:t>
            </a:r>
            <a:endParaRPr sz="1800" dirty="0">
              <a:solidFill>
                <a:schemeClr val="accent3">
                  <a:lumMod val="50000"/>
                </a:schemeClr>
              </a:solidFill>
              <a:cs typeface="Carlito"/>
            </a:endParaRPr>
          </a:p>
          <a:p>
            <a:pPr marL="332740" indent="-320040">
              <a:lnSpc>
                <a:spcPct val="100000"/>
              </a:lnSpc>
              <a:spcBef>
                <a:spcPts val="1345"/>
              </a:spcBef>
              <a:buFont typeface="Arial" panose="020B0604020202020204" pitchFamily="34" charset="0"/>
              <a:buChar char="•"/>
              <a:tabLst>
                <a:tab pos="332105" algn="l"/>
                <a:tab pos="332740" algn="l"/>
              </a:tabLst>
            </a:pPr>
            <a:r>
              <a:rPr sz="1800" spc="-30" dirty="0">
                <a:solidFill>
                  <a:schemeClr val="accent3">
                    <a:lumMod val="50000"/>
                  </a:schemeClr>
                </a:solidFill>
                <a:cs typeface="Carlito"/>
              </a:rPr>
              <a:t>Varsa </a:t>
            </a:r>
            <a:r>
              <a:rPr sz="1800" spc="-10" dirty="0">
                <a:solidFill>
                  <a:schemeClr val="accent3">
                    <a:lumMod val="50000"/>
                  </a:schemeClr>
                </a:solidFill>
                <a:cs typeface="Carlito"/>
              </a:rPr>
              <a:t>geçici </a:t>
            </a:r>
            <a:r>
              <a:rPr sz="1800" spc="-5" dirty="0">
                <a:solidFill>
                  <a:schemeClr val="accent3">
                    <a:lumMod val="50000"/>
                  </a:schemeClr>
                </a:solidFill>
                <a:cs typeface="Carlito"/>
              </a:rPr>
              <a:t>depolama alanı </a:t>
            </a:r>
            <a:r>
              <a:rPr sz="1800" spc="-10" dirty="0">
                <a:solidFill>
                  <a:schemeClr val="accent3">
                    <a:lumMod val="50000"/>
                  </a:schemeClr>
                </a:solidFill>
                <a:cs typeface="Carlito"/>
              </a:rPr>
              <a:t>ile </a:t>
            </a:r>
            <a:r>
              <a:rPr sz="1800" spc="-5" dirty="0">
                <a:solidFill>
                  <a:schemeClr val="accent3">
                    <a:lumMod val="50000"/>
                  </a:schemeClr>
                </a:solidFill>
                <a:cs typeface="Carlito"/>
              </a:rPr>
              <a:t>ilgili</a:t>
            </a:r>
            <a:r>
              <a:rPr sz="1800" spc="190" dirty="0">
                <a:solidFill>
                  <a:schemeClr val="accent3">
                    <a:lumMod val="50000"/>
                  </a:schemeClr>
                </a:solidFill>
                <a:cs typeface="Carlito"/>
              </a:rPr>
              <a:t> </a:t>
            </a:r>
            <a:r>
              <a:rPr sz="1800" spc="-25" dirty="0">
                <a:solidFill>
                  <a:schemeClr val="accent3">
                    <a:lumMod val="50000"/>
                  </a:schemeClr>
                </a:solidFill>
                <a:cs typeface="Carlito"/>
              </a:rPr>
              <a:t>bilgiler,</a:t>
            </a:r>
            <a:endParaRPr sz="1800" dirty="0">
              <a:solidFill>
                <a:schemeClr val="accent3">
                  <a:lumMod val="50000"/>
                </a:schemeClr>
              </a:solidFill>
              <a:cs typeface="Carlito"/>
            </a:endParaRPr>
          </a:p>
          <a:p>
            <a:pPr marL="332740" indent="-320040">
              <a:lnSpc>
                <a:spcPct val="100000"/>
              </a:lnSpc>
              <a:spcBef>
                <a:spcPts val="1325"/>
              </a:spcBef>
              <a:buFont typeface="Arial" panose="020B0604020202020204" pitchFamily="34" charset="0"/>
              <a:buChar char="•"/>
              <a:tabLst>
                <a:tab pos="332105" algn="l"/>
                <a:tab pos="332740" algn="l"/>
              </a:tabLst>
            </a:pPr>
            <a:r>
              <a:rPr sz="1800" spc="-10" dirty="0">
                <a:solidFill>
                  <a:schemeClr val="accent3">
                    <a:lumMod val="50000"/>
                  </a:schemeClr>
                </a:solidFill>
                <a:cs typeface="Carlito"/>
              </a:rPr>
              <a:t>Atıkların </a:t>
            </a:r>
            <a:r>
              <a:rPr sz="1800" spc="-5" dirty="0">
                <a:solidFill>
                  <a:schemeClr val="accent3">
                    <a:lumMod val="50000"/>
                  </a:schemeClr>
                </a:solidFill>
                <a:cs typeface="Carlito"/>
              </a:rPr>
              <a:t>ne </a:t>
            </a:r>
            <a:r>
              <a:rPr sz="1800" spc="-10" dirty="0">
                <a:solidFill>
                  <a:schemeClr val="accent3">
                    <a:lumMod val="50000"/>
                  </a:schemeClr>
                </a:solidFill>
                <a:cs typeface="Carlito"/>
              </a:rPr>
              <a:t>kadarının geri</a:t>
            </a:r>
            <a:r>
              <a:rPr sz="1800" spc="125" dirty="0">
                <a:solidFill>
                  <a:schemeClr val="accent3">
                    <a:lumMod val="50000"/>
                  </a:schemeClr>
                </a:solidFill>
                <a:cs typeface="Carlito"/>
              </a:rPr>
              <a:t> </a:t>
            </a:r>
            <a:r>
              <a:rPr sz="1800" spc="-10" dirty="0">
                <a:solidFill>
                  <a:schemeClr val="accent3">
                    <a:lumMod val="50000"/>
                  </a:schemeClr>
                </a:solidFill>
                <a:cs typeface="Carlito"/>
              </a:rPr>
              <a:t>kazanıldığı,</a:t>
            </a:r>
            <a:endParaRPr sz="1800" dirty="0">
              <a:solidFill>
                <a:schemeClr val="accent3">
                  <a:lumMod val="50000"/>
                </a:schemeClr>
              </a:solidFill>
              <a:cs typeface="Carlito"/>
            </a:endParaRPr>
          </a:p>
          <a:p>
            <a:pPr marL="332740" indent="-320040">
              <a:lnSpc>
                <a:spcPct val="100000"/>
              </a:lnSpc>
              <a:spcBef>
                <a:spcPts val="1345"/>
              </a:spcBef>
              <a:buFont typeface="Arial" panose="020B0604020202020204" pitchFamily="34" charset="0"/>
              <a:buChar char="•"/>
              <a:tabLst>
                <a:tab pos="332105" algn="l"/>
                <a:tab pos="332740" algn="l"/>
              </a:tabLst>
            </a:pPr>
            <a:r>
              <a:rPr sz="1800" spc="-10" dirty="0">
                <a:solidFill>
                  <a:schemeClr val="accent3">
                    <a:lumMod val="50000"/>
                  </a:schemeClr>
                </a:solidFill>
                <a:cs typeface="Carlito"/>
              </a:rPr>
              <a:t>Ne kadarının </a:t>
            </a:r>
            <a:r>
              <a:rPr sz="1800" spc="-15" dirty="0">
                <a:solidFill>
                  <a:schemeClr val="accent3">
                    <a:lumMod val="50000"/>
                  </a:schemeClr>
                </a:solidFill>
                <a:cs typeface="Carlito"/>
              </a:rPr>
              <a:t>bertarafa</a:t>
            </a:r>
            <a:r>
              <a:rPr sz="1800" spc="95" dirty="0">
                <a:solidFill>
                  <a:schemeClr val="accent3">
                    <a:lumMod val="50000"/>
                  </a:schemeClr>
                </a:solidFill>
                <a:cs typeface="Carlito"/>
              </a:rPr>
              <a:t> </a:t>
            </a:r>
            <a:r>
              <a:rPr sz="1800" spc="-10" dirty="0">
                <a:solidFill>
                  <a:schemeClr val="accent3">
                    <a:lumMod val="50000"/>
                  </a:schemeClr>
                </a:solidFill>
                <a:cs typeface="Carlito"/>
              </a:rPr>
              <a:t>gönderildiği,</a:t>
            </a:r>
            <a:endParaRPr sz="1800" dirty="0">
              <a:solidFill>
                <a:schemeClr val="accent3">
                  <a:lumMod val="50000"/>
                </a:schemeClr>
              </a:solidFill>
              <a:cs typeface="Carlito"/>
            </a:endParaRPr>
          </a:p>
          <a:p>
            <a:pPr marL="332740" indent="-320040">
              <a:lnSpc>
                <a:spcPct val="100000"/>
              </a:lnSpc>
              <a:spcBef>
                <a:spcPts val="1320"/>
              </a:spcBef>
              <a:buFont typeface="Arial" panose="020B0604020202020204" pitchFamily="34" charset="0"/>
              <a:buChar char="•"/>
              <a:tabLst>
                <a:tab pos="332105" algn="l"/>
                <a:tab pos="332740" algn="l"/>
              </a:tabLst>
            </a:pPr>
            <a:r>
              <a:rPr sz="1800" spc="-10" dirty="0">
                <a:solidFill>
                  <a:schemeClr val="accent3">
                    <a:lumMod val="50000"/>
                  </a:schemeClr>
                </a:solidFill>
                <a:cs typeface="Carlito"/>
              </a:rPr>
              <a:t>Atıkların gönderildiği </a:t>
            </a:r>
            <a:r>
              <a:rPr sz="1800" spc="-15" dirty="0">
                <a:solidFill>
                  <a:schemeClr val="accent3">
                    <a:lumMod val="50000"/>
                  </a:schemeClr>
                </a:solidFill>
                <a:cs typeface="Carlito"/>
              </a:rPr>
              <a:t>geri </a:t>
            </a:r>
            <a:r>
              <a:rPr sz="1800" spc="-10" dirty="0">
                <a:solidFill>
                  <a:schemeClr val="accent3">
                    <a:lumMod val="50000"/>
                  </a:schemeClr>
                </a:solidFill>
                <a:cs typeface="Carlito"/>
              </a:rPr>
              <a:t>kazanım </a:t>
            </a:r>
            <a:r>
              <a:rPr sz="1800" spc="-15" dirty="0">
                <a:solidFill>
                  <a:schemeClr val="accent3">
                    <a:lumMod val="50000"/>
                  </a:schemeClr>
                </a:solidFill>
                <a:cs typeface="Carlito"/>
              </a:rPr>
              <a:t>ve bertaraf </a:t>
            </a:r>
            <a:r>
              <a:rPr sz="1800" spc="-10" dirty="0">
                <a:solidFill>
                  <a:schemeClr val="accent3">
                    <a:lumMod val="50000"/>
                  </a:schemeClr>
                </a:solidFill>
                <a:cs typeface="Carlito"/>
              </a:rPr>
              <a:t>tesislerinin </a:t>
            </a:r>
            <a:r>
              <a:rPr sz="1800" spc="-5" dirty="0">
                <a:solidFill>
                  <a:schemeClr val="accent3">
                    <a:lumMod val="50000"/>
                  </a:schemeClr>
                </a:solidFill>
                <a:cs typeface="Carlito"/>
              </a:rPr>
              <a:t>isim </a:t>
            </a:r>
            <a:r>
              <a:rPr sz="1800" spc="-10" dirty="0">
                <a:solidFill>
                  <a:schemeClr val="accent3">
                    <a:lumMod val="50000"/>
                  </a:schemeClr>
                </a:solidFill>
                <a:cs typeface="Carlito"/>
              </a:rPr>
              <a:t>ve</a:t>
            </a:r>
            <a:r>
              <a:rPr sz="1800" spc="365" dirty="0">
                <a:solidFill>
                  <a:schemeClr val="accent3">
                    <a:lumMod val="50000"/>
                  </a:schemeClr>
                </a:solidFill>
                <a:cs typeface="Carlito"/>
              </a:rPr>
              <a:t> </a:t>
            </a:r>
            <a:r>
              <a:rPr sz="1800" spc="-10" dirty="0">
                <a:solidFill>
                  <a:schemeClr val="accent3">
                    <a:lumMod val="50000"/>
                  </a:schemeClr>
                </a:solidFill>
                <a:cs typeface="Carlito"/>
              </a:rPr>
              <a:t>adresleri,</a:t>
            </a:r>
            <a:endParaRPr sz="1800" dirty="0">
              <a:solidFill>
                <a:schemeClr val="accent3">
                  <a:lumMod val="50000"/>
                </a:schemeClr>
              </a:solidFill>
              <a:cs typeface="Carlito"/>
            </a:endParaRPr>
          </a:p>
          <a:p>
            <a:pPr marL="332740" indent="-320040">
              <a:lnSpc>
                <a:spcPct val="100000"/>
              </a:lnSpc>
              <a:spcBef>
                <a:spcPts val="1345"/>
              </a:spcBef>
              <a:buFont typeface="Arial" panose="020B0604020202020204" pitchFamily="34" charset="0"/>
              <a:buChar char="•"/>
              <a:tabLst>
                <a:tab pos="332105" algn="l"/>
                <a:tab pos="332740" algn="l"/>
              </a:tabLst>
            </a:pPr>
            <a:r>
              <a:rPr sz="1800" spc="-30" dirty="0">
                <a:solidFill>
                  <a:schemeClr val="accent3">
                    <a:lumMod val="50000"/>
                  </a:schemeClr>
                </a:solidFill>
                <a:cs typeface="Carlito"/>
              </a:rPr>
              <a:t>Varsa </a:t>
            </a:r>
            <a:r>
              <a:rPr sz="1800" spc="-15" dirty="0">
                <a:solidFill>
                  <a:schemeClr val="accent3">
                    <a:lumMod val="50000"/>
                  </a:schemeClr>
                </a:solidFill>
                <a:cs typeface="Carlito"/>
              </a:rPr>
              <a:t>atıklara </a:t>
            </a:r>
            <a:r>
              <a:rPr sz="1800" spc="-10" dirty="0">
                <a:solidFill>
                  <a:schemeClr val="accent3">
                    <a:lumMod val="50000"/>
                  </a:schemeClr>
                </a:solidFill>
                <a:cs typeface="Carlito"/>
              </a:rPr>
              <a:t>uygulanan </a:t>
            </a:r>
            <a:r>
              <a:rPr sz="1800" spc="5" dirty="0">
                <a:solidFill>
                  <a:schemeClr val="accent3">
                    <a:lumMod val="50000"/>
                  </a:schemeClr>
                </a:solidFill>
                <a:cs typeface="Carlito"/>
              </a:rPr>
              <a:t>ön</a:t>
            </a:r>
            <a:r>
              <a:rPr sz="1800" spc="130" dirty="0">
                <a:solidFill>
                  <a:schemeClr val="accent3">
                    <a:lumMod val="50000"/>
                  </a:schemeClr>
                </a:solidFill>
                <a:cs typeface="Carlito"/>
              </a:rPr>
              <a:t> </a:t>
            </a:r>
            <a:r>
              <a:rPr sz="1800" spc="-25" dirty="0">
                <a:solidFill>
                  <a:schemeClr val="accent3">
                    <a:lumMod val="50000"/>
                  </a:schemeClr>
                </a:solidFill>
                <a:cs typeface="Carlito"/>
              </a:rPr>
              <a:t>işlemler,</a:t>
            </a:r>
            <a:endParaRPr sz="1800" dirty="0">
              <a:solidFill>
                <a:schemeClr val="accent3">
                  <a:lumMod val="50000"/>
                </a:schemeClr>
              </a:solidFill>
              <a:cs typeface="Carlito"/>
            </a:endParaRPr>
          </a:p>
          <a:p>
            <a:pPr marL="332740" indent="-320040">
              <a:lnSpc>
                <a:spcPct val="100000"/>
              </a:lnSpc>
              <a:spcBef>
                <a:spcPts val="1320"/>
              </a:spcBef>
              <a:buFont typeface="Arial" panose="020B0604020202020204" pitchFamily="34" charset="0"/>
              <a:buChar char="•"/>
              <a:tabLst>
                <a:tab pos="332105" algn="l"/>
                <a:tab pos="332740" algn="l"/>
              </a:tabLst>
            </a:pPr>
            <a:r>
              <a:rPr sz="1800" spc="-40" dirty="0">
                <a:solidFill>
                  <a:schemeClr val="accent3">
                    <a:lumMod val="50000"/>
                  </a:schemeClr>
                </a:solidFill>
                <a:cs typeface="Carlito"/>
              </a:rPr>
              <a:t>Tesis </a:t>
            </a:r>
            <a:r>
              <a:rPr sz="1800" spc="-10" dirty="0">
                <a:solidFill>
                  <a:schemeClr val="accent3">
                    <a:lumMod val="50000"/>
                  </a:schemeClr>
                </a:solidFill>
                <a:cs typeface="Carlito"/>
              </a:rPr>
              <a:t>içinde atık minimizasyonu </a:t>
            </a:r>
            <a:r>
              <a:rPr sz="1800" spc="-5" dirty="0">
                <a:solidFill>
                  <a:schemeClr val="accent3">
                    <a:lumMod val="50000"/>
                  </a:schemeClr>
                </a:solidFill>
                <a:cs typeface="Carlito"/>
              </a:rPr>
              <a:t>için yapılan</a:t>
            </a:r>
            <a:r>
              <a:rPr sz="1800" spc="180" dirty="0">
                <a:solidFill>
                  <a:schemeClr val="accent3">
                    <a:lumMod val="50000"/>
                  </a:schemeClr>
                </a:solidFill>
                <a:cs typeface="Carlito"/>
              </a:rPr>
              <a:t> </a:t>
            </a:r>
            <a:r>
              <a:rPr sz="1800" spc="-10" dirty="0">
                <a:solidFill>
                  <a:schemeClr val="accent3">
                    <a:lumMod val="50000"/>
                  </a:schemeClr>
                </a:solidFill>
                <a:cs typeface="Carlito"/>
              </a:rPr>
              <a:t>işlemler</a:t>
            </a:r>
            <a:endParaRPr sz="1800" dirty="0">
              <a:solidFill>
                <a:schemeClr val="accent3">
                  <a:lumMod val="50000"/>
                </a:schemeClr>
              </a:solidFill>
              <a:cs typeface="Carlito"/>
            </a:endParaRPr>
          </a:p>
          <a:p>
            <a:pPr>
              <a:lnSpc>
                <a:spcPct val="100000"/>
              </a:lnSpc>
            </a:pPr>
            <a:endParaRPr sz="2000" dirty="0">
              <a:solidFill>
                <a:schemeClr val="accent3">
                  <a:lumMod val="50000"/>
                </a:schemeClr>
              </a:solidFill>
              <a:cs typeface="Carlito"/>
            </a:endParaRPr>
          </a:p>
          <a:p>
            <a:pPr>
              <a:lnSpc>
                <a:spcPct val="100000"/>
              </a:lnSpc>
              <a:spcBef>
                <a:spcPts val="10"/>
              </a:spcBef>
            </a:pPr>
            <a:endParaRPr sz="1950" dirty="0">
              <a:solidFill>
                <a:schemeClr val="accent3">
                  <a:lumMod val="50000"/>
                </a:schemeClr>
              </a:solidFill>
              <a:cs typeface="Carlito"/>
            </a:endParaRPr>
          </a:p>
          <a:p>
            <a:pPr marL="332740">
              <a:lnSpc>
                <a:spcPct val="100000"/>
              </a:lnSpc>
            </a:pPr>
            <a:r>
              <a:rPr sz="1800" dirty="0">
                <a:solidFill>
                  <a:schemeClr val="accent3">
                    <a:lumMod val="50000"/>
                  </a:schemeClr>
                </a:solidFill>
                <a:cs typeface="Carlito"/>
              </a:rPr>
              <a:t>Plan </a:t>
            </a:r>
            <a:r>
              <a:rPr sz="1800" spc="-10" dirty="0">
                <a:solidFill>
                  <a:schemeClr val="accent3">
                    <a:lumMod val="50000"/>
                  </a:schemeClr>
                </a:solidFill>
                <a:cs typeface="Carlito"/>
              </a:rPr>
              <a:t>Formatı:</a:t>
            </a:r>
            <a:r>
              <a:rPr sz="1800" spc="5" dirty="0">
                <a:solidFill>
                  <a:schemeClr val="accent3">
                    <a:lumMod val="50000"/>
                  </a:schemeClr>
                </a:solidFill>
                <a:cs typeface="Carlito"/>
              </a:rPr>
              <a:t> </a:t>
            </a:r>
            <a:r>
              <a:rPr sz="1800" u="heavy" spc="-25" dirty="0">
                <a:solidFill>
                  <a:schemeClr val="accent3">
                    <a:lumMod val="50000"/>
                  </a:schemeClr>
                </a:solidFill>
                <a:uFill>
                  <a:solidFill>
                    <a:srgbClr val="85C4D2"/>
                  </a:solidFill>
                </a:uFill>
                <a:cs typeface="Carlito"/>
                <a:hlinkClick r:id="rId2"/>
              </a:rPr>
              <a:t>www.cygm.gov.tr</a:t>
            </a:r>
            <a:endParaRPr sz="1800" dirty="0">
              <a:solidFill>
                <a:schemeClr val="accent3">
                  <a:lumMod val="50000"/>
                </a:schemeClr>
              </a:solidFill>
              <a:cs typeface="Carlito"/>
            </a:endParaRPr>
          </a:p>
        </p:txBody>
      </p:sp>
    </p:spTree>
    <p:extLst>
      <p:ext uri="{BB962C8B-B14F-4D97-AF65-F5344CB8AC3E}">
        <p14:creationId xmlns:p14="http://schemas.microsoft.com/office/powerpoint/2010/main" val="28400682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3898" y="489150"/>
            <a:ext cx="5767070" cy="566181"/>
          </a:xfrm>
          <a:prstGeom prst="rect">
            <a:avLst/>
          </a:prstGeom>
        </p:spPr>
        <p:txBody>
          <a:bodyPr vert="horz" wrap="square" lIns="0" tIns="12065" rIns="0" bIns="0" rtlCol="0">
            <a:spAutoFit/>
          </a:bodyPr>
          <a:lstStyle/>
          <a:p>
            <a:pPr marL="12700">
              <a:lnSpc>
                <a:spcPct val="100000"/>
              </a:lnSpc>
              <a:spcBef>
                <a:spcPts val="95"/>
              </a:spcBef>
            </a:pPr>
            <a:r>
              <a:rPr sz="3600" b="1" spc="-10" dirty="0">
                <a:solidFill>
                  <a:srgbClr val="4461A3"/>
                </a:solidFill>
              </a:rPr>
              <a:t>Elektronik atık</a:t>
            </a:r>
            <a:r>
              <a:rPr sz="3600" b="1" spc="20" dirty="0">
                <a:solidFill>
                  <a:srgbClr val="4461A3"/>
                </a:solidFill>
              </a:rPr>
              <a:t> </a:t>
            </a:r>
            <a:r>
              <a:rPr sz="3600" b="1" spc="-10" dirty="0">
                <a:solidFill>
                  <a:srgbClr val="4461A3"/>
                </a:solidFill>
              </a:rPr>
              <a:t>nedir?</a:t>
            </a:r>
          </a:p>
        </p:txBody>
      </p:sp>
      <p:sp>
        <p:nvSpPr>
          <p:cNvPr id="3" name="object 3"/>
          <p:cNvSpPr txBox="1"/>
          <p:nvPr/>
        </p:nvSpPr>
        <p:spPr>
          <a:xfrm>
            <a:off x="383898" y="1055331"/>
            <a:ext cx="11808102" cy="4071114"/>
          </a:xfrm>
          <a:prstGeom prst="rect">
            <a:avLst/>
          </a:prstGeom>
        </p:spPr>
        <p:txBody>
          <a:bodyPr vert="horz" wrap="square" lIns="0" tIns="162560" rIns="0" bIns="0" rtlCol="0">
            <a:spAutoFit/>
          </a:bodyPr>
          <a:lstStyle/>
          <a:p>
            <a:pPr marL="12700">
              <a:lnSpc>
                <a:spcPct val="100000"/>
              </a:lnSpc>
              <a:spcBef>
                <a:spcPts val="1280"/>
              </a:spcBef>
            </a:pPr>
            <a:r>
              <a:rPr spc="-10" dirty="0">
                <a:solidFill>
                  <a:schemeClr val="accent3">
                    <a:lumMod val="50000"/>
                  </a:schemeClr>
                </a:solidFill>
                <a:cs typeface="Arial" panose="020B0604020202020204" pitchFamily="34" charset="0"/>
              </a:rPr>
              <a:t>Küçük ev </a:t>
            </a:r>
            <a:r>
              <a:rPr spc="-5" dirty="0">
                <a:solidFill>
                  <a:schemeClr val="accent3">
                    <a:lumMod val="50000"/>
                  </a:schemeClr>
                </a:solidFill>
                <a:cs typeface="Arial" panose="020B0604020202020204" pitchFamily="34" charset="0"/>
              </a:rPr>
              <a:t>aletleri (Elektrik </a:t>
            </a:r>
            <a:r>
              <a:rPr spc="-15" dirty="0">
                <a:solidFill>
                  <a:schemeClr val="accent3">
                    <a:lumMod val="50000"/>
                  </a:schemeClr>
                </a:solidFill>
                <a:cs typeface="Arial" panose="020B0604020202020204" pitchFamily="34" charset="0"/>
              </a:rPr>
              <a:t>süpürgesi, </a:t>
            </a:r>
            <a:r>
              <a:rPr spc="-20" dirty="0">
                <a:solidFill>
                  <a:schemeClr val="accent3">
                    <a:lumMod val="50000"/>
                  </a:schemeClr>
                </a:solidFill>
                <a:cs typeface="Arial" panose="020B0604020202020204" pitchFamily="34" charset="0"/>
              </a:rPr>
              <a:t>tost </a:t>
            </a:r>
            <a:r>
              <a:rPr spc="-10" dirty="0">
                <a:solidFill>
                  <a:schemeClr val="accent3">
                    <a:lumMod val="50000"/>
                  </a:schemeClr>
                </a:solidFill>
                <a:cs typeface="Arial" panose="020B0604020202020204" pitchFamily="34" charset="0"/>
              </a:rPr>
              <a:t>makinesi</a:t>
            </a:r>
            <a:r>
              <a:rPr spc="254"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vb.)</a:t>
            </a:r>
            <a:endParaRPr dirty="0">
              <a:solidFill>
                <a:schemeClr val="accent3">
                  <a:lumMod val="50000"/>
                </a:schemeClr>
              </a:solidFill>
              <a:cs typeface="Arial" panose="020B0604020202020204" pitchFamily="34" charset="0"/>
            </a:endParaRPr>
          </a:p>
          <a:p>
            <a:pPr marL="12700">
              <a:lnSpc>
                <a:spcPct val="100000"/>
              </a:lnSpc>
              <a:spcBef>
                <a:spcPts val="1175"/>
              </a:spcBef>
            </a:pPr>
            <a:r>
              <a:rPr spc="-10" dirty="0">
                <a:solidFill>
                  <a:schemeClr val="accent3">
                    <a:lumMod val="50000"/>
                  </a:schemeClr>
                </a:solidFill>
                <a:cs typeface="Arial" panose="020B0604020202020204" pitchFamily="34" charset="0"/>
              </a:rPr>
              <a:t>Bilişim </a:t>
            </a:r>
            <a:r>
              <a:rPr spc="-25" dirty="0">
                <a:solidFill>
                  <a:schemeClr val="accent3">
                    <a:lumMod val="50000"/>
                  </a:schemeClr>
                </a:solidFill>
                <a:cs typeface="Arial" panose="020B0604020202020204" pitchFamily="34" charset="0"/>
              </a:rPr>
              <a:t>ve </a:t>
            </a:r>
            <a:r>
              <a:rPr spc="-20" dirty="0">
                <a:solidFill>
                  <a:schemeClr val="accent3">
                    <a:lumMod val="50000"/>
                  </a:schemeClr>
                </a:solidFill>
                <a:cs typeface="Arial" panose="020B0604020202020204" pitchFamily="34" charset="0"/>
              </a:rPr>
              <a:t>telekomünikasyon </a:t>
            </a:r>
            <a:r>
              <a:rPr spc="-5" dirty="0">
                <a:solidFill>
                  <a:schemeClr val="accent3">
                    <a:lumMod val="50000"/>
                  </a:schemeClr>
                </a:solidFill>
                <a:cs typeface="Arial" panose="020B0604020202020204" pitchFamily="34" charset="0"/>
              </a:rPr>
              <a:t>ekipmanları </a:t>
            </a:r>
            <a:r>
              <a:rPr spc="-25" dirty="0">
                <a:solidFill>
                  <a:schemeClr val="accent3">
                    <a:lumMod val="50000"/>
                  </a:schemeClr>
                </a:solidFill>
                <a:cs typeface="Arial" panose="020B0604020202020204" pitchFamily="34" charset="0"/>
              </a:rPr>
              <a:t>(Bilgisayarlar, </a:t>
            </a:r>
            <a:r>
              <a:rPr spc="-20" dirty="0">
                <a:solidFill>
                  <a:schemeClr val="accent3">
                    <a:lumMod val="50000"/>
                  </a:schemeClr>
                </a:solidFill>
                <a:cs typeface="Arial" panose="020B0604020202020204" pitchFamily="34" charset="0"/>
              </a:rPr>
              <a:t>telefonlar</a:t>
            </a:r>
            <a:r>
              <a:rPr spc="-10" dirty="0">
                <a:solidFill>
                  <a:schemeClr val="accent3">
                    <a:lumMod val="50000"/>
                  </a:schemeClr>
                </a:solidFill>
                <a:cs typeface="Arial" panose="020B0604020202020204" pitchFamily="34" charset="0"/>
              </a:rPr>
              <a:t> vb.)</a:t>
            </a:r>
            <a:endParaRPr dirty="0">
              <a:solidFill>
                <a:schemeClr val="accent3">
                  <a:lumMod val="50000"/>
                </a:schemeClr>
              </a:solidFill>
              <a:cs typeface="Arial" panose="020B0604020202020204" pitchFamily="34" charset="0"/>
            </a:endParaRPr>
          </a:p>
          <a:p>
            <a:pPr marL="12700">
              <a:lnSpc>
                <a:spcPct val="100000"/>
              </a:lnSpc>
              <a:spcBef>
                <a:spcPts val="1155"/>
              </a:spcBef>
            </a:pPr>
            <a:r>
              <a:rPr spc="-30" dirty="0">
                <a:solidFill>
                  <a:schemeClr val="accent3">
                    <a:lumMod val="50000"/>
                  </a:schemeClr>
                </a:solidFill>
                <a:cs typeface="Arial" panose="020B0604020202020204" pitchFamily="34" charset="0"/>
              </a:rPr>
              <a:t>Tüketici </a:t>
            </a:r>
            <a:r>
              <a:rPr spc="-5" dirty="0">
                <a:solidFill>
                  <a:schemeClr val="accent3">
                    <a:lumMod val="50000"/>
                  </a:schemeClr>
                </a:solidFill>
                <a:cs typeface="Arial" panose="020B0604020202020204" pitchFamily="34" charset="0"/>
              </a:rPr>
              <a:t>ekipmanları </a:t>
            </a:r>
            <a:r>
              <a:rPr spc="-10" dirty="0">
                <a:solidFill>
                  <a:schemeClr val="accent3">
                    <a:lumMod val="50000"/>
                  </a:schemeClr>
                </a:solidFill>
                <a:cs typeface="Arial" panose="020B0604020202020204" pitchFamily="34" charset="0"/>
              </a:rPr>
              <a:t>(Video </a:t>
            </a:r>
            <a:r>
              <a:rPr spc="-30" dirty="0">
                <a:solidFill>
                  <a:schemeClr val="accent3">
                    <a:lumMod val="50000"/>
                  </a:schemeClr>
                </a:solidFill>
                <a:cs typeface="Arial" panose="020B0604020202020204" pitchFamily="34" charset="0"/>
              </a:rPr>
              <a:t>kameralar, </a:t>
            </a:r>
            <a:r>
              <a:rPr spc="-5" dirty="0">
                <a:solidFill>
                  <a:schemeClr val="accent3">
                    <a:lumMod val="50000"/>
                  </a:schemeClr>
                </a:solidFill>
                <a:cs typeface="Arial" panose="020B0604020202020204" pitchFamily="34" charset="0"/>
              </a:rPr>
              <a:t>müzik enstrümanları</a:t>
            </a:r>
            <a:r>
              <a:rPr spc="295"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vb.)</a:t>
            </a:r>
            <a:endParaRPr dirty="0">
              <a:solidFill>
                <a:schemeClr val="accent3">
                  <a:lumMod val="50000"/>
                </a:schemeClr>
              </a:solidFill>
              <a:cs typeface="Arial" panose="020B0604020202020204" pitchFamily="34" charset="0"/>
            </a:endParaRPr>
          </a:p>
          <a:p>
            <a:pPr marL="12700">
              <a:lnSpc>
                <a:spcPct val="100000"/>
              </a:lnSpc>
              <a:spcBef>
                <a:spcPts val="1175"/>
              </a:spcBef>
            </a:pPr>
            <a:r>
              <a:rPr spc="-15" dirty="0">
                <a:solidFill>
                  <a:schemeClr val="accent3">
                    <a:lumMod val="50000"/>
                  </a:schemeClr>
                </a:solidFill>
                <a:cs typeface="Arial" panose="020B0604020202020204" pitchFamily="34" charset="0"/>
              </a:rPr>
              <a:t>Aydınlatma </a:t>
            </a:r>
            <a:r>
              <a:rPr spc="-5" dirty="0">
                <a:solidFill>
                  <a:schemeClr val="accent3">
                    <a:lumMod val="50000"/>
                  </a:schemeClr>
                </a:solidFill>
                <a:cs typeface="Arial" panose="020B0604020202020204" pitchFamily="34" charset="0"/>
              </a:rPr>
              <a:t>ekipmanları </a:t>
            </a:r>
            <a:r>
              <a:rPr spc="-10" dirty="0">
                <a:solidFill>
                  <a:schemeClr val="accent3">
                    <a:lumMod val="50000"/>
                  </a:schemeClr>
                </a:solidFill>
                <a:cs typeface="Arial" panose="020B0604020202020204" pitchFamily="34" charset="0"/>
              </a:rPr>
              <a:t>(Floresan, tasarruflu </a:t>
            </a:r>
            <a:r>
              <a:rPr spc="-5" dirty="0">
                <a:solidFill>
                  <a:schemeClr val="accent3">
                    <a:lumMod val="50000"/>
                  </a:schemeClr>
                </a:solidFill>
                <a:cs typeface="Arial" panose="020B0604020202020204" pitchFamily="34" charset="0"/>
              </a:rPr>
              <a:t>ampuller</a:t>
            </a:r>
            <a:r>
              <a:rPr spc="250"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vb.)</a:t>
            </a:r>
            <a:endParaRPr dirty="0">
              <a:solidFill>
                <a:schemeClr val="accent3">
                  <a:lumMod val="50000"/>
                </a:schemeClr>
              </a:solidFill>
              <a:cs typeface="Arial" panose="020B0604020202020204" pitchFamily="34" charset="0"/>
            </a:endParaRPr>
          </a:p>
          <a:p>
            <a:pPr marL="12700" marR="829310">
              <a:lnSpc>
                <a:spcPct val="111000"/>
              </a:lnSpc>
              <a:spcBef>
                <a:spcPts val="890"/>
              </a:spcBef>
            </a:pPr>
            <a:r>
              <a:rPr spc="-5" dirty="0">
                <a:solidFill>
                  <a:schemeClr val="accent3">
                    <a:lumMod val="50000"/>
                  </a:schemeClr>
                </a:solidFill>
                <a:cs typeface="Arial" panose="020B0604020202020204" pitchFamily="34" charset="0"/>
              </a:rPr>
              <a:t>Elektrikli </a:t>
            </a:r>
            <a:r>
              <a:rPr spc="-25" dirty="0">
                <a:solidFill>
                  <a:schemeClr val="accent3">
                    <a:lumMod val="50000"/>
                  </a:schemeClr>
                </a:solidFill>
                <a:cs typeface="Arial" panose="020B0604020202020204" pitchFamily="34" charset="0"/>
              </a:rPr>
              <a:t>ve </a:t>
            </a:r>
            <a:r>
              <a:rPr spc="-10" dirty="0">
                <a:solidFill>
                  <a:schemeClr val="accent3">
                    <a:lumMod val="50000"/>
                  </a:schemeClr>
                </a:solidFill>
                <a:cs typeface="Arial" panose="020B0604020202020204" pitchFamily="34" charset="0"/>
              </a:rPr>
              <a:t>elektronik </a:t>
            </a:r>
            <a:r>
              <a:rPr spc="-5" dirty="0">
                <a:solidFill>
                  <a:schemeClr val="accent3">
                    <a:lumMod val="50000"/>
                  </a:schemeClr>
                </a:solidFill>
                <a:cs typeface="Arial" panose="020B0604020202020204" pitchFamily="34" charset="0"/>
              </a:rPr>
              <a:t>aletler (Büyük </a:t>
            </a:r>
            <a:r>
              <a:rPr spc="-25" dirty="0">
                <a:solidFill>
                  <a:schemeClr val="accent3">
                    <a:lumMod val="50000"/>
                  </a:schemeClr>
                </a:solidFill>
                <a:cs typeface="Arial" panose="020B0604020202020204" pitchFamily="34" charset="0"/>
              </a:rPr>
              <a:t>ve </a:t>
            </a:r>
            <a:r>
              <a:rPr spc="-5" dirty="0">
                <a:solidFill>
                  <a:schemeClr val="accent3">
                    <a:lumMod val="50000"/>
                  </a:schemeClr>
                </a:solidFill>
                <a:cs typeface="Arial" panose="020B0604020202020204" pitchFamily="34" charset="0"/>
              </a:rPr>
              <a:t>sabit </a:t>
            </a:r>
            <a:r>
              <a:rPr spc="-15" dirty="0">
                <a:solidFill>
                  <a:schemeClr val="accent3">
                    <a:lumMod val="50000"/>
                  </a:schemeClr>
                </a:solidFill>
                <a:cs typeface="Arial" panose="020B0604020202020204" pitchFamily="34" charset="0"/>
              </a:rPr>
              <a:t>sanayi </a:t>
            </a:r>
            <a:r>
              <a:rPr spc="-5" dirty="0">
                <a:solidFill>
                  <a:schemeClr val="accent3">
                    <a:lumMod val="50000"/>
                  </a:schemeClr>
                </a:solidFill>
                <a:cs typeface="Arial" panose="020B0604020202020204" pitchFamily="34" charset="0"/>
              </a:rPr>
              <a:t>aletleri hariç olmak </a:t>
            </a:r>
            <a:r>
              <a:rPr spc="-20" dirty="0">
                <a:solidFill>
                  <a:schemeClr val="accent3">
                    <a:lumMod val="50000"/>
                  </a:schemeClr>
                </a:solidFill>
                <a:cs typeface="Arial" panose="020B0604020202020204" pitchFamily="34" charset="0"/>
              </a:rPr>
              <a:t>üzere  </a:t>
            </a:r>
            <a:r>
              <a:rPr spc="-25" dirty="0">
                <a:solidFill>
                  <a:schemeClr val="accent3">
                    <a:lumMod val="50000"/>
                  </a:schemeClr>
                </a:solidFill>
                <a:cs typeface="Arial" panose="020B0604020202020204" pitchFamily="34" charset="0"/>
              </a:rPr>
              <a:t>matkaplar, </a:t>
            </a:r>
            <a:r>
              <a:rPr spc="-20" dirty="0">
                <a:solidFill>
                  <a:schemeClr val="accent3">
                    <a:lumMod val="50000"/>
                  </a:schemeClr>
                </a:solidFill>
                <a:cs typeface="Arial" panose="020B0604020202020204" pitchFamily="34" charset="0"/>
              </a:rPr>
              <a:t>testereler</a:t>
            </a:r>
            <a:r>
              <a:rPr spc="150"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vb.)</a:t>
            </a:r>
            <a:endParaRPr dirty="0">
              <a:solidFill>
                <a:schemeClr val="accent3">
                  <a:lumMod val="50000"/>
                </a:schemeClr>
              </a:solidFill>
              <a:cs typeface="Arial" panose="020B0604020202020204" pitchFamily="34" charset="0"/>
            </a:endParaRPr>
          </a:p>
          <a:p>
            <a:pPr marL="12700">
              <a:lnSpc>
                <a:spcPct val="100000"/>
              </a:lnSpc>
              <a:spcBef>
                <a:spcPts val="1180"/>
              </a:spcBef>
            </a:pPr>
            <a:r>
              <a:rPr spc="-20" dirty="0">
                <a:solidFill>
                  <a:schemeClr val="accent3">
                    <a:lumMod val="50000"/>
                  </a:schemeClr>
                </a:solidFill>
                <a:cs typeface="Arial" panose="020B0604020202020204" pitchFamily="34" charset="0"/>
              </a:rPr>
              <a:t>Oyuncaklar, </a:t>
            </a:r>
            <a:r>
              <a:rPr spc="-10" dirty="0">
                <a:solidFill>
                  <a:schemeClr val="accent3">
                    <a:lumMod val="50000"/>
                  </a:schemeClr>
                </a:solidFill>
                <a:cs typeface="Arial" panose="020B0604020202020204" pitchFamily="34" charset="0"/>
              </a:rPr>
              <a:t>eğlence </a:t>
            </a:r>
            <a:r>
              <a:rPr spc="-25" dirty="0">
                <a:solidFill>
                  <a:schemeClr val="accent3">
                    <a:lumMod val="50000"/>
                  </a:schemeClr>
                </a:solidFill>
                <a:cs typeface="Arial" panose="020B0604020202020204" pitchFamily="34" charset="0"/>
              </a:rPr>
              <a:t>ve </a:t>
            </a:r>
            <a:r>
              <a:rPr spc="-10" dirty="0">
                <a:solidFill>
                  <a:schemeClr val="accent3">
                    <a:lumMod val="50000"/>
                  </a:schemeClr>
                </a:solidFill>
                <a:cs typeface="Arial" panose="020B0604020202020204" pitchFamily="34" charset="0"/>
              </a:rPr>
              <a:t>spor </a:t>
            </a:r>
            <a:r>
              <a:rPr spc="-5" dirty="0">
                <a:solidFill>
                  <a:schemeClr val="accent3">
                    <a:lumMod val="50000"/>
                  </a:schemeClr>
                </a:solidFill>
                <a:cs typeface="Arial" panose="020B0604020202020204" pitchFamily="34" charset="0"/>
              </a:rPr>
              <a:t>aletleri </a:t>
            </a:r>
            <a:r>
              <a:rPr spc="-10" dirty="0">
                <a:solidFill>
                  <a:schemeClr val="accent3">
                    <a:lumMod val="50000"/>
                  </a:schemeClr>
                </a:solidFill>
                <a:cs typeface="Arial" panose="020B0604020202020204" pitchFamily="34" charset="0"/>
              </a:rPr>
              <a:t>(Video </a:t>
            </a:r>
            <a:r>
              <a:rPr spc="-5" dirty="0">
                <a:solidFill>
                  <a:schemeClr val="accent3">
                    <a:lumMod val="50000"/>
                  </a:schemeClr>
                </a:solidFill>
                <a:cs typeface="Arial" panose="020B0604020202020204" pitchFamily="34" charset="0"/>
              </a:rPr>
              <a:t>oyunları, </a:t>
            </a:r>
            <a:r>
              <a:rPr spc="-10" dirty="0">
                <a:solidFill>
                  <a:schemeClr val="accent3">
                    <a:lumMod val="50000"/>
                  </a:schemeClr>
                </a:solidFill>
                <a:cs typeface="Arial" panose="020B0604020202020204" pitchFamily="34" charset="0"/>
              </a:rPr>
              <a:t>jetonlu</a:t>
            </a:r>
            <a:r>
              <a:rPr spc="210" dirty="0">
                <a:solidFill>
                  <a:schemeClr val="accent3">
                    <a:lumMod val="50000"/>
                  </a:schemeClr>
                </a:solidFill>
                <a:cs typeface="Arial" panose="020B0604020202020204" pitchFamily="34" charset="0"/>
              </a:rPr>
              <a:t> </a:t>
            </a:r>
            <a:r>
              <a:rPr spc="-5" dirty="0">
                <a:solidFill>
                  <a:schemeClr val="accent3">
                    <a:lumMod val="50000"/>
                  </a:schemeClr>
                </a:solidFill>
                <a:cs typeface="Arial" panose="020B0604020202020204" pitchFamily="34" charset="0"/>
              </a:rPr>
              <a:t>makineler)</a:t>
            </a:r>
            <a:endParaRPr dirty="0">
              <a:solidFill>
                <a:schemeClr val="accent3">
                  <a:lumMod val="50000"/>
                </a:schemeClr>
              </a:solidFill>
              <a:cs typeface="Arial" panose="020B0604020202020204" pitchFamily="34" charset="0"/>
            </a:endParaRPr>
          </a:p>
          <a:p>
            <a:pPr marL="12700" marR="2729230">
              <a:lnSpc>
                <a:spcPts val="3579"/>
              </a:lnSpc>
              <a:spcBef>
                <a:spcPts val="290"/>
              </a:spcBef>
            </a:pPr>
            <a:r>
              <a:rPr spc="-10" dirty="0">
                <a:solidFill>
                  <a:schemeClr val="accent3">
                    <a:lumMod val="50000"/>
                  </a:schemeClr>
                </a:solidFill>
                <a:cs typeface="Arial" panose="020B0604020202020204" pitchFamily="34" charset="0"/>
              </a:rPr>
              <a:t>İzleme </a:t>
            </a:r>
            <a:r>
              <a:rPr spc="-25" dirty="0">
                <a:solidFill>
                  <a:schemeClr val="accent3">
                    <a:lumMod val="50000"/>
                  </a:schemeClr>
                </a:solidFill>
                <a:cs typeface="Arial" panose="020B0604020202020204" pitchFamily="34" charset="0"/>
              </a:rPr>
              <a:t>ve </a:t>
            </a:r>
            <a:r>
              <a:rPr spc="-20" dirty="0">
                <a:solidFill>
                  <a:schemeClr val="accent3">
                    <a:lumMod val="50000"/>
                  </a:schemeClr>
                </a:solidFill>
                <a:cs typeface="Arial" panose="020B0604020202020204" pitchFamily="34" charset="0"/>
              </a:rPr>
              <a:t>kontrol </a:t>
            </a:r>
            <a:r>
              <a:rPr spc="-5" dirty="0">
                <a:solidFill>
                  <a:schemeClr val="accent3">
                    <a:lumMod val="50000"/>
                  </a:schemeClr>
                </a:solidFill>
                <a:cs typeface="Arial" panose="020B0604020202020204" pitchFamily="34" charset="0"/>
              </a:rPr>
              <a:t>aletleri </a:t>
            </a:r>
            <a:r>
              <a:rPr spc="-35" dirty="0">
                <a:solidFill>
                  <a:schemeClr val="accent3">
                    <a:lumMod val="50000"/>
                  </a:schemeClr>
                </a:solidFill>
                <a:cs typeface="Arial" panose="020B0604020202020204" pitchFamily="34" charset="0"/>
              </a:rPr>
              <a:t>(Termostatlar, </a:t>
            </a:r>
            <a:r>
              <a:rPr spc="-10" dirty="0">
                <a:solidFill>
                  <a:schemeClr val="accent3">
                    <a:lumMod val="50000"/>
                  </a:schemeClr>
                </a:solidFill>
                <a:cs typeface="Arial" panose="020B0604020202020204" pitchFamily="34" charset="0"/>
              </a:rPr>
              <a:t>ısı ayarlayıcıları vb.)  Otomatlar </a:t>
            </a:r>
            <a:r>
              <a:rPr spc="-20" dirty="0">
                <a:solidFill>
                  <a:schemeClr val="accent3">
                    <a:lumMod val="50000"/>
                  </a:schemeClr>
                </a:solidFill>
                <a:cs typeface="Arial" panose="020B0604020202020204" pitchFamily="34" charset="0"/>
              </a:rPr>
              <a:t>(Para, </a:t>
            </a:r>
            <a:r>
              <a:rPr spc="-10" dirty="0">
                <a:solidFill>
                  <a:schemeClr val="accent3">
                    <a:lumMod val="50000"/>
                  </a:schemeClr>
                </a:solidFill>
                <a:cs typeface="Arial" panose="020B0604020202020204" pitchFamily="34" charset="0"/>
              </a:rPr>
              <a:t>içecek otomatları</a:t>
            </a:r>
            <a:r>
              <a:rPr spc="220"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vb.)</a:t>
            </a:r>
            <a:endParaRPr dirty="0">
              <a:solidFill>
                <a:schemeClr val="accent3">
                  <a:lumMod val="50000"/>
                </a:schemeClr>
              </a:solidFill>
              <a:cs typeface="Arial" panose="020B0604020202020204" pitchFamily="34" charset="0"/>
            </a:endParaRPr>
          </a:p>
          <a:p>
            <a:pPr marL="332740" marR="5080" indent="-320675">
              <a:lnSpc>
                <a:spcPct val="111100"/>
              </a:lnSpc>
              <a:spcBef>
                <a:spcPts val="570"/>
              </a:spcBef>
              <a:tabLst>
                <a:tab pos="332740" algn="l"/>
              </a:tabLst>
            </a:pPr>
            <a:r>
              <a:rPr spc="-140" dirty="0">
                <a:solidFill>
                  <a:schemeClr val="accent3">
                    <a:lumMod val="50000"/>
                  </a:schemeClr>
                </a:solidFill>
                <a:cs typeface="Arial" panose="020B0604020202020204" pitchFamily="34" charset="0"/>
              </a:rPr>
              <a:t>–	</a:t>
            </a:r>
            <a:r>
              <a:rPr dirty="0">
                <a:solidFill>
                  <a:schemeClr val="accent3">
                    <a:lumMod val="50000"/>
                  </a:schemeClr>
                </a:solidFill>
                <a:cs typeface="Arial" panose="020B0604020202020204" pitchFamily="34" charset="0"/>
              </a:rPr>
              <a:t>E- </a:t>
            </a:r>
            <a:r>
              <a:rPr spc="-30" dirty="0">
                <a:solidFill>
                  <a:schemeClr val="accent3">
                    <a:lumMod val="50000"/>
                  </a:schemeClr>
                </a:solidFill>
                <a:cs typeface="Arial" panose="020B0604020202020204" pitchFamily="34" charset="0"/>
              </a:rPr>
              <a:t>atıklar, </a:t>
            </a:r>
            <a:r>
              <a:rPr spc="-10" dirty="0">
                <a:solidFill>
                  <a:schemeClr val="accent3">
                    <a:lumMod val="50000"/>
                  </a:schemeClr>
                </a:solidFill>
                <a:cs typeface="Arial" panose="020B0604020202020204" pitchFamily="34" charset="0"/>
              </a:rPr>
              <a:t>çoğunluğu zehirli </a:t>
            </a:r>
            <a:r>
              <a:rPr spc="-5" dirty="0">
                <a:solidFill>
                  <a:schemeClr val="accent3">
                    <a:lumMod val="50000"/>
                  </a:schemeClr>
                </a:solidFill>
                <a:cs typeface="Arial" panose="020B0604020202020204" pitchFamily="34" charset="0"/>
              </a:rPr>
              <a:t>olan </a:t>
            </a:r>
            <a:r>
              <a:rPr spc="-10" dirty="0">
                <a:solidFill>
                  <a:schemeClr val="accent3">
                    <a:lumMod val="50000"/>
                  </a:schemeClr>
                </a:solidFill>
                <a:cs typeface="Arial" panose="020B0604020202020204" pitchFamily="34" charset="0"/>
              </a:rPr>
              <a:t>Kobalt, </a:t>
            </a:r>
            <a:r>
              <a:rPr spc="-5" dirty="0">
                <a:solidFill>
                  <a:schemeClr val="accent3">
                    <a:lumMod val="50000"/>
                  </a:schemeClr>
                </a:solidFill>
                <a:cs typeface="Arial" panose="020B0604020202020204" pitchFamily="34" charset="0"/>
              </a:rPr>
              <a:t>Baryum, </a:t>
            </a:r>
            <a:r>
              <a:rPr spc="-20" dirty="0">
                <a:solidFill>
                  <a:schemeClr val="accent3">
                    <a:lumMod val="50000"/>
                  </a:schemeClr>
                </a:solidFill>
                <a:cs typeface="Arial" panose="020B0604020202020204" pitchFamily="34" charset="0"/>
              </a:rPr>
              <a:t>Cıva </a:t>
            </a:r>
            <a:r>
              <a:rPr spc="-15" dirty="0">
                <a:solidFill>
                  <a:schemeClr val="accent3">
                    <a:lumMod val="50000"/>
                  </a:schemeClr>
                </a:solidFill>
                <a:cs typeface="Arial" panose="020B0604020202020204" pitchFamily="34" charset="0"/>
              </a:rPr>
              <a:t>vb </a:t>
            </a:r>
            <a:r>
              <a:rPr spc="-5" dirty="0">
                <a:solidFill>
                  <a:schemeClr val="accent3">
                    <a:lumMod val="50000"/>
                  </a:schemeClr>
                </a:solidFill>
                <a:cs typeface="Arial" panose="020B0604020202020204" pitchFamily="34" charset="0"/>
              </a:rPr>
              <a:t>gibi </a:t>
            </a:r>
            <a:r>
              <a:rPr spc="-25" dirty="0">
                <a:solidFill>
                  <a:schemeClr val="accent3">
                    <a:lumMod val="50000"/>
                  </a:schemeClr>
                </a:solidFill>
                <a:cs typeface="Arial" panose="020B0604020202020204" pitchFamily="34" charset="0"/>
              </a:rPr>
              <a:t>1000’den </a:t>
            </a:r>
            <a:r>
              <a:rPr spc="-15" dirty="0">
                <a:solidFill>
                  <a:schemeClr val="accent3">
                    <a:lumMod val="50000"/>
                  </a:schemeClr>
                </a:solidFill>
                <a:cs typeface="Arial" panose="020B0604020202020204" pitchFamily="34" charset="0"/>
              </a:rPr>
              <a:t>fazla zararlı  </a:t>
            </a:r>
            <a:r>
              <a:rPr spc="-5" dirty="0">
                <a:solidFill>
                  <a:schemeClr val="accent3">
                    <a:lumMod val="50000"/>
                  </a:schemeClr>
                </a:solidFill>
                <a:cs typeface="Arial" panose="020B0604020202020204" pitchFamily="34" charset="0"/>
              </a:rPr>
              <a:t>madde </a:t>
            </a:r>
            <a:r>
              <a:rPr spc="-10" dirty="0">
                <a:solidFill>
                  <a:schemeClr val="accent3">
                    <a:lumMod val="50000"/>
                  </a:schemeClr>
                </a:solidFill>
                <a:cs typeface="Arial" panose="020B0604020202020204" pitchFamily="34" charset="0"/>
              </a:rPr>
              <a:t>içeriyor </a:t>
            </a:r>
            <a:r>
              <a:rPr spc="-25" dirty="0">
                <a:solidFill>
                  <a:schemeClr val="accent3">
                    <a:lumMod val="50000"/>
                  </a:schemeClr>
                </a:solidFill>
                <a:cs typeface="Arial" panose="020B0604020202020204" pitchFamily="34" charset="0"/>
              </a:rPr>
              <a:t>ve </a:t>
            </a:r>
            <a:r>
              <a:rPr spc="-5" dirty="0">
                <a:solidFill>
                  <a:schemeClr val="accent3">
                    <a:lumMod val="50000"/>
                  </a:schemeClr>
                </a:solidFill>
                <a:cs typeface="Arial" panose="020B0604020202020204" pitchFamily="34" charset="0"/>
              </a:rPr>
              <a:t>atıklar düzgün bir </a:t>
            </a:r>
            <a:r>
              <a:rPr spc="-10" dirty="0">
                <a:solidFill>
                  <a:schemeClr val="accent3">
                    <a:lumMod val="50000"/>
                  </a:schemeClr>
                </a:solidFill>
                <a:cs typeface="Arial" panose="020B0604020202020204" pitchFamily="34" charset="0"/>
              </a:rPr>
              <a:t>şekilde </a:t>
            </a:r>
            <a:r>
              <a:rPr spc="-15" dirty="0">
                <a:solidFill>
                  <a:schemeClr val="accent3">
                    <a:lumMod val="50000"/>
                  </a:schemeClr>
                </a:solidFill>
                <a:cs typeface="Arial" panose="020B0604020202020204" pitchFamily="34" charset="0"/>
              </a:rPr>
              <a:t>yok </a:t>
            </a:r>
            <a:r>
              <a:rPr spc="-5" dirty="0">
                <a:solidFill>
                  <a:schemeClr val="accent3">
                    <a:lumMod val="50000"/>
                  </a:schemeClr>
                </a:solidFill>
                <a:cs typeface="Arial" panose="020B0604020202020204" pitchFamily="34" charset="0"/>
              </a:rPr>
              <a:t>edilmediğinde bu </a:t>
            </a:r>
            <a:r>
              <a:rPr spc="-10" dirty="0">
                <a:solidFill>
                  <a:schemeClr val="accent3">
                    <a:lumMod val="50000"/>
                  </a:schemeClr>
                </a:solidFill>
                <a:cs typeface="Arial" panose="020B0604020202020204" pitchFamily="34" charset="0"/>
              </a:rPr>
              <a:t>maddeler </a:t>
            </a:r>
            <a:r>
              <a:rPr b="1" spc="-5" dirty="0">
                <a:solidFill>
                  <a:schemeClr val="accent3">
                    <a:lumMod val="50000"/>
                  </a:schemeClr>
                </a:solidFill>
                <a:cs typeface="Arial" panose="020B0604020202020204" pitchFamily="34" charset="0"/>
              </a:rPr>
              <a:t>insan-  </a:t>
            </a:r>
            <a:r>
              <a:rPr b="1" spc="-10" dirty="0">
                <a:solidFill>
                  <a:schemeClr val="accent3">
                    <a:lumMod val="50000"/>
                  </a:schemeClr>
                </a:solidFill>
                <a:cs typeface="Arial" panose="020B0604020202020204" pitchFamily="34" charset="0"/>
              </a:rPr>
              <a:t>çevre sağlığına </a:t>
            </a:r>
            <a:r>
              <a:rPr b="1" spc="-5" dirty="0">
                <a:solidFill>
                  <a:schemeClr val="accent3">
                    <a:lumMod val="50000"/>
                  </a:schemeClr>
                </a:solidFill>
                <a:cs typeface="Arial" panose="020B0604020202020204" pitchFamily="34" charset="0"/>
              </a:rPr>
              <a:t>ciddi </a:t>
            </a:r>
            <a:r>
              <a:rPr b="1" spc="-15" dirty="0">
                <a:solidFill>
                  <a:schemeClr val="accent3">
                    <a:lumMod val="50000"/>
                  </a:schemeClr>
                </a:solidFill>
                <a:cs typeface="Arial" panose="020B0604020202020204" pitchFamily="34" charset="0"/>
              </a:rPr>
              <a:t>zararlar </a:t>
            </a:r>
            <a:r>
              <a:rPr b="1" spc="-35" dirty="0">
                <a:solidFill>
                  <a:schemeClr val="accent3">
                    <a:lumMod val="50000"/>
                  </a:schemeClr>
                </a:solidFill>
                <a:cs typeface="Arial" panose="020B0604020202020204" pitchFamily="34" charset="0"/>
              </a:rPr>
              <a:t>veriyor. </a:t>
            </a:r>
            <a:r>
              <a:rPr spc="-10" dirty="0">
                <a:solidFill>
                  <a:schemeClr val="accent3">
                    <a:lumMod val="50000"/>
                  </a:schemeClr>
                </a:solidFill>
                <a:cs typeface="Arial" panose="020B0604020202020204" pitchFamily="34" charset="0"/>
              </a:rPr>
              <a:t>Dünyadaki </a:t>
            </a:r>
            <a:r>
              <a:rPr spc="-5" dirty="0">
                <a:solidFill>
                  <a:schemeClr val="accent3">
                    <a:lumMod val="50000"/>
                  </a:schemeClr>
                </a:solidFill>
                <a:cs typeface="Arial" panose="020B0604020202020204" pitchFamily="34" charset="0"/>
              </a:rPr>
              <a:t>atıkların %1’ini </a:t>
            </a:r>
            <a:r>
              <a:rPr spc="-10" dirty="0">
                <a:solidFill>
                  <a:schemeClr val="accent3">
                    <a:lumMod val="50000"/>
                  </a:schemeClr>
                </a:solidFill>
                <a:cs typeface="Arial" panose="020B0604020202020204" pitchFamily="34" charset="0"/>
              </a:rPr>
              <a:t>elektronik atıklar  </a:t>
            </a:r>
            <a:r>
              <a:rPr spc="-25" dirty="0">
                <a:solidFill>
                  <a:schemeClr val="accent3">
                    <a:lumMod val="50000"/>
                  </a:schemeClr>
                </a:solidFill>
                <a:cs typeface="Arial" panose="020B0604020202020204" pitchFamily="34" charset="0"/>
              </a:rPr>
              <a:t>oluşturur. </a:t>
            </a:r>
            <a:r>
              <a:rPr spc="-5" dirty="0">
                <a:solidFill>
                  <a:schemeClr val="accent3">
                    <a:lumMod val="50000"/>
                  </a:schemeClr>
                </a:solidFill>
                <a:cs typeface="Arial" panose="020B0604020202020204" pitchFamily="34" charset="0"/>
              </a:rPr>
              <a:t>Buna </a:t>
            </a:r>
            <a:r>
              <a:rPr spc="-15" dirty="0">
                <a:solidFill>
                  <a:schemeClr val="accent3">
                    <a:lumMod val="50000"/>
                  </a:schemeClr>
                </a:solidFill>
                <a:cs typeface="Arial" panose="020B0604020202020204" pitchFamily="34" charset="0"/>
              </a:rPr>
              <a:t>rağmen </a:t>
            </a:r>
            <a:r>
              <a:rPr spc="-10" dirty="0">
                <a:solidFill>
                  <a:schemeClr val="accent3">
                    <a:lumMod val="50000"/>
                  </a:schemeClr>
                </a:solidFill>
                <a:cs typeface="Arial" panose="020B0604020202020204" pitchFamily="34" charset="0"/>
              </a:rPr>
              <a:t>topraktaki </a:t>
            </a:r>
            <a:r>
              <a:rPr spc="-15" dirty="0">
                <a:solidFill>
                  <a:schemeClr val="accent3">
                    <a:lumMod val="50000"/>
                  </a:schemeClr>
                </a:solidFill>
                <a:cs typeface="Arial" panose="020B0604020202020204" pitchFamily="34" charset="0"/>
              </a:rPr>
              <a:t>tehlikeli </a:t>
            </a:r>
            <a:r>
              <a:rPr spc="-5" dirty="0">
                <a:solidFill>
                  <a:schemeClr val="accent3">
                    <a:lumMod val="50000"/>
                  </a:schemeClr>
                </a:solidFill>
                <a:cs typeface="Arial" panose="020B0604020202020204" pitchFamily="34" charset="0"/>
              </a:rPr>
              <a:t>madde kirliliğinin %7o’ine e-atıklar  </a:t>
            </a:r>
            <a:r>
              <a:rPr spc="-10" dirty="0">
                <a:solidFill>
                  <a:schemeClr val="accent3">
                    <a:lumMod val="50000"/>
                  </a:schemeClr>
                </a:solidFill>
                <a:cs typeface="Arial" panose="020B0604020202020204" pitchFamily="34" charset="0"/>
              </a:rPr>
              <a:t>sebep</a:t>
            </a:r>
            <a:r>
              <a:rPr spc="25" dirty="0">
                <a:solidFill>
                  <a:schemeClr val="accent3">
                    <a:lumMod val="50000"/>
                  </a:schemeClr>
                </a:solidFill>
                <a:cs typeface="Arial" panose="020B0604020202020204" pitchFamily="34" charset="0"/>
              </a:rPr>
              <a:t> </a:t>
            </a:r>
            <a:r>
              <a:rPr spc="-25" dirty="0">
                <a:solidFill>
                  <a:schemeClr val="accent3">
                    <a:lumMod val="50000"/>
                  </a:schemeClr>
                </a:solidFill>
                <a:cs typeface="Arial" panose="020B0604020202020204" pitchFamily="34" charset="0"/>
              </a:rPr>
              <a:t>olmaktadır.</a:t>
            </a:r>
            <a:endParaRPr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57082164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936747" y="2177796"/>
            <a:ext cx="8770620" cy="0"/>
          </a:xfrm>
          <a:custGeom>
            <a:avLst/>
            <a:gdLst/>
            <a:ahLst/>
            <a:cxnLst/>
            <a:rect l="l" t="t" r="r" b="b"/>
            <a:pathLst>
              <a:path w="8770620">
                <a:moveTo>
                  <a:pt x="0" y="0"/>
                </a:moveTo>
                <a:lnTo>
                  <a:pt x="8770620" y="0"/>
                </a:lnTo>
              </a:path>
            </a:pathLst>
          </a:custGeom>
          <a:ln w="38100">
            <a:solidFill>
              <a:srgbClr val="79A8A3"/>
            </a:solidFill>
          </a:ln>
        </p:spPr>
        <p:txBody>
          <a:bodyPr wrap="square" lIns="0" tIns="0" rIns="0" bIns="0" rtlCol="0"/>
          <a:lstStyle/>
          <a:p>
            <a:endParaRPr/>
          </a:p>
        </p:txBody>
      </p:sp>
      <p:sp>
        <p:nvSpPr>
          <p:cNvPr id="3" name="object 3"/>
          <p:cNvSpPr txBox="1">
            <a:spLocks noGrp="1"/>
          </p:cNvSpPr>
          <p:nvPr>
            <p:ph type="title"/>
          </p:nvPr>
        </p:nvSpPr>
        <p:spPr>
          <a:xfrm>
            <a:off x="335279" y="608590"/>
            <a:ext cx="8229600" cy="660502"/>
          </a:xfrm>
          <a:prstGeom prst="rect">
            <a:avLst/>
          </a:prstGeom>
        </p:spPr>
        <p:txBody>
          <a:bodyPr vert="horz" wrap="square" lIns="0" tIns="38100" rIns="0" bIns="0" rtlCol="0">
            <a:spAutoFit/>
          </a:bodyPr>
          <a:lstStyle/>
          <a:p>
            <a:pPr marL="12700" marR="5080">
              <a:lnSpc>
                <a:spcPts val="5240"/>
              </a:lnSpc>
              <a:spcBef>
                <a:spcPts val="300"/>
              </a:spcBef>
            </a:pPr>
            <a:r>
              <a:rPr sz="3200" b="1" spc="-10" dirty="0">
                <a:solidFill>
                  <a:srgbClr val="4461A3"/>
                </a:solidFill>
              </a:rPr>
              <a:t>ATIKLARIN</a:t>
            </a:r>
            <a:r>
              <a:rPr lang="tr-TR" sz="3200" b="1" spc="-10" dirty="0">
                <a:solidFill>
                  <a:srgbClr val="4461A3"/>
                </a:solidFill>
              </a:rPr>
              <a:t> </a:t>
            </a:r>
            <a:r>
              <a:rPr sz="3200" b="1" spc="-10" dirty="0">
                <a:solidFill>
                  <a:srgbClr val="4461A3"/>
                </a:solidFill>
              </a:rPr>
              <a:t>  </a:t>
            </a:r>
            <a:r>
              <a:rPr sz="3200" b="1" spc="-5" dirty="0">
                <a:solidFill>
                  <a:srgbClr val="4461A3"/>
                </a:solidFill>
              </a:rPr>
              <a:t>SIN</a:t>
            </a:r>
            <a:r>
              <a:rPr sz="3200" b="1" spc="5" dirty="0">
                <a:solidFill>
                  <a:srgbClr val="4461A3"/>
                </a:solidFill>
              </a:rPr>
              <a:t>I</a:t>
            </a:r>
            <a:r>
              <a:rPr sz="3200" b="1" spc="-5" dirty="0">
                <a:solidFill>
                  <a:srgbClr val="4461A3"/>
                </a:solidFill>
              </a:rPr>
              <a:t>FLAN</a:t>
            </a:r>
            <a:r>
              <a:rPr sz="3200" b="1" spc="-20" dirty="0">
                <a:solidFill>
                  <a:srgbClr val="4461A3"/>
                </a:solidFill>
              </a:rPr>
              <a:t>D</a:t>
            </a:r>
            <a:r>
              <a:rPr sz="3200" b="1" dirty="0">
                <a:solidFill>
                  <a:srgbClr val="4461A3"/>
                </a:solidFill>
              </a:rPr>
              <a:t>I</a:t>
            </a:r>
            <a:r>
              <a:rPr sz="3200" b="1" spc="-10" dirty="0">
                <a:solidFill>
                  <a:srgbClr val="4461A3"/>
                </a:solidFill>
              </a:rPr>
              <a:t>RIL</a:t>
            </a:r>
            <a:r>
              <a:rPr sz="3200" b="1" spc="5" dirty="0">
                <a:solidFill>
                  <a:srgbClr val="4461A3"/>
                </a:solidFill>
              </a:rPr>
              <a:t>M</a:t>
            </a:r>
            <a:r>
              <a:rPr sz="3200" b="1" spc="-10" dirty="0">
                <a:solidFill>
                  <a:srgbClr val="4461A3"/>
                </a:solidFill>
              </a:rPr>
              <a:t>ASI</a:t>
            </a:r>
          </a:p>
        </p:txBody>
      </p:sp>
      <p:sp>
        <p:nvSpPr>
          <p:cNvPr id="4" name="object 4"/>
          <p:cNvSpPr/>
          <p:nvPr/>
        </p:nvSpPr>
        <p:spPr>
          <a:xfrm>
            <a:off x="335279" y="1185672"/>
            <a:ext cx="11521440" cy="4361688"/>
          </a:xfrm>
          <a:prstGeom prst="rect">
            <a:avLst/>
          </a:prstGeom>
          <a:blipFill>
            <a:blip r:embed="rId2" cstate="print"/>
            <a:stretch>
              <a:fillRect/>
            </a:stretch>
          </a:blipFill>
          <a:ln w="9525">
            <a:solidFill>
              <a:schemeClr val="tx1"/>
            </a:solidFill>
          </a:ln>
        </p:spPr>
        <p:txBody>
          <a:bodyPr wrap="square" lIns="0" tIns="0" rIns="0" bIns="0" rtlCol="0"/>
          <a:lstStyle/>
          <a:p>
            <a:endParaRPr/>
          </a:p>
        </p:txBody>
      </p:sp>
    </p:spTree>
    <p:extLst>
      <p:ext uri="{BB962C8B-B14F-4D97-AF65-F5344CB8AC3E}">
        <p14:creationId xmlns:p14="http://schemas.microsoft.com/office/powerpoint/2010/main" val="418604322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a:spLocks noGrp="1"/>
          </p:cNvSpPr>
          <p:nvPr>
            <p:ph type="title"/>
          </p:nvPr>
        </p:nvSpPr>
        <p:spPr>
          <a:xfrm>
            <a:off x="554616" y="1127854"/>
            <a:ext cx="7732395" cy="568104"/>
          </a:xfrm>
          <a:prstGeom prst="rect">
            <a:avLst/>
          </a:prstGeom>
        </p:spPr>
        <p:txBody>
          <a:bodyPr vert="horz" wrap="square" lIns="0" tIns="13970" rIns="0" bIns="0" rtlCol="0">
            <a:spAutoFit/>
          </a:bodyPr>
          <a:lstStyle/>
          <a:p>
            <a:pPr marL="12700">
              <a:lnSpc>
                <a:spcPct val="100000"/>
              </a:lnSpc>
              <a:spcBef>
                <a:spcPts val="110"/>
              </a:spcBef>
            </a:pPr>
            <a:r>
              <a:rPr sz="3600" b="1" dirty="0">
                <a:solidFill>
                  <a:srgbClr val="4461A3"/>
                </a:solidFill>
              </a:rPr>
              <a:t>ATIKLARI KAYNAĞINDA </a:t>
            </a:r>
            <a:r>
              <a:rPr sz="3600" b="1" spc="-5" dirty="0">
                <a:solidFill>
                  <a:srgbClr val="4461A3"/>
                </a:solidFill>
              </a:rPr>
              <a:t>AYRI</a:t>
            </a:r>
            <a:r>
              <a:rPr sz="3600" b="1" spc="-65" dirty="0">
                <a:solidFill>
                  <a:srgbClr val="4461A3"/>
                </a:solidFill>
              </a:rPr>
              <a:t> </a:t>
            </a:r>
            <a:r>
              <a:rPr sz="3600" b="1" spc="-5" dirty="0">
                <a:solidFill>
                  <a:srgbClr val="4461A3"/>
                </a:solidFill>
              </a:rPr>
              <a:t>TOPLAMAK</a:t>
            </a:r>
            <a:endParaRPr sz="3600" b="1" dirty="0">
              <a:solidFill>
                <a:srgbClr val="4461A3"/>
              </a:solidFill>
            </a:endParaRPr>
          </a:p>
        </p:txBody>
      </p:sp>
      <p:grpSp>
        <p:nvGrpSpPr>
          <p:cNvPr id="26" name="Group 25"/>
          <p:cNvGrpSpPr/>
          <p:nvPr/>
        </p:nvGrpSpPr>
        <p:grpSpPr>
          <a:xfrm>
            <a:off x="1272606" y="2014013"/>
            <a:ext cx="10032580" cy="3650825"/>
            <a:chOff x="1901951" y="2429204"/>
            <a:chExt cx="10290175" cy="4404666"/>
          </a:xfrm>
        </p:grpSpPr>
        <p:grpSp>
          <p:nvGrpSpPr>
            <p:cNvPr id="7" name="object 7"/>
            <p:cNvGrpSpPr/>
            <p:nvPr/>
          </p:nvGrpSpPr>
          <p:grpSpPr>
            <a:xfrm>
              <a:off x="1901951" y="2969260"/>
              <a:ext cx="10290175" cy="3864610"/>
              <a:chOff x="1901951" y="2969260"/>
              <a:chExt cx="10290175" cy="3864610"/>
            </a:xfrm>
          </p:grpSpPr>
          <p:sp>
            <p:nvSpPr>
              <p:cNvPr id="8" name="object 8"/>
              <p:cNvSpPr/>
              <p:nvPr/>
            </p:nvSpPr>
            <p:spPr>
              <a:xfrm>
                <a:off x="1901951" y="3630168"/>
                <a:ext cx="1292352" cy="1533144"/>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3624072" y="3630168"/>
                <a:ext cx="1249679" cy="1533144"/>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5209031" y="3486912"/>
                <a:ext cx="1097280" cy="1676400"/>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6431280" y="3560064"/>
                <a:ext cx="1082040" cy="1603248"/>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8089392" y="3605784"/>
                <a:ext cx="935736" cy="1557527"/>
              </a:xfrm>
              <a:prstGeom prst="rect">
                <a:avLst/>
              </a:prstGeom>
              <a:blipFill>
                <a:blip r:embed="rId6" cstate="print"/>
                <a:stretch>
                  <a:fillRect/>
                </a:stretch>
              </a:blipFill>
            </p:spPr>
            <p:txBody>
              <a:bodyPr wrap="square" lIns="0" tIns="0" rIns="0" bIns="0" rtlCol="0"/>
              <a:lstStyle/>
              <a:p>
                <a:endParaRPr/>
              </a:p>
            </p:txBody>
          </p:sp>
          <p:sp>
            <p:nvSpPr>
              <p:cNvPr id="13" name="object 13"/>
              <p:cNvSpPr/>
              <p:nvPr/>
            </p:nvSpPr>
            <p:spPr>
              <a:xfrm>
                <a:off x="3114293" y="3010027"/>
                <a:ext cx="634365" cy="424815"/>
              </a:xfrm>
              <a:custGeom>
                <a:avLst/>
                <a:gdLst/>
                <a:ahLst/>
                <a:cxnLst/>
                <a:rect l="l" t="t" r="r" b="b"/>
                <a:pathLst>
                  <a:path w="634364" h="424814">
                    <a:moveTo>
                      <a:pt x="318389" y="0"/>
                    </a:moveTo>
                    <a:lnTo>
                      <a:pt x="53720" y="260731"/>
                    </a:lnTo>
                    <a:lnTo>
                      <a:pt x="1650" y="207772"/>
                    </a:lnTo>
                    <a:lnTo>
                      <a:pt x="0" y="417957"/>
                    </a:lnTo>
                    <a:lnTo>
                      <a:pt x="210184" y="419608"/>
                    </a:lnTo>
                    <a:lnTo>
                      <a:pt x="158115" y="366649"/>
                    </a:lnTo>
                    <a:lnTo>
                      <a:pt x="316865" y="210185"/>
                    </a:lnTo>
                    <a:lnTo>
                      <a:pt x="475106" y="370713"/>
                    </a:lnTo>
                    <a:lnTo>
                      <a:pt x="422147" y="422910"/>
                    </a:lnTo>
                    <a:lnTo>
                      <a:pt x="632332" y="424434"/>
                    </a:lnTo>
                    <a:lnTo>
                      <a:pt x="633983" y="214249"/>
                    </a:lnTo>
                    <a:lnTo>
                      <a:pt x="581025" y="266446"/>
                    </a:lnTo>
                    <a:lnTo>
                      <a:pt x="318389" y="0"/>
                    </a:lnTo>
                    <a:close/>
                  </a:path>
                </a:pathLst>
              </a:custGeom>
              <a:solidFill>
                <a:srgbClr val="5F6271"/>
              </a:solidFill>
            </p:spPr>
            <p:txBody>
              <a:bodyPr wrap="square" lIns="0" tIns="0" rIns="0" bIns="0" rtlCol="0"/>
              <a:lstStyle/>
              <a:p>
                <a:endParaRPr/>
              </a:p>
            </p:txBody>
          </p:sp>
          <p:sp>
            <p:nvSpPr>
              <p:cNvPr id="14" name="object 14"/>
              <p:cNvSpPr/>
              <p:nvPr/>
            </p:nvSpPr>
            <p:spPr>
              <a:xfrm>
                <a:off x="3114293" y="3010027"/>
                <a:ext cx="634365" cy="424815"/>
              </a:xfrm>
              <a:custGeom>
                <a:avLst/>
                <a:gdLst/>
                <a:ahLst/>
                <a:cxnLst/>
                <a:rect l="l" t="t" r="r" b="b"/>
                <a:pathLst>
                  <a:path w="634364" h="424814">
                    <a:moveTo>
                      <a:pt x="632332" y="424434"/>
                    </a:moveTo>
                    <a:lnTo>
                      <a:pt x="422147" y="422910"/>
                    </a:lnTo>
                    <a:lnTo>
                      <a:pt x="475106" y="370713"/>
                    </a:lnTo>
                    <a:lnTo>
                      <a:pt x="316865" y="210185"/>
                    </a:lnTo>
                    <a:lnTo>
                      <a:pt x="158115" y="366649"/>
                    </a:lnTo>
                    <a:lnTo>
                      <a:pt x="210184" y="419608"/>
                    </a:lnTo>
                    <a:lnTo>
                      <a:pt x="0" y="417957"/>
                    </a:lnTo>
                    <a:lnTo>
                      <a:pt x="1650" y="207772"/>
                    </a:lnTo>
                    <a:lnTo>
                      <a:pt x="53720" y="260731"/>
                    </a:lnTo>
                    <a:lnTo>
                      <a:pt x="318389" y="0"/>
                    </a:lnTo>
                    <a:lnTo>
                      <a:pt x="581025" y="266446"/>
                    </a:lnTo>
                    <a:lnTo>
                      <a:pt x="633983" y="214249"/>
                    </a:lnTo>
                    <a:lnTo>
                      <a:pt x="632332" y="424434"/>
                    </a:lnTo>
                  </a:path>
                </a:pathLst>
              </a:custGeom>
              <a:ln w="12700">
                <a:solidFill>
                  <a:srgbClr val="444652"/>
                </a:solidFill>
              </a:ln>
            </p:spPr>
            <p:txBody>
              <a:bodyPr wrap="square" lIns="0" tIns="0" rIns="0" bIns="0" rtlCol="0"/>
              <a:lstStyle/>
              <a:p>
                <a:endParaRPr/>
              </a:p>
            </p:txBody>
          </p:sp>
          <p:sp>
            <p:nvSpPr>
              <p:cNvPr id="15" name="object 15"/>
              <p:cNvSpPr/>
              <p:nvPr/>
            </p:nvSpPr>
            <p:spPr>
              <a:xfrm>
                <a:off x="5513831" y="3142488"/>
                <a:ext cx="485140" cy="243840"/>
              </a:xfrm>
              <a:custGeom>
                <a:avLst/>
                <a:gdLst/>
                <a:ahLst/>
                <a:cxnLst/>
                <a:rect l="l" t="t" r="r" b="b"/>
                <a:pathLst>
                  <a:path w="485139" h="243839">
                    <a:moveTo>
                      <a:pt x="363473" y="0"/>
                    </a:moveTo>
                    <a:lnTo>
                      <a:pt x="121157" y="0"/>
                    </a:lnTo>
                    <a:lnTo>
                      <a:pt x="121157" y="121920"/>
                    </a:lnTo>
                    <a:lnTo>
                      <a:pt x="0" y="121920"/>
                    </a:lnTo>
                    <a:lnTo>
                      <a:pt x="242315" y="243839"/>
                    </a:lnTo>
                    <a:lnTo>
                      <a:pt x="484631" y="121920"/>
                    </a:lnTo>
                    <a:lnTo>
                      <a:pt x="363473" y="121920"/>
                    </a:lnTo>
                    <a:lnTo>
                      <a:pt x="363473" y="0"/>
                    </a:lnTo>
                    <a:close/>
                  </a:path>
                </a:pathLst>
              </a:custGeom>
              <a:solidFill>
                <a:srgbClr val="5F6271"/>
              </a:solidFill>
            </p:spPr>
            <p:txBody>
              <a:bodyPr wrap="square" lIns="0" tIns="0" rIns="0" bIns="0" rtlCol="0"/>
              <a:lstStyle/>
              <a:p>
                <a:endParaRPr/>
              </a:p>
            </p:txBody>
          </p:sp>
          <p:sp>
            <p:nvSpPr>
              <p:cNvPr id="16" name="object 16"/>
              <p:cNvSpPr/>
              <p:nvPr/>
            </p:nvSpPr>
            <p:spPr>
              <a:xfrm>
                <a:off x="5513831" y="3142488"/>
                <a:ext cx="485140" cy="243840"/>
              </a:xfrm>
              <a:custGeom>
                <a:avLst/>
                <a:gdLst/>
                <a:ahLst/>
                <a:cxnLst/>
                <a:rect l="l" t="t" r="r" b="b"/>
                <a:pathLst>
                  <a:path w="485139" h="243839">
                    <a:moveTo>
                      <a:pt x="0" y="121920"/>
                    </a:moveTo>
                    <a:lnTo>
                      <a:pt x="121157" y="121920"/>
                    </a:lnTo>
                    <a:lnTo>
                      <a:pt x="121157" y="0"/>
                    </a:lnTo>
                    <a:lnTo>
                      <a:pt x="363473" y="0"/>
                    </a:lnTo>
                    <a:lnTo>
                      <a:pt x="363473" y="121920"/>
                    </a:lnTo>
                    <a:lnTo>
                      <a:pt x="484631" y="121920"/>
                    </a:lnTo>
                    <a:lnTo>
                      <a:pt x="242315" y="243839"/>
                    </a:lnTo>
                    <a:lnTo>
                      <a:pt x="0" y="121920"/>
                    </a:lnTo>
                    <a:close/>
                  </a:path>
                </a:pathLst>
              </a:custGeom>
              <a:ln w="12700">
                <a:solidFill>
                  <a:srgbClr val="444652"/>
                </a:solidFill>
              </a:ln>
            </p:spPr>
            <p:txBody>
              <a:bodyPr wrap="square" lIns="0" tIns="0" rIns="0" bIns="0" rtlCol="0"/>
              <a:lstStyle/>
              <a:p>
                <a:endParaRPr/>
              </a:p>
            </p:txBody>
          </p:sp>
          <p:sp>
            <p:nvSpPr>
              <p:cNvPr id="17" name="object 17"/>
              <p:cNvSpPr/>
              <p:nvPr/>
            </p:nvSpPr>
            <p:spPr>
              <a:xfrm>
                <a:off x="9025127" y="3529584"/>
                <a:ext cx="1338072" cy="1633727"/>
              </a:xfrm>
              <a:prstGeom prst="rect">
                <a:avLst/>
              </a:prstGeom>
              <a:blipFill>
                <a:blip r:embed="rId7" cstate="print"/>
                <a:stretch>
                  <a:fillRect/>
                </a:stretch>
              </a:blipFill>
            </p:spPr>
            <p:txBody>
              <a:bodyPr wrap="square" lIns="0" tIns="0" rIns="0" bIns="0" rtlCol="0"/>
              <a:lstStyle/>
              <a:p>
                <a:endParaRPr/>
              </a:p>
            </p:txBody>
          </p:sp>
          <p:sp>
            <p:nvSpPr>
              <p:cNvPr id="18" name="object 18"/>
              <p:cNvSpPr/>
              <p:nvPr/>
            </p:nvSpPr>
            <p:spPr>
              <a:xfrm>
                <a:off x="9061449" y="2975610"/>
                <a:ext cx="634365" cy="424815"/>
              </a:xfrm>
              <a:custGeom>
                <a:avLst/>
                <a:gdLst/>
                <a:ahLst/>
                <a:cxnLst/>
                <a:rect l="l" t="t" r="r" b="b"/>
                <a:pathLst>
                  <a:path w="634365" h="424814">
                    <a:moveTo>
                      <a:pt x="318389" y="0"/>
                    </a:moveTo>
                    <a:lnTo>
                      <a:pt x="53721" y="260857"/>
                    </a:lnTo>
                    <a:lnTo>
                      <a:pt x="1524" y="207899"/>
                    </a:lnTo>
                    <a:lnTo>
                      <a:pt x="0" y="418084"/>
                    </a:lnTo>
                    <a:lnTo>
                      <a:pt x="210184" y="419607"/>
                    </a:lnTo>
                    <a:lnTo>
                      <a:pt x="157988" y="366649"/>
                    </a:lnTo>
                    <a:lnTo>
                      <a:pt x="316865" y="210185"/>
                    </a:lnTo>
                    <a:lnTo>
                      <a:pt x="475106" y="370839"/>
                    </a:lnTo>
                    <a:lnTo>
                      <a:pt x="422148" y="423037"/>
                    </a:lnTo>
                    <a:lnTo>
                      <a:pt x="632332" y="424561"/>
                    </a:lnTo>
                    <a:lnTo>
                      <a:pt x="633856" y="214375"/>
                    </a:lnTo>
                    <a:lnTo>
                      <a:pt x="580898" y="266573"/>
                    </a:lnTo>
                    <a:lnTo>
                      <a:pt x="318389" y="0"/>
                    </a:lnTo>
                    <a:close/>
                  </a:path>
                </a:pathLst>
              </a:custGeom>
              <a:solidFill>
                <a:srgbClr val="5F6271"/>
              </a:solidFill>
            </p:spPr>
            <p:txBody>
              <a:bodyPr wrap="square" lIns="0" tIns="0" rIns="0" bIns="0" rtlCol="0"/>
              <a:lstStyle/>
              <a:p>
                <a:endParaRPr/>
              </a:p>
            </p:txBody>
          </p:sp>
          <p:sp>
            <p:nvSpPr>
              <p:cNvPr id="19" name="object 19"/>
              <p:cNvSpPr/>
              <p:nvPr/>
            </p:nvSpPr>
            <p:spPr>
              <a:xfrm>
                <a:off x="9061449" y="2975610"/>
                <a:ext cx="634365" cy="424815"/>
              </a:xfrm>
              <a:custGeom>
                <a:avLst/>
                <a:gdLst/>
                <a:ahLst/>
                <a:cxnLst/>
                <a:rect l="l" t="t" r="r" b="b"/>
                <a:pathLst>
                  <a:path w="634365" h="424814">
                    <a:moveTo>
                      <a:pt x="632332" y="424561"/>
                    </a:moveTo>
                    <a:lnTo>
                      <a:pt x="422148" y="423037"/>
                    </a:lnTo>
                    <a:lnTo>
                      <a:pt x="475106" y="370839"/>
                    </a:lnTo>
                    <a:lnTo>
                      <a:pt x="316865" y="210185"/>
                    </a:lnTo>
                    <a:lnTo>
                      <a:pt x="157988" y="366649"/>
                    </a:lnTo>
                    <a:lnTo>
                      <a:pt x="210184" y="419607"/>
                    </a:lnTo>
                    <a:lnTo>
                      <a:pt x="0" y="418084"/>
                    </a:lnTo>
                    <a:lnTo>
                      <a:pt x="1524" y="207899"/>
                    </a:lnTo>
                    <a:lnTo>
                      <a:pt x="53721" y="260857"/>
                    </a:lnTo>
                    <a:lnTo>
                      <a:pt x="318389" y="0"/>
                    </a:lnTo>
                    <a:lnTo>
                      <a:pt x="580898" y="266573"/>
                    </a:lnTo>
                    <a:lnTo>
                      <a:pt x="633856" y="214375"/>
                    </a:lnTo>
                    <a:lnTo>
                      <a:pt x="632332" y="424561"/>
                    </a:lnTo>
                    <a:close/>
                  </a:path>
                </a:pathLst>
              </a:custGeom>
              <a:ln w="12700">
                <a:solidFill>
                  <a:srgbClr val="444652"/>
                </a:solidFill>
              </a:ln>
            </p:spPr>
            <p:txBody>
              <a:bodyPr wrap="square" lIns="0" tIns="0" rIns="0" bIns="0" rtlCol="0"/>
              <a:lstStyle/>
              <a:p>
                <a:endParaRPr/>
              </a:p>
            </p:txBody>
          </p:sp>
          <p:sp>
            <p:nvSpPr>
              <p:cNvPr id="20" name="object 20"/>
              <p:cNvSpPr/>
              <p:nvPr/>
            </p:nvSpPr>
            <p:spPr>
              <a:xfrm>
                <a:off x="6583680" y="3154680"/>
                <a:ext cx="597407" cy="274320"/>
              </a:xfrm>
              <a:prstGeom prst="rect">
                <a:avLst/>
              </a:prstGeom>
              <a:blipFill>
                <a:blip r:embed="rId8" cstate="print"/>
                <a:stretch>
                  <a:fillRect/>
                </a:stretch>
              </a:blipFill>
            </p:spPr>
            <p:txBody>
              <a:bodyPr wrap="square" lIns="0" tIns="0" rIns="0" bIns="0" rtlCol="0"/>
              <a:lstStyle/>
              <a:p>
                <a:endParaRPr/>
              </a:p>
            </p:txBody>
          </p:sp>
          <p:sp>
            <p:nvSpPr>
              <p:cNvPr id="21" name="object 21"/>
              <p:cNvSpPr/>
              <p:nvPr/>
            </p:nvSpPr>
            <p:spPr>
              <a:xfrm>
                <a:off x="9302495" y="5074920"/>
                <a:ext cx="2889504" cy="1758694"/>
              </a:xfrm>
              <a:prstGeom prst="rect">
                <a:avLst/>
              </a:prstGeom>
              <a:blipFill>
                <a:blip r:embed="rId9" cstate="print"/>
                <a:stretch>
                  <a:fillRect/>
                </a:stretch>
              </a:blipFill>
            </p:spPr>
            <p:txBody>
              <a:bodyPr wrap="square" lIns="0" tIns="0" rIns="0" bIns="0" rtlCol="0"/>
              <a:lstStyle/>
              <a:p>
                <a:endParaRPr/>
              </a:p>
            </p:txBody>
          </p:sp>
        </p:grpSp>
        <p:sp>
          <p:nvSpPr>
            <p:cNvPr id="22" name="object 22"/>
            <p:cNvSpPr txBox="1"/>
            <p:nvPr/>
          </p:nvSpPr>
          <p:spPr>
            <a:xfrm>
              <a:off x="2431984" y="2429204"/>
              <a:ext cx="1283335" cy="329565"/>
            </a:xfrm>
            <a:prstGeom prst="rect">
              <a:avLst/>
            </a:prstGeom>
          </p:spPr>
          <p:txBody>
            <a:bodyPr vert="horz" wrap="square" lIns="0" tIns="11430" rIns="0" bIns="0" rtlCol="0">
              <a:spAutoFit/>
            </a:bodyPr>
            <a:lstStyle/>
            <a:p>
              <a:pPr marL="12700">
                <a:lnSpc>
                  <a:spcPct val="100000"/>
                </a:lnSpc>
                <a:spcBef>
                  <a:spcPts val="90"/>
                </a:spcBef>
              </a:pPr>
              <a:r>
                <a:rPr sz="2000" b="1" spc="-25" dirty="0">
                  <a:latin typeface="Carlito"/>
                  <a:cs typeface="Carlito"/>
                </a:rPr>
                <a:t>Tıbbi</a:t>
              </a:r>
              <a:r>
                <a:rPr sz="2000" b="1" spc="-55" dirty="0">
                  <a:latin typeface="Carlito"/>
                  <a:cs typeface="Carlito"/>
                </a:rPr>
                <a:t> </a:t>
              </a:r>
              <a:r>
                <a:rPr sz="2000" b="1" spc="-20" dirty="0">
                  <a:latin typeface="Carlito"/>
                  <a:cs typeface="Carlito"/>
                </a:rPr>
                <a:t>Atıklar</a:t>
              </a:r>
              <a:endParaRPr sz="2000" dirty="0">
                <a:latin typeface="Carlito"/>
                <a:cs typeface="Carlito"/>
              </a:endParaRPr>
            </a:p>
          </p:txBody>
        </p:sp>
        <p:sp>
          <p:nvSpPr>
            <p:cNvPr id="23" name="object 23"/>
            <p:cNvSpPr txBox="1"/>
            <p:nvPr/>
          </p:nvSpPr>
          <p:spPr>
            <a:xfrm>
              <a:off x="5185917" y="2441575"/>
              <a:ext cx="927100" cy="299720"/>
            </a:xfrm>
            <a:prstGeom prst="rect">
              <a:avLst/>
            </a:prstGeom>
          </p:spPr>
          <p:txBody>
            <a:bodyPr vert="horz" wrap="square" lIns="0" tIns="12700" rIns="0" bIns="0" rtlCol="0">
              <a:spAutoFit/>
            </a:bodyPr>
            <a:lstStyle/>
            <a:p>
              <a:pPr marL="12700">
                <a:lnSpc>
                  <a:spcPct val="100000"/>
                </a:lnSpc>
                <a:spcBef>
                  <a:spcPts val="100"/>
                </a:spcBef>
              </a:pPr>
              <a:r>
                <a:rPr sz="1800" b="1" spc="-10" dirty="0">
                  <a:latin typeface="Carlito"/>
                  <a:cs typeface="Carlito"/>
                </a:rPr>
                <a:t>Evsel</a:t>
              </a:r>
              <a:r>
                <a:rPr sz="1800" b="1" spc="-95" dirty="0">
                  <a:latin typeface="Carlito"/>
                  <a:cs typeface="Carlito"/>
                </a:rPr>
                <a:t> </a:t>
              </a:r>
              <a:r>
                <a:rPr sz="1800" b="1" spc="-20" dirty="0">
                  <a:latin typeface="Carlito"/>
                  <a:cs typeface="Carlito"/>
                </a:rPr>
                <a:t>Atık</a:t>
              </a:r>
              <a:endParaRPr sz="1800" dirty="0">
                <a:latin typeface="Carlito"/>
                <a:cs typeface="Carlito"/>
              </a:endParaRPr>
            </a:p>
          </p:txBody>
        </p:sp>
        <p:sp>
          <p:nvSpPr>
            <p:cNvPr id="24" name="object 24"/>
            <p:cNvSpPr txBox="1"/>
            <p:nvPr/>
          </p:nvSpPr>
          <p:spPr>
            <a:xfrm>
              <a:off x="6689851" y="2454351"/>
              <a:ext cx="1097216" cy="683862"/>
            </a:xfrm>
            <a:prstGeom prst="rect">
              <a:avLst/>
            </a:prstGeom>
          </p:spPr>
          <p:txBody>
            <a:bodyPr vert="horz" wrap="square" lIns="0" tIns="12700" rIns="0" bIns="0" rtlCol="0">
              <a:spAutoFit/>
            </a:bodyPr>
            <a:lstStyle/>
            <a:p>
              <a:pPr algn="ctr">
                <a:lnSpc>
                  <a:spcPct val="100000"/>
                </a:lnSpc>
                <a:spcBef>
                  <a:spcPts val="100"/>
                </a:spcBef>
              </a:pPr>
              <a:r>
                <a:rPr sz="1800" b="1" spc="-10" dirty="0">
                  <a:latin typeface="Carlito"/>
                  <a:cs typeface="Carlito"/>
                </a:rPr>
                <a:t>Ambalaj</a:t>
              </a:r>
              <a:endParaRPr sz="1800" dirty="0">
                <a:latin typeface="Carlito"/>
                <a:cs typeface="Carlito"/>
              </a:endParaRPr>
            </a:p>
            <a:p>
              <a:pPr algn="ctr">
                <a:lnSpc>
                  <a:spcPct val="100000"/>
                </a:lnSpc>
                <a:spcBef>
                  <a:spcPts val="5"/>
                </a:spcBef>
              </a:pPr>
              <a:r>
                <a:rPr sz="1800" b="1" spc="-15" dirty="0">
                  <a:latin typeface="Carlito"/>
                  <a:cs typeface="Carlito"/>
                </a:rPr>
                <a:t>Atığı</a:t>
              </a:r>
              <a:endParaRPr sz="1800" dirty="0">
                <a:latin typeface="Carlito"/>
                <a:cs typeface="Carlito"/>
              </a:endParaRPr>
            </a:p>
          </p:txBody>
        </p:sp>
        <p:sp>
          <p:nvSpPr>
            <p:cNvPr id="25" name="object 25"/>
            <p:cNvSpPr txBox="1"/>
            <p:nvPr/>
          </p:nvSpPr>
          <p:spPr>
            <a:xfrm>
              <a:off x="8280164" y="2493644"/>
              <a:ext cx="1632585" cy="329565"/>
            </a:xfrm>
            <a:prstGeom prst="rect">
              <a:avLst/>
            </a:prstGeom>
          </p:spPr>
          <p:txBody>
            <a:bodyPr vert="horz" wrap="square" lIns="0" tIns="11430" rIns="0" bIns="0" rtlCol="0">
              <a:spAutoFit/>
            </a:bodyPr>
            <a:lstStyle/>
            <a:p>
              <a:pPr marL="12700">
                <a:lnSpc>
                  <a:spcPct val="100000"/>
                </a:lnSpc>
                <a:spcBef>
                  <a:spcPts val="90"/>
                </a:spcBef>
              </a:pPr>
              <a:r>
                <a:rPr sz="2000" b="1" spc="-30" dirty="0">
                  <a:latin typeface="Carlito"/>
                  <a:cs typeface="Carlito"/>
                </a:rPr>
                <a:t>Tehlikeli</a:t>
              </a:r>
              <a:r>
                <a:rPr sz="2000" b="1" spc="-45" dirty="0">
                  <a:latin typeface="Carlito"/>
                  <a:cs typeface="Carlito"/>
                </a:rPr>
                <a:t> </a:t>
              </a:r>
              <a:r>
                <a:rPr sz="2000" b="1" spc="-20" dirty="0">
                  <a:latin typeface="Carlito"/>
                  <a:cs typeface="Carlito"/>
                </a:rPr>
                <a:t>Atıklar</a:t>
              </a:r>
              <a:endParaRPr sz="2000" dirty="0">
                <a:latin typeface="Carlito"/>
                <a:cs typeface="Carlito"/>
              </a:endParaRPr>
            </a:p>
          </p:txBody>
        </p:sp>
      </p:grpSp>
    </p:spTree>
    <p:extLst>
      <p:ext uri="{BB962C8B-B14F-4D97-AF65-F5344CB8AC3E}">
        <p14:creationId xmlns:p14="http://schemas.microsoft.com/office/powerpoint/2010/main" val="389237390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013075" y="6374993"/>
            <a:ext cx="663575" cy="208279"/>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464A56"/>
                </a:solidFill>
                <a:latin typeface="TeXGyreSchola"/>
                <a:cs typeface="TeXGyreSchola"/>
              </a:rPr>
              <a:t>Sıfır</a:t>
            </a:r>
            <a:r>
              <a:rPr sz="1200" spc="-80" dirty="0">
                <a:solidFill>
                  <a:srgbClr val="464A56"/>
                </a:solidFill>
                <a:latin typeface="TeXGyreSchola"/>
                <a:cs typeface="TeXGyreSchola"/>
              </a:rPr>
              <a:t> </a:t>
            </a:r>
            <a:r>
              <a:rPr sz="1200" dirty="0">
                <a:solidFill>
                  <a:srgbClr val="464A56"/>
                </a:solidFill>
                <a:latin typeface="TeXGyreSchola"/>
                <a:cs typeface="TeXGyreSchola"/>
              </a:rPr>
              <a:t>atık</a:t>
            </a:r>
            <a:endParaRPr sz="1200">
              <a:latin typeface="TeXGyreSchola"/>
              <a:cs typeface="TeXGyreSchola"/>
            </a:endParaRPr>
          </a:p>
        </p:txBody>
      </p:sp>
      <p:grpSp>
        <p:nvGrpSpPr>
          <p:cNvPr id="3" name="object 3"/>
          <p:cNvGrpSpPr/>
          <p:nvPr/>
        </p:nvGrpSpPr>
        <p:grpSpPr>
          <a:xfrm>
            <a:off x="540327" y="992722"/>
            <a:ext cx="9670473" cy="4673787"/>
            <a:chOff x="0" y="0"/>
            <a:chExt cx="12192000" cy="6858000"/>
          </a:xfrm>
        </p:grpSpPr>
        <p:sp>
          <p:nvSpPr>
            <p:cNvPr id="4" name="object 4"/>
            <p:cNvSpPr/>
            <p:nvPr/>
          </p:nvSpPr>
          <p:spPr>
            <a:xfrm>
              <a:off x="0" y="0"/>
              <a:ext cx="8866631" cy="5010912"/>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6699503" y="4285488"/>
              <a:ext cx="5492496" cy="2572511"/>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90218570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879475" y="636488"/>
            <a:ext cx="2354580" cy="566181"/>
          </a:xfrm>
          <a:prstGeom prst="rect">
            <a:avLst/>
          </a:prstGeom>
        </p:spPr>
        <p:txBody>
          <a:bodyPr vert="horz" wrap="square" lIns="0" tIns="12065" rIns="0" bIns="0" rtlCol="0">
            <a:spAutoFit/>
          </a:bodyPr>
          <a:lstStyle/>
          <a:p>
            <a:pPr marL="12700">
              <a:lnSpc>
                <a:spcPct val="100000"/>
              </a:lnSpc>
              <a:spcBef>
                <a:spcPts val="95"/>
              </a:spcBef>
            </a:pPr>
            <a:r>
              <a:rPr sz="3600" b="1" spc="-5" dirty="0" err="1">
                <a:solidFill>
                  <a:srgbClr val="4461A3"/>
                </a:solidFill>
              </a:rPr>
              <a:t>Sıfır</a:t>
            </a:r>
            <a:r>
              <a:rPr sz="3600" b="1" spc="-75" dirty="0">
                <a:solidFill>
                  <a:srgbClr val="4461A3"/>
                </a:solidFill>
              </a:rPr>
              <a:t> </a:t>
            </a:r>
            <a:r>
              <a:rPr lang="en-GB" sz="3600" b="1" spc="-5" dirty="0">
                <a:solidFill>
                  <a:srgbClr val="4461A3"/>
                </a:solidFill>
              </a:rPr>
              <a:t>A</a:t>
            </a:r>
            <a:r>
              <a:rPr sz="3600" b="1" spc="-5" dirty="0" err="1">
                <a:solidFill>
                  <a:srgbClr val="4461A3"/>
                </a:solidFill>
              </a:rPr>
              <a:t>tık</a:t>
            </a:r>
            <a:endParaRPr sz="3600" b="1" spc="-5" dirty="0">
              <a:solidFill>
                <a:srgbClr val="4461A3"/>
              </a:solidFill>
            </a:endParaRPr>
          </a:p>
        </p:txBody>
      </p:sp>
      <p:sp>
        <p:nvSpPr>
          <p:cNvPr id="4" name="object 4"/>
          <p:cNvSpPr/>
          <p:nvPr/>
        </p:nvSpPr>
        <p:spPr>
          <a:xfrm>
            <a:off x="879474" y="1341118"/>
            <a:ext cx="10453543" cy="4408517"/>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59434044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936747" y="2177796"/>
            <a:ext cx="8770620" cy="0"/>
          </a:xfrm>
          <a:custGeom>
            <a:avLst/>
            <a:gdLst/>
            <a:ahLst/>
            <a:cxnLst/>
            <a:rect l="l" t="t" r="r" b="b"/>
            <a:pathLst>
              <a:path w="8770620">
                <a:moveTo>
                  <a:pt x="0" y="0"/>
                </a:moveTo>
                <a:lnTo>
                  <a:pt x="8770620" y="0"/>
                </a:lnTo>
              </a:path>
            </a:pathLst>
          </a:custGeom>
          <a:ln w="38100">
            <a:solidFill>
              <a:srgbClr val="79A8A3"/>
            </a:solidFill>
          </a:ln>
        </p:spPr>
        <p:txBody>
          <a:bodyPr wrap="square" lIns="0" tIns="0" rIns="0" bIns="0" rtlCol="0"/>
          <a:lstStyle/>
          <a:p>
            <a:endParaRPr/>
          </a:p>
        </p:txBody>
      </p:sp>
      <p:sp>
        <p:nvSpPr>
          <p:cNvPr id="3" name="object 3"/>
          <p:cNvSpPr txBox="1">
            <a:spLocks noGrp="1"/>
          </p:cNvSpPr>
          <p:nvPr>
            <p:ph type="title"/>
          </p:nvPr>
        </p:nvSpPr>
        <p:spPr>
          <a:xfrm>
            <a:off x="381000" y="502516"/>
            <a:ext cx="2354580" cy="566181"/>
          </a:xfrm>
          <a:prstGeom prst="rect">
            <a:avLst/>
          </a:prstGeom>
        </p:spPr>
        <p:txBody>
          <a:bodyPr vert="horz" wrap="square" lIns="0" tIns="12065" rIns="0" bIns="0" rtlCol="0">
            <a:spAutoFit/>
          </a:bodyPr>
          <a:lstStyle/>
          <a:p>
            <a:pPr marL="12700">
              <a:lnSpc>
                <a:spcPct val="100000"/>
              </a:lnSpc>
              <a:spcBef>
                <a:spcPts val="95"/>
              </a:spcBef>
            </a:pPr>
            <a:r>
              <a:rPr sz="3600" b="1" spc="-5" dirty="0" err="1">
                <a:solidFill>
                  <a:srgbClr val="4461A3"/>
                </a:solidFill>
              </a:rPr>
              <a:t>Sıfır</a:t>
            </a:r>
            <a:r>
              <a:rPr sz="3600" b="1" spc="-75" dirty="0">
                <a:solidFill>
                  <a:srgbClr val="4461A3"/>
                </a:solidFill>
              </a:rPr>
              <a:t> </a:t>
            </a:r>
            <a:r>
              <a:rPr lang="en-GB" sz="3600" b="1" spc="-5" dirty="0">
                <a:solidFill>
                  <a:srgbClr val="4461A3"/>
                </a:solidFill>
              </a:rPr>
              <a:t>A</a:t>
            </a:r>
            <a:r>
              <a:rPr sz="3600" b="1" spc="-5" dirty="0" err="1">
                <a:solidFill>
                  <a:srgbClr val="4461A3"/>
                </a:solidFill>
              </a:rPr>
              <a:t>tık</a:t>
            </a:r>
            <a:endParaRPr sz="3600" b="1" spc="-5" dirty="0">
              <a:solidFill>
                <a:srgbClr val="4461A3"/>
              </a:solidFill>
            </a:endParaRPr>
          </a:p>
        </p:txBody>
      </p:sp>
      <p:sp>
        <p:nvSpPr>
          <p:cNvPr id="4" name="object 4"/>
          <p:cNvSpPr/>
          <p:nvPr/>
        </p:nvSpPr>
        <p:spPr>
          <a:xfrm>
            <a:off x="381000" y="1386839"/>
            <a:ext cx="3413760" cy="2520695"/>
          </a:xfrm>
          <a:prstGeom prst="rect">
            <a:avLst/>
          </a:prstGeom>
          <a:blipFill>
            <a:blip r:embed="rId2" cstate="print"/>
            <a:stretch>
              <a:fillRect/>
            </a:stretch>
          </a:blipFill>
        </p:spPr>
        <p:txBody>
          <a:bodyPr wrap="square" lIns="0" tIns="0" rIns="0" bIns="0" rtlCol="0"/>
          <a:lstStyle/>
          <a:p>
            <a:endParaRPr/>
          </a:p>
        </p:txBody>
      </p:sp>
      <p:grpSp>
        <p:nvGrpSpPr>
          <p:cNvPr id="5" name="object 5"/>
          <p:cNvGrpSpPr/>
          <p:nvPr/>
        </p:nvGrpSpPr>
        <p:grpSpPr>
          <a:xfrm>
            <a:off x="365759" y="1597152"/>
            <a:ext cx="11535296" cy="4114800"/>
            <a:chOff x="365759" y="1597152"/>
            <a:chExt cx="11826240" cy="4907280"/>
          </a:xfrm>
        </p:grpSpPr>
        <p:sp>
          <p:nvSpPr>
            <p:cNvPr id="6" name="object 6"/>
            <p:cNvSpPr/>
            <p:nvPr/>
          </p:nvSpPr>
          <p:spPr>
            <a:xfrm>
              <a:off x="4605527" y="1597152"/>
              <a:ext cx="4748783" cy="1499615"/>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9354312" y="1810512"/>
              <a:ext cx="2837688" cy="3901440"/>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365759" y="4090416"/>
              <a:ext cx="3977640" cy="2304288"/>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4175759" y="4020312"/>
              <a:ext cx="5608320" cy="2484120"/>
            </a:xfrm>
            <a:prstGeom prst="rect">
              <a:avLst/>
            </a:prstGeom>
            <a:blipFill>
              <a:blip r:embed="rId6"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92709032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804948" y="942109"/>
            <a:ext cx="9946179" cy="4661499"/>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86404805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211461" y="942109"/>
            <a:ext cx="7666830" cy="4807528"/>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72709537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66111" y="1080141"/>
            <a:ext cx="9485376" cy="4500764"/>
            <a:chOff x="2706623" y="0"/>
            <a:chExt cx="9485630" cy="6772909"/>
          </a:xfrm>
        </p:grpSpPr>
        <p:sp>
          <p:nvSpPr>
            <p:cNvPr id="3" name="object 3"/>
            <p:cNvSpPr/>
            <p:nvPr/>
          </p:nvSpPr>
          <p:spPr>
            <a:xfrm>
              <a:off x="2706623" y="0"/>
              <a:ext cx="4523232" cy="6489192"/>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7229855" y="0"/>
              <a:ext cx="4962144" cy="3636264"/>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7333488" y="3797806"/>
              <a:ext cx="3919728" cy="2974846"/>
            </a:xfrm>
            <a:prstGeom prst="rect">
              <a:avLst/>
            </a:prstGeom>
            <a:blipFill>
              <a:blip r:embed="rId4"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270489108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8500" y="858981"/>
            <a:ext cx="10958945" cy="4862946"/>
            <a:chOff x="0" y="0"/>
            <a:chExt cx="12131040" cy="6858000"/>
          </a:xfrm>
        </p:grpSpPr>
        <p:sp>
          <p:nvSpPr>
            <p:cNvPr id="3" name="object 3"/>
            <p:cNvSpPr/>
            <p:nvPr/>
          </p:nvSpPr>
          <p:spPr>
            <a:xfrm>
              <a:off x="85343" y="0"/>
              <a:ext cx="4520184" cy="3901440"/>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4596383" y="0"/>
              <a:ext cx="4325112" cy="3685031"/>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0" y="3752088"/>
              <a:ext cx="5291327" cy="3105909"/>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5291327" y="3453382"/>
              <a:ext cx="5870448" cy="3334510"/>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8284464" y="252984"/>
              <a:ext cx="3846576" cy="2889504"/>
            </a:xfrm>
            <a:prstGeom prst="rect">
              <a:avLst/>
            </a:prstGeom>
            <a:blipFill>
              <a:blip r:embed="rId6"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273562592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900546" y="942109"/>
            <a:ext cx="10169114" cy="4793673"/>
            <a:chOff x="1536191" y="70102"/>
            <a:chExt cx="10655935" cy="6739255"/>
          </a:xfrm>
        </p:grpSpPr>
        <p:sp>
          <p:nvSpPr>
            <p:cNvPr id="3" name="object 3"/>
            <p:cNvSpPr/>
            <p:nvPr/>
          </p:nvSpPr>
          <p:spPr>
            <a:xfrm>
              <a:off x="1536191" y="70102"/>
              <a:ext cx="5181600" cy="6739125"/>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6605015" y="216407"/>
              <a:ext cx="5586983" cy="6483096"/>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49147770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05376" y="942107"/>
            <a:ext cx="9518484" cy="4874579"/>
            <a:chOff x="0" y="0"/>
            <a:chExt cx="12037060" cy="6858000"/>
          </a:xfrm>
        </p:grpSpPr>
        <p:sp>
          <p:nvSpPr>
            <p:cNvPr id="3" name="object 3"/>
            <p:cNvSpPr/>
            <p:nvPr/>
          </p:nvSpPr>
          <p:spPr>
            <a:xfrm>
              <a:off x="2715767" y="0"/>
              <a:ext cx="9320784" cy="6857998"/>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377951" y="493776"/>
              <a:ext cx="2859023" cy="2148839"/>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0" y="3919728"/>
              <a:ext cx="3502151" cy="2627376"/>
            </a:xfrm>
            <a:prstGeom prst="rect">
              <a:avLst/>
            </a:prstGeom>
            <a:blipFill>
              <a:blip r:embed="rId4"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257687245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29242" y="900545"/>
            <a:ext cx="11053158" cy="4845488"/>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3502414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4217028"/>
            <a:ext cx="10515600" cy="788011"/>
          </a:xfrm>
        </p:spPr>
        <p:txBody>
          <a:bodyPr>
            <a:noAutofit/>
          </a:bodyPr>
          <a:lstStyle/>
          <a:p>
            <a:pPr algn="r"/>
            <a:r>
              <a:rPr lang="en-GB" sz="3600" b="1" dirty="0" err="1">
                <a:solidFill>
                  <a:srgbClr val="4461A3"/>
                </a:solidFill>
              </a:rPr>
              <a:t>Katılımınız</a:t>
            </a:r>
            <a:r>
              <a:rPr lang="en-GB" sz="3600" b="1" dirty="0">
                <a:solidFill>
                  <a:srgbClr val="4461A3"/>
                </a:solidFill>
              </a:rPr>
              <a:t> </a:t>
            </a:r>
            <a:r>
              <a:rPr lang="en-GB" sz="3600" b="1" dirty="0" err="1">
                <a:solidFill>
                  <a:srgbClr val="4461A3"/>
                </a:solidFill>
              </a:rPr>
              <a:t>için</a:t>
            </a:r>
            <a:r>
              <a:rPr lang="en-GB" sz="3600" b="1" dirty="0">
                <a:solidFill>
                  <a:srgbClr val="4461A3"/>
                </a:solidFill>
              </a:rPr>
              <a:t> </a:t>
            </a:r>
            <a:r>
              <a:rPr lang="en-GB" sz="3600" b="1" dirty="0" err="1">
                <a:solidFill>
                  <a:srgbClr val="4461A3"/>
                </a:solidFill>
              </a:rPr>
              <a:t>teşekkürler</a:t>
            </a:r>
            <a:endParaRPr lang="tr-TR" sz="3600" dirty="0">
              <a:solidFill>
                <a:srgbClr val="4461A3"/>
              </a:solidFill>
            </a:endParaRPr>
          </a:p>
        </p:txBody>
      </p:sp>
      <p:sp>
        <p:nvSpPr>
          <p:cNvPr id="3" name="object 4"/>
          <p:cNvSpPr txBox="1"/>
          <p:nvPr/>
        </p:nvSpPr>
        <p:spPr>
          <a:xfrm>
            <a:off x="838200" y="1399546"/>
            <a:ext cx="9053274" cy="996427"/>
          </a:xfrm>
          <a:prstGeom prst="rect">
            <a:avLst/>
          </a:prstGeom>
        </p:spPr>
        <p:txBody>
          <a:bodyPr vert="horz" wrap="square" lIns="0" tIns="11430" rIns="0" bIns="0" rtlCol="0">
            <a:spAutoFit/>
          </a:bodyPr>
          <a:lstStyle/>
          <a:p>
            <a:pPr marL="12700" marR="5080">
              <a:lnSpc>
                <a:spcPct val="100000"/>
              </a:lnSpc>
              <a:spcBef>
                <a:spcPts val="90"/>
              </a:spcBef>
            </a:pPr>
            <a:r>
              <a:rPr sz="3200" spc="-65" dirty="0">
                <a:solidFill>
                  <a:schemeClr val="accent3">
                    <a:lumMod val="50000"/>
                  </a:schemeClr>
                </a:solidFill>
                <a:cs typeface="Carlito"/>
              </a:rPr>
              <a:t>Temiz </a:t>
            </a:r>
            <a:r>
              <a:rPr sz="3200" spc="-20" dirty="0">
                <a:solidFill>
                  <a:schemeClr val="accent3">
                    <a:lumMod val="50000"/>
                  </a:schemeClr>
                </a:solidFill>
                <a:cs typeface="Carlito"/>
              </a:rPr>
              <a:t>ve Yaşanabilir </a:t>
            </a:r>
            <a:r>
              <a:rPr sz="3200" spc="-5" dirty="0">
                <a:solidFill>
                  <a:schemeClr val="accent3">
                    <a:lumMod val="50000"/>
                  </a:schemeClr>
                </a:solidFill>
                <a:cs typeface="Carlito"/>
              </a:rPr>
              <a:t>bir  </a:t>
            </a:r>
            <a:r>
              <a:rPr sz="3200" spc="-45" dirty="0">
                <a:solidFill>
                  <a:schemeClr val="accent3">
                    <a:lumMod val="50000"/>
                  </a:schemeClr>
                </a:solidFill>
                <a:cs typeface="Carlito"/>
              </a:rPr>
              <a:t>Türkiye </a:t>
            </a:r>
            <a:r>
              <a:rPr sz="3200" spc="-5" dirty="0">
                <a:solidFill>
                  <a:schemeClr val="accent3">
                    <a:lumMod val="50000"/>
                  </a:schemeClr>
                </a:solidFill>
                <a:cs typeface="Carlito"/>
              </a:rPr>
              <a:t>için SIFIR </a:t>
            </a:r>
            <a:r>
              <a:rPr sz="3200" spc="-60" dirty="0">
                <a:solidFill>
                  <a:schemeClr val="accent3">
                    <a:lumMod val="50000"/>
                  </a:schemeClr>
                </a:solidFill>
                <a:cs typeface="Carlito"/>
              </a:rPr>
              <a:t>ATIK  </a:t>
            </a:r>
            <a:r>
              <a:rPr sz="3200" spc="-25" dirty="0">
                <a:solidFill>
                  <a:schemeClr val="accent3">
                    <a:lumMod val="50000"/>
                  </a:schemeClr>
                </a:solidFill>
                <a:cs typeface="Carlito"/>
              </a:rPr>
              <a:t>hareketine </a:t>
            </a:r>
            <a:r>
              <a:rPr sz="3200" spc="-10" dirty="0">
                <a:solidFill>
                  <a:schemeClr val="accent3">
                    <a:lumMod val="50000"/>
                  </a:schemeClr>
                </a:solidFill>
                <a:cs typeface="Carlito"/>
              </a:rPr>
              <a:t>sen de</a:t>
            </a:r>
            <a:r>
              <a:rPr sz="3200" spc="60" dirty="0">
                <a:solidFill>
                  <a:schemeClr val="accent3">
                    <a:lumMod val="50000"/>
                  </a:schemeClr>
                </a:solidFill>
                <a:cs typeface="Carlito"/>
              </a:rPr>
              <a:t> </a:t>
            </a:r>
            <a:r>
              <a:rPr sz="3200" spc="-15" dirty="0">
                <a:solidFill>
                  <a:schemeClr val="accent3">
                    <a:lumMod val="50000"/>
                  </a:schemeClr>
                </a:solidFill>
                <a:cs typeface="Carlito"/>
              </a:rPr>
              <a:t>katıl!</a:t>
            </a:r>
            <a:endParaRPr sz="3200" dirty="0">
              <a:solidFill>
                <a:schemeClr val="accent3">
                  <a:lumMod val="50000"/>
                </a:schemeClr>
              </a:solidFill>
              <a:cs typeface="Carlito"/>
            </a:endParaRPr>
          </a:p>
        </p:txBody>
      </p:sp>
      <p:sp>
        <p:nvSpPr>
          <p:cNvPr id="4" name="object 3"/>
          <p:cNvSpPr/>
          <p:nvPr/>
        </p:nvSpPr>
        <p:spPr>
          <a:xfrm>
            <a:off x="1960365" y="2734685"/>
            <a:ext cx="3486041" cy="227035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80921275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7D800A61213BC4C897162EE5F8A34CA" ma:contentTypeVersion="12" ma:contentTypeDescription="Create a new document." ma:contentTypeScope="" ma:versionID="442cae5f82220a4ccced1209cb5fae84">
  <xsd:schema xmlns:xsd="http://www.w3.org/2001/XMLSchema" xmlns:xs="http://www.w3.org/2001/XMLSchema" xmlns:p="http://schemas.microsoft.com/office/2006/metadata/properties" xmlns:ns2="b095ed42-664e-42a0-b63e-0e143be1cf68" xmlns:ns3="e453e4fc-d771-42df-9133-6440cbab9932" targetNamespace="http://schemas.microsoft.com/office/2006/metadata/properties" ma:root="true" ma:fieldsID="ac34693b3240406c0d94bfd8a6745ee6" ns2:_="" ns3:_="">
    <xsd:import namespace="b095ed42-664e-42a0-b63e-0e143be1cf68"/>
    <xsd:import namespace="e453e4fc-d771-42df-9133-6440cbab993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95ed42-664e-42a0-b63e-0e143be1cf68"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453e4fc-d771-42df-9133-6440cbab9932"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38136ED-9F38-48F2-972C-28A71B894DC7}"/>
</file>

<file path=customXml/itemProps2.xml><?xml version="1.0" encoding="utf-8"?>
<ds:datastoreItem xmlns:ds="http://schemas.openxmlformats.org/officeDocument/2006/customXml" ds:itemID="{95330BC6-1214-4B95-A74B-5B441BB0D923}"/>
</file>

<file path=customXml/itemProps3.xml><?xml version="1.0" encoding="utf-8"?>
<ds:datastoreItem xmlns:ds="http://schemas.openxmlformats.org/officeDocument/2006/customXml" ds:itemID="{EE3318E5-20E7-42E9-ABCC-985019F7D270}"/>
</file>

<file path=docProps/app.xml><?xml version="1.0" encoding="utf-8"?>
<Properties xmlns="http://schemas.openxmlformats.org/officeDocument/2006/extended-properties" xmlns:vt="http://schemas.openxmlformats.org/officeDocument/2006/docPropsVTypes">
  <Template>Office Theme</Template>
  <TotalTime>342</TotalTime>
  <Words>2920</Words>
  <Application>Microsoft Office PowerPoint</Application>
  <PresentationFormat>Widescreen</PresentationFormat>
  <Paragraphs>311</Paragraphs>
  <Slides>77</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77</vt:i4>
      </vt:variant>
    </vt:vector>
  </HeadingPairs>
  <TitlesOfParts>
    <vt:vector size="88" baseType="lpstr">
      <vt:lpstr>Arial</vt:lpstr>
      <vt:lpstr>Calibri</vt:lpstr>
      <vt:lpstr>Calibri Light</vt:lpstr>
      <vt:lpstr>Carlito</vt:lpstr>
      <vt:lpstr>Noto Sans Symbols</vt:lpstr>
      <vt:lpstr>Segoe UI</vt:lpstr>
      <vt:lpstr>TeXGyreSchola</vt:lpstr>
      <vt:lpstr>Times New Roman</vt:lpstr>
      <vt:lpstr>Trebuchet MS</vt:lpstr>
      <vt:lpstr>Wingdings</vt:lpstr>
      <vt:lpstr>Office Theme</vt:lpstr>
      <vt:lpstr> Şanlıurfa Haliliye ve Kilis’te “Sıfır Atık” Konusunda Farkındalık Oluşturma ve Eğitim/Eğitimci Eğitimi Projesi (UNDP-TUR-RFP(USB)-2020/03) </vt:lpstr>
      <vt:lpstr>Ev Sahibi Topluluklar için Etkin Kentsel Atık Yönetimi Faz II: Katılımcı Atık Yönetimi Aracılığı ile Sosyal Uyumun Güçlendirilmesi Projesi</vt:lpstr>
      <vt:lpstr>Proje Kapsamında;</vt:lpstr>
      <vt:lpstr>Şanlıurfa Haliliye ve Kilis’te “Sıfır Atık” Konusunda Farkındalık Oluşturma ve Eğitim/Eğitimci Eğitimi Projesi</vt:lpstr>
      <vt:lpstr>Proje Faaliyetleri </vt:lpstr>
      <vt:lpstr>Faaliyet 1: Farkındalık Oluşturma</vt:lpstr>
      <vt:lpstr>Faaliyet 2: Eğitim ve Eğitimci Eğitimleri</vt:lpstr>
      <vt:lpstr>Faaliyet 2: Eğitim ve Eğitimci Eğitimleri</vt:lpstr>
      <vt:lpstr>Faaliyet 2: Eğitim ve Eğitimci Eğitimleri</vt:lpstr>
      <vt:lpstr>Faaliyet 3: Anketler ve Final Raporu</vt:lpstr>
      <vt:lpstr>PowerPoint Presentation</vt:lpstr>
      <vt:lpstr>İçerik </vt:lpstr>
      <vt:lpstr>PowerPoint Presentation</vt:lpstr>
      <vt:lpstr>Entegre atık yönetimi</vt:lpstr>
      <vt:lpstr>ENTEGRE KATI ATIK YÖNETİMİ</vt:lpstr>
      <vt:lpstr>PowerPoint Presentation</vt:lpstr>
      <vt:lpstr>Geri Kazanılabilir Atıkların Toplanması ve Geri Dönüşüm Hedefleri</vt:lpstr>
      <vt:lpstr>Geri Kazanılabilir Atıkların Toplanması ve Geri Dönüşüm Hedefleri</vt:lpstr>
      <vt:lpstr>Sıfır atık yönetimi bize neler kazandıracak ne gibi etkileri olacak?</vt:lpstr>
      <vt:lpstr>Sıfır atık yönetimi bize neler kazandıracak ne gibi etkileri olacak?</vt:lpstr>
      <vt:lpstr>PowerPoint Presentation</vt:lpstr>
      <vt:lpstr>Atıkların sınıflandırılması</vt:lpstr>
      <vt:lpstr>Dünyada ve Türkiye’de atık yönetim geçmişi</vt:lpstr>
      <vt:lpstr>Dünyada ve Türkiye’de atık  yönetim geçmişi</vt:lpstr>
      <vt:lpstr>NEDEN SIFIR ATIK???</vt:lpstr>
      <vt:lpstr>PowerPoint Presentation</vt:lpstr>
      <vt:lpstr>Neden vahşi veya düzenli depolama olmamalı?</vt:lpstr>
      <vt:lpstr>PowerPoint Presentation</vt:lpstr>
      <vt:lpstr>2872 sayılı Çevre Kanunun 8. maddesine göre ‘ Her türlü atık ve artığı doğrudan ve dolaylı biçimde  alıcı ortama vermek, depolamak ve benzeri faaliyetlerde bulunmak yasaktır’.</vt:lpstr>
      <vt:lpstr>PowerPoint Presentation</vt:lpstr>
      <vt:lpstr>PowerPoint Presentation</vt:lpstr>
      <vt:lpstr>Atık Yönetimine Teknolojik Yaklaşımı</vt:lpstr>
      <vt:lpstr>PowerPoint Presentation</vt:lpstr>
      <vt:lpstr>PowerPoint Presentation</vt:lpstr>
      <vt:lpstr>ATIK YÖNETİMİ NEDİR?</vt:lpstr>
      <vt:lpstr>NEDEN SIFIR ATIK?</vt:lpstr>
      <vt:lpstr>PowerPoint Presentation</vt:lpstr>
      <vt:lpstr>ÖZGÜRLEŞTİRİCİ  BİLME</vt:lpstr>
      <vt:lpstr>Çevre duyarlılığı ve sıfır atık</vt:lpstr>
      <vt:lpstr>PowerPoint Presentation</vt:lpstr>
      <vt:lpstr>Tüketim alışkanlıkları ve doğrusal ekonomi</vt:lpstr>
      <vt:lpstr>Atık Yönetimi, Değerlendirilmesi ve  Uygulanmasında Yaklaşımlar</vt:lpstr>
      <vt:lpstr>Atık yönetimi hedefleri</vt:lpstr>
      <vt:lpstr>PowerPoint Presentation</vt:lpstr>
      <vt:lpstr>PowerPoint Presentation</vt:lpstr>
      <vt:lpstr>ATIKLARIN DÜZENLİ DEPOLANMASI</vt:lpstr>
      <vt:lpstr>GERİ DÖNÜŞÜM</vt:lpstr>
      <vt:lpstr>Kaynak verimliliği-Sıfır atık uygulamalarının davranış şekline  dönüştürülmesi</vt:lpstr>
      <vt:lpstr>KAYNAK VERİMLİLİĞİ</vt:lpstr>
      <vt:lpstr>PowerPoint Presentation</vt:lpstr>
      <vt:lpstr>PowerPoint Presentation</vt:lpstr>
      <vt:lpstr>PowerPoint Presentation</vt:lpstr>
      <vt:lpstr>PowerPoint Presentation</vt:lpstr>
      <vt:lpstr>İhtiyaçların Belirlenmesi</vt:lpstr>
      <vt:lpstr>Kazançlar ve döngüsel ekonomi</vt:lpstr>
      <vt:lpstr>PowerPoint Presentation</vt:lpstr>
      <vt:lpstr>PowerPoint Presentation</vt:lpstr>
      <vt:lpstr>Tehlikeli Atık Yönetimi</vt:lpstr>
      <vt:lpstr>TEHLİKELİ ATIK ÜRETEN  BİRİMLER</vt:lpstr>
      <vt:lpstr>PowerPoint Presentation</vt:lpstr>
      <vt:lpstr>Tehlikeli Atık Nedir?</vt:lpstr>
      <vt:lpstr>Özel Atık Nedir</vt:lpstr>
      <vt:lpstr>Atık Yönetim Planı</vt:lpstr>
      <vt:lpstr>Elektronik atık nedir?</vt:lpstr>
      <vt:lpstr>ATIKLARIN   SINIFLANDIRILMASI</vt:lpstr>
      <vt:lpstr>ATIKLARI KAYNAĞINDA AYRI TOPLAMAK</vt:lpstr>
      <vt:lpstr>PowerPoint Presentation</vt:lpstr>
      <vt:lpstr>Sıfır Atık</vt:lpstr>
      <vt:lpstr>Sıfır Atık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Katılımınız için teşekkürler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Gizem Morgül</dc:creator>
  <cp:lastModifiedBy>Gözde Töreyen</cp:lastModifiedBy>
  <cp:revision>48</cp:revision>
  <dcterms:created xsi:type="dcterms:W3CDTF">2020-08-26T11:01:47Z</dcterms:created>
  <dcterms:modified xsi:type="dcterms:W3CDTF">2020-10-08T09:45:37Z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0x01010047D800A61213BC4C897162EE5F8A34CA</vt:lpwstr>
  </property>
</Properties>
</file>