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g"/>
  <Override PartName="/ppt/diagrams/data1.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45.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56.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4.xml" ContentType="application/vnd.openxmlformats-officedocument.presentationml.slide+xml"/>
  <Override PartName="/ppt/slides/slide63.xml" ContentType="application/vnd.openxmlformats-officedocument.presentationml.slide+xml"/>
  <Override PartName="/ppt/slides/slide62.xml" ContentType="application/vnd.openxmlformats-officedocument.presentationml.slide+xml"/>
  <Override PartName="/ppt/slides/slide61.xml" ContentType="application/vnd.openxmlformats-officedocument.presentationml.slide+xml"/>
  <Override PartName="/ppt/slides/slide60.xml" ContentType="application/vnd.openxmlformats-officedocument.presentationml.slide+xml"/>
  <Override PartName="/ppt/slides/slide44.xml" ContentType="application/vnd.openxmlformats-officedocument.presentationml.slide+xml"/>
  <Override PartName="/ppt/slides/slide51.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50.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s/slide48.xml" ContentType="application/vnd.openxmlformats-officedocument.presentationml.slide+xml"/>
  <Override PartName="/ppt/slides/slide3.xml" ContentType="application/vnd.openxmlformats-officedocument.presentationml.slide+xml"/>
  <Override PartName="/ppt/slides/slide47.xml" ContentType="application/vnd.openxmlformats-officedocument.presentationml.slide+xml"/>
  <Override PartName="/ppt/slides/slide1.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commentAuthors.xml" ContentType="application/vnd.openxmlformats-officedocument.presentationml.commentAuthors+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1.xml" ContentType="application/vnd.openxmlformats-officedocument.theme+xml"/>
  <Override PartName="/ppt/comments/comment1.xml" ContentType="application/vnd.openxmlformats-officedocument.presentationml.comments+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revisionInfo.xml" ContentType="application/vnd.ms-powerpoint.revisioninfo+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312" r:id="rId2"/>
    <p:sldId id="318" r:id="rId3"/>
    <p:sldId id="319" r:id="rId4"/>
    <p:sldId id="320" r:id="rId5"/>
    <p:sldId id="321" r:id="rId6"/>
    <p:sldId id="322" r:id="rId7"/>
    <p:sldId id="323" r:id="rId8"/>
    <p:sldId id="324" r:id="rId9"/>
    <p:sldId id="325" r:id="rId10"/>
    <p:sldId id="326" r:id="rId11"/>
    <p:sldId id="314" r:id="rId12"/>
    <p:sldId id="317" r:id="rId13"/>
    <p:sldId id="260"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 id="287" r:id="rId40"/>
    <p:sldId id="288" r:id="rId41"/>
    <p:sldId id="289" r:id="rId42"/>
    <p:sldId id="290" r:id="rId43"/>
    <p:sldId id="315" r:id="rId44"/>
    <p:sldId id="292" r:id="rId45"/>
    <p:sldId id="293" r:id="rId46"/>
    <p:sldId id="294" r:id="rId47"/>
    <p:sldId id="295" r:id="rId48"/>
    <p:sldId id="296" r:id="rId49"/>
    <p:sldId id="297" r:id="rId50"/>
    <p:sldId id="316" r:id="rId51"/>
    <p:sldId id="298" r:id="rId52"/>
    <p:sldId id="299" r:id="rId53"/>
    <p:sldId id="300" r:id="rId54"/>
    <p:sldId id="301" r:id="rId55"/>
    <p:sldId id="302" r:id="rId56"/>
    <p:sldId id="303" r:id="rId57"/>
    <p:sldId id="304" r:id="rId58"/>
    <p:sldId id="305" r:id="rId59"/>
    <p:sldId id="306" r:id="rId60"/>
    <p:sldId id="307" r:id="rId61"/>
    <p:sldId id="308" r:id="rId62"/>
    <p:sldId id="309" r:id="rId63"/>
    <p:sldId id="310" r:id="rId64"/>
    <p:sldId id="311" r:id="rId65"/>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dil Safiye Soyseckin Ceylan" initials="ISSC" lastIdx="5" clrIdx="0">
    <p:extLst>
      <p:ext uri="{19B8F6BF-5375-455C-9EA6-DF929625EA0E}">
        <p15:presenceInfo xmlns:p15="http://schemas.microsoft.com/office/powerpoint/2012/main" userId="S::idil.ceylan@undp.org::5b07104c-74bf-41fe-a238-562dbc68f82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61A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EE6BAF-596D-49C5-9B18-DA99AD158731}" v="5" dt="2020-09-25T16:07:57.4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78"/>
  </p:normalViewPr>
  <p:slideViewPr>
    <p:cSldViewPr snapToGrid="0" snapToObjects="1">
      <p:cViewPr varScale="1">
        <p:scale>
          <a:sx n="74" d="100"/>
          <a:sy n="74" d="100"/>
        </p:scale>
        <p:origin x="24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commentAuthors" Target="commentAuthors.xml"/><Relationship Id="rId74" Type="http://schemas.openxmlformats.org/officeDocument/2006/relationships/customXml" Target="../customXml/item3.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microsoft.com/office/2015/10/relationships/revisionInfo" Target="revisionInfo.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09-25T19:05:03.608" idx="4">
    <p:pos x="7484" y="752"/>
    <p:text>daha oncekinde de belirtmiştim. eko vatandaş yerine eko birey denmesi daha dogru olur dışlayıcı olmaması açısından</p:text>
    <p:extLst>
      <p:ext uri="{C676402C-5697-4E1C-873F-D02D1690AC5C}">
        <p15:threadingInfo xmlns:p15="http://schemas.microsoft.com/office/powerpoint/2012/main" timeZoneBias="-180"/>
      </p:ext>
    </p:extLst>
  </p:cm>
</p:cmLst>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742DC9-418D-45F9-B65E-7D123BDCFBC6}" type="doc">
      <dgm:prSet loTypeId="urn:microsoft.com/office/officeart/2008/layout/VerticalCurvedList" loCatId="list" qsTypeId="urn:microsoft.com/office/officeart/2005/8/quickstyle/simple5" qsCatId="simple" csTypeId="urn:microsoft.com/office/officeart/2005/8/colors/colorful5" csCatId="colorful" phldr="1"/>
      <dgm:spPr/>
      <dgm:t>
        <a:bodyPr/>
        <a:lstStyle/>
        <a:p>
          <a:endParaRPr lang="en-US"/>
        </a:p>
      </dgm:t>
    </dgm:pt>
    <dgm:pt modelId="{C67F11F7-646C-4039-97A8-FC84D1B2661E}">
      <dgm:prSet phldrT="[Text]"/>
      <dgm:spPr/>
      <dgm:t>
        <a:bodyPr/>
        <a:lstStyle/>
        <a:p>
          <a:r>
            <a:rPr lang="en-US" dirty="0" err="1"/>
            <a:t>Farkındalık</a:t>
          </a:r>
          <a:r>
            <a:rPr lang="en-US" dirty="0"/>
            <a:t> </a:t>
          </a:r>
          <a:r>
            <a:rPr lang="en-US" dirty="0" err="1"/>
            <a:t>oluşturma</a:t>
          </a:r>
          <a:r>
            <a:rPr lang="en-US" dirty="0"/>
            <a:t> </a:t>
          </a:r>
          <a:r>
            <a:rPr lang="en-US" dirty="0" err="1"/>
            <a:t>faaliyetleri</a:t>
          </a:r>
          <a:r>
            <a:rPr lang="en-US" dirty="0"/>
            <a:t> </a:t>
          </a:r>
        </a:p>
      </dgm:t>
    </dgm:pt>
    <dgm:pt modelId="{37913D14-44A7-4AE7-85E4-F5ECA3DA18F8}" type="parTrans" cxnId="{BCAF3D7B-C2DF-4B7C-9DA5-ECA3CC3DE04C}">
      <dgm:prSet/>
      <dgm:spPr/>
      <dgm:t>
        <a:bodyPr/>
        <a:lstStyle/>
        <a:p>
          <a:endParaRPr lang="en-US"/>
        </a:p>
      </dgm:t>
    </dgm:pt>
    <dgm:pt modelId="{3B4F659C-F310-4398-BFFE-27A9B834A8EF}" type="sibTrans" cxnId="{BCAF3D7B-C2DF-4B7C-9DA5-ECA3CC3DE04C}">
      <dgm:prSet/>
      <dgm:spPr/>
      <dgm:t>
        <a:bodyPr/>
        <a:lstStyle/>
        <a:p>
          <a:endParaRPr lang="en-US"/>
        </a:p>
      </dgm:t>
    </dgm:pt>
    <dgm:pt modelId="{86AE4DDD-1019-4A8E-B249-F5ECCC74B43C}">
      <dgm:prSet phldrT="[Text]"/>
      <dgm:spPr/>
      <dgm:t>
        <a:bodyPr/>
        <a:lstStyle/>
        <a:p>
          <a:r>
            <a:rPr lang="en-US" dirty="0" err="1"/>
            <a:t>Eğitim</a:t>
          </a:r>
          <a:r>
            <a:rPr lang="en-US" dirty="0"/>
            <a:t> </a:t>
          </a:r>
          <a:r>
            <a:rPr lang="en-US" dirty="0" err="1"/>
            <a:t>ve</a:t>
          </a:r>
          <a:r>
            <a:rPr lang="en-US" dirty="0"/>
            <a:t> </a:t>
          </a:r>
          <a:r>
            <a:rPr lang="en-US" dirty="0" err="1"/>
            <a:t>Eğitimci</a:t>
          </a:r>
          <a:r>
            <a:rPr lang="en-US" dirty="0"/>
            <a:t> </a:t>
          </a:r>
          <a:r>
            <a:rPr lang="en-US" dirty="0" err="1"/>
            <a:t>Eğitimleri</a:t>
          </a:r>
          <a:endParaRPr lang="en-US" dirty="0"/>
        </a:p>
      </dgm:t>
    </dgm:pt>
    <dgm:pt modelId="{FD2EECE6-A6F4-4D87-A14D-1C2F1C7E3011}" type="parTrans" cxnId="{0F3591FC-B4B6-4809-8951-7C88E2B91B1F}">
      <dgm:prSet/>
      <dgm:spPr/>
      <dgm:t>
        <a:bodyPr/>
        <a:lstStyle/>
        <a:p>
          <a:endParaRPr lang="en-US"/>
        </a:p>
      </dgm:t>
    </dgm:pt>
    <dgm:pt modelId="{1C56B948-8BCF-4B7A-A300-92B6B5DEF7CB}" type="sibTrans" cxnId="{0F3591FC-B4B6-4809-8951-7C88E2B91B1F}">
      <dgm:prSet/>
      <dgm:spPr/>
      <dgm:t>
        <a:bodyPr/>
        <a:lstStyle/>
        <a:p>
          <a:endParaRPr lang="en-US"/>
        </a:p>
      </dgm:t>
    </dgm:pt>
    <dgm:pt modelId="{B01C845D-4A2B-44C9-97B4-E78BC3B5994E}">
      <dgm:prSet phldrT="[Text]"/>
      <dgm:spPr/>
      <dgm:t>
        <a:bodyPr/>
        <a:lstStyle/>
        <a:p>
          <a:r>
            <a:rPr lang="en-US" dirty="0" err="1"/>
            <a:t>Anketler</a:t>
          </a:r>
          <a:r>
            <a:rPr lang="en-US" dirty="0"/>
            <a:t> </a:t>
          </a:r>
          <a:r>
            <a:rPr lang="en-US" dirty="0" err="1"/>
            <a:t>ve</a:t>
          </a:r>
          <a:r>
            <a:rPr lang="en-US" dirty="0"/>
            <a:t> Final </a:t>
          </a:r>
          <a:r>
            <a:rPr lang="en-US" dirty="0" err="1"/>
            <a:t>Raporu</a:t>
          </a:r>
          <a:endParaRPr lang="en-US" dirty="0"/>
        </a:p>
      </dgm:t>
    </dgm:pt>
    <dgm:pt modelId="{749BFF52-4E81-424B-8B4F-F1DC262559FD}" type="parTrans" cxnId="{46B3FD88-14A0-4932-8B9D-3BB8F7DF2F6E}">
      <dgm:prSet/>
      <dgm:spPr/>
      <dgm:t>
        <a:bodyPr/>
        <a:lstStyle/>
        <a:p>
          <a:endParaRPr lang="en-US"/>
        </a:p>
      </dgm:t>
    </dgm:pt>
    <dgm:pt modelId="{76E2FDD2-00CB-4345-A78D-B238902EB7BA}" type="sibTrans" cxnId="{46B3FD88-14A0-4932-8B9D-3BB8F7DF2F6E}">
      <dgm:prSet/>
      <dgm:spPr/>
      <dgm:t>
        <a:bodyPr/>
        <a:lstStyle/>
        <a:p>
          <a:endParaRPr lang="en-US"/>
        </a:p>
      </dgm:t>
    </dgm:pt>
    <dgm:pt modelId="{B74567C1-2690-4EA2-9888-8B9DD0EE77B8}" type="pres">
      <dgm:prSet presAssocID="{5C742DC9-418D-45F9-B65E-7D123BDCFBC6}" presName="Name0" presStyleCnt="0">
        <dgm:presLayoutVars>
          <dgm:chMax val="7"/>
          <dgm:chPref val="7"/>
          <dgm:dir/>
        </dgm:presLayoutVars>
      </dgm:prSet>
      <dgm:spPr/>
      <dgm:t>
        <a:bodyPr/>
        <a:lstStyle/>
        <a:p>
          <a:endParaRPr lang="en-US"/>
        </a:p>
      </dgm:t>
    </dgm:pt>
    <dgm:pt modelId="{0B9F8A7E-BE64-4C52-AA0A-A2C4581471D1}" type="pres">
      <dgm:prSet presAssocID="{5C742DC9-418D-45F9-B65E-7D123BDCFBC6}" presName="Name1" presStyleCnt="0"/>
      <dgm:spPr/>
    </dgm:pt>
    <dgm:pt modelId="{1E367FC7-809B-4CBD-83DE-FE1824376AEF}" type="pres">
      <dgm:prSet presAssocID="{5C742DC9-418D-45F9-B65E-7D123BDCFBC6}" presName="cycle" presStyleCnt="0"/>
      <dgm:spPr/>
    </dgm:pt>
    <dgm:pt modelId="{A77F5A27-3685-4A7F-8E58-73F28AD14EBA}" type="pres">
      <dgm:prSet presAssocID="{5C742DC9-418D-45F9-B65E-7D123BDCFBC6}" presName="srcNode" presStyleLbl="node1" presStyleIdx="0" presStyleCnt="3"/>
      <dgm:spPr/>
    </dgm:pt>
    <dgm:pt modelId="{D445468D-61C1-46E7-8F82-DD51D1B00D56}" type="pres">
      <dgm:prSet presAssocID="{5C742DC9-418D-45F9-B65E-7D123BDCFBC6}" presName="conn" presStyleLbl="parChTrans1D2" presStyleIdx="0" presStyleCnt="1"/>
      <dgm:spPr/>
      <dgm:t>
        <a:bodyPr/>
        <a:lstStyle/>
        <a:p>
          <a:endParaRPr lang="en-US"/>
        </a:p>
      </dgm:t>
    </dgm:pt>
    <dgm:pt modelId="{BC7A45F5-7721-408A-9F15-377C4C1AC5B7}" type="pres">
      <dgm:prSet presAssocID="{5C742DC9-418D-45F9-B65E-7D123BDCFBC6}" presName="extraNode" presStyleLbl="node1" presStyleIdx="0" presStyleCnt="3"/>
      <dgm:spPr/>
    </dgm:pt>
    <dgm:pt modelId="{19060FB6-5BEF-4842-A272-0BB0FC21FF77}" type="pres">
      <dgm:prSet presAssocID="{5C742DC9-418D-45F9-B65E-7D123BDCFBC6}" presName="dstNode" presStyleLbl="node1" presStyleIdx="0" presStyleCnt="3"/>
      <dgm:spPr/>
    </dgm:pt>
    <dgm:pt modelId="{37248348-CDD7-4EAB-9B79-9A7EFE4BD838}" type="pres">
      <dgm:prSet presAssocID="{C67F11F7-646C-4039-97A8-FC84D1B2661E}" presName="text_1" presStyleLbl="node1" presStyleIdx="0" presStyleCnt="3">
        <dgm:presLayoutVars>
          <dgm:bulletEnabled val="1"/>
        </dgm:presLayoutVars>
      </dgm:prSet>
      <dgm:spPr/>
      <dgm:t>
        <a:bodyPr/>
        <a:lstStyle/>
        <a:p>
          <a:endParaRPr lang="en-US"/>
        </a:p>
      </dgm:t>
    </dgm:pt>
    <dgm:pt modelId="{968B021C-A2D2-4B79-9B80-74172D83D462}" type="pres">
      <dgm:prSet presAssocID="{C67F11F7-646C-4039-97A8-FC84D1B2661E}" presName="accent_1" presStyleCnt="0"/>
      <dgm:spPr/>
    </dgm:pt>
    <dgm:pt modelId="{0BBBFEC7-F2D2-442F-AD7C-6DE720A19B4F}" type="pres">
      <dgm:prSet presAssocID="{C67F11F7-646C-4039-97A8-FC84D1B2661E}" presName="accentRepeatNode" presStyleLbl="solidFgAcc1" presStyleIdx="0" presStyleCnt="3"/>
      <dgm:spPr/>
    </dgm:pt>
    <dgm:pt modelId="{8A1FCC5E-7C8E-4640-B158-25BA22A2B43F}" type="pres">
      <dgm:prSet presAssocID="{86AE4DDD-1019-4A8E-B249-F5ECCC74B43C}" presName="text_2" presStyleLbl="node1" presStyleIdx="1" presStyleCnt="3">
        <dgm:presLayoutVars>
          <dgm:bulletEnabled val="1"/>
        </dgm:presLayoutVars>
      </dgm:prSet>
      <dgm:spPr/>
      <dgm:t>
        <a:bodyPr/>
        <a:lstStyle/>
        <a:p>
          <a:endParaRPr lang="en-US"/>
        </a:p>
      </dgm:t>
    </dgm:pt>
    <dgm:pt modelId="{5F862321-D6D2-4F45-8F9C-C9EE563BD7A0}" type="pres">
      <dgm:prSet presAssocID="{86AE4DDD-1019-4A8E-B249-F5ECCC74B43C}" presName="accent_2" presStyleCnt="0"/>
      <dgm:spPr/>
    </dgm:pt>
    <dgm:pt modelId="{59B5B4ED-53D4-410E-9928-DD4132418F27}" type="pres">
      <dgm:prSet presAssocID="{86AE4DDD-1019-4A8E-B249-F5ECCC74B43C}" presName="accentRepeatNode" presStyleLbl="solidFgAcc1" presStyleIdx="1" presStyleCnt="3"/>
      <dgm:spPr/>
    </dgm:pt>
    <dgm:pt modelId="{4C4DCEAE-E55B-4C71-87F4-13F595860A11}" type="pres">
      <dgm:prSet presAssocID="{B01C845D-4A2B-44C9-97B4-E78BC3B5994E}" presName="text_3" presStyleLbl="node1" presStyleIdx="2" presStyleCnt="3">
        <dgm:presLayoutVars>
          <dgm:bulletEnabled val="1"/>
        </dgm:presLayoutVars>
      </dgm:prSet>
      <dgm:spPr/>
      <dgm:t>
        <a:bodyPr/>
        <a:lstStyle/>
        <a:p>
          <a:endParaRPr lang="en-US"/>
        </a:p>
      </dgm:t>
    </dgm:pt>
    <dgm:pt modelId="{9C97B6C2-C343-449A-8BFA-083020627EDA}" type="pres">
      <dgm:prSet presAssocID="{B01C845D-4A2B-44C9-97B4-E78BC3B5994E}" presName="accent_3" presStyleCnt="0"/>
      <dgm:spPr/>
    </dgm:pt>
    <dgm:pt modelId="{6982838F-4071-4EA5-A40A-1309D71B1F2C}" type="pres">
      <dgm:prSet presAssocID="{B01C845D-4A2B-44C9-97B4-E78BC3B5994E}" presName="accentRepeatNode" presStyleLbl="solidFgAcc1" presStyleIdx="2" presStyleCnt="3"/>
      <dgm:spPr/>
    </dgm:pt>
  </dgm:ptLst>
  <dgm:cxnLst>
    <dgm:cxn modelId="{BBBC40B8-35F3-4BFC-9B27-3B0CCB321C25}" type="presOf" srcId="{5C742DC9-418D-45F9-B65E-7D123BDCFBC6}" destId="{B74567C1-2690-4EA2-9888-8B9DD0EE77B8}" srcOrd="0" destOrd="0" presId="urn:microsoft.com/office/officeart/2008/layout/VerticalCurvedList"/>
    <dgm:cxn modelId="{46B3FD88-14A0-4932-8B9D-3BB8F7DF2F6E}" srcId="{5C742DC9-418D-45F9-B65E-7D123BDCFBC6}" destId="{B01C845D-4A2B-44C9-97B4-E78BC3B5994E}" srcOrd="2" destOrd="0" parTransId="{749BFF52-4E81-424B-8B4F-F1DC262559FD}" sibTransId="{76E2FDD2-00CB-4345-A78D-B238902EB7BA}"/>
    <dgm:cxn modelId="{D6F4A172-F56B-4F70-964E-B36B7168FA3A}" type="presOf" srcId="{B01C845D-4A2B-44C9-97B4-E78BC3B5994E}" destId="{4C4DCEAE-E55B-4C71-87F4-13F595860A11}" srcOrd="0" destOrd="0" presId="urn:microsoft.com/office/officeart/2008/layout/VerticalCurvedList"/>
    <dgm:cxn modelId="{F5D1DD44-DEAD-459C-B867-708AE9C115CD}" type="presOf" srcId="{C67F11F7-646C-4039-97A8-FC84D1B2661E}" destId="{37248348-CDD7-4EAB-9B79-9A7EFE4BD838}" srcOrd="0" destOrd="0" presId="urn:microsoft.com/office/officeart/2008/layout/VerticalCurvedList"/>
    <dgm:cxn modelId="{0F3591FC-B4B6-4809-8951-7C88E2B91B1F}" srcId="{5C742DC9-418D-45F9-B65E-7D123BDCFBC6}" destId="{86AE4DDD-1019-4A8E-B249-F5ECCC74B43C}" srcOrd="1" destOrd="0" parTransId="{FD2EECE6-A6F4-4D87-A14D-1C2F1C7E3011}" sibTransId="{1C56B948-8BCF-4B7A-A300-92B6B5DEF7CB}"/>
    <dgm:cxn modelId="{C7417C57-824E-4536-A2A7-A7C0352896E6}" type="presOf" srcId="{3B4F659C-F310-4398-BFFE-27A9B834A8EF}" destId="{D445468D-61C1-46E7-8F82-DD51D1B00D56}" srcOrd="0" destOrd="0" presId="urn:microsoft.com/office/officeart/2008/layout/VerticalCurvedList"/>
    <dgm:cxn modelId="{EE0C55BE-54F4-49B2-B478-9D0F6EF125C9}" type="presOf" srcId="{86AE4DDD-1019-4A8E-B249-F5ECCC74B43C}" destId="{8A1FCC5E-7C8E-4640-B158-25BA22A2B43F}" srcOrd="0" destOrd="0" presId="urn:microsoft.com/office/officeart/2008/layout/VerticalCurvedList"/>
    <dgm:cxn modelId="{BCAF3D7B-C2DF-4B7C-9DA5-ECA3CC3DE04C}" srcId="{5C742DC9-418D-45F9-B65E-7D123BDCFBC6}" destId="{C67F11F7-646C-4039-97A8-FC84D1B2661E}" srcOrd="0" destOrd="0" parTransId="{37913D14-44A7-4AE7-85E4-F5ECA3DA18F8}" sibTransId="{3B4F659C-F310-4398-BFFE-27A9B834A8EF}"/>
    <dgm:cxn modelId="{483C92E6-1A0F-450A-B298-57F1374DBE89}" type="presParOf" srcId="{B74567C1-2690-4EA2-9888-8B9DD0EE77B8}" destId="{0B9F8A7E-BE64-4C52-AA0A-A2C4581471D1}" srcOrd="0" destOrd="0" presId="urn:microsoft.com/office/officeart/2008/layout/VerticalCurvedList"/>
    <dgm:cxn modelId="{9C415A05-A006-4267-BA5D-74B1B65AA5C6}" type="presParOf" srcId="{0B9F8A7E-BE64-4C52-AA0A-A2C4581471D1}" destId="{1E367FC7-809B-4CBD-83DE-FE1824376AEF}" srcOrd="0" destOrd="0" presId="urn:microsoft.com/office/officeart/2008/layout/VerticalCurvedList"/>
    <dgm:cxn modelId="{B9B22789-67BE-485C-AB75-0F31878FB21C}" type="presParOf" srcId="{1E367FC7-809B-4CBD-83DE-FE1824376AEF}" destId="{A77F5A27-3685-4A7F-8E58-73F28AD14EBA}" srcOrd="0" destOrd="0" presId="urn:microsoft.com/office/officeart/2008/layout/VerticalCurvedList"/>
    <dgm:cxn modelId="{2E2E2D12-BB21-47B5-8A2E-7360E43F8C5D}" type="presParOf" srcId="{1E367FC7-809B-4CBD-83DE-FE1824376AEF}" destId="{D445468D-61C1-46E7-8F82-DD51D1B00D56}" srcOrd="1" destOrd="0" presId="urn:microsoft.com/office/officeart/2008/layout/VerticalCurvedList"/>
    <dgm:cxn modelId="{CC7AA53B-1465-49A3-A1B1-F9847353A047}" type="presParOf" srcId="{1E367FC7-809B-4CBD-83DE-FE1824376AEF}" destId="{BC7A45F5-7721-408A-9F15-377C4C1AC5B7}" srcOrd="2" destOrd="0" presId="urn:microsoft.com/office/officeart/2008/layout/VerticalCurvedList"/>
    <dgm:cxn modelId="{686AF3A9-6543-43BB-94CA-ADCFB1E20FD3}" type="presParOf" srcId="{1E367FC7-809B-4CBD-83DE-FE1824376AEF}" destId="{19060FB6-5BEF-4842-A272-0BB0FC21FF77}" srcOrd="3" destOrd="0" presId="urn:microsoft.com/office/officeart/2008/layout/VerticalCurvedList"/>
    <dgm:cxn modelId="{317EC8B9-8A1A-476F-B9CB-85DFC0370598}" type="presParOf" srcId="{0B9F8A7E-BE64-4C52-AA0A-A2C4581471D1}" destId="{37248348-CDD7-4EAB-9B79-9A7EFE4BD838}" srcOrd="1" destOrd="0" presId="urn:microsoft.com/office/officeart/2008/layout/VerticalCurvedList"/>
    <dgm:cxn modelId="{A5528A30-D03C-4BB0-8A35-7D5754FC54B5}" type="presParOf" srcId="{0B9F8A7E-BE64-4C52-AA0A-A2C4581471D1}" destId="{968B021C-A2D2-4B79-9B80-74172D83D462}" srcOrd="2" destOrd="0" presId="urn:microsoft.com/office/officeart/2008/layout/VerticalCurvedList"/>
    <dgm:cxn modelId="{75A63F95-C67E-4140-B061-A2BB938272FA}" type="presParOf" srcId="{968B021C-A2D2-4B79-9B80-74172D83D462}" destId="{0BBBFEC7-F2D2-442F-AD7C-6DE720A19B4F}" srcOrd="0" destOrd="0" presId="urn:microsoft.com/office/officeart/2008/layout/VerticalCurvedList"/>
    <dgm:cxn modelId="{E65AEB45-FE42-4C75-A1F7-539BDD92960D}" type="presParOf" srcId="{0B9F8A7E-BE64-4C52-AA0A-A2C4581471D1}" destId="{8A1FCC5E-7C8E-4640-B158-25BA22A2B43F}" srcOrd="3" destOrd="0" presId="urn:microsoft.com/office/officeart/2008/layout/VerticalCurvedList"/>
    <dgm:cxn modelId="{1FC3817E-3912-4E0E-B1BE-B89F1E3B4824}" type="presParOf" srcId="{0B9F8A7E-BE64-4C52-AA0A-A2C4581471D1}" destId="{5F862321-D6D2-4F45-8F9C-C9EE563BD7A0}" srcOrd="4" destOrd="0" presId="urn:microsoft.com/office/officeart/2008/layout/VerticalCurvedList"/>
    <dgm:cxn modelId="{256833C7-6786-4B72-BB94-B1847DF2E31F}" type="presParOf" srcId="{5F862321-D6D2-4F45-8F9C-C9EE563BD7A0}" destId="{59B5B4ED-53D4-410E-9928-DD4132418F27}" srcOrd="0" destOrd="0" presId="urn:microsoft.com/office/officeart/2008/layout/VerticalCurvedList"/>
    <dgm:cxn modelId="{1F42FA5E-ABED-4CAC-BA6D-FF18CAD90A2E}" type="presParOf" srcId="{0B9F8A7E-BE64-4C52-AA0A-A2C4581471D1}" destId="{4C4DCEAE-E55B-4C71-87F4-13F595860A11}" srcOrd="5" destOrd="0" presId="urn:microsoft.com/office/officeart/2008/layout/VerticalCurvedList"/>
    <dgm:cxn modelId="{8D01A805-9DEA-4513-91B7-DB7F326C49D8}" type="presParOf" srcId="{0B9F8A7E-BE64-4C52-AA0A-A2C4581471D1}" destId="{9C97B6C2-C343-449A-8BFA-083020627EDA}" srcOrd="6" destOrd="0" presId="urn:microsoft.com/office/officeart/2008/layout/VerticalCurvedList"/>
    <dgm:cxn modelId="{264417A0-B3B7-4ED3-AF09-536383D583A2}" type="presParOf" srcId="{9C97B6C2-C343-449A-8BFA-083020627EDA}" destId="{6982838F-4071-4EA5-A40A-1309D71B1F2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32D396-111D-43C5-9E27-512EF9337A62}" type="doc">
      <dgm:prSet loTypeId="urn:microsoft.com/office/officeart/2005/8/layout/default" loCatId="list" qsTypeId="urn:microsoft.com/office/officeart/2005/8/quickstyle/simple5" qsCatId="simple" csTypeId="urn:microsoft.com/office/officeart/2005/8/colors/colorful5" csCatId="colorful" phldr="1"/>
      <dgm:spPr/>
      <dgm:t>
        <a:bodyPr/>
        <a:lstStyle/>
        <a:p>
          <a:endParaRPr lang="tr-TR"/>
        </a:p>
      </dgm:t>
    </dgm:pt>
    <dgm:pt modelId="{79116399-B581-41A8-9ED3-EAB0B2846A63}">
      <dgm:prSet phldrT="[Text]" custT="1"/>
      <dgm:spPr>
        <a:xfrm>
          <a:off x="384623" y="267"/>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Promosyon videoları</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1E577490-4455-4757-918D-FD21069BACC1}" type="parTrans" cxnId="{19A1BC65-7DBB-42E8-B201-7ED8CCA205E4}">
      <dgm:prSet/>
      <dgm:spPr/>
      <dgm:t>
        <a:bodyPr/>
        <a:lstStyle/>
        <a:p>
          <a:endParaRPr lang="tr-TR" sz="2400" b="0">
            <a:solidFill>
              <a:schemeClr val="bg1"/>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endParaRPr>
        </a:p>
      </dgm:t>
    </dgm:pt>
    <dgm:pt modelId="{91B46991-9610-42C4-832A-780E4A1BA25A}" type="sibTrans" cxnId="{19A1BC65-7DBB-42E8-B201-7ED8CCA205E4}">
      <dgm:prSet/>
      <dgm:spPr/>
      <dgm:t>
        <a:bodyPr/>
        <a:lstStyle/>
        <a:p>
          <a:endParaRPr lang="tr-TR" sz="2400" b="0">
            <a:solidFill>
              <a:schemeClr val="bg1"/>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endParaRPr>
        </a:p>
      </dgm:t>
    </dgm:pt>
    <dgm:pt modelId="{F2D94CDC-C749-4A54-926F-5B271522E6BC}">
      <dgm:prSet phldrT="[Text]" custT="1"/>
      <dgm:spPr>
        <a:xfrm>
          <a:off x="2798050" y="267"/>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Posterler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3B4B03EC-5A07-4292-9D26-705ED25C1666}" type="parTrans" cxnId="{F984C77E-AD34-4CA7-8F8C-CF34A1D39B52}">
      <dgm:prSet/>
      <dgm:spPr/>
      <dgm:t>
        <a:bodyPr/>
        <a:lstStyle/>
        <a:p>
          <a:endParaRPr lang="tr-TR" sz="2400" b="0">
            <a:solidFill>
              <a:schemeClr val="bg1"/>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endParaRPr>
        </a:p>
      </dgm:t>
    </dgm:pt>
    <dgm:pt modelId="{B4BA8C0C-DFD6-439F-BE04-926276468CD0}" type="sibTrans" cxnId="{F984C77E-AD34-4CA7-8F8C-CF34A1D39B52}">
      <dgm:prSet/>
      <dgm:spPr/>
      <dgm:t>
        <a:bodyPr/>
        <a:lstStyle/>
        <a:p>
          <a:endParaRPr lang="tr-TR" sz="2400" b="0">
            <a:solidFill>
              <a:schemeClr val="bg1"/>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endParaRPr>
        </a:p>
      </dgm:t>
    </dgm:pt>
    <dgm:pt modelId="{BE76E6D3-5BA4-4856-ACB8-4282D6717F23}">
      <dgm:prSet phldrT="[Text]" custT="1"/>
      <dgm:spPr>
        <a:xfrm>
          <a:off x="1591337" y="267"/>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Animasyon videoları</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1BC87562-F4F7-4955-9FF3-31720D535491}" type="parTrans" cxnId="{A953BC81-AD30-417A-9F3D-F21FA80DECCE}">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8A594407-5EB9-4791-BAC2-48433E2D7470}" type="sibTrans" cxnId="{A953BC81-AD30-417A-9F3D-F21FA80DECCE}">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C71C7CF4-C8E5-407E-AB2E-B07998E67E29}">
      <dgm:prSet phldrT="[Text]" custT="1"/>
      <dgm:spPr>
        <a:xfrm>
          <a:off x="4004763" y="267"/>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Bilboardlar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7D577235-B194-431B-BC09-1A620C260718}" type="parTrans" cxnId="{B9645BBF-8A38-480C-A1BF-D6FF214DC13A}">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558C769C-BDB5-4AF7-9C68-D00E8487FDC4}" type="sibTrans" cxnId="{B9645BBF-8A38-480C-A1BF-D6FF214DC13A}">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768B3CFA-CA45-48D3-BE26-CAEA47F5D0DC}">
      <dgm:prSet phldrT="[Text]" custT="1"/>
      <dgm:spPr>
        <a:xfrm>
          <a:off x="384623" y="768176"/>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Araç giydirme </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4A57C0ED-90FE-4CC1-96A1-3BCF30CC0248}" type="parTrans" cxnId="{6EC77494-B583-458B-8332-776AA1B28BA6}">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EC76FE6C-AC33-4544-B40B-040B2869F842}" type="sibTrans" cxnId="{6EC77494-B583-458B-8332-776AA1B28BA6}">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4F724EFF-5FE7-4DB0-9702-1E8DDE14281A}">
      <dgm:prSet phldrT="[Text]" custT="1"/>
      <dgm:spPr>
        <a:xfrm>
          <a:off x="2798050" y="768176"/>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Broşürler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558A498D-6AFE-409A-B525-A18F19C06982}" type="parTrans" cxnId="{E2A7ECD5-A3AB-41CF-85F4-E3BAA5A6E7D2}">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4590EC5F-D88A-4AE9-BD1D-4AD7CDE5EEDD}" type="sibTrans" cxnId="{E2A7ECD5-A3AB-41CF-85F4-E3BAA5A6E7D2}">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A65A0BEA-76DE-4C24-9335-A0AA333F49EB}">
      <dgm:prSet phldrT="[Text]" custT="1"/>
      <dgm:spPr>
        <a:xfrm>
          <a:off x="4004763" y="768176"/>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Bez çantalar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64ED42CC-8E95-446E-88D3-FC424B055178}" type="parTrans" cxnId="{E3E4FD8E-0ACF-49C3-A0EA-41AC5D70880B}">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64A1A504-67A5-43D9-82C2-CAE8EFB121D7}" type="sibTrans" cxnId="{E3E4FD8E-0ACF-49C3-A0EA-41AC5D70880B}">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8EAA9E33-7CCE-4539-87E5-1ADA120435B6}">
      <dgm:prSet phldrT="[Text]" custT="1"/>
      <dgm:spPr>
        <a:xfrm>
          <a:off x="1591337" y="768176"/>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Afişler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B810C3D9-80A7-4545-8516-DC937F181806}" type="parTrans" cxnId="{3D6CF6A7-7FAD-4CDD-B97E-E3815918394C}">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3E64BB96-94B0-4EC8-83CE-7C14824D5140}" type="sibTrans" cxnId="{3D6CF6A7-7FAD-4CDD-B97E-E3815918394C}">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96AA295F-7155-4155-AFBD-5FF14E6A247F}" type="pres">
      <dgm:prSet presAssocID="{3332D396-111D-43C5-9E27-512EF9337A62}" presName="diagram" presStyleCnt="0">
        <dgm:presLayoutVars>
          <dgm:dir/>
          <dgm:resizeHandles val="exact"/>
        </dgm:presLayoutVars>
      </dgm:prSet>
      <dgm:spPr/>
      <dgm:t>
        <a:bodyPr/>
        <a:lstStyle/>
        <a:p>
          <a:endParaRPr lang="en-US"/>
        </a:p>
      </dgm:t>
    </dgm:pt>
    <dgm:pt modelId="{693D0895-FB57-4BE2-8B0F-ED543C45C964}" type="pres">
      <dgm:prSet presAssocID="{79116399-B581-41A8-9ED3-EAB0B2846A63}" presName="node" presStyleLbl="node1" presStyleIdx="0" presStyleCnt="8">
        <dgm:presLayoutVars>
          <dgm:bulletEnabled val="1"/>
        </dgm:presLayoutVars>
      </dgm:prSet>
      <dgm:spPr>
        <a:prstGeom prst="rect">
          <a:avLst/>
        </a:prstGeom>
      </dgm:spPr>
      <dgm:t>
        <a:bodyPr/>
        <a:lstStyle/>
        <a:p>
          <a:endParaRPr lang="en-US"/>
        </a:p>
      </dgm:t>
    </dgm:pt>
    <dgm:pt modelId="{D2478A70-782D-485A-9858-BBB5AB076463}" type="pres">
      <dgm:prSet presAssocID="{91B46991-9610-42C4-832A-780E4A1BA25A}" presName="sibTrans" presStyleCnt="0"/>
      <dgm:spPr/>
    </dgm:pt>
    <dgm:pt modelId="{E0F7E266-1BC1-4DE0-8AF7-C7AAE3B41E0A}" type="pres">
      <dgm:prSet presAssocID="{BE76E6D3-5BA4-4856-ACB8-4282D6717F23}" presName="node" presStyleLbl="node1" presStyleIdx="1" presStyleCnt="8">
        <dgm:presLayoutVars>
          <dgm:bulletEnabled val="1"/>
        </dgm:presLayoutVars>
      </dgm:prSet>
      <dgm:spPr>
        <a:prstGeom prst="rect">
          <a:avLst/>
        </a:prstGeom>
      </dgm:spPr>
      <dgm:t>
        <a:bodyPr/>
        <a:lstStyle/>
        <a:p>
          <a:endParaRPr lang="en-US"/>
        </a:p>
      </dgm:t>
    </dgm:pt>
    <dgm:pt modelId="{A05EDF5E-F744-4A86-84EA-BA9982B1D82A}" type="pres">
      <dgm:prSet presAssocID="{8A594407-5EB9-4791-BAC2-48433E2D7470}" presName="sibTrans" presStyleCnt="0"/>
      <dgm:spPr/>
    </dgm:pt>
    <dgm:pt modelId="{A0FEA8CD-586B-42EC-A5EE-7B7C61537F34}" type="pres">
      <dgm:prSet presAssocID="{F2D94CDC-C749-4A54-926F-5B271522E6BC}" presName="node" presStyleLbl="node1" presStyleIdx="2" presStyleCnt="8">
        <dgm:presLayoutVars>
          <dgm:bulletEnabled val="1"/>
        </dgm:presLayoutVars>
      </dgm:prSet>
      <dgm:spPr>
        <a:prstGeom prst="rect">
          <a:avLst/>
        </a:prstGeom>
      </dgm:spPr>
      <dgm:t>
        <a:bodyPr/>
        <a:lstStyle/>
        <a:p>
          <a:endParaRPr lang="en-US"/>
        </a:p>
      </dgm:t>
    </dgm:pt>
    <dgm:pt modelId="{EFF38D6F-D99B-44DB-877F-F47BE337F466}" type="pres">
      <dgm:prSet presAssocID="{B4BA8C0C-DFD6-439F-BE04-926276468CD0}" presName="sibTrans" presStyleCnt="0"/>
      <dgm:spPr/>
    </dgm:pt>
    <dgm:pt modelId="{AD18A257-ACA5-45F8-86A1-E18C53C17780}" type="pres">
      <dgm:prSet presAssocID="{C71C7CF4-C8E5-407E-AB2E-B07998E67E29}" presName="node" presStyleLbl="node1" presStyleIdx="3" presStyleCnt="8">
        <dgm:presLayoutVars>
          <dgm:bulletEnabled val="1"/>
        </dgm:presLayoutVars>
      </dgm:prSet>
      <dgm:spPr>
        <a:prstGeom prst="rect">
          <a:avLst/>
        </a:prstGeom>
      </dgm:spPr>
      <dgm:t>
        <a:bodyPr/>
        <a:lstStyle/>
        <a:p>
          <a:endParaRPr lang="en-US"/>
        </a:p>
      </dgm:t>
    </dgm:pt>
    <dgm:pt modelId="{1915F48E-BA62-40AC-9DC2-4CBF1B819367}" type="pres">
      <dgm:prSet presAssocID="{558C769C-BDB5-4AF7-9C68-D00E8487FDC4}" presName="sibTrans" presStyleCnt="0"/>
      <dgm:spPr/>
    </dgm:pt>
    <dgm:pt modelId="{C40FA6FF-9D16-4971-BDAA-7A8CA8A71D4C}" type="pres">
      <dgm:prSet presAssocID="{768B3CFA-CA45-48D3-BE26-CAEA47F5D0DC}" presName="node" presStyleLbl="node1" presStyleIdx="4" presStyleCnt="8">
        <dgm:presLayoutVars>
          <dgm:bulletEnabled val="1"/>
        </dgm:presLayoutVars>
      </dgm:prSet>
      <dgm:spPr>
        <a:prstGeom prst="rect">
          <a:avLst/>
        </a:prstGeom>
      </dgm:spPr>
      <dgm:t>
        <a:bodyPr/>
        <a:lstStyle/>
        <a:p>
          <a:endParaRPr lang="en-US"/>
        </a:p>
      </dgm:t>
    </dgm:pt>
    <dgm:pt modelId="{B58EF608-6861-4B55-A5CB-A419498DD118}" type="pres">
      <dgm:prSet presAssocID="{EC76FE6C-AC33-4544-B40B-040B2869F842}" presName="sibTrans" presStyleCnt="0"/>
      <dgm:spPr/>
    </dgm:pt>
    <dgm:pt modelId="{827FF650-9FC8-4DA1-B2B8-7727331F4DA9}" type="pres">
      <dgm:prSet presAssocID="{8EAA9E33-7CCE-4539-87E5-1ADA120435B6}" presName="node" presStyleLbl="node1" presStyleIdx="5" presStyleCnt="8">
        <dgm:presLayoutVars>
          <dgm:bulletEnabled val="1"/>
        </dgm:presLayoutVars>
      </dgm:prSet>
      <dgm:spPr>
        <a:prstGeom prst="rect">
          <a:avLst/>
        </a:prstGeom>
      </dgm:spPr>
      <dgm:t>
        <a:bodyPr/>
        <a:lstStyle/>
        <a:p>
          <a:endParaRPr lang="en-US"/>
        </a:p>
      </dgm:t>
    </dgm:pt>
    <dgm:pt modelId="{2B0E2E78-CCB8-4141-B604-ECD40BD70EBD}" type="pres">
      <dgm:prSet presAssocID="{3E64BB96-94B0-4EC8-83CE-7C14824D5140}" presName="sibTrans" presStyleCnt="0"/>
      <dgm:spPr/>
    </dgm:pt>
    <dgm:pt modelId="{361F70B4-5673-4793-B673-8471B8516960}" type="pres">
      <dgm:prSet presAssocID="{4F724EFF-5FE7-4DB0-9702-1E8DDE14281A}" presName="node" presStyleLbl="node1" presStyleIdx="6" presStyleCnt="8">
        <dgm:presLayoutVars>
          <dgm:bulletEnabled val="1"/>
        </dgm:presLayoutVars>
      </dgm:prSet>
      <dgm:spPr>
        <a:prstGeom prst="rect">
          <a:avLst/>
        </a:prstGeom>
      </dgm:spPr>
      <dgm:t>
        <a:bodyPr/>
        <a:lstStyle/>
        <a:p>
          <a:endParaRPr lang="en-US"/>
        </a:p>
      </dgm:t>
    </dgm:pt>
    <dgm:pt modelId="{62779FD0-883A-4E40-A353-7D365679749B}" type="pres">
      <dgm:prSet presAssocID="{4590EC5F-D88A-4AE9-BD1D-4AD7CDE5EEDD}" presName="sibTrans" presStyleCnt="0"/>
      <dgm:spPr/>
    </dgm:pt>
    <dgm:pt modelId="{65513CEA-07B1-4E13-9640-FAA677C0349F}" type="pres">
      <dgm:prSet presAssocID="{A65A0BEA-76DE-4C24-9335-A0AA333F49EB}" presName="node" presStyleLbl="node1" presStyleIdx="7" presStyleCnt="8">
        <dgm:presLayoutVars>
          <dgm:bulletEnabled val="1"/>
        </dgm:presLayoutVars>
      </dgm:prSet>
      <dgm:spPr>
        <a:prstGeom prst="rect">
          <a:avLst/>
        </a:prstGeom>
      </dgm:spPr>
      <dgm:t>
        <a:bodyPr/>
        <a:lstStyle/>
        <a:p>
          <a:endParaRPr lang="en-US"/>
        </a:p>
      </dgm:t>
    </dgm:pt>
  </dgm:ptLst>
  <dgm:cxnLst>
    <dgm:cxn modelId="{166C8EF5-1640-4819-9678-2E4CB07F2FF2}" type="presOf" srcId="{F2D94CDC-C749-4A54-926F-5B271522E6BC}" destId="{A0FEA8CD-586B-42EC-A5EE-7B7C61537F34}" srcOrd="0" destOrd="0" presId="urn:microsoft.com/office/officeart/2005/8/layout/default"/>
    <dgm:cxn modelId="{47954A51-BF17-4C14-98A8-49D92394E10E}" type="presOf" srcId="{4F724EFF-5FE7-4DB0-9702-1E8DDE14281A}" destId="{361F70B4-5673-4793-B673-8471B8516960}" srcOrd="0" destOrd="0" presId="urn:microsoft.com/office/officeart/2005/8/layout/default"/>
    <dgm:cxn modelId="{B9645BBF-8A38-480C-A1BF-D6FF214DC13A}" srcId="{3332D396-111D-43C5-9E27-512EF9337A62}" destId="{C71C7CF4-C8E5-407E-AB2E-B07998E67E29}" srcOrd="3" destOrd="0" parTransId="{7D577235-B194-431B-BC09-1A620C260718}" sibTransId="{558C769C-BDB5-4AF7-9C68-D00E8487FDC4}"/>
    <dgm:cxn modelId="{6EC77494-B583-458B-8332-776AA1B28BA6}" srcId="{3332D396-111D-43C5-9E27-512EF9337A62}" destId="{768B3CFA-CA45-48D3-BE26-CAEA47F5D0DC}" srcOrd="4" destOrd="0" parTransId="{4A57C0ED-90FE-4CC1-96A1-3BCF30CC0248}" sibTransId="{EC76FE6C-AC33-4544-B40B-040B2869F842}"/>
    <dgm:cxn modelId="{3D6CF6A7-7FAD-4CDD-B97E-E3815918394C}" srcId="{3332D396-111D-43C5-9E27-512EF9337A62}" destId="{8EAA9E33-7CCE-4539-87E5-1ADA120435B6}" srcOrd="5" destOrd="0" parTransId="{B810C3D9-80A7-4545-8516-DC937F181806}" sibTransId="{3E64BB96-94B0-4EC8-83CE-7C14824D5140}"/>
    <dgm:cxn modelId="{6E5E21BD-29A7-4AD0-B702-BE6F9D9FF97C}" type="presOf" srcId="{3332D396-111D-43C5-9E27-512EF9337A62}" destId="{96AA295F-7155-4155-AFBD-5FF14E6A247F}" srcOrd="0" destOrd="0" presId="urn:microsoft.com/office/officeart/2005/8/layout/default"/>
    <dgm:cxn modelId="{40904F40-265D-47D0-B1D3-8734EAF99344}" type="presOf" srcId="{768B3CFA-CA45-48D3-BE26-CAEA47F5D0DC}" destId="{C40FA6FF-9D16-4971-BDAA-7A8CA8A71D4C}" srcOrd="0" destOrd="0" presId="urn:microsoft.com/office/officeart/2005/8/layout/default"/>
    <dgm:cxn modelId="{123262F3-EB50-4BAB-ADF4-82309E6E640F}" type="presOf" srcId="{8EAA9E33-7CCE-4539-87E5-1ADA120435B6}" destId="{827FF650-9FC8-4DA1-B2B8-7727331F4DA9}" srcOrd="0" destOrd="0" presId="urn:microsoft.com/office/officeart/2005/8/layout/default"/>
    <dgm:cxn modelId="{E2A7ECD5-A3AB-41CF-85F4-E3BAA5A6E7D2}" srcId="{3332D396-111D-43C5-9E27-512EF9337A62}" destId="{4F724EFF-5FE7-4DB0-9702-1E8DDE14281A}" srcOrd="6" destOrd="0" parTransId="{558A498D-6AFE-409A-B525-A18F19C06982}" sibTransId="{4590EC5F-D88A-4AE9-BD1D-4AD7CDE5EEDD}"/>
    <dgm:cxn modelId="{25E85373-3E9D-4005-AA6C-D9AB2AB35D7C}" type="presOf" srcId="{C71C7CF4-C8E5-407E-AB2E-B07998E67E29}" destId="{AD18A257-ACA5-45F8-86A1-E18C53C17780}" srcOrd="0" destOrd="0" presId="urn:microsoft.com/office/officeart/2005/8/layout/default"/>
    <dgm:cxn modelId="{E3E4FD8E-0ACF-49C3-A0EA-41AC5D70880B}" srcId="{3332D396-111D-43C5-9E27-512EF9337A62}" destId="{A65A0BEA-76DE-4C24-9335-A0AA333F49EB}" srcOrd="7" destOrd="0" parTransId="{64ED42CC-8E95-446E-88D3-FC424B055178}" sibTransId="{64A1A504-67A5-43D9-82C2-CAE8EFB121D7}"/>
    <dgm:cxn modelId="{A953BC81-AD30-417A-9F3D-F21FA80DECCE}" srcId="{3332D396-111D-43C5-9E27-512EF9337A62}" destId="{BE76E6D3-5BA4-4856-ACB8-4282D6717F23}" srcOrd="1" destOrd="0" parTransId="{1BC87562-F4F7-4955-9FF3-31720D535491}" sibTransId="{8A594407-5EB9-4791-BAC2-48433E2D7470}"/>
    <dgm:cxn modelId="{F8E5D40B-C230-4AC7-B8F8-1AF78DC79576}" type="presOf" srcId="{A65A0BEA-76DE-4C24-9335-A0AA333F49EB}" destId="{65513CEA-07B1-4E13-9640-FAA677C0349F}" srcOrd="0" destOrd="0" presId="urn:microsoft.com/office/officeart/2005/8/layout/default"/>
    <dgm:cxn modelId="{F984C77E-AD34-4CA7-8F8C-CF34A1D39B52}" srcId="{3332D396-111D-43C5-9E27-512EF9337A62}" destId="{F2D94CDC-C749-4A54-926F-5B271522E6BC}" srcOrd="2" destOrd="0" parTransId="{3B4B03EC-5A07-4292-9D26-705ED25C1666}" sibTransId="{B4BA8C0C-DFD6-439F-BE04-926276468CD0}"/>
    <dgm:cxn modelId="{A3FDC97A-401B-4B23-B3CA-1C24B9EB4BD8}" type="presOf" srcId="{79116399-B581-41A8-9ED3-EAB0B2846A63}" destId="{693D0895-FB57-4BE2-8B0F-ED543C45C964}" srcOrd="0" destOrd="0" presId="urn:microsoft.com/office/officeart/2005/8/layout/default"/>
    <dgm:cxn modelId="{19A1BC65-7DBB-42E8-B201-7ED8CCA205E4}" srcId="{3332D396-111D-43C5-9E27-512EF9337A62}" destId="{79116399-B581-41A8-9ED3-EAB0B2846A63}" srcOrd="0" destOrd="0" parTransId="{1E577490-4455-4757-918D-FD21069BACC1}" sibTransId="{91B46991-9610-42C4-832A-780E4A1BA25A}"/>
    <dgm:cxn modelId="{EF0CBDB0-F530-4337-8E98-EE5319F19021}" type="presOf" srcId="{BE76E6D3-5BA4-4856-ACB8-4282D6717F23}" destId="{E0F7E266-1BC1-4DE0-8AF7-C7AAE3B41E0A}" srcOrd="0" destOrd="0" presId="urn:microsoft.com/office/officeart/2005/8/layout/default"/>
    <dgm:cxn modelId="{4405419E-CE91-4E76-B394-EA4C8E43526A}" type="presParOf" srcId="{96AA295F-7155-4155-AFBD-5FF14E6A247F}" destId="{693D0895-FB57-4BE2-8B0F-ED543C45C964}" srcOrd="0" destOrd="0" presId="urn:microsoft.com/office/officeart/2005/8/layout/default"/>
    <dgm:cxn modelId="{C78AF48B-B0B5-4CB9-8B8E-F559B1BE9D9D}" type="presParOf" srcId="{96AA295F-7155-4155-AFBD-5FF14E6A247F}" destId="{D2478A70-782D-485A-9858-BBB5AB076463}" srcOrd="1" destOrd="0" presId="urn:microsoft.com/office/officeart/2005/8/layout/default"/>
    <dgm:cxn modelId="{90BAD6A9-B628-4781-A364-29820D479B03}" type="presParOf" srcId="{96AA295F-7155-4155-AFBD-5FF14E6A247F}" destId="{E0F7E266-1BC1-4DE0-8AF7-C7AAE3B41E0A}" srcOrd="2" destOrd="0" presId="urn:microsoft.com/office/officeart/2005/8/layout/default"/>
    <dgm:cxn modelId="{EBD17A44-EB25-453F-A808-92CC1272DEB5}" type="presParOf" srcId="{96AA295F-7155-4155-AFBD-5FF14E6A247F}" destId="{A05EDF5E-F744-4A86-84EA-BA9982B1D82A}" srcOrd="3" destOrd="0" presId="urn:microsoft.com/office/officeart/2005/8/layout/default"/>
    <dgm:cxn modelId="{51FACE05-18C6-4F46-B34D-774D26503AC4}" type="presParOf" srcId="{96AA295F-7155-4155-AFBD-5FF14E6A247F}" destId="{A0FEA8CD-586B-42EC-A5EE-7B7C61537F34}" srcOrd="4" destOrd="0" presId="urn:microsoft.com/office/officeart/2005/8/layout/default"/>
    <dgm:cxn modelId="{A16DA3B3-4B80-4673-BF8C-882CC89606C4}" type="presParOf" srcId="{96AA295F-7155-4155-AFBD-5FF14E6A247F}" destId="{EFF38D6F-D99B-44DB-877F-F47BE337F466}" srcOrd="5" destOrd="0" presId="urn:microsoft.com/office/officeart/2005/8/layout/default"/>
    <dgm:cxn modelId="{CC474F9E-3DDB-4B1D-A909-9560640CEAC0}" type="presParOf" srcId="{96AA295F-7155-4155-AFBD-5FF14E6A247F}" destId="{AD18A257-ACA5-45F8-86A1-E18C53C17780}" srcOrd="6" destOrd="0" presId="urn:microsoft.com/office/officeart/2005/8/layout/default"/>
    <dgm:cxn modelId="{FAC9E536-918C-4A9C-8C10-8C18E64AEB75}" type="presParOf" srcId="{96AA295F-7155-4155-AFBD-5FF14E6A247F}" destId="{1915F48E-BA62-40AC-9DC2-4CBF1B819367}" srcOrd="7" destOrd="0" presId="urn:microsoft.com/office/officeart/2005/8/layout/default"/>
    <dgm:cxn modelId="{E89ED053-3591-42A7-B83B-66F79B5F1736}" type="presParOf" srcId="{96AA295F-7155-4155-AFBD-5FF14E6A247F}" destId="{C40FA6FF-9D16-4971-BDAA-7A8CA8A71D4C}" srcOrd="8" destOrd="0" presId="urn:microsoft.com/office/officeart/2005/8/layout/default"/>
    <dgm:cxn modelId="{48A679C3-7B3E-4E82-B6AD-01FDC4AE95A2}" type="presParOf" srcId="{96AA295F-7155-4155-AFBD-5FF14E6A247F}" destId="{B58EF608-6861-4B55-A5CB-A419498DD118}" srcOrd="9" destOrd="0" presId="urn:microsoft.com/office/officeart/2005/8/layout/default"/>
    <dgm:cxn modelId="{A6407403-AC79-4EF7-9DF6-050338CCC78B}" type="presParOf" srcId="{96AA295F-7155-4155-AFBD-5FF14E6A247F}" destId="{827FF650-9FC8-4DA1-B2B8-7727331F4DA9}" srcOrd="10" destOrd="0" presId="urn:microsoft.com/office/officeart/2005/8/layout/default"/>
    <dgm:cxn modelId="{24CA8B4C-C446-482F-967C-FE5CC5C20D15}" type="presParOf" srcId="{96AA295F-7155-4155-AFBD-5FF14E6A247F}" destId="{2B0E2E78-CCB8-4141-B604-ECD40BD70EBD}" srcOrd="11" destOrd="0" presId="urn:microsoft.com/office/officeart/2005/8/layout/default"/>
    <dgm:cxn modelId="{9A741680-BA97-4485-B3A7-843BC96BD847}" type="presParOf" srcId="{96AA295F-7155-4155-AFBD-5FF14E6A247F}" destId="{361F70B4-5673-4793-B673-8471B8516960}" srcOrd="12" destOrd="0" presId="urn:microsoft.com/office/officeart/2005/8/layout/default"/>
    <dgm:cxn modelId="{0DB4189C-6765-4E3B-B0BB-B8A9FF015445}" type="presParOf" srcId="{96AA295F-7155-4155-AFBD-5FF14E6A247F}" destId="{62779FD0-883A-4E40-A353-7D365679749B}" srcOrd="13" destOrd="0" presId="urn:microsoft.com/office/officeart/2005/8/layout/default"/>
    <dgm:cxn modelId="{60F54272-AFCE-43EB-AAA4-8524A9DF689D}" type="presParOf" srcId="{96AA295F-7155-4155-AFBD-5FF14E6A247F}" destId="{65513CEA-07B1-4E13-9640-FAA677C0349F}" srcOrd="14" destOrd="0" presId="urn:microsoft.com/office/officeart/2005/8/layout/default"/>
  </dgm:cxnLst>
  <dgm:bg>
    <a:effectLst>
      <a:outerShdw blurRad="50800" dist="38100" algn="l" rotWithShape="0">
        <a:prstClr val="black">
          <a:alpha val="40000"/>
        </a:prstClr>
      </a:outerShd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45468D-61C1-46E7-8F82-DD51D1B00D56}">
      <dsp:nvSpPr>
        <dsp:cNvPr id="0" name=""/>
        <dsp:cNvSpPr/>
      </dsp:nvSpPr>
      <dsp:spPr>
        <a:xfrm>
          <a:off x="-5033139" y="-771117"/>
          <a:ext cx="5994083" cy="5994083"/>
        </a:xfrm>
        <a:prstGeom prst="blockArc">
          <a:avLst>
            <a:gd name="adj1" fmla="val 18900000"/>
            <a:gd name="adj2" fmla="val 2700000"/>
            <a:gd name="adj3" fmla="val 360"/>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7248348-CDD7-4EAB-9B79-9A7EFE4BD838}">
      <dsp:nvSpPr>
        <dsp:cNvPr id="0" name=""/>
        <dsp:cNvSpPr/>
      </dsp:nvSpPr>
      <dsp:spPr>
        <a:xfrm>
          <a:off x="618039" y="445184"/>
          <a:ext cx="5343705" cy="89036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06731" tIns="68580" rIns="68580" bIns="68580" numCol="1" spcCol="1270" anchor="ctr" anchorCtr="0">
          <a:noAutofit/>
        </a:bodyPr>
        <a:lstStyle/>
        <a:p>
          <a:pPr lvl="0" algn="l" defTabSz="1200150">
            <a:lnSpc>
              <a:spcPct val="90000"/>
            </a:lnSpc>
            <a:spcBef>
              <a:spcPct val="0"/>
            </a:spcBef>
            <a:spcAft>
              <a:spcPct val="35000"/>
            </a:spcAft>
          </a:pPr>
          <a:r>
            <a:rPr lang="en-US" sz="2700" kern="1200" dirty="0" err="1"/>
            <a:t>Farkındalık</a:t>
          </a:r>
          <a:r>
            <a:rPr lang="en-US" sz="2700" kern="1200" dirty="0"/>
            <a:t> </a:t>
          </a:r>
          <a:r>
            <a:rPr lang="en-US" sz="2700" kern="1200" dirty="0" err="1"/>
            <a:t>oluşturma</a:t>
          </a:r>
          <a:r>
            <a:rPr lang="en-US" sz="2700" kern="1200" dirty="0"/>
            <a:t> </a:t>
          </a:r>
          <a:r>
            <a:rPr lang="en-US" sz="2700" kern="1200" dirty="0" err="1"/>
            <a:t>faaliyetleri</a:t>
          </a:r>
          <a:r>
            <a:rPr lang="en-US" sz="2700" kern="1200" dirty="0"/>
            <a:t> </a:t>
          </a:r>
        </a:p>
      </dsp:txBody>
      <dsp:txXfrm>
        <a:off x="618039" y="445184"/>
        <a:ext cx="5343705" cy="890369"/>
      </dsp:txXfrm>
    </dsp:sp>
    <dsp:sp modelId="{0BBBFEC7-F2D2-442F-AD7C-6DE720A19B4F}">
      <dsp:nvSpPr>
        <dsp:cNvPr id="0" name=""/>
        <dsp:cNvSpPr/>
      </dsp:nvSpPr>
      <dsp:spPr>
        <a:xfrm>
          <a:off x="61558" y="333888"/>
          <a:ext cx="1112962" cy="1112962"/>
        </a:xfrm>
        <a:prstGeom prst="ellipse">
          <a:avLst/>
        </a:prstGeom>
        <a:solidFill>
          <a:schemeClr val="lt1">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8A1FCC5E-7C8E-4640-B158-25BA22A2B43F}">
      <dsp:nvSpPr>
        <dsp:cNvPr id="0" name=""/>
        <dsp:cNvSpPr/>
      </dsp:nvSpPr>
      <dsp:spPr>
        <a:xfrm>
          <a:off x="941689" y="1780739"/>
          <a:ext cx="5020056" cy="890369"/>
        </a:xfrm>
        <a:prstGeom prst="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06731" tIns="68580" rIns="68580" bIns="68580" numCol="1" spcCol="1270" anchor="ctr" anchorCtr="0">
          <a:noAutofit/>
        </a:bodyPr>
        <a:lstStyle/>
        <a:p>
          <a:pPr lvl="0" algn="l" defTabSz="1200150">
            <a:lnSpc>
              <a:spcPct val="90000"/>
            </a:lnSpc>
            <a:spcBef>
              <a:spcPct val="0"/>
            </a:spcBef>
            <a:spcAft>
              <a:spcPct val="35000"/>
            </a:spcAft>
          </a:pPr>
          <a:r>
            <a:rPr lang="en-US" sz="2700" kern="1200" dirty="0" err="1"/>
            <a:t>Eğitim</a:t>
          </a:r>
          <a:r>
            <a:rPr lang="en-US" sz="2700" kern="1200" dirty="0"/>
            <a:t> </a:t>
          </a:r>
          <a:r>
            <a:rPr lang="en-US" sz="2700" kern="1200" dirty="0" err="1"/>
            <a:t>ve</a:t>
          </a:r>
          <a:r>
            <a:rPr lang="en-US" sz="2700" kern="1200" dirty="0"/>
            <a:t> </a:t>
          </a:r>
          <a:r>
            <a:rPr lang="en-US" sz="2700" kern="1200" dirty="0" err="1"/>
            <a:t>Eğitimci</a:t>
          </a:r>
          <a:r>
            <a:rPr lang="en-US" sz="2700" kern="1200" dirty="0"/>
            <a:t> </a:t>
          </a:r>
          <a:r>
            <a:rPr lang="en-US" sz="2700" kern="1200" dirty="0" err="1"/>
            <a:t>Eğitimleri</a:t>
          </a:r>
          <a:endParaRPr lang="en-US" sz="2700" kern="1200" dirty="0"/>
        </a:p>
      </dsp:txBody>
      <dsp:txXfrm>
        <a:off x="941689" y="1780739"/>
        <a:ext cx="5020056" cy="890369"/>
      </dsp:txXfrm>
    </dsp:sp>
    <dsp:sp modelId="{59B5B4ED-53D4-410E-9928-DD4132418F27}">
      <dsp:nvSpPr>
        <dsp:cNvPr id="0" name=""/>
        <dsp:cNvSpPr/>
      </dsp:nvSpPr>
      <dsp:spPr>
        <a:xfrm>
          <a:off x="385208" y="1669443"/>
          <a:ext cx="1112962" cy="1112962"/>
        </a:xfrm>
        <a:prstGeom prst="ellipse">
          <a:avLst/>
        </a:prstGeom>
        <a:solidFill>
          <a:schemeClr val="lt1">
            <a:hueOff val="0"/>
            <a:satOff val="0"/>
            <a:lumOff val="0"/>
            <a:alphaOff val="0"/>
          </a:schemeClr>
        </a:solidFill>
        <a:ln w="6350" cap="flat" cmpd="sng" algn="ctr">
          <a:solidFill>
            <a:schemeClr val="accent5">
              <a:hueOff val="-3379271"/>
              <a:satOff val="-8710"/>
              <a:lumOff val="-5883"/>
              <a:alphaOff val="0"/>
            </a:schemeClr>
          </a:solidFill>
          <a:prstDash val="solid"/>
          <a:miter lim="800000"/>
        </a:ln>
        <a:effectLst/>
      </dsp:spPr>
      <dsp:style>
        <a:lnRef idx="1">
          <a:scrgbClr r="0" g="0" b="0"/>
        </a:lnRef>
        <a:fillRef idx="1">
          <a:scrgbClr r="0" g="0" b="0"/>
        </a:fillRef>
        <a:effectRef idx="2">
          <a:scrgbClr r="0" g="0" b="0"/>
        </a:effectRef>
        <a:fontRef idx="minor"/>
      </dsp:style>
    </dsp:sp>
    <dsp:sp modelId="{4C4DCEAE-E55B-4C71-87F4-13F595860A11}">
      <dsp:nvSpPr>
        <dsp:cNvPr id="0" name=""/>
        <dsp:cNvSpPr/>
      </dsp:nvSpPr>
      <dsp:spPr>
        <a:xfrm>
          <a:off x="618039" y="3116293"/>
          <a:ext cx="5343705" cy="890369"/>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06731" tIns="68580" rIns="68580" bIns="68580" numCol="1" spcCol="1270" anchor="ctr" anchorCtr="0">
          <a:noAutofit/>
        </a:bodyPr>
        <a:lstStyle/>
        <a:p>
          <a:pPr lvl="0" algn="l" defTabSz="1200150">
            <a:lnSpc>
              <a:spcPct val="90000"/>
            </a:lnSpc>
            <a:spcBef>
              <a:spcPct val="0"/>
            </a:spcBef>
            <a:spcAft>
              <a:spcPct val="35000"/>
            </a:spcAft>
          </a:pPr>
          <a:r>
            <a:rPr lang="en-US" sz="2700" kern="1200" dirty="0" err="1"/>
            <a:t>Anketler</a:t>
          </a:r>
          <a:r>
            <a:rPr lang="en-US" sz="2700" kern="1200" dirty="0"/>
            <a:t> </a:t>
          </a:r>
          <a:r>
            <a:rPr lang="en-US" sz="2700" kern="1200" dirty="0" err="1"/>
            <a:t>ve</a:t>
          </a:r>
          <a:r>
            <a:rPr lang="en-US" sz="2700" kern="1200" dirty="0"/>
            <a:t> Final </a:t>
          </a:r>
          <a:r>
            <a:rPr lang="en-US" sz="2700" kern="1200" dirty="0" err="1"/>
            <a:t>Raporu</a:t>
          </a:r>
          <a:endParaRPr lang="en-US" sz="2700" kern="1200" dirty="0"/>
        </a:p>
      </dsp:txBody>
      <dsp:txXfrm>
        <a:off x="618039" y="3116293"/>
        <a:ext cx="5343705" cy="890369"/>
      </dsp:txXfrm>
    </dsp:sp>
    <dsp:sp modelId="{6982838F-4071-4EA5-A40A-1309D71B1F2C}">
      <dsp:nvSpPr>
        <dsp:cNvPr id="0" name=""/>
        <dsp:cNvSpPr/>
      </dsp:nvSpPr>
      <dsp:spPr>
        <a:xfrm>
          <a:off x="61558" y="3004997"/>
          <a:ext cx="1112962" cy="1112962"/>
        </a:xfrm>
        <a:prstGeom prst="ellipse">
          <a:avLst/>
        </a:prstGeom>
        <a:solidFill>
          <a:schemeClr val="lt1">
            <a:hueOff val="0"/>
            <a:satOff val="0"/>
            <a:lumOff val="0"/>
            <a:alphaOff val="0"/>
          </a:schemeClr>
        </a:solidFill>
        <a:ln w="6350" cap="flat" cmpd="sng" algn="ctr">
          <a:solidFill>
            <a:schemeClr val="accent5">
              <a:hueOff val="-6758543"/>
              <a:satOff val="-17419"/>
              <a:lumOff val="-11765"/>
              <a:alphaOff val="0"/>
            </a:schemeClr>
          </a:solidFill>
          <a:prstDash val="solid"/>
          <a:miter lim="800000"/>
        </a:ln>
        <a:effectLst/>
      </dsp:spPr>
      <dsp:style>
        <a:lnRef idx="1">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3D0895-FB57-4BE2-8B0F-ED543C45C964}">
      <dsp:nvSpPr>
        <dsp:cNvPr id="0" name=""/>
        <dsp:cNvSpPr/>
      </dsp:nvSpPr>
      <dsp:spPr>
        <a:xfrm>
          <a:off x="2901" y="331959"/>
          <a:ext cx="2301698" cy="1381018"/>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Promosyon videoları</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2901" y="331959"/>
        <a:ext cx="2301698" cy="1381018"/>
      </dsp:txXfrm>
    </dsp:sp>
    <dsp:sp modelId="{E0F7E266-1BC1-4DE0-8AF7-C7AAE3B41E0A}">
      <dsp:nvSpPr>
        <dsp:cNvPr id="0" name=""/>
        <dsp:cNvSpPr/>
      </dsp:nvSpPr>
      <dsp:spPr>
        <a:xfrm>
          <a:off x="2534769" y="331959"/>
          <a:ext cx="2301698" cy="1381018"/>
        </a:xfrm>
        <a:prstGeom prst="rect">
          <a:avLst/>
        </a:prstGeom>
        <a:gradFill rotWithShape="0">
          <a:gsLst>
            <a:gs pos="0">
              <a:schemeClr val="accent5">
                <a:hueOff val="-965506"/>
                <a:satOff val="-2488"/>
                <a:lumOff val="-1681"/>
                <a:alphaOff val="0"/>
                <a:satMod val="103000"/>
                <a:lumMod val="102000"/>
                <a:tint val="94000"/>
              </a:schemeClr>
            </a:gs>
            <a:gs pos="50000">
              <a:schemeClr val="accent5">
                <a:hueOff val="-965506"/>
                <a:satOff val="-2488"/>
                <a:lumOff val="-1681"/>
                <a:alphaOff val="0"/>
                <a:satMod val="110000"/>
                <a:lumMod val="100000"/>
                <a:shade val="100000"/>
              </a:schemeClr>
            </a:gs>
            <a:gs pos="100000">
              <a:schemeClr val="accent5">
                <a:hueOff val="-965506"/>
                <a:satOff val="-2488"/>
                <a:lumOff val="-168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Animasyon videoları</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2534769" y="331959"/>
        <a:ext cx="2301698" cy="1381018"/>
      </dsp:txXfrm>
    </dsp:sp>
    <dsp:sp modelId="{A0FEA8CD-586B-42EC-A5EE-7B7C61537F34}">
      <dsp:nvSpPr>
        <dsp:cNvPr id="0" name=""/>
        <dsp:cNvSpPr/>
      </dsp:nvSpPr>
      <dsp:spPr>
        <a:xfrm>
          <a:off x="5066637" y="331959"/>
          <a:ext cx="2301698" cy="1381018"/>
        </a:xfrm>
        <a:prstGeom prst="rect">
          <a:avLst/>
        </a:prstGeom>
        <a:gradFill rotWithShape="0">
          <a:gsLst>
            <a:gs pos="0">
              <a:schemeClr val="accent5">
                <a:hueOff val="-1931012"/>
                <a:satOff val="-4977"/>
                <a:lumOff val="-3361"/>
                <a:alphaOff val="0"/>
                <a:satMod val="103000"/>
                <a:lumMod val="102000"/>
                <a:tint val="94000"/>
              </a:schemeClr>
            </a:gs>
            <a:gs pos="50000">
              <a:schemeClr val="accent5">
                <a:hueOff val="-1931012"/>
                <a:satOff val="-4977"/>
                <a:lumOff val="-3361"/>
                <a:alphaOff val="0"/>
                <a:satMod val="110000"/>
                <a:lumMod val="100000"/>
                <a:shade val="100000"/>
              </a:schemeClr>
            </a:gs>
            <a:gs pos="100000">
              <a:schemeClr val="accent5">
                <a:hueOff val="-1931012"/>
                <a:satOff val="-4977"/>
                <a:lumOff val="-336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Posterler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5066637" y="331959"/>
        <a:ext cx="2301698" cy="1381018"/>
      </dsp:txXfrm>
    </dsp:sp>
    <dsp:sp modelId="{AD18A257-ACA5-45F8-86A1-E18C53C17780}">
      <dsp:nvSpPr>
        <dsp:cNvPr id="0" name=""/>
        <dsp:cNvSpPr/>
      </dsp:nvSpPr>
      <dsp:spPr>
        <a:xfrm>
          <a:off x="7598505" y="331959"/>
          <a:ext cx="2301698" cy="1381018"/>
        </a:xfrm>
        <a:prstGeom prst="rect">
          <a:avLst/>
        </a:prstGeom>
        <a:gradFill rotWithShape="0">
          <a:gsLst>
            <a:gs pos="0">
              <a:schemeClr val="accent5">
                <a:hueOff val="-2896518"/>
                <a:satOff val="-7465"/>
                <a:lumOff val="-5042"/>
                <a:alphaOff val="0"/>
                <a:satMod val="103000"/>
                <a:lumMod val="102000"/>
                <a:tint val="94000"/>
              </a:schemeClr>
            </a:gs>
            <a:gs pos="50000">
              <a:schemeClr val="accent5">
                <a:hueOff val="-2896518"/>
                <a:satOff val="-7465"/>
                <a:lumOff val="-5042"/>
                <a:alphaOff val="0"/>
                <a:satMod val="110000"/>
                <a:lumMod val="100000"/>
                <a:shade val="100000"/>
              </a:schemeClr>
            </a:gs>
            <a:gs pos="100000">
              <a:schemeClr val="accent5">
                <a:hueOff val="-2896518"/>
                <a:satOff val="-7465"/>
                <a:lumOff val="-504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Bilboardlar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7598505" y="331959"/>
        <a:ext cx="2301698" cy="1381018"/>
      </dsp:txXfrm>
    </dsp:sp>
    <dsp:sp modelId="{C40FA6FF-9D16-4971-BDAA-7A8CA8A71D4C}">
      <dsp:nvSpPr>
        <dsp:cNvPr id="0" name=""/>
        <dsp:cNvSpPr/>
      </dsp:nvSpPr>
      <dsp:spPr>
        <a:xfrm>
          <a:off x="2901" y="1943147"/>
          <a:ext cx="2301698" cy="1381018"/>
        </a:xfrm>
        <a:prstGeom prst="rect">
          <a:avLst/>
        </a:prstGeom>
        <a:gradFill rotWithShape="0">
          <a:gsLst>
            <a:gs pos="0">
              <a:schemeClr val="accent5">
                <a:hueOff val="-3862025"/>
                <a:satOff val="-9954"/>
                <a:lumOff val="-6723"/>
                <a:alphaOff val="0"/>
                <a:satMod val="103000"/>
                <a:lumMod val="102000"/>
                <a:tint val="94000"/>
              </a:schemeClr>
            </a:gs>
            <a:gs pos="50000">
              <a:schemeClr val="accent5">
                <a:hueOff val="-3862025"/>
                <a:satOff val="-9954"/>
                <a:lumOff val="-6723"/>
                <a:alphaOff val="0"/>
                <a:satMod val="110000"/>
                <a:lumMod val="100000"/>
                <a:shade val="100000"/>
              </a:schemeClr>
            </a:gs>
            <a:gs pos="100000">
              <a:schemeClr val="accent5">
                <a:hueOff val="-3862025"/>
                <a:satOff val="-9954"/>
                <a:lumOff val="-672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Araç giydirme </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2901" y="1943147"/>
        <a:ext cx="2301698" cy="1381018"/>
      </dsp:txXfrm>
    </dsp:sp>
    <dsp:sp modelId="{827FF650-9FC8-4DA1-B2B8-7727331F4DA9}">
      <dsp:nvSpPr>
        <dsp:cNvPr id="0" name=""/>
        <dsp:cNvSpPr/>
      </dsp:nvSpPr>
      <dsp:spPr>
        <a:xfrm>
          <a:off x="2534769" y="1943147"/>
          <a:ext cx="2301698" cy="1381018"/>
        </a:xfrm>
        <a:prstGeom prst="rect">
          <a:avLst/>
        </a:prstGeom>
        <a:gradFill rotWithShape="0">
          <a:gsLst>
            <a:gs pos="0">
              <a:schemeClr val="accent5">
                <a:hueOff val="-4827531"/>
                <a:satOff val="-12442"/>
                <a:lumOff val="-8404"/>
                <a:alphaOff val="0"/>
                <a:satMod val="103000"/>
                <a:lumMod val="102000"/>
                <a:tint val="94000"/>
              </a:schemeClr>
            </a:gs>
            <a:gs pos="50000">
              <a:schemeClr val="accent5">
                <a:hueOff val="-4827531"/>
                <a:satOff val="-12442"/>
                <a:lumOff val="-8404"/>
                <a:alphaOff val="0"/>
                <a:satMod val="110000"/>
                <a:lumMod val="100000"/>
                <a:shade val="100000"/>
              </a:schemeClr>
            </a:gs>
            <a:gs pos="100000">
              <a:schemeClr val="accent5">
                <a:hueOff val="-4827531"/>
                <a:satOff val="-12442"/>
                <a:lumOff val="-840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Afişler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2534769" y="1943147"/>
        <a:ext cx="2301698" cy="1381018"/>
      </dsp:txXfrm>
    </dsp:sp>
    <dsp:sp modelId="{361F70B4-5673-4793-B673-8471B8516960}">
      <dsp:nvSpPr>
        <dsp:cNvPr id="0" name=""/>
        <dsp:cNvSpPr/>
      </dsp:nvSpPr>
      <dsp:spPr>
        <a:xfrm>
          <a:off x="5066637" y="1943147"/>
          <a:ext cx="2301698" cy="1381018"/>
        </a:xfrm>
        <a:prstGeom prst="rect">
          <a:avLst/>
        </a:prstGeom>
        <a:gradFill rotWithShape="0">
          <a:gsLst>
            <a:gs pos="0">
              <a:schemeClr val="accent5">
                <a:hueOff val="-5793037"/>
                <a:satOff val="-14931"/>
                <a:lumOff val="-10084"/>
                <a:alphaOff val="0"/>
                <a:satMod val="103000"/>
                <a:lumMod val="102000"/>
                <a:tint val="94000"/>
              </a:schemeClr>
            </a:gs>
            <a:gs pos="50000">
              <a:schemeClr val="accent5">
                <a:hueOff val="-5793037"/>
                <a:satOff val="-14931"/>
                <a:lumOff val="-10084"/>
                <a:alphaOff val="0"/>
                <a:satMod val="110000"/>
                <a:lumMod val="100000"/>
                <a:shade val="100000"/>
              </a:schemeClr>
            </a:gs>
            <a:gs pos="100000">
              <a:schemeClr val="accent5">
                <a:hueOff val="-5793037"/>
                <a:satOff val="-14931"/>
                <a:lumOff val="-1008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Broşürler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5066637" y="1943147"/>
        <a:ext cx="2301698" cy="1381018"/>
      </dsp:txXfrm>
    </dsp:sp>
    <dsp:sp modelId="{65513CEA-07B1-4E13-9640-FAA677C0349F}">
      <dsp:nvSpPr>
        <dsp:cNvPr id="0" name=""/>
        <dsp:cNvSpPr/>
      </dsp:nvSpPr>
      <dsp:spPr>
        <a:xfrm>
          <a:off x="7598505" y="1943147"/>
          <a:ext cx="2301698" cy="1381018"/>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Bez çantalar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7598505" y="1943147"/>
        <a:ext cx="2301698" cy="1381018"/>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9.10.2020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984331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9.10.2020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32982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D4456C0-1E61-0C45-990B-CF3EE1635EAD}" type="datetimeFigureOut">
              <a:rPr lang="tr-TR" smtClean="0"/>
              <a:t>9.10.2020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359829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4456C0-1E61-0C45-990B-CF3EE1635EAD}" type="datetimeFigureOut">
              <a:rPr lang="tr-TR" smtClean="0"/>
              <a:t>9.10.2020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823752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4456C0-1E61-0C45-990B-CF3EE1635EAD}" type="datetimeFigureOut">
              <a:rPr lang="tr-TR" smtClean="0"/>
              <a:t>9.10.2020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888640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4456C0-1E61-0C45-990B-CF3EE1635EAD}" type="datetimeFigureOut">
              <a:rPr lang="tr-TR" smtClean="0"/>
              <a:t>9.10.2020</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283434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4456C0-1E61-0C45-990B-CF3EE1635EAD}" type="datetimeFigureOut">
              <a:rPr lang="tr-TR" smtClean="0"/>
              <a:t>9.10.2020</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488580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4456C0-1E61-0C45-990B-CF3EE1635EAD}" type="datetimeFigureOut">
              <a:rPr lang="tr-TR" smtClean="0"/>
              <a:t>9.10.2020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065374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4456C0-1E61-0C45-990B-CF3EE1635EAD}" type="datetimeFigureOut">
              <a:rPr lang="tr-TR" smtClean="0"/>
              <a:t>9.10.2020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174429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9.10.2020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56381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9.10.2020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03820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4456C0-1E61-0C45-990B-CF3EE1635EAD}" type="datetimeFigureOut">
              <a:rPr lang="tr-TR" smtClean="0"/>
              <a:t>9.10.2020</a:t>
            </a:fld>
            <a:endParaRPr lang="tr-T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845C71-0462-2740-AFBF-0AD2A15660D8}" type="slidenum">
              <a:rPr lang="tr-TR" smtClean="0"/>
              <a:t>‹#›</a:t>
            </a:fld>
            <a:endParaRPr lang="tr-TR"/>
          </a:p>
        </p:txBody>
      </p:sp>
    </p:spTree>
    <p:extLst>
      <p:ext uri="{BB962C8B-B14F-4D97-AF65-F5344CB8AC3E}">
        <p14:creationId xmlns:p14="http://schemas.microsoft.com/office/powerpoint/2010/main" val="7726519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6.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1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g"/><Relationship Id="rId7" Type="http://schemas.openxmlformats.org/officeDocument/2006/relationships/image" Target="../media/image20.jpg"/><Relationship Id="rId2" Type="http://schemas.openxmlformats.org/officeDocument/2006/relationships/image" Target="../media/image15.jpg"/><Relationship Id="rId1" Type="http://schemas.openxmlformats.org/officeDocument/2006/relationships/slideLayout" Target="../slideLayouts/slideLayout6.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jpg"/></Relationships>
</file>

<file path=ppt/slides/_rels/slide2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 Id="rId5" Type="http://schemas.openxmlformats.org/officeDocument/2006/relationships/image" Target="../media/image31.jpg"/><Relationship Id="rId4" Type="http://schemas.openxmlformats.org/officeDocument/2006/relationships/image" Target="../media/image30.jpg"/></Relationships>
</file>

<file path=ppt/slides/_rels/slide2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 Id="rId4" Type="http://schemas.openxmlformats.org/officeDocument/2006/relationships/image" Target="../media/image35.jpg"/></Relationships>
</file>

<file path=ppt/slides/_rels/slide2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 Id="rId6" Type="http://schemas.openxmlformats.org/officeDocument/2006/relationships/image" Target="../media/image40.jpg"/><Relationship Id="rId5" Type="http://schemas.openxmlformats.org/officeDocument/2006/relationships/image" Target="../media/image39.jpg"/><Relationship Id="rId4" Type="http://schemas.openxmlformats.org/officeDocument/2006/relationships/image" Target="../media/image38.jpg"/></Relationships>
</file>

<file path=ppt/slides/_rels/slide27.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54.jpg"/><Relationship Id="rId3" Type="http://schemas.openxmlformats.org/officeDocument/2006/relationships/image" Target="../media/image49.png"/><Relationship Id="rId7" Type="http://schemas.openxmlformats.org/officeDocument/2006/relationships/image" Target="../media/image53.jp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33.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61.jp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63.jpg"/><Relationship Id="rId1" Type="http://schemas.openxmlformats.org/officeDocument/2006/relationships/slideLayout" Target="../slideLayouts/slideLayout7.xml"/><Relationship Id="rId4" Type="http://schemas.openxmlformats.org/officeDocument/2006/relationships/image" Target="../media/image65.jpg"/></Relationships>
</file>

<file path=ppt/slides/_rels/slide41.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68.png"/><Relationship Id="rId7" Type="http://schemas.openxmlformats.org/officeDocument/2006/relationships/image" Target="../media/image72.png"/><Relationship Id="rId2" Type="http://schemas.openxmlformats.org/officeDocument/2006/relationships/image" Target="../media/image67.png"/><Relationship Id="rId1" Type="http://schemas.openxmlformats.org/officeDocument/2006/relationships/slideLayout" Target="../slideLayouts/slideLayout2.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s/_rels/slide43.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8.jpg"/><Relationship Id="rId2" Type="http://schemas.openxmlformats.org/officeDocument/2006/relationships/image" Target="../media/image77.jpg"/><Relationship Id="rId1" Type="http://schemas.openxmlformats.org/officeDocument/2006/relationships/slideLayout" Target="../slideLayouts/slideLayout7.xml"/><Relationship Id="rId4" Type="http://schemas.openxmlformats.org/officeDocument/2006/relationships/image" Target="../media/image79.jpg"/></Relationships>
</file>

<file path=ppt/slides/_rels/slide48.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2.xml"/><Relationship Id="rId4" Type="http://schemas.openxmlformats.org/officeDocument/2006/relationships/image" Target="../media/image84.png"/></Relationships>
</file>

<file path=ppt/slides/_rels/slide51.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86.jpg"/><Relationship Id="rId2" Type="http://schemas.openxmlformats.org/officeDocument/2006/relationships/image" Target="../media/image85.jpg"/><Relationship Id="rId1" Type="http://schemas.openxmlformats.org/officeDocument/2006/relationships/slideLayout" Target="../slideLayouts/slideLayout7.xml"/><Relationship Id="rId4" Type="http://schemas.openxmlformats.org/officeDocument/2006/relationships/image" Target="../media/image87.jpg"/></Relationships>
</file>

<file path=ppt/slides/_rels/slide53.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91.jpg"/><Relationship Id="rId2" Type="http://schemas.openxmlformats.org/officeDocument/2006/relationships/image" Target="../media/image90.jp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hyperlink" Target="https://www.milliyet.com.tr/haberler/sifir-atik"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94.jpg"/><Relationship Id="rId2" Type="http://schemas.openxmlformats.org/officeDocument/2006/relationships/image" Target="../media/image93.jpg"/><Relationship Id="rId1" Type="http://schemas.openxmlformats.org/officeDocument/2006/relationships/slideLayout" Target="../slideLayouts/slideLayout7.xml"/><Relationship Id="rId5" Type="http://schemas.openxmlformats.org/officeDocument/2006/relationships/image" Target="../media/image96.jpg"/><Relationship Id="rId4" Type="http://schemas.openxmlformats.org/officeDocument/2006/relationships/image" Target="../media/image95.jpg"/></Relationships>
</file>

<file path=ppt/slides/_rels/slide60.xml.rels><?xml version="1.0" encoding="UTF-8" standalone="yes"?>
<Relationships xmlns="http://schemas.openxmlformats.org/package/2006/relationships"><Relationship Id="rId3" Type="http://schemas.openxmlformats.org/officeDocument/2006/relationships/image" Target="../media/image98.jpg"/><Relationship Id="rId2" Type="http://schemas.openxmlformats.org/officeDocument/2006/relationships/image" Target="../media/image97.jpg"/><Relationship Id="rId1" Type="http://schemas.openxmlformats.org/officeDocument/2006/relationships/slideLayout" Target="../slideLayouts/slideLayout7.xml"/><Relationship Id="rId5" Type="http://schemas.openxmlformats.org/officeDocument/2006/relationships/image" Target="../media/image100.jpg"/><Relationship Id="rId4" Type="http://schemas.openxmlformats.org/officeDocument/2006/relationships/image" Target="../media/image99.jpg"/></Relationships>
</file>

<file path=ppt/slides/_rels/slide61.xml.rels><?xml version="1.0" encoding="UTF-8" standalone="yes"?>
<Relationships xmlns="http://schemas.openxmlformats.org/package/2006/relationships"><Relationship Id="rId2" Type="http://schemas.openxmlformats.org/officeDocument/2006/relationships/image" Target="../media/image101.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02.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A0AD7-5B40-8246-B677-B1137CECFA8F}"/>
              </a:ext>
            </a:extLst>
          </p:cNvPr>
          <p:cNvSpPr>
            <a:spLocks noGrp="1"/>
          </p:cNvSpPr>
          <p:nvPr>
            <p:ph type="ctrTitle"/>
          </p:nvPr>
        </p:nvSpPr>
        <p:spPr>
          <a:xfrm>
            <a:off x="1524000" y="1239521"/>
            <a:ext cx="9144000" cy="2387600"/>
          </a:xfrm>
        </p:spPr>
        <p:txBody>
          <a:bodyPr>
            <a:noAutofit/>
          </a:bodyPr>
          <a:lstStyle/>
          <a:p>
            <a:pPr algn="l"/>
            <a:r>
              <a:rPr lang="en-GB" sz="3600" b="1" dirty="0">
                <a:solidFill>
                  <a:srgbClr val="4461A3"/>
                </a:solidFill>
              </a:rPr>
              <a:t/>
            </a:r>
            <a:br>
              <a:rPr lang="en-GB" sz="3600" b="1" dirty="0">
                <a:solidFill>
                  <a:srgbClr val="4461A3"/>
                </a:solidFill>
              </a:rPr>
            </a:br>
            <a:r>
              <a:rPr lang="tr-TR" sz="3600" b="1" dirty="0">
                <a:solidFill>
                  <a:srgbClr val="4461A3"/>
                </a:solidFill>
              </a:rPr>
              <a:t>Şanlıurfa </a:t>
            </a:r>
            <a:r>
              <a:rPr lang="tr-TR" sz="3600" b="1" dirty="0" err="1">
                <a:solidFill>
                  <a:srgbClr val="4461A3"/>
                </a:solidFill>
              </a:rPr>
              <a:t>Haliliye</a:t>
            </a:r>
            <a:r>
              <a:rPr lang="tr-TR" sz="3600" b="1" dirty="0">
                <a:solidFill>
                  <a:srgbClr val="4461A3"/>
                </a:solidFill>
              </a:rPr>
              <a:t> ve Kilis’te “Sıfır Atık” Konusunda Farkındalık Oluşturma ve Eğitim/Eğitimci Eğitimi Projesi </a:t>
            </a:r>
            <a:r>
              <a:rPr lang="en-GB" sz="3600" b="1" dirty="0">
                <a:solidFill>
                  <a:srgbClr val="4461A3"/>
                </a:solidFill>
              </a:rPr>
              <a:t>(</a:t>
            </a:r>
            <a:r>
              <a:rPr lang="tr-TR" sz="3600" b="1" dirty="0">
                <a:solidFill>
                  <a:srgbClr val="4461A3"/>
                </a:solidFill>
              </a:rPr>
              <a:t>UNDP-TUR-RFP(USB)-2020/03</a:t>
            </a:r>
            <a:r>
              <a:rPr lang="en-GB" sz="3600" b="1" dirty="0">
                <a:solidFill>
                  <a:srgbClr val="4461A3"/>
                </a:solidFill>
              </a:rPr>
              <a:t>)</a:t>
            </a:r>
            <a:r>
              <a:rPr lang="en-GB" sz="4800" dirty="0">
                <a:solidFill>
                  <a:srgbClr val="4461A3"/>
                </a:solidFill>
              </a:rPr>
              <a:t/>
            </a:r>
            <a:br>
              <a:rPr lang="en-GB" sz="4800" dirty="0">
                <a:solidFill>
                  <a:srgbClr val="4461A3"/>
                </a:solidFill>
              </a:rPr>
            </a:br>
            <a:endParaRPr lang="tr-TR" sz="4800" dirty="0">
              <a:solidFill>
                <a:srgbClr val="4461A3"/>
              </a:solidFill>
            </a:endParaRPr>
          </a:p>
        </p:txBody>
      </p:sp>
      <p:sp>
        <p:nvSpPr>
          <p:cNvPr id="3" name="Subtitle 2">
            <a:extLst>
              <a:ext uri="{FF2B5EF4-FFF2-40B4-BE49-F238E27FC236}">
                <a16:creationId xmlns:a16="http://schemas.microsoft.com/office/drawing/2014/main" id="{B63C919B-F3A6-B045-B1EC-ADF8AA8DAEF4}"/>
              </a:ext>
            </a:extLst>
          </p:cNvPr>
          <p:cNvSpPr>
            <a:spLocks noGrp="1"/>
          </p:cNvSpPr>
          <p:nvPr>
            <p:ph type="subTitle" idx="1"/>
          </p:nvPr>
        </p:nvSpPr>
        <p:spPr/>
        <p:txBody>
          <a:bodyPr>
            <a:normAutofit/>
          </a:bodyPr>
          <a:lstStyle/>
          <a:p>
            <a:pPr algn="r"/>
            <a:r>
              <a:rPr lang="en-GB" sz="2800" b="1" dirty="0" err="1">
                <a:solidFill>
                  <a:schemeClr val="accent3">
                    <a:lumMod val="50000"/>
                  </a:schemeClr>
                </a:solidFill>
              </a:rPr>
              <a:t>Aile</a:t>
            </a:r>
            <a:r>
              <a:rPr lang="en-GB" sz="2800" b="1" dirty="0">
                <a:solidFill>
                  <a:schemeClr val="accent3">
                    <a:lumMod val="50000"/>
                  </a:schemeClr>
                </a:solidFill>
              </a:rPr>
              <a:t> </a:t>
            </a:r>
            <a:r>
              <a:rPr lang="en-GB" sz="2800" b="1" dirty="0" err="1">
                <a:solidFill>
                  <a:schemeClr val="accent3">
                    <a:lumMod val="50000"/>
                  </a:schemeClr>
                </a:solidFill>
              </a:rPr>
              <a:t>Sağlığı</a:t>
            </a:r>
            <a:r>
              <a:rPr lang="en-GB" sz="2800" b="1" dirty="0">
                <a:solidFill>
                  <a:schemeClr val="accent3">
                    <a:lumMod val="50000"/>
                  </a:schemeClr>
                </a:solidFill>
              </a:rPr>
              <a:t> </a:t>
            </a:r>
            <a:r>
              <a:rPr lang="en-GB" sz="2800" b="1" dirty="0" err="1">
                <a:solidFill>
                  <a:schemeClr val="accent3">
                    <a:lumMod val="50000"/>
                  </a:schemeClr>
                </a:solidFill>
              </a:rPr>
              <a:t>Merkezleri</a:t>
            </a:r>
            <a:r>
              <a:rPr lang="en-GB" sz="2800" b="1" dirty="0">
                <a:solidFill>
                  <a:schemeClr val="accent3">
                    <a:lumMod val="50000"/>
                  </a:schemeClr>
                </a:solidFill>
              </a:rPr>
              <a:t> </a:t>
            </a:r>
            <a:r>
              <a:rPr lang="en-GB" sz="2800" b="1" dirty="0" err="1">
                <a:solidFill>
                  <a:schemeClr val="accent3">
                    <a:lumMod val="50000"/>
                  </a:schemeClr>
                </a:solidFill>
              </a:rPr>
              <a:t>Eğitimi</a:t>
            </a:r>
            <a:r>
              <a:rPr lang="en-GB" sz="2800" b="1" dirty="0">
                <a:solidFill>
                  <a:schemeClr val="accent3">
                    <a:lumMod val="50000"/>
                  </a:schemeClr>
                </a:solidFill>
              </a:rPr>
              <a:t> </a:t>
            </a:r>
            <a:endParaRPr lang="tr-TR" sz="2800" b="1" dirty="0">
              <a:solidFill>
                <a:schemeClr val="accent3">
                  <a:lumMod val="50000"/>
                </a:schemeClr>
              </a:solidFill>
            </a:endParaRPr>
          </a:p>
        </p:txBody>
      </p:sp>
    </p:spTree>
    <p:extLst>
      <p:ext uri="{BB962C8B-B14F-4D97-AF65-F5344CB8AC3E}">
        <p14:creationId xmlns:p14="http://schemas.microsoft.com/office/powerpoint/2010/main" val="10369248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9BECA-8EB1-4020-AD11-422B95BFEBB7}"/>
              </a:ext>
            </a:extLst>
          </p:cNvPr>
          <p:cNvSpPr>
            <a:spLocks noGrp="1"/>
          </p:cNvSpPr>
          <p:nvPr>
            <p:ph type="title"/>
          </p:nvPr>
        </p:nvSpPr>
        <p:spPr>
          <a:xfrm>
            <a:off x="973282" y="1091280"/>
            <a:ext cx="10515600" cy="796836"/>
          </a:xfrm>
        </p:spPr>
        <p:txBody>
          <a:bodyPr>
            <a:noAutofit/>
          </a:bodyPr>
          <a:lstStyle/>
          <a:p>
            <a:r>
              <a:rPr lang="tr-TR" sz="2800" b="1" dirty="0">
                <a:solidFill>
                  <a:srgbClr val="4461A3"/>
                </a:solidFill>
              </a:rPr>
              <a:t>Ev Sahibi Topluluklar için Etkin Kentsel Atık Yönetimi Faz II: Katılımcı Atık Yönetimi Aracılığı ile Sosyal Uyumun Güçlendirilmesi Projesi</a:t>
            </a:r>
            <a:endParaRPr lang="en-GB" sz="2800" b="1" dirty="0">
              <a:solidFill>
                <a:srgbClr val="4461A3"/>
              </a:solidFill>
            </a:endParaRPr>
          </a:p>
        </p:txBody>
      </p:sp>
      <p:sp>
        <p:nvSpPr>
          <p:cNvPr id="3" name="Content Placeholder 2">
            <a:extLst>
              <a:ext uri="{FF2B5EF4-FFF2-40B4-BE49-F238E27FC236}">
                <a16:creationId xmlns:a16="http://schemas.microsoft.com/office/drawing/2014/main" id="{88432143-CA94-4074-9C4C-60EEF6539835}"/>
              </a:ext>
            </a:extLst>
          </p:cNvPr>
          <p:cNvSpPr>
            <a:spLocks noGrp="1"/>
          </p:cNvSpPr>
          <p:nvPr>
            <p:ph idx="1"/>
          </p:nvPr>
        </p:nvSpPr>
        <p:spPr>
          <a:xfrm>
            <a:off x="838200" y="2002271"/>
            <a:ext cx="10515600" cy="3265920"/>
          </a:xfrm>
        </p:spPr>
        <p:txBody>
          <a:bodyPr>
            <a:normAutofit/>
          </a:bodyPr>
          <a:lstStyle/>
          <a:p>
            <a:pPr algn="just"/>
            <a:r>
              <a:rPr lang="en-US" sz="2000" dirty="0" err="1">
                <a:solidFill>
                  <a:schemeClr val="tx1">
                    <a:lumMod val="65000"/>
                    <a:lumOff val="35000"/>
                  </a:schemeClr>
                </a:solidFill>
              </a:rPr>
              <a:t>Proje</a:t>
            </a:r>
            <a:r>
              <a:rPr lang="en-GB" sz="2000" dirty="0">
                <a:solidFill>
                  <a:schemeClr val="tx1">
                    <a:lumMod val="65000"/>
                    <a:lumOff val="35000"/>
                  </a:schemeClr>
                </a:solidFill>
              </a:rPr>
              <a:t>, Amerika </a:t>
            </a:r>
            <a:r>
              <a:rPr lang="en-GB" sz="2000" dirty="0" err="1">
                <a:solidFill>
                  <a:schemeClr val="tx1">
                    <a:lumMod val="65000"/>
                    <a:lumOff val="35000"/>
                  </a:schemeClr>
                </a:solidFill>
              </a:rPr>
              <a:t>Birleşik</a:t>
            </a:r>
            <a:r>
              <a:rPr lang="en-GB" sz="2000" dirty="0">
                <a:solidFill>
                  <a:schemeClr val="tx1">
                    <a:lumMod val="65000"/>
                    <a:lumOff val="35000"/>
                  </a:schemeClr>
                </a:solidFill>
              </a:rPr>
              <a:t> </a:t>
            </a:r>
            <a:r>
              <a:rPr lang="en-GB" sz="2000" dirty="0" err="1">
                <a:solidFill>
                  <a:schemeClr val="tx1">
                    <a:lumMod val="65000"/>
                    <a:lumOff val="35000"/>
                  </a:schemeClr>
                </a:solidFill>
              </a:rPr>
              <a:t>Devletleri</a:t>
            </a:r>
            <a:r>
              <a:rPr lang="en-GB" sz="2000" dirty="0">
                <a:solidFill>
                  <a:schemeClr val="tx1">
                    <a:lumMod val="65000"/>
                    <a:lumOff val="35000"/>
                  </a:schemeClr>
                </a:solidFill>
              </a:rPr>
              <a:t> </a:t>
            </a:r>
            <a:r>
              <a:rPr lang="en-GB" sz="2000" dirty="0" err="1">
                <a:solidFill>
                  <a:schemeClr val="tx1">
                    <a:lumMod val="65000"/>
                    <a:lumOff val="35000"/>
                  </a:schemeClr>
                </a:solidFill>
              </a:rPr>
              <a:t>Nüfus</a:t>
            </a:r>
            <a:r>
              <a:rPr lang="en-GB" sz="2000" dirty="0">
                <a:solidFill>
                  <a:schemeClr val="tx1">
                    <a:lumMod val="65000"/>
                    <a:lumOff val="35000"/>
                  </a:schemeClr>
                </a:solidFill>
              </a:rPr>
              <a:t>, </a:t>
            </a:r>
            <a:r>
              <a:rPr lang="en-GB" sz="2000" dirty="0" err="1">
                <a:solidFill>
                  <a:schemeClr val="tx1">
                    <a:lumMod val="65000"/>
                    <a:lumOff val="35000"/>
                  </a:schemeClr>
                </a:solidFill>
              </a:rPr>
              <a:t>Mülteciler</a:t>
            </a:r>
            <a:r>
              <a:rPr lang="en-GB" sz="2000" dirty="0">
                <a:solidFill>
                  <a:schemeClr val="tx1">
                    <a:lumMod val="65000"/>
                    <a:lumOff val="35000"/>
                  </a:schemeClr>
                </a:solidFill>
              </a:rPr>
              <a:t> </a:t>
            </a:r>
            <a:r>
              <a:rPr lang="en-GB" sz="2000" dirty="0" err="1">
                <a:solidFill>
                  <a:schemeClr val="tx1">
                    <a:lumMod val="65000"/>
                    <a:lumOff val="35000"/>
                  </a:schemeClr>
                </a:solidFill>
              </a:rPr>
              <a:t>ve</a:t>
            </a:r>
            <a:r>
              <a:rPr lang="en-GB" sz="2000" dirty="0">
                <a:solidFill>
                  <a:schemeClr val="tx1">
                    <a:lumMod val="65000"/>
                    <a:lumOff val="35000"/>
                  </a:schemeClr>
                </a:solidFill>
              </a:rPr>
              <a:t> </a:t>
            </a:r>
            <a:r>
              <a:rPr lang="en-GB" sz="2000" dirty="0" err="1">
                <a:solidFill>
                  <a:schemeClr val="tx1">
                    <a:lumMod val="65000"/>
                    <a:lumOff val="35000"/>
                  </a:schemeClr>
                </a:solidFill>
              </a:rPr>
              <a:t>Göç</a:t>
            </a:r>
            <a:r>
              <a:rPr lang="en-GB" sz="2000" dirty="0">
                <a:solidFill>
                  <a:schemeClr val="tx1">
                    <a:lumMod val="65000"/>
                    <a:lumOff val="35000"/>
                  </a:schemeClr>
                </a:solidFill>
              </a:rPr>
              <a:t> </a:t>
            </a:r>
            <a:r>
              <a:rPr lang="en-GB" sz="2000" dirty="0" err="1">
                <a:solidFill>
                  <a:schemeClr val="tx1">
                    <a:lumMod val="65000"/>
                    <a:lumOff val="35000"/>
                  </a:schemeClr>
                </a:solidFill>
              </a:rPr>
              <a:t>Bürosu</a:t>
            </a:r>
            <a:r>
              <a:rPr lang="en-GB" sz="2000" dirty="0">
                <a:solidFill>
                  <a:schemeClr val="tx1">
                    <a:lumMod val="65000"/>
                    <a:lumOff val="35000"/>
                  </a:schemeClr>
                </a:solidFill>
              </a:rPr>
              <a:t> (USBPRM) </a:t>
            </a:r>
            <a:r>
              <a:rPr lang="en-GB" sz="2000" dirty="0" err="1">
                <a:solidFill>
                  <a:schemeClr val="tx1">
                    <a:lumMod val="65000"/>
                    <a:lumOff val="35000"/>
                  </a:schemeClr>
                </a:solidFill>
              </a:rPr>
              <a:t>tarafından</a:t>
            </a:r>
            <a:r>
              <a:rPr lang="en-GB" sz="2000" dirty="0">
                <a:solidFill>
                  <a:schemeClr val="tx1">
                    <a:lumMod val="65000"/>
                    <a:lumOff val="35000"/>
                  </a:schemeClr>
                </a:solidFill>
              </a:rPr>
              <a:t> </a:t>
            </a:r>
            <a:r>
              <a:rPr lang="en-GB" sz="2000" dirty="0" err="1">
                <a:solidFill>
                  <a:schemeClr val="tx1">
                    <a:lumMod val="65000"/>
                    <a:lumOff val="35000"/>
                  </a:schemeClr>
                </a:solidFill>
              </a:rPr>
              <a:t>sağlanan</a:t>
            </a:r>
            <a:r>
              <a:rPr lang="en-GB" sz="2000" dirty="0">
                <a:solidFill>
                  <a:schemeClr val="tx1">
                    <a:lumMod val="65000"/>
                    <a:lumOff val="35000"/>
                  </a:schemeClr>
                </a:solidFill>
              </a:rPr>
              <a:t> </a:t>
            </a:r>
            <a:r>
              <a:rPr lang="tr-TR" sz="2000" dirty="0">
                <a:solidFill>
                  <a:schemeClr val="tx1">
                    <a:lumMod val="65000"/>
                    <a:lumOff val="35000"/>
                  </a:schemeClr>
                </a:solidFill>
              </a:rPr>
              <a:t>3 milyon dolarlık fon ile Çevre ve Şehircilik Bakanlığı tarafından, Birleşmiş Milletler Kalkınma </a:t>
            </a:r>
            <a:r>
              <a:rPr lang="tr-TR" sz="2000" dirty="0" err="1">
                <a:solidFill>
                  <a:schemeClr val="tx1">
                    <a:lumMod val="65000"/>
                    <a:lumOff val="35000"/>
                  </a:schemeClr>
                </a:solidFill>
              </a:rPr>
              <a:t>Programını’nın</a:t>
            </a:r>
            <a:r>
              <a:rPr lang="tr-TR" sz="2000" dirty="0">
                <a:solidFill>
                  <a:schemeClr val="tx1">
                    <a:lumMod val="65000"/>
                    <a:lumOff val="35000"/>
                  </a:schemeClr>
                </a:solidFill>
              </a:rPr>
              <a:t> (UNDP) teknik desteği ve uzmanlığı ile yürütülmektedir.</a:t>
            </a:r>
          </a:p>
          <a:p>
            <a:pPr algn="just"/>
            <a:r>
              <a:rPr lang="tr-TR" sz="2000" dirty="0">
                <a:solidFill>
                  <a:schemeClr val="tx1">
                    <a:lumMod val="65000"/>
                    <a:lumOff val="35000"/>
                  </a:schemeClr>
                </a:solidFill>
              </a:rPr>
              <a:t>Proje faydalanıcıları Kilis ve Şanlıurfa </a:t>
            </a:r>
            <a:r>
              <a:rPr lang="tr-TR" sz="2000" dirty="0" err="1">
                <a:solidFill>
                  <a:schemeClr val="tx1">
                    <a:lumMod val="65000"/>
                    <a:lumOff val="35000"/>
                  </a:schemeClr>
                </a:solidFill>
              </a:rPr>
              <a:t>Haliliye</a:t>
            </a:r>
            <a:r>
              <a:rPr lang="tr-TR" sz="2000" dirty="0">
                <a:solidFill>
                  <a:schemeClr val="tx1">
                    <a:lumMod val="65000"/>
                    <a:lumOff val="35000"/>
                  </a:schemeClr>
                </a:solidFill>
              </a:rPr>
              <a:t> Belediyeleridir.</a:t>
            </a:r>
          </a:p>
          <a:p>
            <a:pPr algn="just"/>
            <a:r>
              <a:rPr lang="tr-TR" sz="2000" dirty="0">
                <a:solidFill>
                  <a:schemeClr val="tx1">
                    <a:lumMod val="65000"/>
                    <a:lumOff val="35000"/>
                  </a:schemeClr>
                </a:solidFill>
              </a:rPr>
              <a:t>Proje, Kilis ve Şanlıurfa illerinde geri dönüşümlü malzemelerin birey temelli kaynağında </a:t>
            </a:r>
            <a:r>
              <a:rPr lang="tr-TR" sz="2000" dirty="0" err="1">
                <a:solidFill>
                  <a:schemeClr val="tx1">
                    <a:lumMod val="65000"/>
                    <a:lumOff val="35000"/>
                  </a:schemeClr>
                </a:solidFill>
              </a:rPr>
              <a:t>ayrıştımaya</a:t>
            </a:r>
            <a:r>
              <a:rPr lang="tr-TR" sz="2000" dirty="0">
                <a:solidFill>
                  <a:schemeClr val="tx1">
                    <a:lumMod val="65000"/>
                    <a:lumOff val="35000"/>
                  </a:schemeClr>
                </a:solidFill>
              </a:rPr>
              <a:t> teşvik sağlayarak, Çevre ve Şehircilik Bakanlığı’nın Sıfır Atık Programı’na katkıda bulunmayı amaçlamaktadır. Bu amaçla Suriyeli ve ev sahibi topluluk üyelerinin ortak ekonomik ve çevresel çıkarlar doğrultusunda bir araya getirilmesi yoluyla her iki topluluk üyelerine sürdürülebilir geçim kaynağı olanakları sunulması ve sosyal uyumun güçlendirilmesi sağlanabilecektir.</a:t>
            </a:r>
          </a:p>
        </p:txBody>
      </p:sp>
    </p:spTree>
    <p:extLst>
      <p:ext uri="{BB962C8B-B14F-4D97-AF65-F5344CB8AC3E}">
        <p14:creationId xmlns:p14="http://schemas.microsoft.com/office/powerpoint/2010/main" val="2936090953"/>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4E915-886E-41D5-AB61-CD27A26AC686}"/>
              </a:ext>
            </a:extLst>
          </p:cNvPr>
          <p:cNvSpPr>
            <a:spLocks noGrp="1"/>
          </p:cNvSpPr>
          <p:nvPr>
            <p:ph type="title"/>
          </p:nvPr>
        </p:nvSpPr>
        <p:spPr>
          <a:xfrm>
            <a:off x="838200" y="684068"/>
            <a:ext cx="10515600" cy="1141557"/>
          </a:xfrm>
        </p:spPr>
        <p:txBody>
          <a:bodyPr>
            <a:normAutofit/>
          </a:bodyPr>
          <a:lstStyle/>
          <a:p>
            <a:r>
              <a:rPr lang="tr-TR" sz="2800" b="1" dirty="0">
                <a:solidFill>
                  <a:srgbClr val="4461A3"/>
                </a:solidFill>
              </a:rPr>
              <a:t>Proje Kapsamında;</a:t>
            </a:r>
          </a:p>
        </p:txBody>
      </p:sp>
      <p:sp>
        <p:nvSpPr>
          <p:cNvPr id="3" name="Content Placeholder 2">
            <a:extLst>
              <a:ext uri="{FF2B5EF4-FFF2-40B4-BE49-F238E27FC236}">
                <a16:creationId xmlns:a16="http://schemas.microsoft.com/office/drawing/2014/main" id="{AFB02E3D-1E9E-49A5-AB9C-89E0B875B8F5}"/>
              </a:ext>
            </a:extLst>
          </p:cNvPr>
          <p:cNvSpPr>
            <a:spLocks noGrp="1"/>
          </p:cNvSpPr>
          <p:nvPr>
            <p:ph idx="1"/>
          </p:nvPr>
        </p:nvSpPr>
        <p:spPr>
          <a:xfrm>
            <a:off x="838200" y="1825625"/>
            <a:ext cx="10515600" cy="3598430"/>
          </a:xfrm>
        </p:spPr>
        <p:txBody>
          <a:bodyPr vert="horz" lIns="91440" tIns="45720" rIns="91440" bIns="45720" rtlCol="0">
            <a:normAutofit/>
          </a:bodyPr>
          <a:lstStyle/>
          <a:p>
            <a:pPr algn="just"/>
            <a:r>
              <a:rPr lang="en-US" sz="2000" dirty="0">
                <a:solidFill>
                  <a:schemeClr val="tx1">
                    <a:lumMod val="65000"/>
                    <a:lumOff val="35000"/>
                  </a:schemeClr>
                </a:solidFill>
              </a:rPr>
              <a:t>Her </a:t>
            </a:r>
            <a:r>
              <a:rPr lang="en-US" sz="2000" dirty="0" err="1">
                <a:solidFill>
                  <a:schemeClr val="tx1">
                    <a:lumMod val="65000"/>
                    <a:lumOff val="35000"/>
                  </a:schemeClr>
                </a:solidFill>
              </a:rPr>
              <a:t>iki</a:t>
            </a:r>
            <a:r>
              <a:rPr lang="en-US" sz="2000" dirty="0">
                <a:solidFill>
                  <a:schemeClr val="tx1">
                    <a:lumMod val="65000"/>
                    <a:lumOff val="35000"/>
                  </a:schemeClr>
                </a:solidFill>
              </a:rPr>
              <a:t> </a:t>
            </a:r>
            <a:r>
              <a:rPr lang="en-US" sz="2000" dirty="0" err="1">
                <a:solidFill>
                  <a:schemeClr val="tx1">
                    <a:lumMod val="65000"/>
                    <a:lumOff val="35000"/>
                  </a:schemeClr>
                </a:solidFill>
              </a:rPr>
              <a:t>belediye</a:t>
            </a:r>
            <a:r>
              <a:rPr lang="en-US" sz="2000" dirty="0">
                <a:solidFill>
                  <a:schemeClr val="tx1">
                    <a:lumMod val="65000"/>
                    <a:lumOff val="35000"/>
                  </a:schemeClr>
                </a:solidFill>
              </a:rPr>
              <a:t> </a:t>
            </a:r>
            <a:r>
              <a:rPr lang="en-US" sz="2000" dirty="0" err="1">
                <a:solidFill>
                  <a:schemeClr val="tx1">
                    <a:lumMod val="65000"/>
                    <a:lumOff val="35000"/>
                  </a:schemeClr>
                </a:solidFill>
              </a:rPr>
              <a:t>için</a:t>
            </a:r>
            <a:r>
              <a:rPr lang="en-US" sz="2000" dirty="0">
                <a:solidFill>
                  <a:schemeClr val="tx1">
                    <a:lumMod val="65000"/>
                    <a:lumOff val="35000"/>
                  </a:schemeClr>
                </a:solidFill>
              </a:rPr>
              <a:t> </a:t>
            </a:r>
            <a:r>
              <a:rPr lang="en-US" sz="2000" dirty="0" err="1">
                <a:solidFill>
                  <a:schemeClr val="tx1">
                    <a:lumMod val="65000"/>
                    <a:lumOff val="35000"/>
                  </a:schemeClr>
                </a:solidFill>
              </a:rPr>
              <a:t>ihtiyaç</a:t>
            </a:r>
            <a:r>
              <a:rPr lang="en-US" sz="2000" dirty="0">
                <a:solidFill>
                  <a:schemeClr val="tx1">
                    <a:lumMod val="65000"/>
                    <a:lumOff val="35000"/>
                  </a:schemeClr>
                </a:solidFill>
              </a:rPr>
              <a:t> </a:t>
            </a:r>
            <a:r>
              <a:rPr lang="en-US" sz="2000" dirty="0" err="1">
                <a:solidFill>
                  <a:schemeClr val="tx1">
                    <a:lumMod val="65000"/>
                    <a:lumOff val="35000"/>
                  </a:schemeClr>
                </a:solidFill>
              </a:rPr>
              <a:t>analizleri</a:t>
            </a:r>
            <a:r>
              <a:rPr lang="en-US" sz="2000" dirty="0">
                <a:solidFill>
                  <a:schemeClr val="tx1">
                    <a:lumMod val="65000"/>
                    <a:lumOff val="35000"/>
                  </a:schemeClr>
                </a:solidFill>
              </a:rPr>
              <a:t> </a:t>
            </a:r>
            <a:r>
              <a:rPr lang="en-US" sz="2000" dirty="0" err="1">
                <a:solidFill>
                  <a:schemeClr val="tx1">
                    <a:lumMod val="65000"/>
                    <a:lumOff val="35000"/>
                  </a:schemeClr>
                </a:solidFill>
              </a:rPr>
              <a:t>doğrultusunda</a:t>
            </a:r>
            <a:r>
              <a:rPr lang="en-US" sz="2000" dirty="0">
                <a:solidFill>
                  <a:schemeClr val="tx1">
                    <a:lumMod val="65000"/>
                    <a:lumOff val="35000"/>
                  </a:schemeClr>
                </a:solidFill>
              </a:rPr>
              <a:t> </a:t>
            </a:r>
            <a:r>
              <a:rPr lang="en-US" sz="2000" dirty="0" err="1">
                <a:solidFill>
                  <a:schemeClr val="tx1">
                    <a:lumMod val="65000"/>
                    <a:lumOff val="35000"/>
                  </a:schemeClr>
                </a:solidFill>
              </a:rPr>
              <a:t>belediyelere</a:t>
            </a:r>
            <a:r>
              <a:rPr lang="en-US" sz="2000" dirty="0">
                <a:solidFill>
                  <a:schemeClr val="tx1">
                    <a:lumMod val="65000"/>
                    <a:lumOff val="35000"/>
                  </a:schemeClr>
                </a:solidFill>
              </a:rPr>
              <a:t> </a:t>
            </a:r>
            <a:r>
              <a:rPr lang="en-US" sz="2000" dirty="0" err="1">
                <a:solidFill>
                  <a:schemeClr val="tx1">
                    <a:lumMod val="65000"/>
                    <a:lumOff val="35000"/>
                  </a:schemeClr>
                </a:solidFill>
              </a:rPr>
              <a:t>atıkların</a:t>
            </a:r>
            <a:r>
              <a:rPr lang="en-US" sz="2000" dirty="0">
                <a:solidFill>
                  <a:schemeClr val="tx1">
                    <a:lumMod val="65000"/>
                    <a:lumOff val="35000"/>
                  </a:schemeClr>
                </a:solidFill>
              </a:rPr>
              <a:t> </a:t>
            </a:r>
            <a:r>
              <a:rPr lang="en-US" sz="2000" dirty="0" err="1">
                <a:solidFill>
                  <a:schemeClr val="tx1">
                    <a:lumMod val="65000"/>
                    <a:lumOff val="35000"/>
                  </a:schemeClr>
                </a:solidFill>
              </a:rPr>
              <a:t>toplanması</a:t>
            </a:r>
            <a:r>
              <a:rPr lang="en-US" sz="2000" dirty="0">
                <a:solidFill>
                  <a:schemeClr val="tx1">
                    <a:lumMod val="65000"/>
                    <a:lumOff val="35000"/>
                  </a:schemeClr>
                </a:solidFill>
              </a:rPr>
              <a:t> </a:t>
            </a:r>
            <a:r>
              <a:rPr lang="en-US" sz="2000" dirty="0" err="1">
                <a:solidFill>
                  <a:schemeClr val="tx1">
                    <a:lumMod val="65000"/>
                    <a:lumOff val="35000"/>
                  </a:schemeClr>
                </a:solidFill>
              </a:rPr>
              <a:t>amacı</a:t>
            </a:r>
            <a:r>
              <a:rPr lang="en-US" sz="2000" dirty="0">
                <a:solidFill>
                  <a:schemeClr val="tx1">
                    <a:lumMod val="65000"/>
                    <a:lumOff val="35000"/>
                  </a:schemeClr>
                </a:solidFill>
              </a:rPr>
              <a:t> </a:t>
            </a:r>
            <a:r>
              <a:rPr lang="en-US" sz="2000" dirty="0" err="1">
                <a:solidFill>
                  <a:schemeClr val="tx1">
                    <a:lumMod val="65000"/>
                    <a:lumOff val="35000"/>
                  </a:schemeClr>
                </a:solidFill>
              </a:rPr>
              <a:t>ile</a:t>
            </a:r>
            <a:r>
              <a:rPr lang="en-US" sz="2000" dirty="0">
                <a:solidFill>
                  <a:schemeClr val="tx1">
                    <a:lumMod val="65000"/>
                    <a:lumOff val="35000"/>
                  </a:schemeClr>
                </a:solidFill>
              </a:rPr>
              <a:t> </a:t>
            </a:r>
            <a:r>
              <a:rPr lang="en-US" sz="2000" dirty="0" err="1">
                <a:solidFill>
                  <a:schemeClr val="tx1">
                    <a:lumMod val="65000"/>
                    <a:lumOff val="35000"/>
                  </a:schemeClr>
                </a:solidFill>
              </a:rPr>
              <a:t>araç</a:t>
            </a:r>
            <a:r>
              <a:rPr lang="en-US" sz="2000" dirty="0">
                <a:solidFill>
                  <a:schemeClr val="tx1">
                    <a:lumMod val="65000"/>
                    <a:lumOff val="35000"/>
                  </a:schemeClr>
                </a:solidFill>
              </a:rPr>
              <a:t>, </a:t>
            </a:r>
            <a:r>
              <a:rPr lang="en-US" sz="2000" dirty="0" err="1">
                <a:solidFill>
                  <a:schemeClr val="tx1">
                    <a:lumMod val="65000"/>
                    <a:lumOff val="35000"/>
                  </a:schemeClr>
                </a:solidFill>
              </a:rPr>
              <a:t>konteyner</a:t>
            </a:r>
            <a:r>
              <a:rPr lang="en-US" sz="2000" dirty="0">
                <a:solidFill>
                  <a:schemeClr val="tx1">
                    <a:lumMod val="65000"/>
                    <a:lumOff val="35000"/>
                  </a:schemeClr>
                </a:solidFill>
              </a:rPr>
              <a:t> </a:t>
            </a:r>
            <a:r>
              <a:rPr lang="en-US" sz="2000" dirty="0" err="1">
                <a:solidFill>
                  <a:schemeClr val="tx1">
                    <a:lumMod val="65000"/>
                    <a:lumOff val="35000"/>
                  </a:schemeClr>
                </a:solidFill>
              </a:rPr>
              <a:t>ve</a:t>
            </a:r>
            <a:r>
              <a:rPr lang="en-US" sz="2000" dirty="0">
                <a:solidFill>
                  <a:schemeClr val="tx1">
                    <a:lumMod val="65000"/>
                    <a:lumOff val="35000"/>
                  </a:schemeClr>
                </a:solidFill>
              </a:rPr>
              <a:t> </a:t>
            </a:r>
            <a:r>
              <a:rPr lang="en-US" sz="2000" dirty="0" err="1">
                <a:solidFill>
                  <a:schemeClr val="tx1">
                    <a:lumMod val="65000"/>
                    <a:lumOff val="35000"/>
                  </a:schemeClr>
                </a:solidFill>
              </a:rPr>
              <a:t>çeşitli</a:t>
            </a:r>
            <a:r>
              <a:rPr lang="en-US" sz="2000" dirty="0">
                <a:solidFill>
                  <a:schemeClr val="tx1">
                    <a:lumMod val="65000"/>
                    <a:lumOff val="35000"/>
                  </a:schemeClr>
                </a:solidFill>
              </a:rPr>
              <a:t> </a:t>
            </a:r>
            <a:r>
              <a:rPr lang="en-US" sz="2000" dirty="0" err="1">
                <a:solidFill>
                  <a:schemeClr val="tx1">
                    <a:lumMod val="65000"/>
                    <a:lumOff val="35000"/>
                  </a:schemeClr>
                </a:solidFill>
              </a:rPr>
              <a:t>biriktirme</a:t>
            </a:r>
            <a:r>
              <a:rPr lang="en-US" sz="2000" dirty="0">
                <a:solidFill>
                  <a:schemeClr val="tx1">
                    <a:lumMod val="65000"/>
                    <a:lumOff val="35000"/>
                  </a:schemeClr>
                </a:solidFill>
              </a:rPr>
              <a:t> </a:t>
            </a:r>
            <a:r>
              <a:rPr lang="en-US" sz="2000" dirty="0" err="1">
                <a:solidFill>
                  <a:schemeClr val="tx1">
                    <a:lumMod val="65000"/>
                    <a:lumOff val="35000"/>
                  </a:schemeClr>
                </a:solidFill>
              </a:rPr>
              <a:t>ekipman</a:t>
            </a:r>
            <a:r>
              <a:rPr lang="en-US" sz="2000" dirty="0">
                <a:solidFill>
                  <a:schemeClr val="tx1">
                    <a:lumMod val="65000"/>
                    <a:lumOff val="35000"/>
                  </a:schemeClr>
                </a:solidFill>
              </a:rPr>
              <a:t> </a:t>
            </a:r>
            <a:r>
              <a:rPr lang="en-US" sz="2000" dirty="0" err="1">
                <a:solidFill>
                  <a:schemeClr val="tx1">
                    <a:lumMod val="65000"/>
                    <a:lumOff val="35000"/>
                  </a:schemeClr>
                </a:solidFill>
              </a:rPr>
              <a:t>desteği</a:t>
            </a:r>
            <a:r>
              <a:rPr lang="en-US" sz="2000" dirty="0">
                <a:solidFill>
                  <a:schemeClr val="tx1">
                    <a:lumMod val="65000"/>
                    <a:lumOff val="35000"/>
                  </a:schemeClr>
                </a:solidFill>
              </a:rPr>
              <a:t> </a:t>
            </a:r>
            <a:r>
              <a:rPr lang="en-US" sz="2000" dirty="0" err="1">
                <a:solidFill>
                  <a:schemeClr val="tx1">
                    <a:lumMod val="65000"/>
                    <a:lumOff val="35000"/>
                  </a:schemeClr>
                </a:solidFill>
              </a:rPr>
              <a:t>sağlanmaktadır</a:t>
            </a:r>
            <a:r>
              <a:rPr lang="en-US" sz="2000" dirty="0">
                <a:solidFill>
                  <a:schemeClr val="tx1">
                    <a:lumMod val="65000"/>
                    <a:lumOff val="35000"/>
                  </a:schemeClr>
                </a:solidFill>
              </a:rPr>
              <a:t>.</a:t>
            </a:r>
          </a:p>
          <a:p>
            <a:pPr algn="just"/>
            <a:r>
              <a:rPr lang="en-US" sz="2000" dirty="0">
                <a:solidFill>
                  <a:schemeClr val="tx1">
                    <a:lumMod val="65000"/>
                    <a:lumOff val="35000"/>
                  </a:schemeClr>
                </a:solidFill>
              </a:rPr>
              <a:t>Her </a:t>
            </a:r>
            <a:r>
              <a:rPr lang="en-US" sz="2000" dirty="0" err="1">
                <a:solidFill>
                  <a:schemeClr val="tx1">
                    <a:lumMod val="65000"/>
                    <a:lumOff val="35000"/>
                  </a:schemeClr>
                </a:solidFill>
              </a:rPr>
              <a:t>iki</a:t>
            </a:r>
            <a:r>
              <a:rPr lang="en-US" sz="2000" dirty="0">
                <a:solidFill>
                  <a:schemeClr val="tx1">
                    <a:lumMod val="65000"/>
                    <a:lumOff val="35000"/>
                  </a:schemeClr>
                </a:solidFill>
              </a:rPr>
              <a:t> </a:t>
            </a:r>
            <a:r>
              <a:rPr lang="en-US" sz="2000" dirty="0" err="1">
                <a:solidFill>
                  <a:schemeClr val="tx1">
                    <a:lumMod val="65000"/>
                    <a:lumOff val="35000"/>
                  </a:schemeClr>
                </a:solidFill>
              </a:rPr>
              <a:t>belediye</a:t>
            </a:r>
            <a:r>
              <a:rPr lang="en-US" sz="2000" dirty="0">
                <a:solidFill>
                  <a:schemeClr val="tx1">
                    <a:lumMod val="65000"/>
                    <a:lumOff val="35000"/>
                  </a:schemeClr>
                </a:solidFill>
              </a:rPr>
              <a:t> </a:t>
            </a:r>
            <a:r>
              <a:rPr lang="en-US" sz="2000" dirty="0" err="1">
                <a:solidFill>
                  <a:schemeClr val="tx1">
                    <a:lumMod val="65000"/>
                    <a:lumOff val="35000"/>
                  </a:schemeClr>
                </a:solidFill>
              </a:rPr>
              <a:t>için</a:t>
            </a:r>
            <a:r>
              <a:rPr lang="en-US" sz="2000" dirty="0">
                <a:solidFill>
                  <a:schemeClr val="tx1">
                    <a:lumMod val="65000"/>
                    <a:lumOff val="35000"/>
                  </a:schemeClr>
                </a:solidFill>
              </a:rPr>
              <a:t> </a:t>
            </a:r>
            <a:r>
              <a:rPr lang="en-US" sz="2000" dirty="0" err="1">
                <a:solidFill>
                  <a:schemeClr val="tx1">
                    <a:lumMod val="65000"/>
                    <a:lumOff val="35000"/>
                  </a:schemeClr>
                </a:solidFill>
              </a:rPr>
              <a:t>Atık</a:t>
            </a:r>
            <a:r>
              <a:rPr lang="en-US" sz="2000" dirty="0">
                <a:solidFill>
                  <a:schemeClr val="tx1">
                    <a:lumMod val="65000"/>
                    <a:lumOff val="35000"/>
                  </a:schemeClr>
                </a:solidFill>
              </a:rPr>
              <a:t> </a:t>
            </a:r>
            <a:r>
              <a:rPr lang="en-US" sz="2000" dirty="0" err="1">
                <a:solidFill>
                  <a:schemeClr val="tx1">
                    <a:lumMod val="65000"/>
                    <a:lumOff val="35000"/>
                  </a:schemeClr>
                </a:solidFill>
              </a:rPr>
              <a:t>Getirme</a:t>
            </a:r>
            <a:r>
              <a:rPr lang="en-US" sz="2000" dirty="0">
                <a:solidFill>
                  <a:schemeClr val="tx1">
                    <a:lumMod val="65000"/>
                    <a:lumOff val="35000"/>
                  </a:schemeClr>
                </a:solidFill>
              </a:rPr>
              <a:t> </a:t>
            </a:r>
            <a:r>
              <a:rPr lang="en-US" sz="2000" dirty="0" err="1">
                <a:solidFill>
                  <a:schemeClr val="tx1">
                    <a:lumMod val="65000"/>
                    <a:lumOff val="35000"/>
                  </a:schemeClr>
                </a:solidFill>
              </a:rPr>
              <a:t>Merkezleri</a:t>
            </a:r>
            <a:r>
              <a:rPr lang="en-US" sz="2000" dirty="0">
                <a:solidFill>
                  <a:schemeClr val="tx1">
                    <a:lumMod val="65000"/>
                    <a:lumOff val="35000"/>
                  </a:schemeClr>
                </a:solidFill>
              </a:rPr>
              <a:t> </a:t>
            </a:r>
            <a:r>
              <a:rPr lang="en-US" sz="2000" dirty="0" err="1">
                <a:solidFill>
                  <a:schemeClr val="tx1">
                    <a:lumMod val="65000"/>
                    <a:lumOff val="35000"/>
                  </a:schemeClr>
                </a:solidFill>
              </a:rPr>
              <a:t>kurulacaktır</a:t>
            </a:r>
            <a:r>
              <a:rPr lang="en-US" sz="2000" dirty="0">
                <a:solidFill>
                  <a:schemeClr val="tx1">
                    <a:lumMod val="65000"/>
                    <a:lumOff val="35000"/>
                  </a:schemeClr>
                </a:solidFill>
              </a:rPr>
              <a:t>.</a:t>
            </a:r>
          </a:p>
          <a:p>
            <a:pPr algn="just"/>
            <a:r>
              <a:rPr lang="en-US" sz="2000" dirty="0">
                <a:solidFill>
                  <a:schemeClr val="tx1">
                    <a:lumMod val="65000"/>
                    <a:lumOff val="35000"/>
                  </a:schemeClr>
                </a:solidFill>
              </a:rPr>
              <a:t>Hem </a:t>
            </a:r>
            <a:r>
              <a:rPr lang="en-US" sz="2000" dirty="0" err="1">
                <a:solidFill>
                  <a:schemeClr val="tx1">
                    <a:lumMod val="65000"/>
                    <a:lumOff val="35000"/>
                  </a:schemeClr>
                </a:solidFill>
              </a:rPr>
              <a:t>Şanlıurfa</a:t>
            </a:r>
            <a:r>
              <a:rPr lang="en-US" sz="2000" dirty="0">
                <a:solidFill>
                  <a:schemeClr val="tx1">
                    <a:lumMod val="65000"/>
                    <a:lumOff val="35000"/>
                  </a:schemeClr>
                </a:solidFill>
              </a:rPr>
              <a:t> hem de </a:t>
            </a:r>
            <a:r>
              <a:rPr lang="en-US" sz="2000" dirty="0" err="1">
                <a:solidFill>
                  <a:schemeClr val="tx1">
                    <a:lumMod val="65000"/>
                    <a:lumOff val="35000"/>
                  </a:schemeClr>
                </a:solidFill>
              </a:rPr>
              <a:t>Kilis</a:t>
            </a:r>
            <a:r>
              <a:rPr lang="en-US" sz="2000" dirty="0">
                <a:solidFill>
                  <a:schemeClr val="tx1">
                    <a:lumMod val="65000"/>
                    <a:lumOff val="35000"/>
                  </a:schemeClr>
                </a:solidFill>
              </a:rPr>
              <a:t> </a:t>
            </a:r>
            <a:r>
              <a:rPr lang="en-US" sz="2000" dirty="0" err="1">
                <a:solidFill>
                  <a:schemeClr val="tx1">
                    <a:lumMod val="65000"/>
                    <a:lumOff val="35000"/>
                  </a:schemeClr>
                </a:solidFill>
              </a:rPr>
              <a:t>illerinde</a:t>
            </a:r>
            <a:r>
              <a:rPr lang="en-US" sz="2000" dirty="0">
                <a:solidFill>
                  <a:schemeClr val="tx1">
                    <a:lumMod val="65000"/>
                    <a:lumOff val="35000"/>
                  </a:schemeClr>
                </a:solidFill>
              </a:rPr>
              <a:t> </a:t>
            </a:r>
            <a:r>
              <a:rPr lang="en-US" sz="2000" dirty="0" err="1">
                <a:solidFill>
                  <a:schemeClr val="tx1">
                    <a:lumMod val="65000"/>
                    <a:lumOff val="35000"/>
                  </a:schemeClr>
                </a:solidFill>
              </a:rPr>
              <a:t>geri</a:t>
            </a:r>
            <a:r>
              <a:rPr lang="en-US" sz="2000" dirty="0">
                <a:solidFill>
                  <a:schemeClr val="tx1">
                    <a:lumMod val="65000"/>
                    <a:lumOff val="35000"/>
                  </a:schemeClr>
                </a:solidFill>
              </a:rPr>
              <a:t> </a:t>
            </a:r>
            <a:r>
              <a:rPr lang="en-US" sz="2000" dirty="0" err="1">
                <a:solidFill>
                  <a:schemeClr val="tx1">
                    <a:lumMod val="65000"/>
                    <a:lumOff val="35000"/>
                  </a:schemeClr>
                </a:solidFill>
              </a:rPr>
              <a:t>dönüştrülebilir</a:t>
            </a:r>
            <a:r>
              <a:rPr lang="en-US" sz="2000" dirty="0">
                <a:solidFill>
                  <a:schemeClr val="tx1">
                    <a:lumMod val="65000"/>
                    <a:lumOff val="35000"/>
                  </a:schemeClr>
                </a:solidFill>
              </a:rPr>
              <a:t> </a:t>
            </a:r>
            <a:r>
              <a:rPr lang="en-US" sz="2000" dirty="0" err="1">
                <a:solidFill>
                  <a:schemeClr val="tx1">
                    <a:lumMod val="65000"/>
                    <a:lumOff val="35000"/>
                  </a:schemeClr>
                </a:solidFill>
              </a:rPr>
              <a:t>atıklardan</a:t>
            </a:r>
            <a:r>
              <a:rPr lang="en-US" sz="2000" dirty="0">
                <a:solidFill>
                  <a:schemeClr val="tx1">
                    <a:lumMod val="65000"/>
                    <a:lumOff val="35000"/>
                  </a:schemeClr>
                </a:solidFill>
              </a:rPr>
              <a:t> </a:t>
            </a:r>
            <a:r>
              <a:rPr lang="en-US" sz="2000" dirty="0" err="1">
                <a:solidFill>
                  <a:schemeClr val="tx1">
                    <a:lumMod val="65000"/>
                    <a:lumOff val="35000"/>
                  </a:schemeClr>
                </a:solidFill>
              </a:rPr>
              <a:t>elde</a:t>
            </a:r>
            <a:r>
              <a:rPr lang="en-US" sz="2000" dirty="0">
                <a:solidFill>
                  <a:schemeClr val="tx1">
                    <a:lumMod val="65000"/>
                    <a:lumOff val="35000"/>
                  </a:schemeClr>
                </a:solidFill>
              </a:rPr>
              <a:t> </a:t>
            </a:r>
            <a:r>
              <a:rPr lang="en-US" sz="2000" dirty="0" err="1">
                <a:solidFill>
                  <a:schemeClr val="tx1">
                    <a:lumMod val="65000"/>
                    <a:lumOff val="35000"/>
                  </a:schemeClr>
                </a:solidFill>
              </a:rPr>
              <a:t>edilecek</a:t>
            </a:r>
            <a:r>
              <a:rPr lang="en-US" sz="2000" dirty="0">
                <a:solidFill>
                  <a:schemeClr val="tx1">
                    <a:lumMod val="65000"/>
                    <a:lumOff val="35000"/>
                  </a:schemeClr>
                </a:solidFill>
              </a:rPr>
              <a:t> </a:t>
            </a:r>
            <a:r>
              <a:rPr lang="en-US" sz="2000" dirty="0" err="1">
                <a:solidFill>
                  <a:schemeClr val="tx1">
                    <a:lumMod val="65000"/>
                    <a:lumOff val="35000"/>
                  </a:schemeClr>
                </a:solidFill>
              </a:rPr>
              <a:t>ürünler</a:t>
            </a:r>
            <a:r>
              <a:rPr lang="en-US" sz="2000" dirty="0">
                <a:solidFill>
                  <a:schemeClr val="tx1">
                    <a:lumMod val="65000"/>
                    <a:lumOff val="35000"/>
                  </a:schemeClr>
                </a:solidFill>
              </a:rPr>
              <a:t> </a:t>
            </a:r>
            <a:r>
              <a:rPr lang="en-US" sz="2000" dirty="0" err="1">
                <a:solidFill>
                  <a:schemeClr val="tx1">
                    <a:lumMod val="65000"/>
                    <a:lumOff val="35000"/>
                  </a:schemeClr>
                </a:solidFill>
              </a:rPr>
              <a:t>üretilmesi</a:t>
            </a:r>
            <a:r>
              <a:rPr lang="en-US" sz="2000" dirty="0">
                <a:solidFill>
                  <a:schemeClr val="tx1">
                    <a:lumMod val="65000"/>
                    <a:lumOff val="35000"/>
                  </a:schemeClr>
                </a:solidFill>
              </a:rPr>
              <a:t> </a:t>
            </a:r>
            <a:r>
              <a:rPr lang="en-US" sz="2000" dirty="0" err="1">
                <a:solidFill>
                  <a:schemeClr val="tx1">
                    <a:lumMod val="65000"/>
                    <a:lumOff val="35000"/>
                  </a:schemeClr>
                </a:solidFill>
              </a:rPr>
              <a:t>yolu</a:t>
            </a:r>
            <a:r>
              <a:rPr lang="en-US" sz="2000" dirty="0">
                <a:solidFill>
                  <a:schemeClr val="tx1">
                    <a:lumMod val="65000"/>
                    <a:lumOff val="35000"/>
                  </a:schemeClr>
                </a:solidFill>
              </a:rPr>
              <a:t> </a:t>
            </a:r>
            <a:r>
              <a:rPr lang="en-US" sz="2000" dirty="0" err="1">
                <a:solidFill>
                  <a:schemeClr val="tx1">
                    <a:lumMod val="65000"/>
                    <a:lumOff val="35000"/>
                  </a:schemeClr>
                </a:solidFill>
              </a:rPr>
              <a:t>ile</a:t>
            </a:r>
            <a:r>
              <a:rPr lang="en-US" sz="2000" dirty="0">
                <a:solidFill>
                  <a:schemeClr val="tx1">
                    <a:lumMod val="65000"/>
                    <a:lumOff val="35000"/>
                  </a:schemeClr>
                </a:solidFill>
              </a:rPr>
              <a:t> </a:t>
            </a:r>
            <a:r>
              <a:rPr lang="en-US" sz="2000" dirty="0" err="1">
                <a:solidFill>
                  <a:schemeClr val="tx1">
                    <a:lumMod val="65000"/>
                    <a:lumOff val="35000"/>
                  </a:schemeClr>
                </a:solidFill>
              </a:rPr>
              <a:t>kadınlara</a:t>
            </a:r>
            <a:r>
              <a:rPr lang="en-US" sz="2000" dirty="0">
                <a:solidFill>
                  <a:schemeClr val="tx1">
                    <a:lumMod val="65000"/>
                    <a:lumOff val="35000"/>
                  </a:schemeClr>
                </a:solidFill>
              </a:rPr>
              <a:t> </a:t>
            </a:r>
            <a:r>
              <a:rPr lang="en-US" sz="2000" dirty="0" err="1">
                <a:solidFill>
                  <a:schemeClr val="tx1">
                    <a:lumMod val="65000"/>
                    <a:lumOff val="35000"/>
                  </a:schemeClr>
                </a:solidFill>
              </a:rPr>
              <a:t>iş</a:t>
            </a:r>
            <a:r>
              <a:rPr lang="en-US" sz="2000" dirty="0">
                <a:solidFill>
                  <a:schemeClr val="tx1">
                    <a:lumMod val="65000"/>
                    <a:lumOff val="35000"/>
                  </a:schemeClr>
                </a:solidFill>
              </a:rPr>
              <a:t> </a:t>
            </a:r>
            <a:r>
              <a:rPr lang="en-US" sz="2000" dirty="0" err="1">
                <a:solidFill>
                  <a:schemeClr val="tx1">
                    <a:lumMod val="65000"/>
                    <a:lumOff val="35000"/>
                  </a:schemeClr>
                </a:solidFill>
              </a:rPr>
              <a:t>imkanı</a:t>
            </a:r>
            <a:r>
              <a:rPr lang="en-US" sz="2000" dirty="0">
                <a:solidFill>
                  <a:schemeClr val="tx1">
                    <a:lumMod val="65000"/>
                    <a:lumOff val="35000"/>
                  </a:schemeClr>
                </a:solidFill>
              </a:rPr>
              <a:t> </a:t>
            </a:r>
            <a:r>
              <a:rPr lang="en-US" sz="2000" dirty="0" err="1">
                <a:solidFill>
                  <a:schemeClr val="tx1">
                    <a:lumMod val="65000"/>
                    <a:lumOff val="35000"/>
                  </a:schemeClr>
                </a:solidFill>
              </a:rPr>
              <a:t>sağlanarak</a:t>
            </a:r>
            <a:r>
              <a:rPr lang="en-US" sz="2000" dirty="0">
                <a:solidFill>
                  <a:schemeClr val="tx1">
                    <a:lumMod val="65000"/>
                    <a:lumOff val="35000"/>
                  </a:schemeClr>
                </a:solidFill>
              </a:rPr>
              <a:t> Kadın </a:t>
            </a:r>
            <a:r>
              <a:rPr lang="en-US" sz="2000" dirty="0" err="1">
                <a:solidFill>
                  <a:schemeClr val="tx1">
                    <a:lumMod val="65000"/>
                    <a:lumOff val="35000"/>
                  </a:schemeClr>
                </a:solidFill>
              </a:rPr>
              <a:t>Kooperatifleri</a:t>
            </a:r>
            <a:r>
              <a:rPr lang="en-US" sz="2000" dirty="0">
                <a:solidFill>
                  <a:schemeClr val="tx1">
                    <a:lumMod val="65000"/>
                    <a:lumOff val="35000"/>
                  </a:schemeClr>
                </a:solidFill>
              </a:rPr>
              <a:t> </a:t>
            </a:r>
            <a:r>
              <a:rPr lang="en-US" sz="2000" dirty="0" err="1">
                <a:solidFill>
                  <a:schemeClr val="tx1">
                    <a:lumMod val="65000"/>
                    <a:lumOff val="35000"/>
                  </a:schemeClr>
                </a:solidFill>
              </a:rPr>
              <a:t>desteklenmektedir</a:t>
            </a:r>
            <a:r>
              <a:rPr lang="en-US" sz="2000" dirty="0">
                <a:solidFill>
                  <a:schemeClr val="tx1">
                    <a:lumMod val="65000"/>
                    <a:lumOff val="35000"/>
                  </a:schemeClr>
                </a:solidFill>
              </a:rPr>
              <a:t>.</a:t>
            </a:r>
          </a:p>
          <a:p>
            <a:pPr algn="just"/>
            <a:r>
              <a:rPr lang="en-US" sz="2000" dirty="0" err="1">
                <a:solidFill>
                  <a:schemeClr val="tx1">
                    <a:lumMod val="65000"/>
                    <a:lumOff val="35000"/>
                  </a:schemeClr>
                </a:solidFill>
              </a:rPr>
              <a:t>Hedef</a:t>
            </a:r>
            <a:r>
              <a:rPr lang="en-US" sz="2000" dirty="0">
                <a:solidFill>
                  <a:schemeClr val="tx1">
                    <a:lumMod val="65000"/>
                    <a:lumOff val="35000"/>
                  </a:schemeClr>
                </a:solidFill>
              </a:rPr>
              <a:t> </a:t>
            </a:r>
            <a:r>
              <a:rPr lang="en-US" sz="2000" dirty="0" err="1">
                <a:solidFill>
                  <a:schemeClr val="tx1">
                    <a:lumMod val="65000"/>
                    <a:lumOff val="35000"/>
                  </a:schemeClr>
                </a:solidFill>
              </a:rPr>
              <a:t>kitlelere</a:t>
            </a:r>
            <a:r>
              <a:rPr lang="en-US" sz="2000" dirty="0">
                <a:solidFill>
                  <a:schemeClr val="tx1">
                    <a:lumMod val="65000"/>
                    <a:lumOff val="35000"/>
                  </a:schemeClr>
                </a:solidFill>
              </a:rPr>
              <a:t> </a:t>
            </a:r>
            <a:r>
              <a:rPr lang="en-US" sz="2000" dirty="0" err="1">
                <a:solidFill>
                  <a:schemeClr val="tx1">
                    <a:lumMod val="65000"/>
                    <a:lumOff val="35000"/>
                  </a:schemeClr>
                </a:solidFill>
              </a:rPr>
              <a:t>ulaşarak</a:t>
            </a:r>
            <a:r>
              <a:rPr lang="en-US" sz="2000" dirty="0">
                <a:solidFill>
                  <a:schemeClr val="tx1">
                    <a:lumMod val="65000"/>
                    <a:lumOff val="35000"/>
                  </a:schemeClr>
                </a:solidFill>
              </a:rPr>
              <a:t> </a:t>
            </a:r>
            <a:r>
              <a:rPr lang="en-US" sz="2000" dirty="0" err="1">
                <a:solidFill>
                  <a:schemeClr val="tx1">
                    <a:lumMod val="65000"/>
                    <a:lumOff val="35000"/>
                  </a:schemeClr>
                </a:solidFill>
              </a:rPr>
              <a:t>sıfır</a:t>
            </a:r>
            <a:r>
              <a:rPr lang="en-US" sz="2000" dirty="0">
                <a:solidFill>
                  <a:schemeClr val="tx1">
                    <a:lumMod val="65000"/>
                    <a:lumOff val="35000"/>
                  </a:schemeClr>
                </a:solidFill>
              </a:rPr>
              <a:t> </a:t>
            </a:r>
            <a:r>
              <a:rPr lang="en-US" sz="2000" dirty="0" err="1">
                <a:solidFill>
                  <a:schemeClr val="tx1">
                    <a:lumMod val="65000"/>
                    <a:lumOff val="35000"/>
                  </a:schemeClr>
                </a:solidFill>
              </a:rPr>
              <a:t>atık</a:t>
            </a:r>
            <a:r>
              <a:rPr lang="en-US" sz="2000" dirty="0">
                <a:solidFill>
                  <a:schemeClr val="tx1">
                    <a:lumMod val="65000"/>
                    <a:lumOff val="35000"/>
                  </a:schemeClr>
                </a:solidFill>
              </a:rPr>
              <a:t> </a:t>
            </a:r>
            <a:r>
              <a:rPr lang="en-US" sz="2000" dirty="0" err="1">
                <a:solidFill>
                  <a:schemeClr val="tx1">
                    <a:lumMod val="65000"/>
                    <a:lumOff val="35000"/>
                  </a:schemeClr>
                </a:solidFill>
              </a:rPr>
              <a:t>konusunda</a:t>
            </a:r>
            <a:r>
              <a:rPr lang="en-US" sz="2000" dirty="0">
                <a:solidFill>
                  <a:schemeClr val="tx1">
                    <a:lumMod val="65000"/>
                    <a:lumOff val="35000"/>
                  </a:schemeClr>
                </a:solidFill>
              </a:rPr>
              <a:t> </a:t>
            </a:r>
            <a:r>
              <a:rPr lang="en-US" sz="2000" dirty="0" err="1">
                <a:solidFill>
                  <a:schemeClr val="tx1">
                    <a:lumMod val="65000"/>
                    <a:lumOff val="35000"/>
                  </a:schemeClr>
                </a:solidFill>
              </a:rPr>
              <a:t>eğitimler</a:t>
            </a:r>
            <a:r>
              <a:rPr lang="en-US" sz="2000" dirty="0">
                <a:solidFill>
                  <a:schemeClr val="tx1">
                    <a:lumMod val="65000"/>
                    <a:lumOff val="35000"/>
                  </a:schemeClr>
                </a:solidFill>
              </a:rPr>
              <a:t> </a:t>
            </a:r>
            <a:r>
              <a:rPr lang="en-US" sz="2000" dirty="0" err="1">
                <a:solidFill>
                  <a:schemeClr val="tx1">
                    <a:lumMod val="65000"/>
                    <a:lumOff val="35000"/>
                  </a:schemeClr>
                </a:solidFill>
              </a:rPr>
              <a:t>ve</a:t>
            </a:r>
            <a:r>
              <a:rPr lang="en-US" sz="2000" dirty="0">
                <a:solidFill>
                  <a:schemeClr val="tx1">
                    <a:lumMod val="65000"/>
                    <a:lumOff val="35000"/>
                  </a:schemeClr>
                </a:solidFill>
              </a:rPr>
              <a:t> </a:t>
            </a:r>
            <a:r>
              <a:rPr lang="en-US" sz="2000" dirty="0" err="1">
                <a:solidFill>
                  <a:schemeClr val="tx1">
                    <a:lumMod val="65000"/>
                    <a:lumOff val="35000"/>
                  </a:schemeClr>
                </a:solidFill>
              </a:rPr>
              <a:t>eğitici</a:t>
            </a:r>
            <a:r>
              <a:rPr lang="en-US" sz="2000" dirty="0">
                <a:solidFill>
                  <a:schemeClr val="tx1">
                    <a:lumMod val="65000"/>
                    <a:lumOff val="35000"/>
                  </a:schemeClr>
                </a:solidFill>
              </a:rPr>
              <a:t> </a:t>
            </a:r>
            <a:r>
              <a:rPr lang="en-US" sz="2000" dirty="0" err="1">
                <a:solidFill>
                  <a:schemeClr val="tx1">
                    <a:lumMod val="65000"/>
                    <a:lumOff val="35000"/>
                  </a:schemeClr>
                </a:solidFill>
              </a:rPr>
              <a:t>eğitimleri</a:t>
            </a:r>
            <a:r>
              <a:rPr lang="en-US" sz="2000" dirty="0">
                <a:solidFill>
                  <a:schemeClr val="tx1">
                    <a:lumMod val="65000"/>
                    <a:lumOff val="35000"/>
                  </a:schemeClr>
                </a:solidFill>
              </a:rPr>
              <a:t> </a:t>
            </a:r>
            <a:r>
              <a:rPr lang="en-US" sz="2000" dirty="0" err="1">
                <a:solidFill>
                  <a:schemeClr val="tx1">
                    <a:lumMod val="65000"/>
                    <a:lumOff val="35000"/>
                  </a:schemeClr>
                </a:solidFill>
              </a:rPr>
              <a:t>verilmekte</a:t>
            </a:r>
            <a:r>
              <a:rPr lang="en-US" sz="2000" dirty="0">
                <a:solidFill>
                  <a:schemeClr val="tx1">
                    <a:lumMod val="65000"/>
                    <a:lumOff val="35000"/>
                  </a:schemeClr>
                </a:solidFill>
              </a:rPr>
              <a:t> </a:t>
            </a:r>
            <a:r>
              <a:rPr lang="en-US" sz="2000" dirty="0" err="1">
                <a:solidFill>
                  <a:schemeClr val="tx1">
                    <a:lumMod val="65000"/>
                    <a:lumOff val="35000"/>
                  </a:schemeClr>
                </a:solidFill>
              </a:rPr>
              <a:t>aynı</a:t>
            </a:r>
            <a:r>
              <a:rPr lang="en-US" sz="2000" dirty="0">
                <a:solidFill>
                  <a:schemeClr val="tx1">
                    <a:lumMod val="65000"/>
                    <a:lumOff val="35000"/>
                  </a:schemeClr>
                </a:solidFill>
              </a:rPr>
              <a:t> </a:t>
            </a:r>
            <a:r>
              <a:rPr lang="en-US" sz="2000" dirty="0" err="1">
                <a:solidFill>
                  <a:schemeClr val="tx1">
                    <a:lumMod val="65000"/>
                    <a:lumOff val="35000"/>
                  </a:schemeClr>
                </a:solidFill>
              </a:rPr>
              <a:t>zamanda</a:t>
            </a:r>
            <a:r>
              <a:rPr lang="en-US" sz="2000" dirty="0">
                <a:solidFill>
                  <a:schemeClr val="tx1">
                    <a:lumMod val="65000"/>
                    <a:lumOff val="35000"/>
                  </a:schemeClr>
                </a:solidFill>
              </a:rPr>
              <a:t> </a:t>
            </a:r>
            <a:r>
              <a:rPr lang="en-US" sz="2000" dirty="0" err="1">
                <a:solidFill>
                  <a:schemeClr val="tx1">
                    <a:lumMod val="65000"/>
                    <a:lumOff val="35000"/>
                  </a:schemeClr>
                </a:solidFill>
              </a:rPr>
              <a:t>farkındalık</a:t>
            </a:r>
            <a:r>
              <a:rPr lang="en-US" sz="2000" dirty="0">
                <a:solidFill>
                  <a:schemeClr val="tx1">
                    <a:lumMod val="65000"/>
                    <a:lumOff val="35000"/>
                  </a:schemeClr>
                </a:solidFill>
              </a:rPr>
              <a:t> </a:t>
            </a:r>
            <a:r>
              <a:rPr lang="en-US" sz="2000" dirty="0" err="1">
                <a:solidFill>
                  <a:schemeClr val="tx1">
                    <a:lumMod val="65000"/>
                    <a:lumOff val="35000"/>
                  </a:schemeClr>
                </a:solidFill>
              </a:rPr>
              <a:t>kampanyası</a:t>
            </a:r>
            <a:r>
              <a:rPr lang="en-US" sz="2000" dirty="0">
                <a:solidFill>
                  <a:schemeClr val="tx1">
                    <a:lumMod val="65000"/>
                    <a:lumOff val="35000"/>
                  </a:schemeClr>
                </a:solidFill>
              </a:rPr>
              <a:t> </a:t>
            </a:r>
            <a:r>
              <a:rPr lang="en-US" sz="2000" dirty="0" err="1">
                <a:solidFill>
                  <a:schemeClr val="tx1">
                    <a:lumMod val="65000"/>
                    <a:lumOff val="35000"/>
                  </a:schemeClr>
                </a:solidFill>
              </a:rPr>
              <a:t>uygulanacaktır</a:t>
            </a:r>
            <a:r>
              <a:rPr lang="en-US" sz="2000" dirty="0">
                <a:solidFill>
                  <a:schemeClr val="tx1">
                    <a:lumMod val="65000"/>
                    <a:lumOff val="35000"/>
                  </a:schemeClr>
                </a:solidFill>
              </a:rPr>
              <a:t>.</a:t>
            </a:r>
          </a:p>
          <a:p>
            <a:pPr algn="just"/>
            <a:endParaRPr lang="en-GB" sz="2000" dirty="0">
              <a:solidFill>
                <a:schemeClr val="tx1">
                  <a:lumMod val="65000"/>
                  <a:lumOff val="35000"/>
                </a:schemeClr>
              </a:solidFill>
            </a:endParaRPr>
          </a:p>
        </p:txBody>
      </p:sp>
    </p:spTree>
    <p:extLst>
      <p:ext uri="{BB962C8B-B14F-4D97-AF65-F5344CB8AC3E}">
        <p14:creationId xmlns:p14="http://schemas.microsoft.com/office/powerpoint/2010/main" val="738028022"/>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304891"/>
            <a:ext cx="10515600" cy="788011"/>
          </a:xfrm>
        </p:spPr>
        <p:txBody>
          <a:bodyPr>
            <a:noAutofit/>
          </a:bodyPr>
          <a:lstStyle/>
          <a:p>
            <a:r>
              <a:rPr lang="tr-TR" sz="2800" b="1" dirty="0">
                <a:solidFill>
                  <a:srgbClr val="4461A3"/>
                </a:solidFill>
              </a:rPr>
              <a:t>Şanlıurfa </a:t>
            </a:r>
            <a:r>
              <a:rPr lang="tr-TR" sz="2800" b="1" dirty="0" err="1">
                <a:solidFill>
                  <a:srgbClr val="4461A3"/>
                </a:solidFill>
              </a:rPr>
              <a:t>Haliliye</a:t>
            </a:r>
            <a:r>
              <a:rPr lang="tr-TR" sz="2800" b="1" dirty="0">
                <a:solidFill>
                  <a:srgbClr val="4461A3"/>
                </a:solidFill>
              </a:rPr>
              <a:t> ve Kilis’te “Sıfır Atık” Konusunda Farkındalık Oluşturma ve Eğitim/Eğitimci Eğitimi Projesi</a:t>
            </a:r>
            <a:endParaRPr lang="tr-TR" sz="28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2308862"/>
            <a:ext cx="10515600" cy="2957198"/>
          </a:xfrm>
        </p:spPr>
        <p:txBody>
          <a:bodyPr>
            <a:normAutofit/>
          </a:bodyPr>
          <a:lstStyle/>
          <a:p>
            <a:pPr algn="just"/>
            <a:r>
              <a:rPr lang="en-GB" sz="2000" b="1" dirty="0" err="1">
                <a:solidFill>
                  <a:schemeClr val="accent3">
                    <a:lumMod val="50000"/>
                  </a:schemeClr>
                </a:solidFill>
                <a:latin typeface="Arial" panose="020B0604020202020204" pitchFamily="34" charset="0"/>
                <a:cs typeface="Arial" panose="020B0604020202020204" pitchFamily="34" charset="0"/>
              </a:rPr>
              <a:t>Şanlıurfa</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Haliliye</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İlçesi</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ve</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Kilis’te</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Sıfır</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Atık</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Konusunda</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Farkındalık</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Oluşturma</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ve</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Eğitim</a:t>
            </a:r>
            <a:r>
              <a:rPr lang="en-GB" sz="2000" b="1" dirty="0">
                <a:solidFill>
                  <a:schemeClr val="accent3">
                    <a:lumMod val="50000"/>
                  </a:schemeClr>
                </a:solidFill>
                <a:latin typeface="Arial" panose="020B0604020202020204" pitchFamily="34" charset="0"/>
                <a:cs typeface="Arial" panose="020B0604020202020204" pitchFamily="34" charset="0"/>
              </a:rPr>
              <a:t>/</a:t>
            </a:r>
            <a:r>
              <a:rPr lang="en-GB" sz="2000" b="1" dirty="0" err="1">
                <a:solidFill>
                  <a:schemeClr val="accent3">
                    <a:lumMod val="50000"/>
                  </a:schemeClr>
                </a:solidFill>
                <a:latin typeface="Arial" panose="020B0604020202020204" pitchFamily="34" charset="0"/>
                <a:cs typeface="Arial" panose="020B0604020202020204" pitchFamily="34" charset="0"/>
              </a:rPr>
              <a:t>Eğitimci</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Eğitimi</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Projesi</a:t>
            </a:r>
            <a:r>
              <a:rPr lang="en-GB" sz="2000" dirty="0">
                <a:solidFill>
                  <a:schemeClr val="accent3">
                    <a:lumMod val="50000"/>
                  </a:schemeClr>
                </a:solidFill>
                <a:latin typeface="Arial" panose="020B0604020202020204" pitchFamily="34" charset="0"/>
                <a:cs typeface="Arial" panose="020B0604020202020204" pitchFamily="34" charset="0"/>
              </a:rPr>
              <a:t>, </a:t>
            </a:r>
            <a:r>
              <a:rPr lang="tr-TR" sz="2000" dirty="0">
                <a:solidFill>
                  <a:schemeClr val="accent3">
                    <a:lumMod val="50000"/>
                  </a:schemeClr>
                </a:solidFill>
                <a:latin typeface="Arial" panose="020B0604020202020204" pitchFamily="34" charset="0"/>
                <a:cs typeface="Arial" panose="020B0604020202020204" pitchFamily="34" charset="0"/>
              </a:rPr>
              <a:t>Çevre ve Şehircilik Bakanlığının 12 Temmuz 2019 tarih ve 30829 sayılı Sıfır Atık </a:t>
            </a:r>
            <a:r>
              <a:rPr lang="tr-TR" sz="2000" dirty="0" err="1">
                <a:solidFill>
                  <a:schemeClr val="accent3">
                    <a:lumMod val="50000"/>
                  </a:schemeClr>
                </a:solidFill>
                <a:latin typeface="Arial" panose="020B0604020202020204" pitchFamily="34" charset="0"/>
                <a:cs typeface="Arial" panose="020B0604020202020204" pitchFamily="34" charset="0"/>
              </a:rPr>
              <a:t>Yönetmeliğ</a:t>
            </a:r>
            <a:r>
              <a:rPr lang="en-GB" sz="2000" dirty="0" err="1">
                <a:solidFill>
                  <a:schemeClr val="accent3">
                    <a:lumMod val="50000"/>
                  </a:schemeClr>
                </a:solidFill>
                <a:latin typeface="Arial" panose="020B0604020202020204" pitchFamily="34" charset="0"/>
                <a:cs typeface="Arial" panose="020B0604020202020204" pitchFamily="34" charset="0"/>
              </a:rPr>
              <a:t>ine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belediyelerin</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uyum</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sağlaması</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amacıyla</a:t>
            </a:r>
            <a:r>
              <a:rPr lang="en-GB" sz="2000" dirty="0">
                <a:solidFill>
                  <a:schemeClr val="accent3">
                    <a:lumMod val="50000"/>
                  </a:schemeClr>
                </a:solidFill>
                <a:latin typeface="Arial" panose="020B0604020202020204" pitchFamily="34" charset="0"/>
                <a:cs typeface="Arial" panose="020B0604020202020204" pitchFamily="34" charset="0"/>
              </a:rPr>
              <a:t> 15 </a:t>
            </a:r>
            <a:r>
              <a:rPr lang="en-GB" sz="2000" dirty="0" err="1">
                <a:solidFill>
                  <a:schemeClr val="accent3">
                    <a:lumMod val="50000"/>
                  </a:schemeClr>
                </a:solidFill>
                <a:latin typeface="Arial" panose="020B0604020202020204" pitchFamily="34" charset="0"/>
                <a:cs typeface="Arial" panose="020B0604020202020204" pitchFamily="34" charset="0"/>
              </a:rPr>
              <a:t>Temmuz</a:t>
            </a:r>
            <a:r>
              <a:rPr lang="en-GB" sz="2000" dirty="0">
                <a:solidFill>
                  <a:schemeClr val="accent3">
                    <a:lumMod val="50000"/>
                  </a:schemeClr>
                </a:solidFill>
                <a:latin typeface="Arial" panose="020B0604020202020204" pitchFamily="34" charset="0"/>
                <a:cs typeface="Arial" panose="020B0604020202020204" pitchFamily="34" charset="0"/>
              </a:rPr>
              <a:t> 2020 </a:t>
            </a:r>
            <a:r>
              <a:rPr lang="en-GB" sz="2000" dirty="0" err="1">
                <a:solidFill>
                  <a:schemeClr val="accent3">
                    <a:lumMod val="50000"/>
                  </a:schemeClr>
                </a:solidFill>
                <a:latin typeface="Arial" panose="020B0604020202020204" pitchFamily="34" charset="0"/>
                <a:cs typeface="Arial" panose="020B0604020202020204" pitchFamily="34" charset="0"/>
              </a:rPr>
              <a:t>tarihinde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başlamıştır</a:t>
            </a:r>
            <a:r>
              <a:rPr lang="en-GB" sz="2000" dirty="0">
                <a:solidFill>
                  <a:schemeClr val="accent3">
                    <a:lumMod val="50000"/>
                  </a:schemeClr>
                </a:solidFill>
                <a:latin typeface="Arial" panose="020B0604020202020204" pitchFamily="34" charset="0"/>
                <a:cs typeface="Arial" panose="020B0604020202020204" pitchFamily="34" charset="0"/>
              </a:rPr>
              <a:t>. </a:t>
            </a:r>
          </a:p>
          <a:p>
            <a:pPr algn="just"/>
            <a:endParaRPr lang="en-GB" sz="2000" dirty="0">
              <a:solidFill>
                <a:schemeClr val="accent3">
                  <a:lumMod val="50000"/>
                </a:schemeClr>
              </a:solidFill>
              <a:latin typeface="Arial" panose="020B0604020202020204" pitchFamily="34" charset="0"/>
              <a:cs typeface="Arial" panose="020B0604020202020204" pitchFamily="34" charset="0"/>
            </a:endParaRPr>
          </a:p>
          <a:p>
            <a:pPr algn="just"/>
            <a:r>
              <a:rPr lang="en-GB" sz="2000" dirty="0">
                <a:solidFill>
                  <a:schemeClr val="accent3">
                    <a:lumMod val="50000"/>
                  </a:schemeClr>
                </a:solidFill>
                <a:latin typeface="Arial" panose="020B0604020202020204" pitchFamily="34" charset="0"/>
                <a:cs typeface="Arial" panose="020B0604020202020204" pitchFamily="34" charset="0"/>
              </a:rPr>
              <a:t>5 ay </a:t>
            </a:r>
            <a:r>
              <a:rPr lang="en-GB" sz="2000" dirty="0" err="1">
                <a:solidFill>
                  <a:schemeClr val="accent3">
                    <a:lumMod val="50000"/>
                  </a:schemeClr>
                </a:solidFill>
                <a:latin typeface="Arial" panose="020B0604020202020204" pitchFamily="34" charset="0"/>
                <a:cs typeface="Arial" panose="020B0604020202020204" pitchFamily="34" charset="0"/>
              </a:rPr>
              <a:t>sürecek</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olan</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projede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amaç</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Haliliye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ve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Kilis</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halkları</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ve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mülteciler</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için</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sıfır</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atık</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konusunda</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farkındalık</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oluşturmak</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ve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belirli</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hedef</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kitlelerin</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bu</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kapsamda</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eğitilmesidir</a:t>
            </a:r>
            <a:r>
              <a:rPr lang="en-GB" sz="2000" dirty="0">
                <a:solidFill>
                  <a:schemeClr val="accent3">
                    <a:lumMod val="50000"/>
                  </a:schemeClr>
                </a:solidFill>
                <a:latin typeface="Arial" panose="020B0604020202020204" pitchFamily="34" charset="0"/>
                <a:cs typeface="Arial" panose="020B0604020202020204" pitchFamily="34" charset="0"/>
              </a:rPr>
              <a:t>. </a:t>
            </a:r>
            <a:endParaRPr lang="tr-TR" sz="2000" dirty="0">
              <a:solidFill>
                <a:schemeClr val="accent3">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6703688"/>
      </p:ext>
    </p:extLst>
  </p:cSld>
  <p:clrMapOvr>
    <a:masterClrMapping/>
  </p:clrMapOvr>
  <p:transition spd="slow">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2626719"/>
            <a:ext cx="10515600" cy="788011"/>
          </a:xfrm>
        </p:spPr>
        <p:txBody>
          <a:bodyPr>
            <a:noAutofit/>
          </a:bodyPr>
          <a:lstStyle/>
          <a:p>
            <a:r>
              <a:rPr lang="en-GB" sz="3200" b="1" dirty="0" err="1">
                <a:solidFill>
                  <a:srgbClr val="4461A3"/>
                </a:solidFill>
              </a:rPr>
              <a:t>Proje</a:t>
            </a:r>
            <a:r>
              <a:rPr lang="en-GB" sz="3200" b="1" dirty="0">
                <a:solidFill>
                  <a:srgbClr val="4461A3"/>
                </a:solidFill>
              </a:rPr>
              <a:t> </a:t>
            </a:r>
            <a:r>
              <a:rPr lang="en-GB" sz="3200" b="1" dirty="0" err="1">
                <a:solidFill>
                  <a:srgbClr val="4461A3"/>
                </a:solidFill>
              </a:rPr>
              <a:t>Faaliyetleri</a:t>
            </a:r>
            <a:r>
              <a:rPr lang="en-GB" sz="3200" b="1" dirty="0">
                <a:solidFill>
                  <a:srgbClr val="4461A3"/>
                </a:solidFill>
              </a:rPr>
              <a:t> </a:t>
            </a:r>
            <a:endParaRPr lang="tr-TR" sz="3200" dirty="0">
              <a:solidFill>
                <a:srgbClr val="4461A3"/>
              </a:solidFill>
            </a:endParaRPr>
          </a:p>
        </p:txBody>
      </p:sp>
      <p:graphicFrame>
        <p:nvGraphicFramePr>
          <p:cNvPr id="4" name="Diagram 3"/>
          <p:cNvGraphicFramePr/>
          <p:nvPr>
            <p:extLst/>
          </p:nvPr>
        </p:nvGraphicFramePr>
        <p:xfrm>
          <a:off x="5243332" y="936760"/>
          <a:ext cx="6023058" cy="4451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5335929" y="1363936"/>
            <a:ext cx="1145894" cy="923330"/>
          </a:xfrm>
          <a:prstGeom prst="rect">
            <a:avLst/>
          </a:prstGeom>
          <a:noFill/>
        </p:spPr>
        <p:txBody>
          <a:bodyPr wrap="square" rtlCol="0">
            <a:spAutoFit/>
          </a:bodyPr>
          <a:lstStyle/>
          <a:p>
            <a:pPr algn="ctr"/>
            <a:r>
              <a:rPr lang="en-GB" sz="5400" dirty="0">
                <a:solidFill>
                  <a:srgbClr val="6AA3DB"/>
                </a:solidFill>
              </a:rPr>
              <a:t>1</a:t>
            </a:r>
          </a:p>
        </p:txBody>
      </p:sp>
      <p:sp>
        <p:nvSpPr>
          <p:cNvPr id="6" name="TextBox 5"/>
          <p:cNvSpPr txBox="1"/>
          <p:nvPr/>
        </p:nvSpPr>
        <p:spPr>
          <a:xfrm>
            <a:off x="5578997" y="2701019"/>
            <a:ext cx="1238491" cy="923330"/>
          </a:xfrm>
          <a:prstGeom prst="rect">
            <a:avLst/>
          </a:prstGeom>
          <a:noFill/>
        </p:spPr>
        <p:txBody>
          <a:bodyPr wrap="square" rtlCol="0">
            <a:spAutoFit/>
          </a:bodyPr>
          <a:lstStyle/>
          <a:p>
            <a:pPr algn="ctr"/>
            <a:r>
              <a:rPr lang="en-GB" sz="5400" dirty="0">
                <a:solidFill>
                  <a:srgbClr val="4DC58D"/>
                </a:solidFill>
              </a:rPr>
              <a:t>2</a:t>
            </a:r>
          </a:p>
        </p:txBody>
      </p:sp>
      <p:sp>
        <p:nvSpPr>
          <p:cNvPr id="7" name="TextBox 6"/>
          <p:cNvSpPr txBox="1"/>
          <p:nvPr/>
        </p:nvSpPr>
        <p:spPr>
          <a:xfrm>
            <a:off x="5243332" y="4044813"/>
            <a:ext cx="1238491" cy="923330"/>
          </a:xfrm>
          <a:prstGeom prst="rect">
            <a:avLst/>
          </a:prstGeom>
          <a:noFill/>
        </p:spPr>
        <p:txBody>
          <a:bodyPr wrap="square" rtlCol="0">
            <a:spAutoFit/>
          </a:bodyPr>
          <a:lstStyle/>
          <a:p>
            <a:pPr algn="ctr"/>
            <a:r>
              <a:rPr lang="en-GB" sz="5400" dirty="0">
                <a:solidFill>
                  <a:srgbClr val="70AD47"/>
                </a:solidFill>
              </a:rPr>
              <a:t>3</a:t>
            </a:r>
          </a:p>
        </p:txBody>
      </p:sp>
    </p:spTree>
    <p:extLst>
      <p:ext uri="{BB962C8B-B14F-4D97-AF65-F5344CB8AC3E}">
        <p14:creationId xmlns:p14="http://schemas.microsoft.com/office/powerpoint/2010/main" val="2096497126"/>
      </p:ext>
    </p:extLst>
  </p:cSld>
  <p:clrMapOvr>
    <a:masterClrMapping/>
  </p:clrMapOvr>
  <p:transition spd="med">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52500" y="557552"/>
            <a:ext cx="10515600" cy="1325563"/>
          </a:xfrm>
        </p:spPr>
        <p:txBody>
          <a:bodyPr>
            <a:normAutofit/>
          </a:bodyPr>
          <a:lstStyle/>
          <a:p>
            <a:r>
              <a:rPr lang="en-GB" sz="3200" b="1" dirty="0" err="1">
                <a:solidFill>
                  <a:srgbClr val="4461A3"/>
                </a:solidFill>
              </a:rPr>
              <a:t>Faaliyet</a:t>
            </a:r>
            <a:r>
              <a:rPr lang="en-GB" sz="3200" b="1" dirty="0">
                <a:solidFill>
                  <a:srgbClr val="4461A3"/>
                </a:solidFill>
              </a:rPr>
              <a:t> 1: </a:t>
            </a:r>
            <a:r>
              <a:rPr lang="en-GB" sz="3200" b="1" dirty="0" err="1">
                <a:solidFill>
                  <a:srgbClr val="4461A3"/>
                </a:solidFill>
              </a:rPr>
              <a:t>Farkındalık</a:t>
            </a:r>
            <a:r>
              <a:rPr lang="en-GB" sz="3200" b="1" dirty="0">
                <a:solidFill>
                  <a:srgbClr val="4461A3"/>
                </a:solidFill>
              </a:rPr>
              <a:t> </a:t>
            </a:r>
            <a:r>
              <a:rPr lang="en-GB" sz="3200" b="1" dirty="0" err="1">
                <a:solidFill>
                  <a:srgbClr val="4461A3"/>
                </a:solidFill>
              </a:rPr>
              <a:t>Oluşturma</a:t>
            </a:r>
            <a:endParaRPr lang="tr-TR" sz="3200" b="1" dirty="0">
              <a:solidFill>
                <a:srgbClr val="4461A3"/>
              </a:solidFill>
            </a:endParaRPr>
          </a:p>
        </p:txBody>
      </p:sp>
      <p:graphicFrame>
        <p:nvGraphicFramePr>
          <p:cNvPr id="8" name="Diagram 7">
            <a:extLst>
              <a:ext uri="{FF2B5EF4-FFF2-40B4-BE49-F238E27FC236}">
                <a16:creationId xmlns:a16="http://schemas.microsoft.com/office/drawing/2014/main" id="{19724EA8-489C-42DD-917D-73F3FF6D9FEF}"/>
              </a:ext>
            </a:extLst>
          </p:cNvPr>
          <p:cNvGraphicFramePr/>
          <p:nvPr>
            <p:extLst/>
          </p:nvPr>
        </p:nvGraphicFramePr>
        <p:xfrm>
          <a:off x="1144447" y="1540218"/>
          <a:ext cx="9903105" cy="36561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03106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492448"/>
            <a:ext cx="10515600" cy="1325563"/>
          </a:xfrm>
        </p:spPr>
        <p:txBody>
          <a:bodyPr>
            <a:normAutofit/>
          </a:bodyPr>
          <a:lstStyle/>
          <a:p>
            <a:r>
              <a:rPr lang="en-GB" sz="3200" b="1" dirty="0" err="1">
                <a:solidFill>
                  <a:srgbClr val="4461A3"/>
                </a:solidFill>
              </a:rPr>
              <a:t>Faaliyet</a:t>
            </a:r>
            <a:r>
              <a:rPr lang="en-GB" sz="3200" b="1" dirty="0">
                <a:solidFill>
                  <a:srgbClr val="4461A3"/>
                </a:solidFill>
              </a:rPr>
              <a:t> 2: </a:t>
            </a:r>
            <a:r>
              <a:rPr lang="en-GB" sz="3200" b="1" dirty="0" err="1">
                <a:solidFill>
                  <a:srgbClr val="4461A3"/>
                </a:solidFill>
              </a:rPr>
              <a:t>Eğitim</a:t>
            </a:r>
            <a:r>
              <a:rPr lang="en-GB" sz="3200" b="1" dirty="0">
                <a:solidFill>
                  <a:srgbClr val="4461A3"/>
                </a:solidFill>
              </a:rPr>
              <a:t> </a:t>
            </a:r>
            <a:r>
              <a:rPr lang="en-GB" sz="3200" b="1" dirty="0" err="1">
                <a:solidFill>
                  <a:srgbClr val="4461A3"/>
                </a:solidFill>
              </a:rPr>
              <a:t>ve</a:t>
            </a:r>
            <a:r>
              <a:rPr lang="en-GB" sz="3200" b="1" dirty="0">
                <a:solidFill>
                  <a:srgbClr val="4461A3"/>
                </a:solidFill>
              </a:rPr>
              <a:t> </a:t>
            </a:r>
            <a:r>
              <a:rPr lang="en-GB" sz="3200" b="1" dirty="0" err="1">
                <a:solidFill>
                  <a:srgbClr val="4461A3"/>
                </a:solidFill>
              </a:rPr>
              <a:t>Eğitimci</a:t>
            </a:r>
            <a:r>
              <a:rPr lang="en-GB" sz="3200" b="1" dirty="0">
                <a:solidFill>
                  <a:srgbClr val="4461A3"/>
                </a:solidFill>
              </a:rPr>
              <a:t> </a:t>
            </a:r>
            <a:r>
              <a:rPr lang="en-GB" sz="3200" b="1" dirty="0" err="1">
                <a:solidFill>
                  <a:srgbClr val="4461A3"/>
                </a:solidFill>
              </a:rPr>
              <a:t>Eğitimleri</a:t>
            </a:r>
            <a:endParaRPr lang="tr-TR" sz="3200" b="1" dirty="0">
              <a:solidFill>
                <a:srgbClr val="4461A3"/>
              </a:solidFill>
            </a:endParaRPr>
          </a:p>
        </p:txBody>
      </p:sp>
      <p:grpSp>
        <p:nvGrpSpPr>
          <p:cNvPr id="4" name="Diagram 4">
            <a:extLst>
              <a:ext uri="{FF2B5EF4-FFF2-40B4-BE49-F238E27FC236}">
                <a16:creationId xmlns:a16="http://schemas.microsoft.com/office/drawing/2014/main" id="{F115F1ED-ADF9-45C2-A8AB-431D11933400}"/>
              </a:ext>
            </a:extLst>
          </p:cNvPr>
          <p:cNvGrpSpPr/>
          <p:nvPr/>
        </p:nvGrpSpPr>
        <p:grpSpPr>
          <a:xfrm>
            <a:off x="3090478" y="1943147"/>
            <a:ext cx="5255815" cy="3253600"/>
            <a:chOff x="5723202" y="1779504"/>
            <a:chExt cx="5255815" cy="3253600"/>
          </a:xfrm>
        </p:grpSpPr>
        <p:sp>
          <p:nvSpPr>
            <p:cNvPr id="5" name="Freeform 4">
              <a:extLst>
                <a:ext uri="{FF2B5EF4-FFF2-40B4-BE49-F238E27FC236}">
                  <a16:creationId xmlns:a16="http://schemas.microsoft.com/office/drawing/2014/main" id="{05926AC7-6351-4E7C-8DE5-EAA450B0A3CB}"/>
                </a:ext>
              </a:extLst>
            </p:cNvPr>
            <p:cNvSpPr/>
            <p:nvPr/>
          </p:nvSpPr>
          <p:spPr>
            <a:xfrm>
              <a:off x="5723202" y="1779504"/>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cs typeface="Calibri"/>
                </a:rPr>
                <a:t>Şanlıurfa Haliliye</a:t>
              </a:r>
            </a:p>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0" i="0" u="none" strike="noStrike" kern="1200" cap="none" spc="0" baseline="0" dirty="0">
                  <a:solidFill>
                    <a:srgbClr val="000000"/>
                  </a:solidFill>
                  <a:uFillTx/>
                  <a:latin typeface="Calibri"/>
                  <a:cs typeface="Calibri"/>
                </a:rPr>
                <a:t>4.818 </a:t>
              </a:r>
              <a:r>
                <a:rPr lang="en-GB" sz="2300" b="0" i="0" u="none" strike="noStrike" kern="1200" cap="none" spc="0" baseline="0" dirty="0" err="1">
                  <a:solidFill>
                    <a:srgbClr val="000000"/>
                  </a:solidFill>
                  <a:uFillTx/>
                  <a:latin typeface="Calibri"/>
                  <a:cs typeface="Calibri"/>
                </a:rPr>
                <a:t>katılımcı</a:t>
              </a:r>
              <a:endParaRPr lang="en-US" sz="2300" b="0" i="0" u="none" strike="noStrike" kern="1200" cap="none" spc="0" baseline="0" dirty="0">
                <a:solidFill>
                  <a:srgbClr val="000000"/>
                </a:solidFill>
                <a:uFillTx/>
                <a:latin typeface="Calibri"/>
                <a:cs typeface="Calibri"/>
              </a:endParaRPr>
            </a:p>
          </p:txBody>
        </p:sp>
        <p:sp>
          <p:nvSpPr>
            <p:cNvPr id="6" name="Freeform 5">
              <a:extLst>
                <a:ext uri="{FF2B5EF4-FFF2-40B4-BE49-F238E27FC236}">
                  <a16:creationId xmlns:a16="http://schemas.microsoft.com/office/drawing/2014/main" id="{B75A0EB2-D0AC-405E-B68D-D245227A4546}"/>
                </a:ext>
              </a:extLst>
            </p:cNvPr>
            <p:cNvSpPr/>
            <p:nvPr/>
          </p:nvSpPr>
          <p:spPr>
            <a:xfrm>
              <a:off x="8476250" y="1779504"/>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rPr>
                <a:t>Kilis</a:t>
              </a:r>
            </a:p>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0" i="0" u="none" strike="noStrike" kern="1200" cap="none" spc="0" baseline="0" dirty="0">
                  <a:solidFill>
                    <a:srgbClr val="000000"/>
                  </a:solidFill>
                  <a:uFillTx/>
                  <a:latin typeface="Calibri"/>
                </a:rPr>
                <a:t>2.070 </a:t>
              </a:r>
              <a:r>
                <a:rPr lang="en-GB" sz="2300" b="0" i="0" u="none" strike="noStrike" kern="1200" cap="none" spc="0" baseline="0" dirty="0" err="1">
                  <a:solidFill>
                    <a:srgbClr val="000000"/>
                  </a:solidFill>
                  <a:uFillTx/>
                  <a:latin typeface="Calibri"/>
                </a:rPr>
                <a:t>katılımcı</a:t>
              </a:r>
              <a:endParaRPr lang="tr-TR" sz="2300" b="0" i="0" u="none" strike="noStrike" kern="1200" cap="none" spc="0" baseline="0" dirty="0">
                <a:solidFill>
                  <a:srgbClr val="000000"/>
                </a:solidFill>
                <a:uFillTx/>
                <a:latin typeface="Calibri"/>
              </a:endParaRPr>
            </a:p>
          </p:txBody>
        </p:sp>
        <p:sp>
          <p:nvSpPr>
            <p:cNvPr id="7" name="Freeform 6">
              <a:extLst>
                <a:ext uri="{FF2B5EF4-FFF2-40B4-BE49-F238E27FC236}">
                  <a16:creationId xmlns:a16="http://schemas.microsoft.com/office/drawing/2014/main" id="{9884E9A8-26BF-43F2-8AEC-6057E11A5FFE}"/>
                </a:ext>
              </a:extLst>
            </p:cNvPr>
            <p:cNvSpPr/>
            <p:nvPr/>
          </p:nvSpPr>
          <p:spPr>
            <a:xfrm>
              <a:off x="5723203" y="3531440"/>
              <a:ext cx="5255814"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chemeClr val="accent1">
                  <a:lumMod val="75000"/>
                </a:schemeClr>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300" i="0" u="none" strike="noStrike" kern="1200" cap="none" spc="0" baseline="0" dirty="0">
                  <a:solidFill>
                    <a:srgbClr val="4461A3"/>
                  </a:solidFill>
                  <a:uFillTx/>
                  <a:latin typeface="Calibri"/>
                </a:rPr>
                <a:t>Her </a:t>
              </a:r>
              <a:r>
                <a:rPr lang="en-GB" sz="2300" i="0" u="none" strike="noStrike" kern="1200" cap="none" spc="0" baseline="0" dirty="0" err="1">
                  <a:solidFill>
                    <a:srgbClr val="4461A3"/>
                  </a:solidFill>
                  <a:uFillTx/>
                  <a:latin typeface="Calibri"/>
                </a:rPr>
                <a:t>bir</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hedef</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grup</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için</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özelleştirilmiş</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eğitimler</a:t>
              </a:r>
              <a:endParaRPr lang="en-US" sz="2300" i="0" u="none" strike="noStrike" kern="1200" cap="none" spc="0" baseline="0" dirty="0">
                <a:solidFill>
                  <a:srgbClr val="4461A3"/>
                </a:solidFill>
                <a:uFillTx/>
                <a:latin typeface="Calibri"/>
              </a:endParaRPr>
            </a:p>
          </p:txBody>
        </p:sp>
      </p:grpSp>
    </p:spTree>
    <p:extLst>
      <p:ext uri="{BB962C8B-B14F-4D97-AF65-F5344CB8AC3E}">
        <p14:creationId xmlns:p14="http://schemas.microsoft.com/office/powerpoint/2010/main" val="27945170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533483"/>
            <a:ext cx="10515600" cy="1325563"/>
          </a:xfrm>
        </p:spPr>
        <p:txBody>
          <a:bodyPr>
            <a:normAutofit/>
          </a:bodyPr>
          <a:lstStyle/>
          <a:p>
            <a:r>
              <a:rPr lang="en-GB" sz="3200" b="1" dirty="0" err="1">
                <a:solidFill>
                  <a:srgbClr val="4461A3"/>
                </a:solidFill>
              </a:rPr>
              <a:t>Faaliyet</a:t>
            </a:r>
            <a:r>
              <a:rPr lang="en-GB" sz="3200" b="1" dirty="0">
                <a:solidFill>
                  <a:srgbClr val="4461A3"/>
                </a:solidFill>
              </a:rPr>
              <a:t> 2: </a:t>
            </a:r>
            <a:r>
              <a:rPr lang="en-GB" sz="3200" b="1" dirty="0" err="1">
                <a:solidFill>
                  <a:srgbClr val="4461A3"/>
                </a:solidFill>
              </a:rPr>
              <a:t>Eğitim</a:t>
            </a:r>
            <a:r>
              <a:rPr lang="en-GB" sz="3200" b="1" dirty="0">
                <a:solidFill>
                  <a:srgbClr val="4461A3"/>
                </a:solidFill>
              </a:rPr>
              <a:t> </a:t>
            </a:r>
            <a:r>
              <a:rPr lang="en-GB" sz="3200" b="1" dirty="0" err="1">
                <a:solidFill>
                  <a:srgbClr val="4461A3"/>
                </a:solidFill>
              </a:rPr>
              <a:t>ve</a:t>
            </a:r>
            <a:r>
              <a:rPr lang="en-GB" sz="3200" b="1" dirty="0">
                <a:solidFill>
                  <a:srgbClr val="4461A3"/>
                </a:solidFill>
              </a:rPr>
              <a:t> </a:t>
            </a:r>
            <a:r>
              <a:rPr lang="en-GB" sz="3200" b="1" dirty="0" err="1">
                <a:solidFill>
                  <a:srgbClr val="4461A3"/>
                </a:solidFill>
              </a:rPr>
              <a:t>Eğitimci</a:t>
            </a:r>
            <a:r>
              <a:rPr lang="en-GB" sz="3200" b="1" dirty="0">
                <a:solidFill>
                  <a:srgbClr val="4461A3"/>
                </a:solidFill>
              </a:rPr>
              <a:t> </a:t>
            </a:r>
            <a:r>
              <a:rPr lang="en-GB" sz="3200" b="1" dirty="0" err="1">
                <a:solidFill>
                  <a:srgbClr val="4461A3"/>
                </a:solidFill>
              </a:rPr>
              <a:t>Eğitimleri</a:t>
            </a:r>
            <a:endParaRPr lang="tr-TR" sz="3200" b="1" dirty="0">
              <a:solidFill>
                <a:srgbClr val="4461A3"/>
              </a:solidFill>
            </a:endParaRPr>
          </a:p>
        </p:txBody>
      </p:sp>
      <p:graphicFrame>
        <p:nvGraphicFramePr>
          <p:cNvPr id="8" name="Table 7"/>
          <p:cNvGraphicFramePr>
            <a:graphicFrameLocks noGrp="1"/>
          </p:cNvGraphicFramePr>
          <p:nvPr>
            <p:extLst/>
          </p:nvPr>
        </p:nvGraphicFramePr>
        <p:xfrm>
          <a:off x="923614" y="1608882"/>
          <a:ext cx="10535322" cy="3701688"/>
        </p:xfrm>
        <a:graphic>
          <a:graphicData uri="http://schemas.openxmlformats.org/drawingml/2006/table">
            <a:tbl>
              <a:tblPr firstRow="1" firstCol="1" bandRow="1">
                <a:tableStyleId>{327F97BB-C833-4FB7-BDE5-3F7075034690}</a:tableStyleId>
              </a:tblPr>
              <a:tblGrid>
                <a:gridCol w="10535322">
                  <a:extLst>
                    <a:ext uri="{9D8B030D-6E8A-4147-A177-3AD203B41FA5}">
                      <a16:colId xmlns:a16="http://schemas.microsoft.com/office/drawing/2014/main" val="156464812"/>
                    </a:ext>
                  </a:extLst>
                </a:gridCol>
              </a:tblGrid>
              <a:tr h="648181">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2000" b="1" u="none" kern="1200" dirty="0">
                        <a:solidFill>
                          <a:schemeClr val="bg1"/>
                        </a:solidFill>
                        <a:latin typeface="+mn-lt"/>
                        <a:ea typeface="+mn-ea"/>
                        <a:cs typeface="+mn-cs"/>
                      </a:endParaRPr>
                    </a:p>
                    <a:p>
                      <a:r>
                        <a:rPr lang="en-US" sz="2400" b="1" u="none" kern="1200" dirty="0" err="1">
                          <a:solidFill>
                            <a:schemeClr val="bg1"/>
                          </a:solidFill>
                          <a:latin typeface="+mn-lt"/>
                          <a:ea typeface="+mn-ea"/>
                          <a:cs typeface="+mn-cs"/>
                        </a:rPr>
                        <a:t>Eğitimlerde</a:t>
                      </a:r>
                      <a:r>
                        <a:rPr lang="en-US" sz="2400" b="1" u="none" kern="1200" dirty="0">
                          <a:solidFill>
                            <a:schemeClr val="bg1"/>
                          </a:solidFill>
                          <a:latin typeface="+mn-lt"/>
                          <a:ea typeface="+mn-ea"/>
                          <a:cs typeface="+mn-cs"/>
                        </a:rPr>
                        <a:t> </a:t>
                      </a:r>
                      <a:r>
                        <a:rPr lang="en-US" sz="2400" b="1" u="none" kern="1200" dirty="0" err="1">
                          <a:solidFill>
                            <a:schemeClr val="bg1"/>
                          </a:solidFill>
                          <a:latin typeface="+mn-lt"/>
                          <a:ea typeface="+mn-ea"/>
                          <a:cs typeface="+mn-cs"/>
                        </a:rPr>
                        <a:t>hedef</a:t>
                      </a:r>
                      <a:r>
                        <a:rPr lang="en-US" sz="2400" b="1" u="none" kern="1200" baseline="0" dirty="0">
                          <a:solidFill>
                            <a:schemeClr val="bg1"/>
                          </a:solidFill>
                          <a:latin typeface="+mn-lt"/>
                          <a:ea typeface="+mn-ea"/>
                          <a:cs typeface="+mn-cs"/>
                        </a:rPr>
                        <a:t> </a:t>
                      </a:r>
                      <a:r>
                        <a:rPr lang="en-US" sz="2400" b="1" u="none" kern="1200" baseline="0" dirty="0" err="1">
                          <a:solidFill>
                            <a:schemeClr val="bg1"/>
                          </a:solidFill>
                          <a:latin typeface="+mn-lt"/>
                          <a:ea typeface="+mn-ea"/>
                          <a:cs typeface="+mn-cs"/>
                        </a:rPr>
                        <a:t>kitleler</a:t>
                      </a:r>
                      <a:endParaRPr lang="en-US" sz="2400" b="1" u="none" kern="1200" dirty="0">
                        <a:solidFill>
                          <a:schemeClr val="bg1"/>
                        </a:solidFill>
                        <a:latin typeface="+mn-lt"/>
                        <a:ea typeface="+mn-ea"/>
                        <a:cs typeface="+mn-cs"/>
                      </a:endParaRPr>
                    </a:p>
                    <a:p>
                      <a:pPr marL="0" indent="0" algn="l" defTabSz="914400" rtl="0" eaLnBrk="1" latinLnBrk="0" hangingPunct="1">
                        <a:spcAft>
                          <a:spcPts val="0"/>
                        </a:spcAft>
                        <a:buFont typeface="Arial" panose="020B0604020202020204" pitchFamily="34" charset="0"/>
                        <a:buNone/>
                      </a:pPr>
                      <a:endParaRPr lang="en-GB" sz="2000" kern="1200" dirty="0">
                        <a:solidFill>
                          <a:schemeClr val="tx1"/>
                        </a:solidFill>
                        <a:effectLst/>
                        <a:latin typeface="+mn-lt"/>
                        <a:ea typeface="+mn-ea"/>
                        <a:cs typeface="+mn-cs"/>
                      </a:endParaRPr>
                    </a:p>
                  </a:txBody>
                  <a:tcPr marL="68580" marR="68580" marT="0" marB="0" anchor="ctr">
                    <a:solidFill>
                      <a:srgbClr val="6AA3DB"/>
                    </a:solidFill>
                  </a:tcPr>
                </a:tc>
                <a:extLst>
                  <a:ext uri="{0D108BD9-81ED-4DB2-BD59-A6C34878D82A}">
                    <a16:rowId xmlns:a16="http://schemas.microsoft.com/office/drawing/2014/main" val="2026232958"/>
                  </a:ext>
                </a:extLst>
              </a:tr>
              <a:tr h="593948">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a:t>
                      </a:r>
                      <a:r>
                        <a:rPr lang="en-GB" sz="2000" b="0" kern="1200" dirty="0" err="1">
                          <a:solidFill>
                            <a:schemeClr val="tx1"/>
                          </a:solidFill>
                          <a:effectLst/>
                        </a:rPr>
                        <a:t>ve</a:t>
                      </a:r>
                      <a:r>
                        <a:rPr lang="en-GB" sz="2000" b="0" kern="1200" dirty="0">
                          <a:solidFill>
                            <a:schemeClr val="tx1"/>
                          </a:solidFill>
                          <a:effectLst/>
                        </a:rPr>
                        <a:t> </a:t>
                      </a:r>
                      <a:r>
                        <a:rPr lang="en-GB" sz="2000" b="0" kern="1200" dirty="0" err="1">
                          <a:solidFill>
                            <a:schemeClr val="tx1"/>
                          </a:solidFill>
                          <a:effectLst/>
                        </a:rPr>
                        <a:t>Kilis</a:t>
                      </a:r>
                      <a:r>
                        <a:rPr lang="en-GB" sz="2000" b="0" kern="1200" dirty="0">
                          <a:solidFill>
                            <a:schemeClr val="tx1"/>
                          </a:solidFill>
                          <a:effectLst/>
                        </a:rPr>
                        <a:t> </a:t>
                      </a:r>
                      <a:r>
                        <a:rPr lang="tr-TR" sz="2000" b="0" kern="1200" dirty="0">
                          <a:solidFill>
                            <a:schemeClr val="tx1"/>
                          </a:solidFill>
                          <a:effectLst/>
                        </a:rPr>
                        <a:t>Okul Öncesi, İlköğretim ve Lise Öğretmenleri ve İdari Personelleri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678395604"/>
                  </a:ext>
                </a:extLst>
              </a:tr>
              <a:tr h="422317">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Harran </a:t>
                      </a:r>
                      <a:r>
                        <a:rPr lang="en-GB" sz="2000" b="0" kern="1200" dirty="0" err="1">
                          <a:solidFill>
                            <a:schemeClr val="tx1"/>
                          </a:solidFill>
                          <a:effectLst/>
                        </a:rPr>
                        <a:t>ve</a:t>
                      </a:r>
                      <a:r>
                        <a:rPr lang="en-GB" sz="2000" b="0" kern="1200" dirty="0">
                          <a:solidFill>
                            <a:schemeClr val="tx1"/>
                          </a:solidFill>
                          <a:effectLst/>
                        </a:rPr>
                        <a:t> 7 </a:t>
                      </a:r>
                      <a:r>
                        <a:rPr lang="en-GB" sz="2000" b="0" kern="1200" dirty="0" err="1">
                          <a:solidFill>
                            <a:schemeClr val="tx1"/>
                          </a:solidFill>
                          <a:effectLst/>
                        </a:rPr>
                        <a:t>Aralık</a:t>
                      </a:r>
                      <a:r>
                        <a:rPr lang="en-GB" sz="2000" b="0" kern="1200" dirty="0">
                          <a:solidFill>
                            <a:schemeClr val="tx1"/>
                          </a:solidFill>
                          <a:effectLst/>
                        </a:rPr>
                        <a:t> </a:t>
                      </a:r>
                      <a:r>
                        <a:rPr lang="tr-TR" sz="2000" b="0" kern="1200" dirty="0">
                          <a:solidFill>
                            <a:schemeClr val="tx1"/>
                          </a:solidFill>
                          <a:effectLst/>
                        </a:rPr>
                        <a:t>Üniversite</a:t>
                      </a:r>
                      <a:r>
                        <a:rPr lang="en-GB" sz="2000" b="0" kern="1200" dirty="0" err="1">
                          <a:solidFill>
                            <a:schemeClr val="tx1"/>
                          </a:solidFill>
                          <a:effectLst/>
                        </a:rPr>
                        <a:t>leri</a:t>
                      </a:r>
                      <a:r>
                        <a:rPr lang="tr-TR" sz="2000" b="0" kern="1200" dirty="0">
                          <a:solidFill>
                            <a:schemeClr val="tx1"/>
                          </a:solidFill>
                          <a:effectLst/>
                        </a:rPr>
                        <a:t> Akademik ve İdari Personelleri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432739972"/>
                  </a:ext>
                </a:extLst>
              </a:tr>
              <a:tr h="422317">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İmam, Muhtar, STK Temsilcileri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2946145837"/>
                  </a:ext>
                </a:extLst>
              </a:tr>
              <a:tr h="422317">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Belediye Personelleri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2016999976"/>
                  </a:ext>
                </a:extLst>
              </a:tr>
              <a:tr h="443112">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Aile Sağlığı Merkezleri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077356672"/>
                  </a:ext>
                </a:extLst>
              </a:tr>
              <a:tr h="422317">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Kamu Kurumu Personelleri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130386257"/>
                  </a:ext>
                </a:extLst>
              </a:tr>
            </a:tbl>
          </a:graphicData>
        </a:graphic>
      </p:graphicFrame>
    </p:spTree>
    <p:extLst>
      <p:ext uri="{BB962C8B-B14F-4D97-AF65-F5344CB8AC3E}">
        <p14:creationId xmlns:p14="http://schemas.microsoft.com/office/powerpoint/2010/main" val="1056823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533483"/>
            <a:ext cx="10515600" cy="1325563"/>
          </a:xfrm>
        </p:spPr>
        <p:txBody>
          <a:bodyPr>
            <a:normAutofit/>
          </a:bodyPr>
          <a:lstStyle/>
          <a:p>
            <a:r>
              <a:rPr lang="en-GB" sz="3200" b="1" dirty="0" err="1">
                <a:solidFill>
                  <a:srgbClr val="4461A3"/>
                </a:solidFill>
              </a:rPr>
              <a:t>Faaliyet</a:t>
            </a:r>
            <a:r>
              <a:rPr lang="en-GB" sz="3200" b="1" dirty="0">
                <a:solidFill>
                  <a:srgbClr val="4461A3"/>
                </a:solidFill>
              </a:rPr>
              <a:t> 2: </a:t>
            </a:r>
            <a:r>
              <a:rPr lang="en-GB" sz="3200" b="1" dirty="0" err="1">
                <a:solidFill>
                  <a:srgbClr val="4461A3"/>
                </a:solidFill>
              </a:rPr>
              <a:t>Eğitim</a:t>
            </a:r>
            <a:r>
              <a:rPr lang="en-GB" sz="3200" b="1" dirty="0">
                <a:solidFill>
                  <a:srgbClr val="4461A3"/>
                </a:solidFill>
              </a:rPr>
              <a:t> </a:t>
            </a:r>
            <a:r>
              <a:rPr lang="en-GB" sz="3200" b="1" dirty="0" err="1">
                <a:solidFill>
                  <a:srgbClr val="4461A3"/>
                </a:solidFill>
              </a:rPr>
              <a:t>ve</a:t>
            </a:r>
            <a:r>
              <a:rPr lang="en-GB" sz="3200" b="1" dirty="0">
                <a:solidFill>
                  <a:srgbClr val="4461A3"/>
                </a:solidFill>
              </a:rPr>
              <a:t> </a:t>
            </a:r>
            <a:r>
              <a:rPr lang="en-GB" sz="3200" b="1" dirty="0" err="1">
                <a:solidFill>
                  <a:srgbClr val="4461A3"/>
                </a:solidFill>
              </a:rPr>
              <a:t>Eğitimci</a:t>
            </a:r>
            <a:r>
              <a:rPr lang="en-GB" sz="3200" b="1" dirty="0">
                <a:solidFill>
                  <a:srgbClr val="4461A3"/>
                </a:solidFill>
              </a:rPr>
              <a:t> </a:t>
            </a:r>
            <a:r>
              <a:rPr lang="en-GB" sz="3200" b="1" dirty="0" err="1">
                <a:solidFill>
                  <a:srgbClr val="4461A3"/>
                </a:solidFill>
              </a:rPr>
              <a:t>Eğitimleri</a:t>
            </a:r>
            <a:endParaRPr lang="tr-TR" sz="3200" b="1" dirty="0">
              <a:solidFill>
                <a:srgbClr val="4461A3"/>
              </a:solidFill>
            </a:endParaRPr>
          </a:p>
        </p:txBody>
      </p:sp>
      <p:graphicFrame>
        <p:nvGraphicFramePr>
          <p:cNvPr id="3" name="Table 2"/>
          <p:cNvGraphicFramePr>
            <a:graphicFrameLocks noGrp="1"/>
          </p:cNvGraphicFramePr>
          <p:nvPr>
            <p:extLst/>
          </p:nvPr>
        </p:nvGraphicFramePr>
        <p:xfrm>
          <a:off x="949125" y="1859046"/>
          <a:ext cx="10752880" cy="3153238"/>
        </p:xfrm>
        <a:graphic>
          <a:graphicData uri="http://schemas.openxmlformats.org/drawingml/2006/table">
            <a:tbl>
              <a:tblPr firstRow="1" firstCol="1" bandRow="1">
                <a:tableStyleId>{327F97BB-C833-4FB7-BDE5-3F7075034690}</a:tableStyleId>
              </a:tblPr>
              <a:tblGrid>
                <a:gridCol w="10752880">
                  <a:extLst>
                    <a:ext uri="{9D8B030D-6E8A-4147-A177-3AD203B41FA5}">
                      <a16:colId xmlns:a16="http://schemas.microsoft.com/office/drawing/2014/main" val="926271698"/>
                    </a:ext>
                  </a:extLst>
                </a:gridCol>
              </a:tblGrid>
              <a:tr h="663497">
                <a:tc>
                  <a:txBody>
                    <a:bodyPr/>
                    <a:lstStyle/>
                    <a:p>
                      <a:r>
                        <a:rPr lang="en-US" sz="2400" b="1" u="none" kern="1200" dirty="0" err="1">
                          <a:solidFill>
                            <a:schemeClr val="bg1"/>
                          </a:solidFill>
                          <a:latin typeface="+mn-lt"/>
                          <a:ea typeface="+mn-ea"/>
                          <a:cs typeface="+mn-cs"/>
                        </a:rPr>
                        <a:t>Eğitimci</a:t>
                      </a:r>
                      <a:r>
                        <a:rPr lang="en-US" sz="2400" b="1" u="none" kern="1200" dirty="0">
                          <a:solidFill>
                            <a:schemeClr val="bg1"/>
                          </a:solidFill>
                          <a:latin typeface="+mn-lt"/>
                          <a:ea typeface="+mn-ea"/>
                          <a:cs typeface="+mn-cs"/>
                        </a:rPr>
                        <a:t> </a:t>
                      </a:r>
                      <a:r>
                        <a:rPr lang="en-US" sz="2400" b="1" u="none" kern="1200" dirty="0" err="1">
                          <a:solidFill>
                            <a:schemeClr val="bg1"/>
                          </a:solidFill>
                          <a:latin typeface="+mn-lt"/>
                          <a:ea typeface="+mn-ea"/>
                          <a:cs typeface="+mn-cs"/>
                        </a:rPr>
                        <a:t>Eğitimlerinde</a:t>
                      </a:r>
                      <a:r>
                        <a:rPr lang="en-US" sz="2400" b="1" u="none" kern="1200" dirty="0">
                          <a:solidFill>
                            <a:schemeClr val="bg1"/>
                          </a:solidFill>
                          <a:latin typeface="+mn-lt"/>
                          <a:ea typeface="+mn-ea"/>
                          <a:cs typeface="+mn-cs"/>
                        </a:rPr>
                        <a:t> </a:t>
                      </a:r>
                      <a:r>
                        <a:rPr lang="en-US" sz="2400" b="1" u="none" kern="1200" dirty="0" err="1">
                          <a:solidFill>
                            <a:schemeClr val="bg1"/>
                          </a:solidFill>
                          <a:latin typeface="+mn-lt"/>
                          <a:ea typeface="+mn-ea"/>
                          <a:cs typeface="+mn-cs"/>
                        </a:rPr>
                        <a:t>hedef</a:t>
                      </a:r>
                      <a:r>
                        <a:rPr lang="en-US" sz="2400" b="1" u="none" kern="1200" baseline="0" dirty="0">
                          <a:solidFill>
                            <a:schemeClr val="bg1"/>
                          </a:solidFill>
                          <a:latin typeface="+mn-lt"/>
                          <a:ea typeface="+mn-ea"/>
                          <a:cs typeface="+mn-cs"/>
                        </a:rPr>
                        <a:t> </a:t>
                      </a:r>
                      <a:r>
                        <a:rPr lang="en-US" sz="2400" b="1" u="none" kern="1200" baseline="0" dirty="0" err="1">
                          <a:solidFill>
                            <a:schemeClr val="bg1"/>
                          </a:solidFill>
                          <a:latin typeface="+mn-lt"/>
                          <a:ea typeface="+mn-ea"/>
                          <a:cs typeface="+mn-cs"/>
                        </a:rPr>
                        <a:t>kitleler</a:t>
                      </a:r>
                      <a:endParaRPr lang="en-US" sz="2400" b="1" u="none" kern="1200" dirty="0">
                        <a:solidFill>
                          <a:schemeClr val="bg1"/>
                        </a:solidFill>
                        <a:latin typeface="+mn-lt"/>
                        <a:ea typeface="+mn-ea"/>
                        <a:cs typeface="+mn-cs"/>
                      </a:endParaRPr>
                    </a:p>
                  </a:txBody>
                  <a:tcPr marL="68580" marR="68580" marT="0" marB="0" anchor="ctr"/>
                </a:tc>
                <a:extLst>
                  <a:ext uri="{0D108BD9-81ED-4DB2-BD59-A6C34878D82A}">
                    <a16:rowId xmlns:a16="http://schemas.microsoft.com/office/drawing/2014/main" val="689437266"/>
                  </a:ext>
                </a:extLst>
              </a:tr>
              <a:tr h="503403">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a:t>
                      </a:r>
                      <a:r>
                        <a:rPr lang="en-GB" sz="2000" b="0" kern="1200" dirty="0" err="1">
                          <a:solidFill>
                            <a:schemeClr val="tx1"/>
                          </a:solidFill>
                          <a:effectLst/>
                        </a:rPr>
                        <a:t>ve</a:t>
                      </a:r>
                      <a:r>
                        <a:rPr lang="en-GB" sz="2000" b="0" kern="1200" dirty="0">
                          <a:solidFill>
                            <a:schemeClr val="tx1"/>
                          </a:solidFill>
                          <a:effectLst/>
                        </a:rPr>
                        <a:t> </a:t>
                      </a:r>
                      <a:r>
                        <a:rPr lang="en-GB" sz="2000" b="0" kern="1200" dirty="0" err="1">
                          <a:solidFill>
                            <a:schemeClr val="tx1"/>
                          </a:solidFill>
                          <a:effectLst/>
                        </a:rPr>
                        <a:t>Kilis</a:t>
                      </a:r>
                      <a:r>
                        <a:rPr lang="en-GB" sz="2000" b="0" kern="1200" dirty="0">
                          <a:solidFill>
                            <a:schemeClr val="tx1"/>
                          </a:solidFill>
                          <a:effectLst/>
                        </a:rPr>
                        <a:t> </a:t>
                      </a:r>
                      <a:r>
                        <a:rPr lang="tr-TR" sz="2000" b="0" kern="1200" dirty="0">
                          <a:solidFill>
                            <a:schemeClr val="tx1"/>
                          </a:solidFill>
                          <a:effectLst/>
                        </a:rPr>
                        <a:t>Okul Öncesi, İlköğretim ve Lise Öğretmenleri Eğitimci Eğitimi </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2707387032"/>
                  </a:ext>
                </a:extLst>
              </a:tr>
              <a:tr h="625033">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a:t>
                      </a:r>
                      <a:r>
                        <a:rPr lang="en-GB" sz="2000" b="0" kern="1200" dirty="0" err="1">
                          <a:solidFill>
                            <a:schemeClr val="tx1"/>
                          </a:solidFill>
                          <a:effectLst/>
                        </a:rPr>
                        <a:t>ve</a:t>
                      </a:r>
                      <a:r>
                        <a:rPr lang="en-GB" sz="2000" b="0" kern="1200" dirty="0">
                          <a:solidFill>
                            <a:schemeClr val="tx1"/>
                          </a:solidFill>
                          <a:effectLst/>
                        </a:rPr>
                        <a:t> </a:t>
                      </a:r>
                      <a:r>
                        <a:rPr lang="en-GB" sz="2000" b="0" kern="1200" dirty="0" err="1">
                          <a:solidFill>
                            <a:schemeClr val="tx1"/>
                          </a:solidFill>
                          <a:effectLst/>
                        </a:rPr>
                        <a:t>Kilis</a:t>
                      </a:r>
                      <a:r>
                        <a:rPr lang="en-GB" sz="2000" b="0" kern="1200" dirty="0">
                          <a:solidFill>
                            <a:schemeClr val="tx1"/>
                          </a:solidFill>
                          <a:effectLst/>
                        </a:rPr>
                        <a:t> </a:t>
                      </a:r>
                      <a:r>
                        <a:rPr lang="tr-TR" sz="2000" b="0" kern="1200" dirty="0">
                          <a:solidFill>
                            <a:schemeClr val="tx1"/>
                          </a:solidFill>
                          <a:effectLst/>
                        </a:rPr>
                        <a:t>Okul Öncesi, İlköğretim ve Lise İdari Personelleri Eğitimci Eğitimi </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202634887"/>
                  </a:ext>
                </a:extLst>
              </a:tr>
              <a:tr h="338865">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Harran </a:t>
                      </a:r>
                      <a:r>
                        <a:rPr lang="en-GB" sz="2000" b="0" kern="1200" dirty="0" err="1">
                          <a:solidFill>
                            <a:schemeClr val="tx1"/>
                          </a:solidFill>
                          <a:effectLst/>
                        </a:rPr>
                        <a:t>ve</a:t>
                      </a:r>
                      <a:r>
                        <a:rPr lang="en-GB" sz="2000" b="0" kern="1200" dirty="0">
                          <a:solidFill>
                            <a:schemeClr val="tx1"/>
                          </a:solidFill>
                          <a:effectLst/>
                        </a:rPr>
                        <a:t> 7 </a:t>
                      </a:r>
                      <a:r>
                        <a:rPr lang="en-GB" sz="2000" b="0" kern="1200" dirty="0" err="1">
                          <a:solidFill>
                            <a:schemeClr val="tx1"/>
                          </a:solidFill>
                          <a:effectLst/>
                        </a:rPr>
                        <a:t>Aralık</a:t>
                      </a:r>
                      <a:r>
                        <a:rPr lang="en-GB" sz="2000" b="0" kern="1200" dirty="0">
                          <a:solidFill>
                            <a:schemeClr val="tx1"/>
                          </a:solidFill>
                          <a:effectLst/>
                        </a:rPr>
                        <a:t> </a:t>
                      </a:r>
                      <a:r>
                        <a:rPr lang="tr-TR" sz="2000" b="0" kern="1200" dirty="0">
                          <a:solidFill>
                            <a:schemeClr val="tx1"/>
                          </a:solidFill>
                          <a:effectLst/>
                        </a:rPr>
                        <a:t>Üniversite</a:t>
                      </a:r>
                      <a:r>
                        <a:rPr lang="en-GB" sz="2000" b="0" kern="1200" dirty="0" err="1">
                          <a:solidFill>
                            <a:schemeClr val="tx1"/>
                          </a:solidFill>
                          <a:effectLst/>
                        </a:rPr>
                        <a:t>leri</a:t>
                      </a:r>
                      <a:r>
                        <a:rPr lang="tr-TR" sz="2000" b="0" kern="1200" dirty="0">
                          <a:solidFill>
                            <a:schemeClr val="tx1"/>
                          </a:solidFill>
                          <a:effectLst/>
                        </a:rPr>
                        <a:t> Akademik ve İdari Personel Eğitimci Eğitimi  </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260709259"/>
                  </a:ext>
                </a:extLst>
              </a:tr>
              <a:tr h="585956">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Kamu Kurumu Personelleri (Aile Sağlığı Merkezleri ve Belediyeler) Eğitimci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70993835"/>
                  </a:ext>
                </a:extLst>
              </a:tr>
              <a:tr h="436484">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Diğer Kamu Kurumu Personelleri Eğitimci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543892648"/>
                  </a:ext>
                </a:extLst>
              </a:tr>
            </a:tbl>
          </a:graphicData>
        </a:graphic>
      </p:graphicFrame>
    </p:spTree>
    <p:extLst>
      <p:ext uri="{BB962C8B-B14F-4D97-AF65-F5344CB8AC3E}">
        <p14:creationId xmlns:p14="http://schemas.microsoft.com/office/powerpoint/2010/main" val="2866692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492448"/>
            <a:ext cx="10515600" cy="1325563"/>
          </a:xfrm>
        </p:spPr>
        <p:txBody>
          <a:bodyPr>
            <a:normAutofit/>
          </a:bodyPr>
          <a:lstStyle/>
          <a:p>
            <a:r>
              <a:rPr lang="en-GB" sz="3200" b="1" dirty="0" err="1">
                <a:solidFill>
                  <a:srgbClr val="4461A3"/>
                </a:solidFill>
              </a:rPr>
              <a:t>Faaliyet</a:t>
            </a:r>
            <a:r>
              <a:rPr lang="en-GB" sz="3200" b="1" dirty="0">
                <a:solidFill>
                  <a:srgbClr val="4461A3"/>
                </a:solidFill>
              </a:rPr>
              <a:t> 3: </a:t>
            </a:r>
            <a:r>
              <a:rPr lang="en-GB" sz="3200" b="1" dirty="0" err="1">
                <a:solidFill>
                  <a:srgbClr val="4461A3"/>
                </a:solidFill>
              </a:rPr>
              <a:t>Anketler</a:t>
            </a:r>
            <a:r>
              <a:rPr lang="en-GB" sz="3200" b="1" dirty="0">
                <a:solidFill>
                  <a:srgbClr val="4461A3"/>
                </a:solidFill>
              </a:rPr>
              <a:t> </a:t>
            </a:r>
            <a:r>
              <a:rPr lang="en-GB" sz="3200" b="1" dirty="0" err="1">
                <a:solidFill>
                  <a:srgbClr val="4461A3"/>
                </a:solidFill>
              </a:rPr>
              <a:t>ve</a:t>
            </a:r>
            <a:r>
              <a:rPr lang="en-GB" sz="3200" b="1" dirty="0">
                <a:solidFill>
                  <a:srgbClr val="4461A3"/>
                </a:solidFill>
              </a:rPr>
              <a:t> Final </a:t>
            </a:r>
            <a:r>
              <a:rPr lang="en-GB" sz="3200" b="1" dirty="0" err="1">
                <a:solidFill>
                  <a:srgbClr val="4461A3"/>
                </a:solidFill>
              </a:rPr>
              <a:t>Raporu</a:t>
            </a:r>
            <a:endParaRPr lang="tr-TR" sz="3200" b="1" dirty="0">
              <a:solidFill>
                <a:srgbClr val="4461A3"/>
              </a:solidFill>
            </a:endParaRPr>
          </a:p>
        </p:txBody>
      </p:sp>
      <p:grpSp>
        <p:nvGrpSpPr>
          <p:cNvPr id="17" name="Diagram 4">
            <a:extLst>
              <a:ext uri="{FF2B5EF4-FFF2-40B4-BE49-F238E27FC236}">
                <a16:creationId xmlns:a16="http://schemas.microsoft.com/office/drawing/2014/main" id="{F115F1ED-ADF9-45C2-A8AB-431D11933400}"/>
              </a:ext>
            </a:extLst>
          </p:cNvPr>
          <p:cNvGrpSpPr/>
          <p:nvPr/>
        </p:nvGrpSpPr>
        <p:grpSpPr>
          <a:xfrm>
            <a:off x="3385116" y="1779504"/>
            <a:ext cx="5255815" cy="3253600"/>
            <a:chOff x="5723202" y="1779504"/>
            <a:chExt cx="5255815" cy="3253600"/>
          </a:xfrm>
        </p:grpSpPr>
        <p:sp>
          <p:nvSpPr>
            <p:cNvPr id="18" name="Freeform 17">
              <a:extLst>
                <a:ext uri="{FF2B5EF4-FFF2-40B4-BE49-F238E27FC236}">
                  <a16:creationId xmlns:a16="http://schemas.microsoft.com/office/drawing/2014/main" id="{05926AC7-6351-4E7C-8DE5-EAA450B0A3CB}"/>
                </a:ext>
              </a:extLst>
            </p:cNvPr>
            <p:cNvSpPr/>
            <p:nvPr/>
          </p:nvSpPr>
          <p:spPr>
            <a:xfrm>
              <a:off x="5723202" y="1779504"/>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cs typeface="Calibri"/>
                </a:rPr>
                <a:t>Şanlıurfa Haliliye</a:t>
              </a:r>
            </a:p>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dirty="0">
                  <a:solidFill>
                    <a:srgbClr val="000000"/>
                  </a:solidFill>
                  <a:latin typeface="Calibri"/>
                  <a:cs typeface="Calibri"/>
                </a:rPr>
                <a:t>250 </a:t>
              </a:r>
              <a:r>
                <a:rPr lang="en-GB" sz="2300" dirty="0" err="1">
                  <a:solidFill>
                    <a:srgbClr val="000000"/>
                  </a:solidFill>
                  <a:latin typeface="Calibri"/>
                  <a:cs typeface="Calibri"/>
                </a:rPr>
                <a:t>hane</a:t>
              </a:r>
              <a:r>
                <a:rPr lang="en-GB" sz="2300" dirty="0">
                  <a:solidFill>
                    <a:srgbClr val="000000"/>
                  </a:solidFill>
                  <a:latin typeface="Calibri"/>
                  <a:cs typeface="Calibri"/>
                </a:rPr>
                <a:t> </a:t>
              </a:r>
              <a:r>
                <a:rPr lang="en-GB" sz="2300" dirty="0" err="1">
                  <a:solidFill>
                    <a:srgbClr val="000000"/>
                  </a:solidFill>
                  <a:latin typeface="Calibri"/>
                  <a:cs typeface="Calibri"/>
                </a:rPr>
                <a:t>halkı</a:t>
              </a:r>
              <a:r>
                <a:rPr lang="en-GB" sz="2300" dirty="0">
                  <a:solidFill>
                    <a:srgbClr val="000000"/>
                  </a:solidFill>
                  <a:latin typeface="Calibri"/>
                  <a:cs typeface="Calibri"/>
                </a:rPr>
                <a:t> </a:t>
              </a:r>
              <a:r>
                <a:rPr lang="en-GB" sz="2300" dirty="0" err="1">
                  <a:solidFill>
                    <a:srgbClr val="000000"/>
                  </a:solidFill>
                  <a:latin typeface="Calibri"/>
                  <a:cs typeface="Calibri"/>
                </a:rPr>
                <a:t>anketi</a:t>
              </a:r>
              <a:endParaRPr lang="en-US" sz="2300" b="0" i="0" u="none" strike="noStrike" kern="1200" cap="none" spc="0" baseline="0" dirty="0">
                <a:solidFill>
                  <a:srgbClr val="000000"/>
                </a:solidFill>
                <a:uFillTx/>
                <a:latin typeface="Calibri"/>
                <a:cs typeface="Calibri"/>
              </a:endParaRPr>
            </a:p>
          </p:txBody>
        </p:sp>
        <p:sp>
          <p:nvSpPr>
            <p:cNvPr id="19" name="Freeform 18">
              <a:extLst>
                <a:ext uri="{FF2B5EF4-FFF2-40B4-BE49-F238E27FC236}">
                  <a16:creationId xmlns:a16="http://schemas.microsoft.com/office/drawing/2014/main" id="{B75A0EB2-D0AC-405E-B68D-D245227A4546}"/>
                </a:ext>
              </a:extLst>
            </p:cNvPr>
            <p:cNvSpPr/>
            <p:nvPr/>
          </p:nvSpPr>
          <p:spPr>
            <a:xfrm>
              <a:off x="8476250" y="1779504"/>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rPr>
                <a:t>Kilis</a:t>
              </a:r>
            </a:p>
            <a:p>
              <a:pPr lvl="0" algn="ctr" defTabSz="1022354">
                <a:lnSpc>
                  <a:spcPct val="90000"/>
                </a:lnSpc>
                <a:spcAft>
                  <a:spcPts val="1000"/>
                </a:spcAft>
                <a:defRPr sz="1800" b="0" i="0" u="none" strike="noStrike" kern="0" cap="none" spc="0" baseline="0">
                  <a:solidFill>
                    <a:srgbClr val="000000"/>
                  </a:solidFill>
                  <a:uFillTx/>
                </a:defRPr>
              </a:pPr>
              <a:r>
                <a:rPr lang="tr-TR" sz="2300" dirty="0">
                  <a:solidFill>
                    <a:srgbClr val="000000"/>
                  </a:solidFill>
                  <a:latin typeface="Calibri"/>
                </a:rPr>
                <a:t>375 </a:t>
              </a:r>
              <a:r>
                <a:rPr lang="en-GB" sz="2300" dirty="0" err="1">
                  <a:solidFill>
                    <a:srgbClr val="000000"/>
                  </a:solidFill>
                  <a:cs typeface="Calibri"/>
                </a:rPr>
                <a:t>hane</a:t>
              </a:r>
              <a:r>
                <a:rPr lang="en-GB" sz="2300" dirty="0">
                  <a:solidFill>
                    <a:srgbClr val="000000"/>
                  </a:solidFill>
                  <a:cs typeface="Calibri"/>
                </a:rPr>
                <a:t> </a:t>
              </a:r>
              <a:r>
                <a:rPr lang="en-GB" sz="2300" dirty="0" err="1">
                  <a:solidFill>
                    <a:srgbClr val="000000"/>
                  </a:solidFill>
                  <a:cs typeface="Calibri"/>
                </a:rPr>
                <a:t>halkı</a:t>
              </a:r>
              <a:r>
                <a:rPr lang="en-GB" sz="2300" dirty="0">
                  <a:solidFill>
                    <a:srgbClr val="000000"/>
                  </a:solidFill>
                  <a:cs typeface="Calibri"/>
                </a:rPr>
                <a:t> </a:t>
              </a:r>
              <a:r>
                <a:rPr lang="en-GB" sz="2300" dirty="0" err="1">
                  <a:solidFill>
                    <a:srgbClr val="000000"/>
                  </a:solidFill>
                  <a:cs typeface="Calibri"/>
                </a:rPr>
                <a:t>anketi</a:t>
              </a:r>
              <a:endParaRPr lang="en-US" sz="2300" dirty="0">
                <a:solidFill>
                  <a:srgbClr val="000000"/>
                </a:solidFill>
                <a:cs typeface="Calibri"/>
              </a:endParaRPr>
            </a:p>
          </p:txBody>
        </p:sp>
        <p:sp>
          <p:nvSpPr>
            <p:cNvPr id="20" name="Freeform 19">
              <a:extLst>
                <a:ext uri="{FF2B5EF4-FFF2-40B4-BE49-F238E27FC236}">
                  <a16:creationId xmlns:a16="http://schemas.microsoft.com/office/drawing/2014/main" id="{9884E9A8-26BF-43F2-8AEC-6057E11A5FFE}"/>
                </a:ext>
              </a:extLst>
            </p:cNvPr>
            <p:cNvSpPr/>
            <p:nvPr/>
          </p:nvSpPr>
          <p:spPr>
            <a:xfrm>
              <a:off x="5723202" y="3531440"/>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300" b="1" i="0" u="none" strike="noStrike" kern="1200" cap="none" spc="0" baseline="0" dirty="0" err="1">
                  <a:solidFill>
                    <a:srgbClr val="000000"/>
                  </a:solidFill>
                  <a:uFillTx/>
                  <a:latin typeface="Calibri"/>
                </a:rPr>
                <a:t>Eğitim</a:t>
              </a:r>
              <a:r>
                <a:rPr lang="en-GB" sz="2300" b="1" i="0" u="none" strike="noStrike" kern="1200" cap="none" spc="0" baseline="0" dirty="0">
                  <a:solidFill>
                    <a:srgbClr val="000000"/>
                  </a:solidFill>
                  <a:uFillTx/>
                  <a:latin typeface="Calibri"/>
                </a:rPr>
                <a:t> </a:t>
              </a:r>
              <a:r>
                <a:rPr lang="en-GB" sz="2300" b="1" i="0" u="none" strike="noStrike" kern="1200" cap="none" spc="0" baseline="0" dirty="0" err="1">
                  <a:solidFill>
                    <a:srgbClr val="000000"/>
                  </a:solidFill>
                  <a:uFillTx/>
                  <a:latin typeface="Calibri"/>
                </a:rPr>
                <a:t>anketleri</a:t>
              </a:r>
              <a:endParaRPr lang="en-US" sz="2300" b="1" i="0" u="none" strike="noStrike" kern="1200" cap="none" spc="0" baseline="0" dirty="0">
                <a:solidFill>
                  <a:srgbClr val="000000"/>
                </a:solidFill>
                <a:uFillTx/>
                <a:latin typeface="Calibri"/>
              </a:endParaRPr>
            </a:p>
          </p:txBody>
        </p:sp>
      </p:grpSp>
      <p:sp>
        <p:nvSpPr>
          <p:cNvPr id="21" name="Freeform 9">
            <a:extLst>
              <a:ext uri="{FF2B5EF4-FFF2-40B4-BE49-F238E27FC236}">
                <a16:creationId xmlns:a16="http://schemas.microsoft.com/office/drawing/2014/main" id="{FB05331C-A427-40D8-867A-62231F85E03F}"/>
              </a:ext>
            </a:extLst>
          </p:cNvPr>
          <p:cNvSpPr/>
          <p:nvPr/>
        </p:nvSpPr>
        <p:spPr>
          <a:xfrm>
            <a:off x="6138164" y="3531440"/>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rPr>
              <a:t>Final </a:t>
            </a:r>
            <a:r>
              <a:rPr lang="en-GB" sz="2300" b="1" i="0" u="none" strike="noStrike" kern="1200" cap="none" spc="0" baseline="0" dirty="0" err="1">
                <a:solidFill>
                  <a:srgbClr val="000000"/>
                </a:solidFill>
                <a:uFillTx/>
                <a:latin typeface="Calibri"/>
              </a:rPr>
              <a:t>raporu</a:t>
            </a:r>
            <a:endParaRPr lang="en-US" sz="2300" b="1" i="0" u="none" strike="noStrike" kern="1200" cap="none" spc="0" baseline="0" dirty="0">
              <a:solidFill>
                <a:srgbClr val="000000"/>
              </a:solidFill>
              <a:uFillTx/>
              <a:latin typeface="Calibri"/>
            </a:endParaRPr>
          </a:p>
        </p:txBody>
      </p:sp>
    </p:spTree>
    <p:extLst>
      <p:ext uri="{BB962C8B-B14F-4D97-AF65-F5344CB8AC3E}">
        <p14:creationId xmlns:p14="http://schemas.microsoft.com/office/powerpoint/2010/main" val="27941956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63C919B-F3A6-B045-B1EC-ADF8AA8DAEF4}"/>
              </a:ext>
            </a:extLst>
          </p:cNvPr>
          <p:cNvSpPr>
            <a:spLocks noGrp="1"/>
          </p:cNvSpPr>
          <p:nvPr>
            <p:ph type="subTitle" idx="1"/>
          </p:nvPr>
        </p:nvSpPr>
        <p:spPr/>
        <p:txBody>
          <a:bodyPr>
            <a:normAutofit/>
          </a:bodyPr>
          <a:lstStyle/>
          <a:p>
            <a:r>
              <a:rPr lang="en-GB" sz="2800" b="1" dirty="0" err="1">
                <a:solidFill>
                  <a:schemeClr val="accent3">
                    <a:lumMod val="50000"/>
                  </a:schemeClr>
                </a:solidFill>
              </a:rPr>
              <a:t>Aile</a:t>
            </a:r>
            <a:r>
              <a:rPr lang="en-GB" sz="2800" b="1" dirty="0">
                <a:solidFill>
                  <a:schemeClr val="accent3">
                    <a:lumMod val="50000"/>
                  </a:schemeClr>
                </a:solidFill>
              </a:rPr>
              <a:t> </a:t>
            </a:r>
            <a:r>
              <a:rPr lang="en-GB" sz="2800" b="1" dirty="0" err="1">
                <a:solidFill>
                  <a:schemeClr val="accent3">
                    <a:lumMod val="50000"/>
                  </a:schemeClr>
                </a:solidFill>
              </a:rPr>
              <a:t>Sağlığı</a:t>
            </a:r>
            <a:r>
              <a:rPr lang="en-GB" sz="2800" b="1" dirty="0">
                <a:solidFill>
                  <a:schemeClr val="accent3">
                    <a:lumMod val="50000"/>
                  </a:schemeClr>
                </a:solidFill>
              </a:rPr>
              <a:t> </a:t>
            </a:r>
            <a:r>
              <a:rPr lang="en-GB" sz="2800" b="1" dirty="0" err="1">
                <a:solidFill>
                  <a:schemeClr val="accent3">
                    <a:lumMod val="50000"/>
                  </a:schemeClr>
                </a:solidFill>
              </a:rPr>
              <a:t>Merkezleri</a:t>
            </a:r>
            <a:r>
              <a:rPr lang="en-GB" sz="2800" b="1" dirty="0">
                <a:solidFill>
                  <a:schemeClr val="accent3">
                    <a:lumMod val="50000"/>
                  </a:schemeClr>
                </a:solidFill>
              </a:rPr>
              <a:t> </a:t>
            </a:r>
            <a:r>
              <a:rPr lang="en-GB" sz="2800" b="1" dirty="0" err="1">
                <a:solidFill>
                  <a:schemeClr val="accent3">
                    <a:lumMod val="50000"/>
                  </a:schemeClr>
                </a:solidFill>
              </a:rPr>
              <a:t>Eğitimi</a:t>
            </a:r>
            <a:r>
              <a:rPr lang="en-GB" sz="2800" b="1" dirty="0">
                <a:solidFill>
                  <a:schemeClr val="accent3">
                    <a:lumMod val="50000"/>
                  </a:schemeClr>
                </a:solidFill>
              </a:rPr>
              <a:t> </a:t>
            </a:r>
            <a:endParaRPr lang="tr-TR" sz="2800" b="1" dirty="0">
              <a:solidFill>
                <a:schemeClr val="accent3">
                  <a:lumMod val="50000"/>
                </a:schemeClr>
              </a:solidFill>
            </a:endParaRPr>
          </a:p>
        </p:txBody>
      </p:sp>
    </p:spTree>
    <p:extLst>
      <p:ext uri="{BB962C8B-B14F-4D97-AF65-F5344CB8AC3E}">
        <p14:creationId xmlns:p14="http://schemas.microsoft.com/office/powerpoint/2010/main" val="22109999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3600" b="1" dirty="0">
                <a:solidFill>
                  <a:srgbClr val="4461A3"/>
                </a:solidFill>
              </a:rPr>
              <a:t>İçerik </a:t>
            </a:r>
          </a:p>
        </p:txBody>
      </p:sp>
      <p:sp>
        <p:nvSpPr>
          <p:cNvPr id="3" name="İçerik Yer Tutucusu 2"/>
          <p:cNvSpPr>
            <a:spLocks noGrp="1"/>
          </p:cNvSpPr>
          <p:nvPr>
            <p:ph idx="1"/>
          </p:nvPr>
        </p:nvSpPr>
        <p:spPr>
          <a:xfrm>
            <a:off x="838199" y="1393371"/>
            <a:ext cx="10918371" cy="4644822"/>
          </a:xfrm>
        </p:spPr>
        <p:txBody>
          <a:bodyPr>
            <a:normAutofit fontScale="92500" lnSpcReduction="20000"/>
          </a:bodyPr>
          <a:lstStyle/>
          <a:p>
            <a:r>
              <a:rPr lang="en-GB" dirty="0" err="1">
                <a:solidFill>
                  <a:schemeClr val="accent3">
                    <a:lumMod val="50000"/>
                  </a:schemeClr>
                </a:solidFill>
                <a:latin typeface="Arial" panose="020B0604020202020204" pitchFamily="34" charset="0"/>
                <a:cs typeface="Arial" panose="020B0604020202020204" pitchFamily="34" charset="0"/>
              </a:rPr>
              <a:t>Sıfır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Kavramı</a:t>
            </a:r>
            <a:r>
              <a:rPr lang="en-GB" dirty="0">
                <a:solidFill>
                  <a:schemeClr val="accent3">
                    <a:lumMod val="50000"/>
                  </a:schemeClr>
                </a:solidFill>
                <a:latin typeface="Arial" panose="020B0604020202020204" pitchFamily="34" charset="0"/>
                <a:cs typeface="Arial" panose="020B0604020202020204" pitchFamily="34" charset="0"/>
              </a:rPr>
              <a:t> – </a:t>
            </a:r>
            <a:r>
              <a:rPr lang="en-GB" dirty="0" err="1">
                <a:solidFill>
                  <a:schemeClr val="accent3">
                    <a:lumMod val="50000"/>
                  </a:schemeClr>
                </a:solidFill>
                <a:latin typeface="Arial" panose="020B0604020202020204" pitchFamily="34" charset="0"/>
                <a:cs typeface="Arial" panose="020B0604020202020204" pitchFamily="34" charset="0"/>
              </a:rPr>
              <a:t>Atıklar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Yönetiminin</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Sağlıkla</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İlişkilendirilmesi</a:t>
            </a:r>
            <a:r>
              <a:rPr lang="en-GB" dirty="0">
                <a:solidFill>
                  <a:schemeClr val="accent3">
                    <a:lumMod val="50000"/>
                  </a:schemeClr>
                </a:solidFill>
                <a:latin typeface="Arial" panose="020B0604020202020204" pitchFamily="34" charset="0"/>
                <a:cs typeface="Arial" panose="020B0604020202020204" pitchFamily="34" charset="0"/>
              </a:rPr>
              <a:t> – </a:t>
            </a:r>
            <a:r>
              <a:rPr lang="en-GB" dirty="0" err="1">
                <a:solidFill>
                  <a:schemeClr val="accent3">
                    <a:lumMod val="50000"/>
                  </a:schemeClr>
                </a:solidFill>
                <a:latin typeface="Arial" panose="020B0604020202020204" pitchFamily="34" charset="0"/>
                <a:cs typeface="Arial" panose="020B0604020202020204" pitchFamily="34" charset="0"/>
              </a:rPr>
              <a:t>Farkındalık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Yaratma</a:t>
            </a:r>
            <a:r>
              <a:rPr lang="en-GB" dirty="0">
                <a:solidFill>
                  <a:schemeClr val="accent3">
                    <a:lumMod val="50000"/>
                  </a:schemeClr>
                </a:solidFill>
                <a:latin typeface="Arial" panose="020B0604020202020204" pitchFamily="34" charset="0"/>
                <a:cs typeface="Arial" panose="020B0604020202020204" pitchFamily="34" charset="0"/>
              </a:rPr>
              <a:t> </a:t>
            </a:r>
          </a:p>
          <a:p>
            <a:r>
              <a:rPr lang="en-GB" dirty="0" err="1">
                <a:solidFill>
                  <a:schemeClr val="accent3">
                    <a:lumMod val="50000"/>
                  </a:schemeClr>
                </a:solidFill>
                <a:latin typeface="Arial" panose="020B0604020202020204" pitchFamily="34" charset="0"/>
                <a:cs typeface="Arial" panose="020B0604020202020204" pitchFamily="34" charset="0"/>
              </a:rPr>
              <a:t>Vahşi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Depolamadan</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Yönetimine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Yolculuk</a:t>
            </a:r>
            <a:r>
              <a:rPr lang="en-GB" dirty="0">
                <a:solidFill>
                  <a:schemeClr val="accent3">
                    <a:lumMod val="50000"/>
                  </a:schemeClr>
                </a:solidFill>
                <a:latin typeface="Arial" panose="020B0604020202020204" pitchFamily="34" charset="0"/>
                <a:cs typeface="Arial" panose="020B0604020202020204" pitchFamily="34" charset="0"/>
              </a:rPr>
              <a:t> – </a:t>
            </a:r>
            <a:r>
              <a:rPr lang="en-GB" dirty="0" err="1">
                <a:solidFill>
                  <a:schemeClr val="accent3">
                    <a:lumMod val="50000"/>
                  </a:schemeClr>
                </a:solidFill>
                <a:latin typeface="Arial" panose="020B0604020202020204" pitchFamily="34" charset="0"/>
                <a:cs typeface="Arial" panose="020B0604020202020204" pitchFamily="34" charset="0"/>
              </a:rPr>
              <a:t>Sıfır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Piramidi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Nedir</a:t>
            </a:r>
            <a:r>
              <a:rPr lang="en-GB" dirty="0">
                <a:solidFill>
                  <a:schemeClr val="accent3">
                    <a:lumMod val="50000"/>
                  </a:schemeClr>
                </a:solidFill>
                <a:latin typeface="Arial" panose="020B0604020202020204" pitchFamily="34" charset="0"/>
                <a:cs typeface="Arial" panose="020B0604020202020204" pitchFamily="34" charset="0"/>
              </a:rPr>
              <a:t>?</a:t>
            </a:r>
          </a:p>
          <a:p>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Değerlendirilmesi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Uygulanmasında</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Yaklaşımlar</a:t>
            </a:r>
            <a:r>
              <a:rPr lang="en-GB" dirty="0">
                <a:solidFill>
                  <a:schemeClr val="accent3">
                    <a:lumMod val="50000"/>
                  </a:schemeClr>
                </a:solidFill>
                <a:latin typeface="Arial" panose="020B0604020202020204" pitchFamily="34" charset="0"/>
                <a:cs typeface="Arial" panose="020B0604020202020204" pitchFamily="34" charset="0"/>
              </a:rPr>
              <a:t> – Geri </a:t>
            </a:r>
            <a:r>
              <a:rPr lang="en-GB" dirty="0" err="1">
                <a:solidFill>
                  <a:schemeClr val="accent3">
                    <a:lumMod val="50000"/>
                  </a:schemeClr>
                </a:solidFill>
                <a:latin typeface="Arial" panose="020B0604020202020204" pitchFamily="34" charset="0"/>
                <a:cs typeface="Arial" panose="020B0604020202020204" pitchFamily="34" charset="0"/>
              </a:rPr>
              <a:t>Dönüşüm</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Minimizasyon</a:t>
            </a:r>
            <a:endParaRPr lang="en-GB" dirty="0">
              <a:solidFill>
                <a:schemeClr val="accent3">
                  <a:lumMod val="50000"/>
                </a:schemeClr>
              </a:solidFill>
              <a:latin typeface="Arial" panose="020B0604020202020204" pitchFamily="34" charset="0"/>
              <a:cs typeface="Arial" panose="020B0604020202020204" pitchFamily="34" charset="0"/>
            </a:endParaRPr>
          </a:p>
          <a:p>
            <a:r>
              <a:rPr lang="en-GB" dirty="0" err="1">
                <a:solidFill>
                  <a:schemeClr val="accent3">
                    <a:lumMod val="50000"/>
                  </a:schemeClr>
                </a:solidFill>
                <a:latin typeface="Arial" panose="020B0604020202020204" pitchFamily="34" charset="0"/>
                <a:cs typeface="Arial" panose="020B0604020202020204" pitchFamily="34" charset="0"/>
              </a:rPr>
              <a:t>Sıfır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Konusunda</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Özgürleştiri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Bilme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Eylem</a:t>
            </a:r>
            <a:endParaRPr lang="en-GB" dirty="0">
              <a:solidFill>
                <a:schemeClr val="accent3">
                  <a:lumMod val="50000"/>
                </a:schemeClr>
              </a:solidFill>
              <a:latin typeface="Arial" panose="020B0604020202020204" pitchFamily="34" charset="0"/>
              <a:cs typeface="Arial" panose="020B0604020202020204" pitchFamily="34" charset="0"/>
            </a:endParaRPr>
          </a:p>
          <a:p>
            <a:r>
              <a:rPr lang="en-GB" dirty="0" err="1">
                <a:solidFill>
                  <a:schemeClr val="accent3">
                    <a:lumMod val="50000"/>
                  </a:schemeClr>
                </a:solidFill>
                <a:latin typeface="Arial" panose="020B0604020202020204" pitchFamily="34" charset="0"/>
                <a:cs typeface="Arial" panose="020B0604020202020204" pitchFamily="34" charset="0"/>
              </a:rPr>
              <a:t>Tıbbi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Uygulama</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Koşulları</a:t>
            </a:r>
            <a:r>
              <a:rPr lang="en-GB" dirty="0">
                <a:solidFill>
                  <a:schemeClr val="accent3">
                    <a:lumMod val="50000"/>
                  </a:schemeClr>
                </a:solidFill>
                <a:latin typeface="Arial" panose="020B0604020202020204" pitchFamily="34" charset="0"/>
                <a:cs typeface="Arial" panose="020B0604020202020204" pitchFamily="34" charset="0"/>
              </a:rPr>
              <a:t> </a:t>
            </a:r>
          </a:p>
          <a:p>
            <a:r>
              <a:rPr lang="en-GB" dirty="0" err="1">
                <a:solidFill>
                  <a:schemeClr val="accent3">
                    <a:lumMod val="50000"/>
                  </a:schemeClr>
                </a:solidFill>
                <a:latin typeface="Arial" panose="020B0604020202020204" pitchFamily="34" charset="0"/>
                <a:cs typeface="Arial" panose="020B0604020202020204" pitchFamily="34" charset="0"/>
              </a:rPr>
              <a:t>Tehlikeli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Tıbbi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Atıklar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Özel</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Atıkların</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a:t>
            </a:r>
            <a:r>
              <a:rPr lang="en-GB" dirty="0">
                <a:solidFill>
                  <a:schemeClr val="accent3">
                    <a:lumMod val="50000"/>
                  </a:schemeClr>
                </a:solidFill>
                <a:latin typeface="Arial" panose="020B0604020202020204" pitchFamily="34" charset="0"/>
                <a:cs typeface="Arial" panose="020B0604020202020204" pitchFamily="34" charset="0"/>
              </a:rPr>
              <a:t> – </a:t>
            </a:r>
            <a:r>
              <a:rPr lang="en-GB" dirty="0" err="1">
                <a:solidFill>
                  <a:schemeClr val="accent3">
                    <a:lumMod val="50000"/>
                  </a:schemeClr>
                </a:solidFill>
                <a:latin typeface="Arial" panose="020B0604020202020204" pitchFamily="34" charset="0"/>
                <a:cs typeface="Arial" panose="020B0604020202020204" pitchFamily="34" charset="0"/>
              </a:rPr>
              <a:t>Bertarafı</a:t>
            </a:r>
            <a:r>
              <a:rPr lang="en-GB" dirty="0">
                <a:solidFill>
                  <a:schemeClr val="accent3">
                    <a:lumMod val="50000"/>
                  </a:schemeClr>
                </a:solidFill>
                <a:latin typeface="Arial" panose="020B0604020202020204" pitchFamily="34" charset="0"/>
                <a:cs typeface="Arial" panose="020B0604020202020204" pitchFamily="34" charset="0"/>
              </a:rPr>
              <a:t> </a:t>
            </a:r>
          </a:p>
          <a:p>
            <a:r>
              <a:rPr lang="en-GB" dirty="0" err="1">
                <a:solidFill>
                  <a:schemeClr val="accent3">
                    <a:lumMod val="50000"/>
                  </a:schemeClr>
                </a:solidFill>
                <a:latin typeface="Arial" panose="020B0604020202020204" pitchFamily="34" charset="0"/>
                <a:cs typeface="Arial" panose="020B0604020202020204" pitchFamily="34" charset="0"/>
              </a:rPr>
              <a:t>Kaynak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verimliliği</a:t>
            </a:r>
            <a:r>
              <a:rPr lang="en-GB" dirty="0">
                <a:solidFill>
                  <a:schemeClr val="accent3">
                    <a:lumMod val="50000"/>
                  </a:schemeClr>
                </a:solidFill>
                <a:latin typeface="Arial" panose="020B0604020202020204" pitchFamily="34" charset="0"/>
                <a:cs typeface="Arial" panose="020B0604020202020204" pitchFamily="34" charset="0"/>
              </a:rPr>
              <a:t> -  </a:t>
            </a:r>
            <a:r>
              <a:rPr lang="en-GB" dirty="0" err="1">
                <a:solidFill>
                  <a:schemeClr val="accent3">
                    <a:lumMod val="50000"/>
                  </a:schemeClr>
                </a:solidFill>
                <a:latin typeface="Arial" panose="020B0604020202020204" pitchFamily="34" charset="0"/>
                <a:cs typeface="Arial" panose="020B0604020202020204" pitchFamily="34" charset="0"/>
              </a:rPr>
              <a:t>Sıfır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Uygulamalarının</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Davranış</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Şekline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Dönüştürülmesi</a:t>
            </a:r>
            <a:r>
              <a:rPr lang="en-GB" dirty="0">
                <a:solidFill>
                  <a:schemeClr val="accent3">
                    <a:lumMod val="50000"/>
                  </a:schemeClr>
                </a:solidFill>
                <a:latin typeface="Arial" panose="020B0604020202020204" pitchFamily="34" charset="0"/>
                <a:cs typeface="Arial" panose="020B0604020202020204" pitchFamily="34" charset="0"/>
              </a:rPr>
              <a:t> </a:t>
            </a:r>
          </a:p>
          <a:p>
            <a:r>
              <a:rPr lang="en-GB" dirty="0" err="1">
                <a:solidFill>
                  <a:schemeClr val="accent3">
                    <a:lumMod val="50000"/>
                  </a:schemeClr>
                </a:solidFill>
                <a:latin typeface="Arial" panose="020B0604020202020204" pitchFamily="34" charset="0"/>
                <a:cs typeface="Arial" panose="020B0604020202020204" pitchFamily="34" charset="0"/>
              </a:rPr>
              <a:t>Sağlık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Merkezlerinde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EÇBS </a:t>
            </a:r>
            <a:r>
              <a:rPr lang="en-GB" dirty="0" err="1">
                <a:solidFill>
                  <a:schemeClr val="accent3">
                    <a:lumMod val="50000"/>
                  </a:schemeClr>
                </a:solidFill>
                <a:latin typeface="Arial" panose="020B0604020202020204" pitchFamily="34" charset="0"/>
                <a:cs typeface="Arial" panose="020B0604020202020204" pitchFamily="34" charset="0"/>
              </a:rPr>
              <a:t>Sistemi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Uygulamaları</a:t>
            </a:r>
            <a:r>
              <a:rPr lang="en-GB" dirty="0">
                <a:solidFill>
                  <a:schemeClr val="accent3">
                    <a:lumMod val="50000"/>
                  </a:schemeClr>
                </a:solidFill>
                <a:latin typeface="Arial" panose="020B0604020202020204" pitchFamily="34" charset="0"/>
                <a:cs typeface="Arial" panose="020B0604020202020204" pitchFamily="34" charset="0"/>
              </a:rPr>
              <a:t> </a:t>
            </a:r>
          </a:p>
          <a:p>
            <a:endParaRPr lang="tr-TR" dirty="0">
              <a:solidFill>
                <a:schemeClr val="accent3">
                  <a:lumMod val="50000"/>
                </a:schemeClr>
              </a:solidFill>
              <a:latin typeface="Arial" panose="020B0604020202020204" pitchFamily="34" charset="0"/>
              <a:cs typeface="Arial" panose="020B0604020202020204" pitchFamily="34" charset="0"/>
            </a:endParaRPr>
          </a:p>
          <a:p>
            <a:endParaRPr lang="tr-TR" dirty="0">
              <a:solidFill>
                <a:schemeClr val="accent3">
                  <a:lumMod val="50000"/>
                </a:schemeClr>
              </a:solidFill>
            </a:endParaRPr>
          </a:p>
        </p:txBody>
      </p:sp>
    </p:spTree>
    <p:extLst>
      <p:ext uri="{BB962C8B-B14F-4D97-AF65-F5344CB8AC3E}">
        <p14:creationId xmlns:p14="http://schemas.microsoft.com/office/powerpoint/2010/main" val="4028175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887200" y="0"/>
            <a:ext cx="302260" cy="6858000"/>
          </a:xfrm>
          <a:custGeom>
            <a:avLst/>
            <a:gdLst/>
            <a:ahLst/>
            <a:cxnLst/>
            <a:rect l="l" t="t" r="r" b="b"/>
            <a:pathLst>
              <a:path w="302259" h="6858000">
                <a:moveTo>
                  <a:pt x="0" y="6858000"/>
                </a:moveTo>
                <a:lnTo>
                  <a:pt x="301751" y="6858000"/>
                </a:lnTo>
                <a:lnTo>
                  <a:pt x="301751" y="0"/>
                </a:lnTo>
                <a:lnTo>
                  <a:pt x="0" y="0"/>
                </a:lnTo>
                <a:lnTo>
                  <a:pt x="0" y="6858000"/>
                </a:lnTo>
                <a:close/>
              </a:path>
            </a:pathLst>
          </a:custGeom>
          <a:solidFill>
            <a:srgbClr val="44536A">
              <a:alpha val="87057"/>
            </a:srgbClr>
          </a:solidFill>
        </p:spPr>
        <p:txBody>
          <a:bodyPr wrap="square" lIns="0" tIns="0" rIns="0" bIns="0" rtlCol="0"/>
          <a:lstStyle/>
          <a:p>
            <a:endParaRPr/>
          </a:p>
        </p:txBody>
      </p:sp>
      <p:sp>
        <p:nvSpPr>
          <p:cNvPr id="5" name="object 5"/>
          <p:cNvSpPr txBox="1"/>
          <p:nvPr/>
        </p:nvSpPr>
        <p:spPr>
          <a:xfrm>
            <a:off x="2281173" y="3335528"/>
            <a:ext cx="89535" cy="228600"/>
          </a:xfrm>
          <a:prstGeom prst="rect">
            <a:avLst/>
          </a:prstGeom>
        </p:spPr>
        <p:txBody>
          <a:bodyPr vert="horz" wrap="square" lIns="0" tIns="0" rIns="0" bIns="0" rtlCol="0">
            <a:spAutoFit/>
          </a:bodyPr>
          <a:lstStyle/>
          <a:p>
            <a:pPr>
              <a:lnSpc>
                <a:spcPts val="1710"/>
              </a:lnSpc>
            </a:pPr>
            <a:r>
              <a:rPr sz="1800" dirty="0">
                <a:solidFill>
                  <a:srgbClr val="FFFFFF"/>
                </a:solidFill>
                <a:latin typeface="Calibri"/>
                <a:cs typeface="Calibri"/>
              </a:rPr>
              <a:t>s</a:t>
            </a:r>
            <a:endParaRPr sz="1800">
              <a:latin typeface="Calibri"/>
              <a:cs typeface="Calibri"/>
            </a:endParaRPr>
          </a:p>
        </p:txBody>
      </p:sp>
      <p:sp>
        <p:nvSpPr>
          <p:cNvPr id="7" name="object 7"/>
          <p:cNvSpPr txBox="1"/>
          <p:nvPr/>
        </p:nvSpPr>
        <p:spPr>
          <a:xfrm>
            <a:off x="385319" y="570686"/>
            <a:ext cx="4313936" cy="782265"/>
          </a:xfrm>
          <a:prstGeom prst="rect">
            <a:avLst/>
          </a:prstGeom>
        </p:spPr>
        <p:txBody>
          <a:bodyPr vert="horz" wrap="square" lIns="0" tIns="30480" rIns="0" bIns="0" rtlCol="0">
            <a:spAutoFit/>
          </a:bodyPr>
          <a:lstStyle/>
          <a:p>
            <a:pPr marL="12700">
              <a:lnSpc>
                <a:spcPct val="100000"/>
              </a:lnSpc>
              <a:spcBef>
                <a:spcPts val="240"/>
              </a:spcBef>
            </a:pPr>
            <a:r>
              <a:rPr sz="2400" b="1" dirty="0">
                <a:solidFill>
                  <a:srgbClr val="4461A3"/>
                </a:solidFill>
                <a:latin typeface="+mj-lt"/>
                <a:cs typeface="Arial"/>
              </a:rPr>
              <a:t>Sıfır Atık</a:t>
            </a:r>
            <a:r>
              <a:rPr sz="2400" b="1" spc="-135" dirty="0">
                <a:solidFill>
                  <a:srgbClr val="4461A3"/>
                </a:solidFill>
                <a:latin typeface="+mj-lt"/>
                <a:cs typeface="Arial"/>
              </a:rPr>
              <a:t> </a:t>
            </a:r>
            <a:r>
              <a:rPr sz="2400" b="1" dirty="0">
                <a:solidFill>
                  <a:srgbClr val="4461A3"/>
                </a:solidFill>
                <a:latin typeface="+mj-lt"/>
                <a:cs typeface="Arial"/>
              </a:rPr>
              <a:t>Kavramı</a:t>
            </a:r>
          </a:p>
          <a:p>
            <a:pPr marL="12700">
              <a:lnSpc>
                <a:spcPct val="100000"/>
              </a:lnSpc>
              <a:spcBef>
                <a:spcPts val="145"/>
              </a:spcBef>
            </a:pPr>
            <a:r>
              <a:rPr sz="2400" b="1" spc="-10" dirty="0">
                <a:solidFill>
                  <a:srgbClr val="4461A3"/>
                </a:solidFill>
                <a:latin typeface="+mj-lt"/>
                <a:cs typeface="Arial"/>
              </a:rPr>
              <a:t>Niye </a:t>
            </a:r>
            <a:r>
              <a:rPr sz="2400" b="1" dirty="0">
                <a:solidFill>
                  <a:srgbClr val="4461A3"/>
                </a:solidFill>
                <a:latin typeface="+mj-lt"/>
                <a:cs typeface="Arial"/>
              </a:rPr>
              <a:t>atıklarımızı</a:t>
            </a:r>
            <a:r>
              <a:rPr sz="2400" b="1" spc="-60" dirty="0">
                <a:solidFill>
                  <a:srgbClr val="4461A3"/>
                </a:solidFill>
                <a:latin typeface="+mj-lt"/>
                <a:cs typeface="Arial"/>
              </a:rPr>
              <a:t> </a:t>
            </a:r>
            <a:r>
              <a:rPr sz="2400" b="1" spc="-5" dirty="0">
                <a:solidFill>
                  <a:srgbClr val="4461A3"/>
                </a:solidFill>
                <a:latin typeface="+mj-lt"/>
                <a:cs typeface="Arial"/>
              </a:rPr>
              <a:t>yönetmeliyiz?</a:t>
            </a:r>
            <a:endParaRPr sz="2400" b="1" dirty="0">
              <a:solidFill>
                <a:srgbClr val="4461A3"/>
              </a:solidFill>
              <a:latin typeface="+mj-lt"/>
              <a:cs typeface="Arial"/>
            </a:endParaRPr>
          </a:p>
        </p:txBody>
      </p:sp>
      <p:sp>
        <p:nvSpPr>
          <p:cNvPr id="8" name="object 8"/>
          <p:cNvSpPr/>
          <p:nvPr/>
        </p:nvSpPr>
        <p:spPr>
          <a:xfrm>
            <a:off x="4748225" y="1352696"/>
            <a:ext cx="1243294" cy="1075268"/>
          </a:xfrm>
          <a:custGeom>
            <a:avLst/>
            <a:gdLst/>
            <a:ahLst/>
            <a:cxnLst/>
            <a:rect l="l" t="t" r="r" b="b"/>
            <a:pathLst>
              <a:path w="1118870" h="1600200">
                <a:moveTo>
                  <a:pt x="0" y="0"/>
                </a:moveTo>
                <a:lnTo>
                  <a:pt x="0" y="1040129"/>
                </a:lnTo>
                <a:lnTo>
                  <a:pt x="559308" y="1600200"/>
                </a:lnTo>
                <a:lnTo>
                  <a:pt x="1118615" y="1040129"/>
                </a:lnTo>
                <a:lnTo>
                  <a:pt x="1118615" y="560069"/>
                </a:lnTo>
                <a:lnTo>
                  <a:pt x="559308" y="560069"/>
                </a:lnTo>
                <a:lnTo>
                  <a:pt x="0" y="0"/>
                </a:lnTo>
                <a:close/>
              </a:path>
              <a:path w="1118870" h="1600200">
                <a:moveTo>
                  <a:pt x="1118615" y="0"/>
                </a:moveTo>
                <a:lnTo>
                  <a:pt x="559308" y="560069"/>
                </a:lnTo>
                <a:lnTo>
                  <a:pt x="1118615" y="560069"/>
                </a:lnTo>
                <a:lnTo>
                  <a:pt x="1118615" y="0"/>
                </a:lnTo>
                <a:close/>
              </a:path>
            </a:pathLst>
          </a:custGeom>
          <a:solidFill>
            <a:srgbClr val="92278F">
              <a:alpha val="90194"/>
            </a:srgbClr>
          </a:solidFill>
        </p:spPr>
        <p:txBody>
          <a:bodyPr wrap="square" lIns="0" tIns="0" rIns="0" bIns="0" rtlCol="0"/>
          <a:lstStyle/>
          <a:p>
            <a:endParaRPr/>
          </a:p>
        </p:txBody>
      </p:sp>
      <p:sp>
        <p:nvSpPr>
          <p:cNvPr id="12" name="object 12"/>
          <p:cNvSpPr/>
          <p:nvPr/>
        </p:nvSpPr>
        <p:spPr>
          <a:xfrm>
            <a:off x="6066648" y="1287055"/>
            <a:ext cx="5791200" cy="1039494"/>
          </a:xfrm>
          <a:custGeom>
            <a:avLst/>
            <a:gdLst/>
            <a:ahLst/>
            <a:cxnLst/>
            <a:rect l="l" t="t" r="r" b="b"/>
            <a:pathLst>
              <a:path w="5791200" h="1039494">
                <a:moveTo>
                  <a:pt x="5791200" y="173227"/>
                </a:moveTo>
                <a:lnTo>
                  <a:pt x="5791200" y="866139"/>
                </a:lnTo>
                <a:lnTo>
                  <a:pt x="5785009" y="912176"/>
                </a:lnTo>
                <a:lnTo>
                  <a:pt x="5767540" y="953553"/>
                </a:lnTo>
                <a:lnTo>
                  <a:pt x="5740447" y="988615"/>
                </a:lnTo>
                <a:lnTo>
                  <a:pt x="5705385" y="1015708"/>
                </a:lnTo>
                <a:lnTo>
                  <a:pt x="5664008" y="1033177"/>
                </a:lnTo>
                <a:lnTo>
                  <a:pt x="5617972" y="1039367"/>
                </a:lnTo>
                <a:lnTo>
                  <a:pt x="0" y="1039367"/>
                </a:lnTo>
                <a:lnTo>
                  <a:pt x="0" y="0"/>
                </a:lnTo>
                <a:lnTo>
                  <a:pt x="5617972" y="0"/>
                </a:lnTo>
                <a:lnTo>
                  <a:pt x="5664008" y="6190"/>
                </a:lnTo>
                <a:lnTo>
                  <a:pt x="5705385" y="23659"/>
                </a:lnTo>
                <a:lnTo>
                  <a:pt x="5740447" y="50752"/>
                </a:lnTo>
                <a:lnTo>
                  <a:pt x="5767540" y="85814"/>
                </a:lnTo>
                <a:lnTo>
                  <a:pt x="5785009" y="127191"/>
                </a:lnTo>
                <a:lnTo>
                  <a:pt x="5791200" y="173227"/>
                </a:lnTo>
                <a:close/>
              </a:path>
            </a:pathLst>
          </a:custGeom>
          <a:ln w="12701">
            <a:solidFill>
              <a:srgbClr val="92278F"/>
            </a:solidFill>
          </a:ln>
        </p:spPr>
        <p:txBody>
          <a:bodyPr wrap="square" lIns="0" tIns="0" rIns="0" bIns="0" rtlCol="0"/>
          <a:lstStyle/>
          <a:p>
            <a:endParaRPr/>
          </a:p>
        </p:txBody>
      </p:sp>
      <p:sp>
        <p:nvSpPr>
          <p:cNvPr id="17" name="object 17"/>
          <p:cNvSpPr/>
          <p:nvPr/>
        </p:nvSpPr>
        <p:spPr>
          <a:xfrm>
            <a:off x="6070663" y="2365184"/>
            <a:ext cx="5791200" cy="1039494"/>
          </a:xfrm>
          <a:custGeom>
            <a:avLst/>
            <a:gdLst/>
            <a:ahLst/>
            <a:cxnLst/>
            <a:rect l="l" t="t" r="r" b="b"/>
            <a:pathLst>
              <a:path w="5791200" h="1039494">
                <a:moveTo>
                  <a:pt x="5791200" y="173227"/>
                </a:moveTo>
                <a:lnTo>
                  <a:pt x="5791200" y="866139"/>
                </a:lnTo>
                <a:lnTo>
                  <a:pt x="5785009" y="912176"/>
                </a:lnTo>
                <a:lnTo>
                  <a:pt x="5767540" y="953553"/>
                </a:lnTo>
                <a:lnTo>
                  <a:pt x="5740447" y="988615"/>
                </a:lnTo>
                <a:lnTo>
                  <a:pt x="5705385" y="1015708"/>
                </a:lnTo>
                <a:lnTo>
                  <a:pt x="5664008" y="1033177"/>
                </a:lnTo>
                <a:lnTo>
                  <a:pt x="5617972" y="1039368"/>
                </a:lnTo>
                <a:lnTo>
                  <a:pt x="0" y="1039368"/>
                </a:lnTo>
                <a:lnTo>
                  <a:pt x="0" y="0"/>
                </a:lnTo>
                <a:lnTo>
                  <a:pt x="5617972" y="0"/>
                </a:lnTo>
                <a:lnTo>
                  <a:pt x="5664008" y="6190"/>
                </a:lnTo>
                <a:lnTo>
                  <a:pt x="5705385" y="23659"/>
                </a:lnTo>
                <a:lnTo>
                  <a:pt x="5740447" y="50752"/>
                </a:lnTo>
                <a:lnTo>
                  <a:pt x="5767540" y="85814"/>
                </a:lnTo>
                <a:lnTo>
                  <a:pt x="5785009" y="127191"/>
                </a:lnTo>
                <a:lnTo>
                  <a:pt x="5791200" y="173227"/>
                </a:lnTo>
                <a:close/>
              </a:path>
            </a:pathLst>
          </a:custGeom>
          <a:ln w="12701">
            <a:solidFill>
              <a:srgbClr val="92278F"/>
            </a:solidFill>
          </a:ln>
        </p:spPr>
        <p:txBody>
          <a:bodyPr wrap="square" lIns="0" tIns="0" rIns="0" bIns="0" rtlCol="0"/>
          <a:lstStyle/>
          <a:p>
            <a:endParaRPr/>
          </a:p>
        </p:txBody>
      </p:sp>
      <p:sp>
        <p:nvSpPr>
          <p:cNvPr id="18" name="object 18"/>
          <p:cNvSpPr txBox="1"/>
          <p:nvPr/>
        </p:nvSpPr>
        <p:spPr>
          <a:xfrm>
            <a:off x="6145032" y="2469005"/>
            <a:ext cx="5662930" cy="878205"/>
          </a:xfrm>
          <a:prstGeom prst="rect">
            <a:avLst/>
          </a:prstGeom>
        </p:spPr>
        <p:txBody>
          <a:bodyPr vert="horz" wrap="square" lIns="0" tIns="11430" rIns="0" bIns="0" rtlCol="0">
            <a:spAutoFit/>
          </a:bodyPr>
          <a:lstStyle/>
          <a:p>
            <a:pPr marL="12700" marR="5080">
              <a:lnSpc>
                <a:spcPct val="100000"/>
              </a:lnSpc>
              <a:spcBef>
                <a:spcPts val="90"/>
              </a:spcBef>
            </a:pPr>
            <a:r>
              <a:rPr sz="1400" b="1" spc="-10" dirty="0">
                <a:latin typeface="Calibri"/>
                <a:cs typeface="Calibri"/>
              </a:rPr>
              <a:t>Sahip olunan kaynakların </a:t>
            </a:r>
            <a:r>
              <a:rPr sz="1400" b="1" spc="-5" dirty="0">
                <a:latin typeface="Calibri"/>
                <a:cs typeface="Calibri"/>
              </a:rPr>
              <a:t>doğru </a:t>
            </a:r>
            <a:r>
              <a:rPr sz="1400" b="1" spc="-25" dirty="0">
                <a:latin typeface="Calibri"/>
                <a:cs typeface="Calibri"/>
              </a:rPr>
              <a:t>ve </a:t>
            </a:r>
            <a:r>
              <a:rPr sz="1400" b="1" spc="-15" dirty="0">
                <a:latin typeface="Calibri"/>
                <a:cs typeface="Calibri"/>
              </a:rPr>
              <a:t>verimli </a:t>
            </a:r>
            <a:r>
              <a:rPr sz="1400" b="1" spc="-10" dirty="0">
                <a:latin typeface="Calibri"/>
                <a:cs typeface="Calibri"/>
              </a:rPr>
              <a:t>kullanılması </a:t>
            </a:r>
            <a:r>
              <a:rPr sz="1400" b="1" spc="-25" dirty="0">
                <a:latin typeface="Calibri"/>
                <a:cs typeface="Calibri"/>
              </a:rPr>
              <a:t>ve </a:t>
            </a:r>
            <a:r>
              <a:rPr sz="1400" b="1" spc="-10" dirty="0">
                <a:latin typeface="Calibri"/>
                <a:cs typeface="Calibri"/>
              </a:rPr>
              <a:t>atıkların </a:t>
            </a:r>
            <a:r>
              <a:rPr sz="1400" b="1" spc="-15" dirty="0">
                <a:latin typeface="Calibri"/>
                <a:cs typeface="Calibri"/>
              </a:rPr>
              <a:t>ekonomik  </a:t>
            </a:r>
            <a:r>
              <a:rPr sz="1400" b="1" spc="-10" dirty="0">
                <a:latin typeface="Calibri"/>
                <a:cs typeface="Calibri"/>
              </a:rPr>
              <a:t>olarak değerlendirilmesi, </a:t>
            </a:r>
            <a:r>
              <a:rPr sz="1400" b="1" spc="-15" dirty="0">
                <a:latin typeface="Calibri"/>
                <a:cs typeface="Calibri"/>
              </a:rPr>
              <a:t>yeniden </a:t>
            </a:r>
            <a:r>
              <a:rPr sz="1400" b="1" spc="-20" dirty="0">
                <a:latin typeface="Calibri"/>
                <a:cs typeface="Calibri"/>
              </a:rPr>
              <a:t>ekonomiye </a:t>
            </a:r>
            <a:r>
              <a:rPr sz="1400" b="1" spc="-10" dirty="0">
                <a:latin typeface="Calibri"/>
                <a:cs typeface="Calibri"/>
              </a:rPr>
              <a:t>kazandırılması,</a:t>
            </a:r>
            <a:r>
              <a:rPr sz="1400" b="1" spc="60" dirty="0">
                <a:latin typeface="Calibri"/>
                <a:cs typeface="Calibri"/>
              </a:rPr>
              <a:t> </a:t>
            </a:r>
            <a:r>
              <a:rPr sz="1400" b="1" spc="-10" dirty="0">
                <a:latin typeface="Calibri"/>
                <a:cs typeface="Calibri"/>
              </a:rPr>
              <a:t>israfın</a:t>
            </a:r>
            <a:endParaRPr sz="1400" dirty="0">
              <a:latin typeface="Calibri"/>
              <a:cs typeface="Calibri"/>
            </a:endParaRPr>
          </a:p>
          <a:p>
            <a:pPr marL="12700" marR="20955">
              <a:lnSpc>
                <a:spcPct val="100000"/>
              </a:lnSpc>
            </a:pPr>
            <a:r>
              <a:rPr sz="1400" b="1" spc="-10" dirty="0">
                <a:latin typeface="Calibri"/>
                <a:cs typeface="Calibri"/>
              </a:rPr>
              <a:t>önlenmesi, </a:t>
            </a:r>
            <a:r>
              <a:rPr sz="1400" b="1" spc="-15" dirty="0">
                <a:latin typeface="Calibri"/>
                <a:cs typeface="Calibri"/>
              </a:rPr>
              <a:t>çevre </a:t>
            </a:r>
            <a:r>
              <a:rPr sz="1400" b="1" spc="-25" dirty="0">
                <a:latin typeface="Calibri"/>
                <a:cs typeface="Calibri"/>
              </a:rPr>
              <a:t>ve </a:t>
            </a:r>
            <a:r>
              <a:rPr sz="1400" b="1" spc="-20" dirty="0">
                <a:latin typeface="Calibri"/>
                <a:cs typeface="Calibri"/>
              </a:rPr>
              <a:t>doğaya </a:t>
            </a:r>
            <a:r>
              <a:rPr sz="1400" b="1" spc="-15" dirty="0">
                <a:latin typeface="Calibri"/>
                <a:cs typeface="Calibri"/>
              </a:rPr>
              <a:t>karşı </a:t>
            </a:r>
            <a:r>
              <a:rPr sz="1400" b="1" spc="-10" dirty="0">
                <a:latin typeface="Calibri"/>
                <a:cs typeface="Calibri"/>
              </a:rPr>
              <a:t>farkındalık </a:t>
            </a:r>
            <a:r>
              <a:rPr sz="1400" b="1" spc="-25" dirty="0">
                <a:latin typeface="Calibri"/>
                <a:cs typeface="Calibri"/>
              </a:rPr>
              <a:t>ve </a:t>
            </a:r>
            <a:r>
              <a:rPr sz="1400" b="1" spc="-10" dirty="0">
                <a:latin typeface="Calibri"/>
                <a:cs typeface="Calibri"/>
              </a:rPr>
              <a:t>duyarlılığın </a:t>
            </a:r>
            <a:r>
              <a:rPr sz="1400" b="1" spc="-15" dirty="0">
                <a:latin typeface="Calibri"/>
                <a:cs typeface="Calibri"/>
              </a:rPr>
              <a:t>geliştirilmesi  </a:t>
            </a:r>
            <a:r>
              <a:rPr sz="1400" b="1" spc="-10" dirty="0">
                <a:latin typeface="Calibri"/>
                <a:cs typeface="Calibri"/>
              </a:rPr>
              <a:t>amacıyla </a:t>
            </a:r>
            <a:r>
              <a:rPr sz="1400" b="1" spc="-20" dirty="0">
                <a:latin typeface="Calibri"/>
                <a:cs typeface="Calibri"/>
              </a:rPr>
              <a:t>destek </a:t>
            </a:r>
            <a:r>
              <a:rPr sz="1400" b="1" spc="-15" dirty="0">
                <a:latin typeface="Calibri"/>
                <a:cs typeface="Calibri"/>
              </a:rPr>
              <a:t>verdiği “Sıfır </a:t>
            </a:r>
            <a:r>
              <a:rPr sz="1400" b="1" spc="-20" dirty="0">
                <a:latin typeface="Calibri"/>
                <a:cs typeface="Calibri"/>
              </a:rPr>
              <a:t>Atık </a:t>
            </a:r>
            <a:r>
              <a:rPr sz="1400" b="1" spc="-10" dirty="0">
                <a:latin typeface="Calibri"/>
                <a:cs typeface="Calibri"/>
              </a:rPr>
              <a:t>Projesi” kapsamında çalışmalar</a:t>
            </a:r>
            <a:r>
              <a:rPr sz="1400" b="1" spc="225" dirty="0">
                <a:latin typeface="Calibri"/>
                <a:cs typeface="Calibri"/>
              </a:rPr>
              <a:t> </a:t>
            </a:r>
            <a:r>
              <a:rPr sz="1400" b="1" spc="-25" dirty="0">
                <a:latin typeface="Calibri"/>
                <a:cs typeface="Calibri"/>
              </a:rPr>
              <a:t>yapmaktır.</a:t>
            </a:r>
            <a:endParaRPr sz="1400" dirty="0">
              <a:latin typeface="Calibri"/>
              <a:cs typeface="Calibri"/>
            </a:endParaRPr>
          </a:p>
        </p:txBody>
      </p:sp>
      <p:sp>
        <p:nvSpPr>
          <p:cNvPr id="23" name="object 23"/>
          <p:cNvSpPr/>
          <p:nvPr/>
        </p:nvSpPr>
        <p:spPr>
          <a:xfrm>
            <a:off x="6080897" y="3429000"/>
            <a:ext cx="5791200" cy="1039494"/>
          </a:xfrm>
          <a:custGeom>
            <a:avLst/>
            <a:gdLst/>
            <a:ahLst/>
            <a:cxnLst/>
            <a:rect l="l" t="t" r="r" b="b"/>
            <a:pathLst>
              <a:path w="5791200" h="1039495">
                <a:moveTo>
                  <a:pt x="5791200" y="173227"/>
                </a:moveTo>
                <a:lnTo>
                  <a:pt x="5791200" y="866139"/>
                </a:lnTo>
                <a:lnTo>
                  <a:pt x="5785009" y="912176"/>
                </a:lnTo>
                <a:lnTo>
                  <a:pt x="5767540" y="953553"/>
                </a:lnTo>
                <a:lnTo>
                  <a:pt x="5740447" y="988615"/>
                </a:lnTo>
                <a:lnTo>
                  <a:pt x="5705385" y="1015708"/>
                </a:lnTo>
                <a:lnTo>
                  <a:pt x="5664008" y="1033177"/>
                </a:lnTo>
                <a:lnTo>
                  <a:pt x="5617972" y="1039368"/>
                </a:lnTo>
                <a:lnTo>
                  <a:pt x="0" y="1039368"/>
                </a:lnTo>
                <a:lnTo>
                  <a:pt x="0" y="0"/>
                </a:lnTo>
                <a:lnTo>
                  <a:pt x="5617972" y="0"/>
                </a:lnTo>
                <a:lnTo>
                  <a:pt x="5664008" y="6190"/>
                </a:lnTo>
                <a:lnTo>
                  <a:pt x="5705385" y="23659"/>
                </a:lnTo>
                <a:lnTo>
                  <a:pt x="5740447" y="50752"/>
                </a:lnTo>
                <a:lnTo>
                  <a:pt x="5767540" y="85814"/>
                </a:lnTo>
                <a:lnTo>
                  <a:pt x="5785009" y="127191"/>
                </a:lnTo>
                <a:lnTo>
                  <a:pt x="5791200" y="173227"/>
                </a:lnTo>
                <a:close/>
              </a:path>
            </a:pathLst>
          </a:custGeom>
          <a:ln w="12701">
            <a:solidFill>
              <a:srgbClr val="92278F"/>
            </a:solidFill>
          </a:ln>
        </p:spPr>
        <p:txBody>
          <a:bodyPr wrap="square" lIns="0" tIns="0" rIns="0" bIns="0" rtlCol="0"/>
          <a:lstStyle/>
          <a:p>
            <a:endParaRPr/>
          </a:p>
        </p:txBody>
      </p:sp>
      <p:sp>
        <p:nvSpPr>
          <p:cNvPr id="24" name="object 24"/>
          <p:cNvSpPr txBox="1"/>
          <p:nvPr/>
        </p:nvSpPr>
        <p:spPr>
          <a:xfrm>
            <a:off x="6201536" y="3624042"/>
            <a:ext cx="5592445" cy="665480"/>
          </a:xfrm>
          <a:prstGeom prst="rect">
            <a:avLst/>
          </a:prstGeom>
        </p:spPr>
        <p:txBody>
          <a:bodyPr vert="horz" wrap="square" lIns="0" tIns="12065" rIns="0" bIns="0" rtlCol="0">
            <a:spAutoFit/>
          </a:bodyPr>
          <a:lstStyle/>
          <a:p>
            <a:pPr marL="12065" marR="5080" indent="-2540">
              <a:lnSpc>
                <a:spcPct val="100000"/>
              </a:lnSpc>
              <a:spcBef>
                <a:spcPts val="95"/>
              </a:spcBef>
            </a:pPr>
            <a:r>
              <a:rPr sz="1400" b="1" spc="-10" dirty="0">
                <a:latin typeface="Calibri"/>
                <a:cs typeface="Calibri"/>
              </a:rPr>
              <a:t>İsrafın önüne </a:t>
            </a:r>
            <a:r>
              <a:rPr sz="1400" b="1" spc="-15" dirty="0">
                <a:latin typeface="Calibri"/>
                <a:cs typeface="Calibri"/>
              </a:rPr>
              <a:t>geçilmekte.-Ekonomik </a:t>
            </a:r>
            <a:r>
              <a:rPr sz="1400" b="1" spc="-5" dirty="0">
                <a:latin typeface="Calibri"/>
                <a:cs typeface="Calibri"/>
              </a:rPr>
              <a:t>-Enerji </a:t>
            </a:r>
            <a:r>
              <a:rPr sz="1400" b="1" spc="-15" dirty="0">
                <a:latin typeface="Calibri"/>
                <a:cs typeface="Calibri"/>
              </a:rPr>
              <a:t>tasarrufu-Hammadde-Temiz  </a:t>
            </a:r>
            <a:r>
              <a:rPr sz="1400" b="1" spc="-10" dirty="0">
                <a:latin typeface="Calibri"/>
                <a:cs typeface="Calibri"/>
              </a:rPr>
              <a:t>üretim-Çevre koruma-Duyarlı tüketici-Prestij-Ulusal </a:t>
            </a:r>
            <a:r>
              <a:rPr sz="1400" b="1" spc="-25" dirty="0">
                <a:latin typeface="Calibri"/>
                <a:cs typeface="Calibri"/>
              </a:rPr>
              <a:t>ve </a:t>
            </a:r>
            <a:r>
              <a:rPr sz="1400" b="1" spc="-10" dirty="0">
                <a:latin typeface="Calibri"/>
                <a:cs typeface="Calibri"/>
              </a:rPr>
              <a:t>uluslararası belgeler-  </a:t>
            </a:r>
            <a:r>
              <a:rPr sz="1400" b="1" spc="-15" dirty="0">
                <a:latin typeface="Calibri"/>
                <a:cs typeface="Calibri"/>
              </a:rPr>
              <a:t>Kaynak</a:t>
            </a:r>
            <a:r>
              <a:rPr sz="1400" b="1" spc="-10" dirty="0">
                <a:latin typeface="Calibri"/>
                <a:cs typeface="Calibri"/>
              </a:rPr>
              <a:t> </a:t>
            </a:r>
            <a:r>
              <a:rPr sz="1400" b="1" spc="-15" dirty="0">
                <a:latin typeface="Calibri"/>
                <a:cs typeface="Calibri"/>
              </a:rPr>
              <a:t>yönetimi</a:t>
            </a:r>
            <a:endParaRPr sz="1400" dirty="0">
              <a:latin typeface="Calibri"/>
              <a:cs typeface="Calibri"/>
            </a:endParaRPr>
          </a:p>
        </p:txBody>
      </p:sp>
      <p:grpSp>
        <p:nvGrpSpPr>
          <p:cNvPr id="33" name="Group 32"/>
          <p:cNvGrpSpPr/>
          <p:nvPr/>
        </p:nvGrpSpPr>
        <p:grpSpPr>
          <a:xfrm>
            <a:off x="4752345" y="1352696"/>
            <a:ext cx="1252370" cy="4013316"/>
            <a:chOff x="4971288" y="368808"/>
            <a:chExt cx="1118870" cy="5964936"/>
          </a:xfrm>
        </p:grpSpPr>
        <p:sp>
          <p:nvSpPr>
            <p:cNvPr id="9" name="object 9"/>
            <p:cNvSpPr/>
            <p:nvPr/>
          </p:nvSpPr>
          <p:spPr>
            <a:xfrm>
              <a:off x="4971288" y="368808"/>
              <a:ext cx="1118870" cy="1600200"/>
            </a:xfrm>
            <a:custGeom>
              <a:avLst/>
              <a:gdLst/>
              <a:ahLst/>
              <a:cxnLst/>
              <a:rect l="l" t="t" r="r" b="b"/>
              <a:pathLst>
                <a:path w="1118870" h="1600200">
                  <a:moveTo>
                    <a:pt x="1118615" y="0"/>
                  </a:moveTo>
                  <a:lnTo>
                    <a:pt x="1118615" y="1040129"/>
                  </a:lnTo>
                  <a:lnTo>
                    <a:pt x="559308" y="1600200"/>
                  </a:lnTo>
                  <a:lnTo>
                    <a:pt x="0" y="1040129"/>
                  </a:lnTo>
                  <a:lnTo>
                    <a:pt x="0" y="0"/>
                  </a:lnTo>
                  <a:lnTo>
                    <a:pt x="559308" y="560069"/>
                  </a:lnTo>
                  <a:lnTo>
                    <a:pt x="1118615" y="0"/>
                  </a:lnTo>
                  <a:close/>
                </a:path>
              </a:pathLst>
            </a:custGeom>
            <a:ln w="12701">
              <a:solidFill>
                <a:srgbClr val="92278F"/>
              </a:solidFill>
            </a:ln>
          </p:spPr>
          <p:txBody>
            <a:bodyPr wrap="square" lIns="0" tIns="0" rIns="0" bIns="0" rtlCol="0"/>
            <a:lstStyle/>
            <a:p>
              <a:endParaRPr/>
            </a:p>
          </p:txBody>
        </p:sp>
        <p:sp>
          <p:nvSpPr>
            <p:cNvPr id="10" name="object 10"/>
            <p:cNvSpPr txBox="1"/>
            <p:nvPr/>
          </p:nvSpPr>
          <p:spPr>
            <a:xfrm>
              <a:off x="5246370" y="897712"/>
              <a:ext cx="843788" cy="559237"/>
            </a:xfrm>
            <a:prstGeom prst="rect">
              <a:avLst/>
            </a:prstGeom>
          </p:spPr>
          <p:txBody>
            <a:bodyPr vert="horz" wrap="square" lIns="0" tIns="13970" rIns="0" bIns="0" rtlCol="0">
              <a:spAutoFit/>
            </a:bodyPr>
            <a:lstStyle/>
            <a:p>
              <a:pPr marL="12700">
                <a:lnSpc>
                  <a:spcPts val="1825"/>
                </a:lnSpc>
                <a:spcBef>
                  <a:spcPts val="110"/>
                </a:spcBef>
              </a:pPr>
              <a:r>
                <a:rPr sz="1600" spc="-5" dirty="0">
                  <a:solidFill>
                    <a:srgbClr val="FFFFFF"/>
                  </a:solidFill>
                  <a:latin typeface="Calibri"/>
                  <a:cs typeface="Calibri"/>
                </a:rPr>
                <a:t>G</a:t>
              </a:r>
              <a:r>
                <a:rPr sz="1600" spc="5" dirty="0">
                  <a:solidFill>
                    <a:srgbClr val="FFFFFF"/>
                  </a:solidFill>
                  <a:latin typeface="Calibri"/>
                  <a:cs typeface="Calibri"/>
                </a:rPr>
                <a:t>E</a:t>
              </a:r>
              <a:r>
                <a:rPr sz="1600" spc="-5" dirty="0">
                  <a:solidFill>
                    <a:srgbClr val="FFFFFF"/>
                  </a:solidFill>
                  <a:latin typeface="Calibri"/>
                  <a:cs typeface="Calibri"/>
                </a:rPr>
                <a:t>N</a:t>
              </a:r>
              <a:r>
                <a:rPr sz="1600" dirty="0">
                  <a:solidFill>
                    <a:srgbClr val="FFFFFF"/>
                  </a:solidFill>
                  <a:latin typeface="Calibri"/>
                  <a:cs typeface="Calibri"/>
                </a:rPr>
                <a:t>EL</a:t>
              </a:r>
              <a:endParaRPr sz="1600" dirty="0">
                <a:latin typeface="Calibri"/>
                <a:cs typeface="Calibri"/>
              </a:endParaRPr>
            </a:p>
            <a:p>
              <a:pPr marL="24765">
                <a:lnSpc>
                  <a:spcPts val="1825"/>
                </a:lnSpc>
              </a:pPr>
              <a:r>
                <a:rPr sz="1600" dirty="0">
                  <a:solidFill>
                    <a:srgbClr val="FFFFFF"/>
                  </a:solidFill>
                  <a:latin typeface="Calibri"/>
                  <a:cs typeface="Calibri"/>
                </a:rPr>
                <a:t>AMAÇ</a:t>
              </a:r>
              <a:endParaRPr sz="1600" dirty="0">
                <a:latin typeface="Calibri"/>
                <a:cs typeface="Calibri"/>
              </a:endParaRPr>
            </a:p>
          </p:txBody>
        </p:sp>
        <p:sp>
          <p:nvSpPr>
            <p:cNvPr id="13" name="object 13"/>
            <p:cNvSpPr/>
            <p:nvPr/>
          </p:nvSpPr>
          <p:spPr>
            <a:xfrm>
              <a:off x="4971288" y="1825751"/>
              <a:ext cx="1118870" cy="1597660"/>
            </a:xfrm>
            <a:custGeom>
              <a:avLst/>
              <a:gdLst/>
              <a:ahLst/>
              <a:cxnLst/>
              <a:rect l="l" t="t" r="r" b="b"/>
              <a:pathLst>
                <a:path w="1118870" h="1597660">
                  <a:moveTo>
                    <a:pt x="0" y="0"/>
                  </a:moveTo>
                  <a:lnTo>
                    <a:pt x="0" y="1038098"/>
                  </a:lnTo>
                  <a:lnTo>
                    <a:pt x="559308" y="1597152"/>
                  </a:lnTo>
                  <a:lnTo>
                    <a:pt x="1118615" y="1038098"/>
                  </a:lnTo>
                  <a:lnTo>
                    <a:pt x="1118615" y="559053"/>
                  </a:lnTo>
                  <a:lnTo>
                    <a:pt x="559308" y="559053"/>
                  </a:lnTo>
                  <a:lnTo>
                    <a:pt x="0" y="0"/>
                  </a:lnTo>
                  <a:close/>
                </a:path>
                <a:path w="1118870" h="1597660">
                  <a:moveTo>
                    <a:pt x="1118615" y="0"/>
                  </a:moveTo>
                  <a:lnTo>
                    <a:pt x="559308" y="559053"/>
                  </a:lnTo>
                  <a:lnTo>
                    <a:pt x="1118615" y="559053"/>
                  </a:lnTo>
                  <a:lnTo>
                    <a:pt x="1118615" y="0"/>
                  </a:lnTo>
                  <a:close/>
                </a:path>
              </a:pathLst>
            </a:custGeom>
            <a:solidFill>
              <a:srgbClr val="92278F">
                <a:alpha val="76861"/>
              </a:srgbClr>
            </a:solidFill>
          </p:spPr>
          <p:txBody>
            <a:bodyPr wrap="square" lIns="0" tIns="0" rIns="0" bIns="0" rtlCol="0"/>
            <a:lstStyle/>
            <a:p>
              <a:endParaRPr/>
            </a:p>
          </p:txBody>
        </p:sp>
        <p:sp>
          <p:nvSpPr>
            <p:cNvPr id="14" name="object 14"/>
            <p:cNvSpPr/>
            <p:nvPr/>
          </p:nvSpPr>
          <p:spPr>
            <a:xfrm>
              <a:off x="4971288" y="1825751"/>
              <a:ext cx="1118870" cy="1597660"/>
            </a:xfrm>
            <a:custGeom>
              <a:avLst/>
              <a:gdLst/>
              <a:ahLst/>
              <a:cxnLst/>
              <a:rect l="l" t="t" r="r" b="b"/>
              <a:pathLst>
                <a:path w="1118870" h="1597660">
                  <a:moveTo>
                    <a:pt x="1118615" y="0"/>
                  </a:moveTo>
                  <a:lnTo>
                    <a:pt x="1118615" y="1038098"/>
                  </a:lnTo>
                  <a:lnTo>
                    <a:pt x="559308" y="1597152"/>
                  </a:lnTo>
                  <a:lnTo>
                    <a:pt x="0" y="1038098"/>
                  </a:lnTo>
                  <a:lnTo>
                    <a:pt x="0" y="0"/>
                  </a:lnTo>
                  <a:lnTo>
                    <a:pt x="559308" y="559053"/>
                  </a:lnTo>
                  <a:lnTo>
                    <a:pt x="1118615" y="0"/>
                  </a:lnTo>
                  <a:close/>
                </a:path>
              </a:pathLst>
            </a:custGeom>
            <a:ln w="12701">
              <a:solidFill>
                <a:srgbClr val="92278F"/>
              </a:solidFill>
            </a:ln>
          </p:spPr>
          <p:txBody>
            <a:bodyPr wrap="square" lIns="0" tIns="0" rIns="0" bIns="0" rtlCol="0"/>
            <a:lstStyle/>
            <a:p>
              <a:endParaRPr/>
            </a:p>
          </p:txBody>
        </p:sp>
        <p:sp>
          <p:nvSpPr>
            <p:cNvPr id="15" name="object 15"/>
            <p:cNvSpPr txBox="1"/>
            <p:nvPr/>
          </p:nvSpPr>
          <p:spPr>
            <a:xfrm>
              <a:off x="5258561" y="2463545"/>
              <a:ext cx="545465" cy="270510"/>
            </a:xfrm>
            <a:prstGeom prst="rect">
              <a:avLst/>
            </a:prstGeom>
          </p:spPr>
          <p:txBody>
            <a:bodyPr vert="horz" wrap="square" lIns="0" tIns="13335" rIns="0" bIns="0" rtlCol="0">
              <a:spAutoFit/>
            </a:bodyPr>
            <a:lstStyle/>
            <a:p>
              <a:pPr marL="12700">
                <a:lnSpc>
                  <a:spcPct val="100000"/>
                </a:lnSpc>
                <a:spcBef>
                  <a:spcPts val="105"/>
                </a:spcBef>
              </a:pPr>
              <a:r>
                <a:rPr sz="1600" dirty="0">
                  <a:solidFill>
                    <a:srgbClr val="FFFFFF"/>
                  </a:solidFill>
                  <a:latin typeface="Calibri"/>
                  <a:cs typeface="Calibri"/>
                </a:rPr>
                <a:t>A</a:t>
              </a:r>
              <a:r>
                <a:rPr sz="1600" spc="-5" dirty="0">
                  <a:solidFill>
                    <a:srgbClr val="FFFFFF"/>
                  </a:solidFill>
                  <a:latin typeface="Calibri"/>
                  <a:cs typeface="Calibri"/>
                </a:rPr>
                <a:t>M</a:t>
              </a:r>
              <a:r>
                <a:rPr sz="1600" dirty="0">
                  <a:solidFill>
                    <a:srgbClr val="FFFFFF"/>
                  </a:solidFill>
                  <a:latin typeface="Calibri"/>
                  <a:cs typeface="Calibri"/>
                </a:rPr>
                <a:t>AÇ</a:t>
              </a:r>
              <a:endParaRPr sz="1600">
                <a:latin typeface="Calibri"/>
                <a:cs typeface="Calibri"/>
              </a:endParaRPr>
            </a:p>
          </p:txBody>
        </p:sp>
        <p:sp>
          <p:nvSpPr>
            <p:cNvPr id="19" name="object 19"/>
            <p:cNvSpPr/>
            <p:nvPr/>
          </p:nvSpPr>
          <p:spPr>
            <a:xfrm>
              <a:off x="4971288" y="3279647"/>
              <a:ext cx="1118870" cy="1600200"/>
            </a:xfrm>
            <a:custGeom>
              <a:avLst/>
              <a:gdLst/>
              <a:ahLst/>
              <a:cxnLst/>
              <a:rect l="l" t="t" r="r" b="b"/>
              <a:pathLst>
                <a:path w="1118870" h="1600200">
                  <a:moveTo>
                    <a:pt x="0" y="0"/>
                  </a:moveTo>
                  <a:lnTo>
                    <a:pt x="0" y="1040129"/>
                  </a:lnTo>
                  <a:lnTo>
                    <a:pt x="559308" y="1600200"/>
                  </a:lnTo>
                  <a:lnTo>
                    <a:pt x="1118615" y="1040129"/>
                  </a:lnTo>
                  <a:lnTo>
                    <a:pt x="1118615" y="560069"/>
                  </a:lnTo>
                  <a:lnTo>
                    <a:pt x="559308" y="560069"/>
                  </a:lnTo>
                  <a:lnTo>
                    <a:pt x="0" y="0"/>
                  </a:lnTo>
                  <a:close/>
                </a:path>
                <a:path w="1118870" h="1600200">
                  <a:moveTo>
                    <a:pt x="1118615" y="0"/>
                  </a:moveTo>
                  <a:lnTo>
                    <a:pt x="559308" y="560069"/>
                  </a:lnTo>
                  <a:lnTo>
                    <a:pt x="1118615" y="560069"/>
                  </a:lnTo>
                  <a:lnTo>
                    <a:pt x="1118615" y="0"/>
                  </a:lnTo>
                  <a:close/>
                </a:path>
              </a:pathLst>
            </a:custGeom>
            <a:solidFill>
              <a:srgbClr val="92278F">
                <a:alpha val="63136"/>
              </a:srgbClr>
            </a:solidFill>
          </p:spPr>
          <p:txBody>
            <a:bodyPr wrap="square" lIns="0" tIns="0" rIns="0" bIns="0" rtlCol="0"/>
            <a:lstStyle/>
            <a:p>
              <a:endParaRPr/>
            </a:p>
          </p:txBody>
        </p:sp>
        <p:sp>
          <p:nvSpPr>
            <p:cNvPr id="20" name="object 20"/>
            <p:cNvSpPr/>
            <p:nvPr/>
          </p:nvSpPr>
          <p:spPr>
            <a:xfrm>
              <a:off x="4971288" y="3279647"/>
              <a:ext cx="1118870" cy="1600200"/>
            </a:xfrm>
            <a:custGeom>
              <a:avLst/>
              <a:gdLst/>
              <a:ahLst/>
              <a:cxnLst/>
              <a:rect l="l" t="t" r="r" b="b"/>
              <a:pathLst>
                <a:path w="1118870" h="1600200">
                  <a:moveTo>
                    <a:pt x="1118615" y="0"/>
                  </a:moveTo>
                  <a:lnTo>
                    <a:pt x="1118615" y="1040129"/>
                  </a:lnTo>
                  <a:lnTo>
                    <a:pt x="559308" y="1600200"/>
                  </a:lnTo>
                  <a:lnTo>
                    <a:pt x="0" y="1040129"/>
                  </a:lnTo>
                  <a:lnTo>
                    <a:pt x="0" y="0"/>
                  </a:lnTo>
                  <a:lnTo>
                    <a:pt x="559308" y="560069"/>
                  </a:lnTo>
                  <a:lnTo>
                    <a:pt x="1118615" y="0"/>
                  </a:lnTo>
                  <a:close/>
                </a:path>
              </a:pathLst>
            </a:custGeom>
            <a:ln w="12701">
              <a:solidFill>
                <a:srgbClr val="92278F"/>
              </a:solidFill>
            </a:ln>
          </p:spPr>
          <p:txBody>
            <a:bodyPr wrap="square" lIns="0" tIns="0" rIns="0" bIns="0" rtlCol="0"/>
            <a:lstStyle/>
            <a:p>
              <a:endParaRPr/>
            </a:p>
          </p:txBody>
        </p:sp>
        <p:sp>
          <p:nvSpPr>
            <p:cNvPr id="21" name="object 21"/>
            <p:cNvSpPr txBox="1"/>
            <p:nvPr/>
          </p:nvSpPr>
          <p:spPr>
            <a:xfrm>
              <a:off x="5179314" y="3919220"/>
              <a:ext cx="704215" cy="270510"/>
            </a:xfrm>
            <a:prstGeom prst="rect">
              <a:avLst/>
            </a:prstGeom>
          </p:spPr>
          <p:txBody>
            <a:bodyPr vert="horz" wrap="square" lIns="0" tIns="13335" rIns="0" bIns="0" rtlCol="0">
              <a:spAutoFit/>
            </a:bodyPr>
            <a:lstStyle/>
            <a:p>
              <a:pPr marL="12700">
                <a:lnSpc>
                  <a:spcPct val="100000"/>
                </a:lnSpc>
                <a:spcBef>
                  <a:spcPts val="105"/>
                </a:spcBef>
              </a:pPr>
              <a:r>
                <a:rPr sz="1600" dirty="0">
                  <a:solidFill>
                    <a:srgbClr val="FFFFFF"/>
                  </a:solidFill>
                  <a:latin typeface="Calibri"/>
                  <a:cs typeface="Calibri"/>
                </a:rPr>
                <a:t>K</a:t>
              </a:r>
              <a:r>
                <a:rPr sz="1600" spc="5" dirty="0">
                  <a:solidFill>
                    <a:srgbClr val="FFFFFF"/>
                  </a:solidFill>
                  <a:latin typeface="Calibri"/>
                  <a:cs typeface="Calibri"/>
                </a:rPr>
                <a:t>A</a:t>
              </a:r>
              <a:r>
                <a:rPr sz="1600" spc="-10" dirty="0">
                  <a:solidFill>
                    <a:srgbClr val="FFFFFF"/>
                  </a:solidFill>
                  <a:latin typeface="Calibri"/>
                  <a:cs typeface="Calibri"/>
                </a:rPr>
                <a:t>Z</a:t>
              </a:r>
              <a:r>
                <a:rPr sz="1600" dirty="0">
                  <a:solidFill>
                    <a:srgbClr val="FFFFFF"/>
                  </a:solidFill>
                  <a:latin typeface="Calibri"/>
                  <a:cs typeface="Calibri"/>
                </a:rPr>
                <a:t>A</a:t>
              </a:r>
              <a:r>
                <a:rPr sz="1600" spc="-5" dirty="0">
                  <a:solidFill>
                    <a:srgbClr val="FFFFFF"/>
                  </a:solidFill>
                  <a:latin typeface="Calibri"/>
                  <a:cs typeface="Calibri"/>
                </a:rPr>
                <a:t>N</a:t>
              </a:r>
              <a:r>
                <a:rPr sz="1600" dirty="0">
                  <a:solidFill>
                    <a:srgbClr val="FFFFFF"/>
                  </a:solidFill>
                  <a:latin typeface="Calibri"/>
                  <a:cs typeface="Calibri"/>
                </a:rPr>
                <a:t>Ç</a:t>
              </a:r>
              <a:endParaRPr sz="1600">
                <a:latin typeface="Calibri"/>
                <a:cs typeface="Calibri"/>
              </a:endParaRPr>
            </a:p>
          </p:txBody>
        </p:sp>
        <p:sp>
          <p:nvSpPr>
            <p:cNvPr id="25" name="object 25"/>
            <p:cNvSpPr/>
            <p:nvPr/>
          </p:nvSpPr>
          <p:spPr>
            <a:xfrm>
              <a:off x="4971288" y="4733544"/>
              <a:ext cx="1118870" cy="1600200"/>
            </a:xfrm>
            <a:custGeom>
              <a:avLst/>
              <a:gdLst/>
              <a:ahLst/>
              <a:cxnLst/>
              <a:rect l="l" t="t" r="r" b="b"/>
              <a:pathLst>
                <a:path w="1118870" h="1600200">
                  <a:moveTo>
                    <a:pt x="0" y="0"/>
                  </a:moveTo>
                  <a:lnTo>
                    <a:pt x="0" y="1040129"/>
                  </a:lnTo>
                  <a:lnTo>
                    <a:pt x="559308" y="1600199"/>
                  </a:lnTo>
                  <a:lnTo>
                    <a:pt x="1118615" y="1040129"/>
                  </a:lnTo>
                  <a:lnTo>
                    <a:pt x="1118615" y="560069"/>
                  </a:lnTo>
                  <a:lnTo>
                    <a:pt x="559308" y="560069"/>
                  </a:lnTo>
                  <a:lnTo>
                    <a:pt x="0" y="0"/>
                  </a:lnTo>
                  <a:close/>
                </a:path>
                <a:path w="1118870" h="1600200">
                  <a:moveTo>
                    <a:pt x="1118615" y="0"/>
                  </a:moveTo>
                  <a:lnTo>
                    <a:pt x="559308" y="560069"/>
                  </a:lnTo>
                  <a:lnTo>
                    <a:pt x="1118615" y="560069"/>
                  </a:lnTo>
                  <a:lnTo>
                    <a:pt x="1118615" y="0"/>
                  </a:lnTo>
                  <a:close/>
                </a:path>
              </a:pathLst>
            </a:custGeom>
            <a:solidFill>
              <a:srgbClr val="92278F">
                <a:alpha val="50195"/>
              </a:srgbClr>
            </a:solidFill>
          </p:spPr>
          <p:txBody>
            <a:bodyPr wrap="square" lIns="0" tIns="0" rIns="0" bIns="0" rtlCol="0"/>
            <a:lstStyle/>
            <a:p>
              <a:endParaRPr/>
            </a:p>
          </p:txBody>
        </p:sp>
        <p:sp>
          <p:nvSpPr>
            <p:cNvPr id="26" name="object 26"/>
            <p:cNvSpPr/>
            <p:nvPr/>
          </p:nvSpPr>
          <p:spPr>
            <a:xfrm>
              <a:off x="4971288" y="4733544"/>
              <a:ext cx="1118870" cy="1600200"/>
            </a:xfrm>
            <a:custGeom>
              <a:avLst/>
              <a:gdLst/>
              <a:ahLst/>
              <a:cxnLst/>
              <a:rect l="l" t="t" r="r" b="b"/>
              <a:pathLst>
                <a:path w="1118870" h="1600200">
                  <a:moveTo>
                    <a:pt x="1118615" y="0"/>
                  </a:moveTo>
                  <a:lnTo>
                    <a:pt x="1118615" y="1040129"/>
                  </a:lnTo>
                  <a:lnTo>
                    <a:pt x="559308" y="1600199"/>
                  </a:lnTo>
                  <a:lnTo>
                    <a:pt x="0" y="1040129"/>
                  </a:lnTo>
                  <a:lnTo>
                    <a:pt x="0" y="0"/>
                  </a:lnTo>
                  <a:lnTo>
                    <a:pt x="559308" y="560069"/>
                  </a:lnTo>
                  <a:lnTo>
                    <a:pt x="1118615" y="0"/>
                  </a:lnTo>
                  <a:close/>
                </a:path>
              </a:pathLst>
            </a:custGeom>
            <a:ln w="12701">
              <a:solidFill>
                <a:srgbClr val="92278F"/>
              </a:solidFill>
            </a:ln>
          </p:spPr>
          <p:txBody>
            <a:bodyPr wrap="square" lIns="0" tIns="0" rIns="0" bIns="0" rtlCol="0"/>
            <a:lstStyle/>
            <a:p>
              <a:endParaRPr/>
            </a:p>
          </p:txBody>
        </p:sp>
        <p:sp>
          <p:nvSpPr>
            <p:cNvPr id="27" name="object 27"/>
            <p:cNvSpPr txBox="1"/>
            <p:nvPr/>
          </p:nvSpPr>
          <p:spPr>
            <a:xfrm>
              <a:off x="5218938" y="5374335"/>
              <a:ext cx="626110" cy="271145"/>
            </a:xfrm>
            <a:prstGeom prst="rect">
              <a:avLst/>
            </a:prstGeom>
          </p:spPr>
          <p:txBody>
            <a:bodyPr vert="horz" wrap="square" lIns="0" tIns="13970" rIns="0" bIns="0" rtlCol="0">
              <a:spAutoFit/>
            </a:bodyPr>
            <a:lstStyle/>
            <a:p>
              <a:pPr marL="12700">
                <a:lnSpc>
                  <a:spcPct val="100000"/>
                </a:lnSpc>
                <a:spcBef>
                  <a:spcPts val="110"/>
                </a:spcBef>
              </a:pPr>
              <a:r>
                <a:rPr sz="1600" spc="-5" dirty="0">
                  <a:solidFill>
                    <a:srgbClr val="FFFFFF"/>
                  </a:solidFill>
                  <a:latin typeface="Calibri"/>
                  <a:cs typeface="Calibri"/>
                </a:rPr>
                <a:t>SON</a:t>
              </a:r>
              <a:r>
                <a:rPr sz="1600" spc="5" dirty="0">
                  <a:solidFill>
                    <a:srgbClr val="FFFFFF"/>
                  </a:solidFill>
                  <a:latin typeface="Calibri"/>
                  <a:cs typeface="Calibri"/>
                </a:rPr>
                <a:t>UÇ</a:t>
              </a:r>
              <a:endParaRPr sz="1600">
                <a:latin typeface="Calibri"/>
                <a:cs typeface="Calibri"/>
              </a:endParaRPr>
            </a:p>
          </p:txBody>
        </p:sp>
      </p:grpSp>
      <p:sp>
        <p:nvSpPr>
          <p:cNvPr id="29" name="object 29"/>
          <p:cNvSpPr/>
          <p:nvPr/>
        </p:nvSpPr>
        <p:spPr>
          <a:xfrm>
            <a:off x="6080897" y="4498415"/>
            <a:ext cx="5776951" cy="1334747"/>
          </a:xfrm>
          <a:custGeom>
            <a:avLst/>
            <a:gdLst/>
            <a:ahLst/>
            <a:cxnLst/>
            <a:rect l="l" t="t" r="r" b="b"/>
            <a:pathLst>
              <a:path w="5791200" h="1600200">
                <a:moveTo>
                  <a:pt x="5791200" y="266699"/>
                </a:moveTo>
                <a:lnTo>
                  <a:pt x="5791200" y="1333487"/>
                </a:lnTo>
                <a:lnTo>
                  <a:pt x="5787678" y="1387240"/>
                </a:lnTo>
                <a:lnTo>
                  <a:pt x="5777581" y="1437306"/>
                </a:lnTo>
                <a:lnTo>
                  <a:pt x="5761604" y="1482611"/>
                </a:lnTo>
                <a:lnTo>
                  <a:pt x="5740447" y="1522083"/>
                </a:lnTo>
                <a:lnTo>
                  <a:pt x="5714807" y="1554651"/>
                </a:lnTo>
                <a:lnTo>
                  <a:pt x="5685383" y="1579241"/>
                </a:lnTo>
                <a:lnTo>
                  <a:pt x="5617972" y="1600199"/>
                </a:lnTo>
                <a:lnTo>
                  <a:pt x="0" y="1600199"/>
                </a:lnTo>
                <a:lnTo>
                  <a:pt x="0" y="0"/>
                </a:lnTo>
                <a:lnTo>
                  <a:pt x="5617972" y="0"/>
                </a:lnTo>
                <a:lnTo>
                  <a:pt x="5652871" y="5417"/>
                </a:lnTo>
                <a:lnTo>
                  <a:pt x="5714807" y="45541"/>
                </a:lnTo>
                <a:lnTo>
                  <a:pt x="5740447" y="78104"/>
                </a:lnTo>
                <a:lnTo>
                  <a:pt x="5761604" y="117574"/>
                </a:lnTo>
                <a:lnTo>
                  <a:pt x="5777581" y="162877"/>
                </a:lnTo>
                <a:lnTo>
                  <a:pt x="5787678" y="212943"/>
                </a:lnTo>
                <a:lnTo>
                  <a:pt x="5791200" y="266699"/>
                </a:lnTo>
                <a:close/>
              </a:path>
            </a:pathLst>
          </a:custGeom>
          <a:ln w="12701">
            <a:solidFill>
              <a:srgbClr val="92278F"/>
            </a:solidFill>
          </a:ln>
        </p:spPr>
        <p:txBody>
          <a:bodyPr wrap="square" lIns="0" tIns="0" rIns="0" bIns="0" rtlCol="0"/>
          <a:lstStyle/>
          <a:p>
            <a:endParaRPr/>
          </a:p>
        </p:txBody>
      </p:sp>
      <p:sp>
        <p:nvSpPr>
          <p:cNvPr id="30" name="object 30"/>
          <p:cNvSpPr txBox="1"/>
          <p:nvPr/>
        </p:nvSpPr>
        <p:spPr>
          <a:xfrm>
            <a:off x="6158990" y="4507129"/>
            <a:ext cx="5623833" cy="1306830"/>
          </a:xfrm>
          <a:prstGeom prst="rect">
            <a:avLst/>
          </a:prstGeom>
        </p:spPr>
        <p:txBody>
          <a:bodyPr vert="horz" wrap="square" lIns="0" tIns="12700" rIns="0" bIns="0" rtlCol="0">
            <a:spAutoFit/>
          </a:bodyPr>
          <a:lstStyle/>
          <a:p>
            <a:pPr marL="12700">
              <a:lnSpc>
                <a:spcPct val="100000"/>
              </a:lnSpc>
              <a:spcBef>
                <a:spcPts val="100"/>
              </a:spcBef>
            </a:pPr>
            <a:r>
              <a:rPr sz="1200" b="1" spc="-5" dirty="0">
                <a:latin typeface="Calibri"/>
                <a:cs typeface="Calibri"/>
              </a:rPr>
              <a:t>İsrafı </a:t>
            </a:r>
            <a:r>
              <a:rPr sz="1200" b="1" spc="-10" dirty="0">
                <a:latin typeface="Calibri"/>
                <a:cs typeface="Calibri"/>
              </a:rPr>
              <a:t>Önlemek-</a:t>
            </a:r>
            <a:r>
              <a:rPr sz="1200" spc="-10" dirty="0">
                <a:latin typeface="Calibri"/>
                <a:cs typeface="Calibri"/>
              </a:rPr>
              <a:t>Bilinçli üretim </a:t>
            </a:r>
            <a:r>
              <a:rPr sz="1200" dirty="0">
                <a:latin typeface="Calibri"/>
                <a:cs typeface="Calibri"/>
              </a:rPr>
              <a:t>ve </a:t>
            </a:r>
            <a:r>
              <a:rPr sz="1200" spc="-10" dirty="0">
                <a:latin typeface="Calibri"/>
                <a:cs typeface="Calibri"/>
              </a:rPr>
              <a:t>tüketimi </a:t>
            </a:r>
            <a:r>
              <a:rPr sz="1200" dirty="0">
                <a:latin typeface="Calibri"/>
                <a:cs typeface="Calibri"/>
              </a:rPr>
              <a:t>sağlamak </a:t>
            </a:r>
            <a:r>
              <a:rPr sz="1200" spc="-5" dirty="0">
                <a:latin typeface="Calibri"/>
                <a:cs typeface="Calibri"/>
              </a:rPr>
              <a:t>-Doğal </a:t>
            </a:r>
            <a:r>
              <a:rPr sz="1200" spc="-10" dirty="0">
                <a:latin typeface="Calibri"/>
                <a:cs typeface="Calibri"/>
              </a:rPr>
              <a:t>Kaynakları</a:t>
            </a:r>
            <a:r>
              <a:rPr sz="1200" spc="75" dirty="0">
                <a:latin typeface="Calibri"/>
                <a:cs typeface="Calibri"/>
              </a:rPr>
              <a:t> </a:t>
            </a:r>
            <a:r>
              <a:rPr sz="1200" spc="-10" dirty="0">
                <a:latin typeface="Calibri"/>
                <a:cs typeface="Calibri"/>
              </a:rPr>
              <a:t>Korumak</a:t>
            </a:r>
            <a:endParaRPr sz="1200" dirty="0">
              <a:latin typeface="Calibri"/>
              <a:cs typeface="Calibri"/>
            </a:endParaRPr>
          </a:p>
          <a:p>
            <a:pPr marL="219710" indent="-207645">
              <a:lnSpc>
                <a:spcPct val="100000"/>
              </a:lnSpc>
              <a:spcBef>
                <a:spcPts val="5"/>
              </a:spcBef>
              <a:buFont typeface="Calibri"/>
              <a:buAutoNum type="arabicPlain" startAt="2"/>
              <a:tabLst>
                <a:tab pos="220345" algn="l"/>
              </a:tabLst>
            </a:pPr>
            <a:r>
              <a:rPr sz="1200" b="1" spc="-5" dirty="0">
                <a:latin typeface="Calibri"/>
                <a:cs typeface="Calibri"/>
              </a:rPr>
              <a:t>Gelişmiş </a:t>
            </a:r>
            <a:r>
              <a:rPr sz="1200" b="1" spc="-10" dirty="0">
                <a:latin typeface="Calibri"/>
                <a:cs typeface="Calibri"/>
              </a:rPr>
              <a:t>Ülkeler </a:t>
            </a:r>
            <a:r>
              <a:rPr sz="1200" b="1" dirty="0">
                <a:latin typeface="Calibri"/>
                <a:cs typeface="Calibri"/>
              </a:rPr>
              <a:t>ile </a:t>
            </a:r>
            <a:r>
              <a:rPr sz="1200" b="1" spc="-10" dirty="0">
                <a:latin typeface="Calibri"/>
                <a:cs typeface="Calibri"/>
              </a:rPr>
              <a:t>Rekabet </a:t>
            </a:r>
            <a:r>
              <a:rPr sz="1200" b="1" spc="-5" dirty="0">
                <a:latin typeface="Calibri"/>
                <a:cs typeface="Calibri"/>
              </a:rPr>
              <a:t>Edebilmek için-</a:t>
            </a:r>
            <a:r>
              <a:rPr sz="1200" spc="-5" dirty="0">
                <a:latin typeface="Calibri"/>
                <a:cs typeface="Calibri"/>
              </a:rPr>
              <a:t>Döngüsel </a:t>
            </a:r>
            <a:r>
              <a:rPr sz="1200" spc="-10" dirty="0">
                <a:latin typeface="Calibri"/>
                <a:cs typeface="Calibri"/>
              </a:rPr>
              <a:t>ekonomiye </a:t>
            </a:r>
            <a:r>
              <a:rPr sz="1200" spc="-5" dirty="0">
                <a:latin typeface="Calibri"/>
                <a:cs typeface="Calibri"/>
              </a:rPr>
              <a:t>geçerek</a:t>
            </a:r>
            <a:r>
              <a:rPr sz="1200" spc="229" dirty="0">
                <a:latin typeface="Calibri"/>
                <a:cs typeface="Calibri"/>
              </a:rPr>
              <a:t> </a:t>
            </a:r>
            <a:r>
              <a:rPr sz="1200" spc="-5" dirty="0">
                <a:latin typeface="Calibri"/>
                <a:cs typeface="Calibri"/>
              </a:rPr>
              <a:t>atıkları</a:t>
            </a:r>
            <a:endParaRPr sz="1200" dirty="0">
              <a:latin typeface="Calibri"/>
              <a:cs typeface="Calibri"/>
            </a:endParaRPr>
          </a:p>
          <a:p>
            <a:pPr marL="12700">
              <a:lnSpc>
                <a:spcPct val="100000"/>
              </a:lnSpc>
            </a:pPr>
            <a:r>
              <a:rPr sz="1200" spc="-5" dirty="0">
                <a:latin typeface="Calibri"/>
                <a:cs typeface="Calibri"/>
              </a:rPr>
              <a:t>hammadde </a:t>
            </a:r>
            <a:r>
              <a:rPr sz="1200" spc="-10" dirty="0">
                <a:latin typeface="Calibri"/>
                <a:cs typeface="Calibri"/>
              </a:rPr>
              <a:t>olarak kullanmak yeni iş imkanları</a:t>
            </a:r>
            <a:r>
              <a:rPr sz="1200" spc="165" dirty="0">
                <a:latin typeface="Calibri"/>
                <a:cs typeface="Calibri"/>
              </a:rPr>
              <a:t> </a:t>
            </a:r>
            <a:r>
              <a:rPr sz="1200" spc="-10" dirty="0">
                <a:latin typeface="Calibri"/>
                <a:cs typeface="Calibri"/>
              </a:rPr>
              <a:t>oluşturmak</a:t>
            </a:r>
            <a:endParaRPr sz="1200" dirty="0">
              <a:latin typeface="Calibri"/>
              <a:cs typeface="Calibri"/>
            </a:endParaRPr>
          </a:p>
          <a:p>
            <a:pPr marL="189230" indent="-177165">
              <a:lnSpc>
                <a:spcPct val="100000"/>
              </a:lnSpc>
              <a:buFont typeface="Calibri"/>
              <a:buAutoNum type="arabicPlain" startAt="3"/>
              <a:tabLst>
                <a:tab pos="189865" algn="l"/>
              </a:tabLst>
            </a:pPr>
            <a:r>
              <a:rPr sz="1200" b="1" spc="-5" dirty="0">
                <a:latin typeface="Calibri"/>
                <a:cs typeface="Calibri"/>
              </a:rPr>
              <a:t>Çevresel Zararların Giderilmesi İçin-</a:t>
            </a:r>
            <a:r>
              <a:rPr sz="1200" spc="-5" dirty="0">
                <a:latin typeface="Calibri"/>
                <a:cs typeface="Calibri"/>
              </a:rPr>
              <a:t>Çevre </a:t>
            </a:r>
            <a:r>
              <a:rPr sz="1200" spc="5" dirty="0">
                <a:latin typeface="Calibri"/>
                <a:cs typeface="Calibri"/>
              </a:rPr>
              <a:t>ve </a:t>
            </a:r>
            <a:r>
              <a:rPr sz="1200" dirty="0">
                <a:latin typeface="Calibri"/>
                <a:cs typeface="Calibri"/>
              </a:rPr>
              <a:t>insan </a:t>
            </a:r>
            <a:r>
              <a:rPr sz="1200" spc="-5" dirty="0">
                <a:latin typeface="Calibri"/>
                <a:cs typeface="Calibri"/>
              </a:rPr>
              <a:t>sağlığını </a:t>
            </a:r>
            <a:r>
              <a:rPr sz="1200" spc="-10" dirty="0">
                <a:latin typeface="Calibri"/>
                <a:cs typeface="Calibri"/>
              </a:rPr>
              <a:t>korumak-Kirlilik</a:t>
            </a:r>
            <a:r>
              <a:rPr sz="1200" spc="-125" dirty="0">
                <a:latin typeface="Calibri"/>
                <a:cs typeface="Calibri"/>
              </a:rPr>
              <a:t> </a:t>
            </a:r>
            <a:r>
              <a:rPr sz="1200" spc="-5" dirty="0">
                <a:latin typeface="Calibri"/>
                <a:cs typeface="Calibri"/>
              </a:rPr>
              <a:t>giderlerini</a:t>
            </a:r>
            <a:endParaRPr sz="1200" dirty="0">
              <a:latin typeface="Calibri"/>
              <a:cs typeface="Calibri"/>
            </a:endParaRPr>
          </a:p>
          <a:p>
            <a:pPr marL="12700">
              <a:lnSpc>
                <a:spcPct val="100000"/>
              </a:lnSpc>
            </a:pPr>
            <a:r>
              <a:rPr sz="1200" spc="-5" dirty="0">
                <a:latin typeface="Calibri"/>
                <a:cs typeface="Calibri"/>
              </a:rPr>
              <a:t>azaltmak</a:t>
            </a:r>
            <a:endParaRPr sz="1200" dirty="0">
              <a:latin typeface="Calibri"/>
              <a:cs typeface="Calibri"/>
            </a:endParaRPr>
          </a:p>
          <a:p>
            <a:pPr marL="12700" marR="5080">
              <a:lnSpc>
                <a:spcPct val="100000"/>
              </a:lnSpc>
              <a:buFont typeface="Calibri"/>
              <a:buAutoNum type="arabicPlain" startAt="4"/>
              <a:tabLst>
                <a:tab pos="208279" algn="l"/>
              </a:tabLst>
            </a:pPr>
            <a:r>
              <a:rPr lang="en-US" sz="1200" b="1" spc="-5" dirty="0">
                <a:latin typeface="Calibri"/>
                <a:cs typeface="Calibri"/>
              </a:rPr>
              <a:t>    </a:t>
            </a:r>
            <a:r>
              <a:rPr sz="1200" b="1" spc="-5" dirty="0" err="1">
                <a:latin typeface="Calibri"/>
                <a:cs typeface="Calibri"/>
              </a:rPr>
              <a:t>Sosyal</a:t>
            </a:r>
            <a:r>
              <a:rPr sz="1200" b="1" spc="-5" dirty="0">
                <a:latin typeface="Calibri"/>
                <a:cs typeface="Calibri"/>
              </a:rPr>
              <a:t> Açıdan </a:t>
            </a:r>
            <a:r>
              <a:rPr sz="1200" b="1" dirty="0">
                <a:latin typeface="Calibri"/>
                <a:cs typeface="Calibri"/>
              </a:rPr>
              <a:t>Bütünleşmek </a:t>
            </a:r>
            <a:r>
              <a:rPr sz="1200" b="1" spc="-5" dirty="0">
                <a:latin typeface="Calibri"/>
                <a:cs typeface="Calibri"/>
              </a:rPr>
              <a:t>İçin-</a:t>
            </a:r>
            <a:r>
              <a:rPr sz="1200" spc="-5" dirty="0">
                <a:latin typeface="Calibri"/>
                <a:cs typeface="Calibri"/>
              </a:rPr>
              <a:t>Halkın </a:t>
            </a:r>
            <a:r>
              <a:rPr sz="1200" spc="-10" dirty="0">
                <a:latin typeface="Calibri"/>
                <a:cs typeface="Calibri"/>
              </a:rPr>
              <a:t>duyarlı </a:t>
            </a:r>
            <a:r>
              <a:rPr sz="1200" spc="-5" dirty="0">
                <a:latin typeface="Calibri"/>
                <a:cs typeface="Calibri"/>
              </a:rPr>
              <a:t>olmasına katkı </a:t>
            </a:r>
            <a:r>
              <a:rPr sz="1200" dirty="0">
                <a:latin typeface="Calibri"/>
                <a:cs typeface="Calibri"/>
              </a:rPr>
              <a:t>sağlamak-Daha </a:t>
            </a:r>
            <a:r>
              <a:rPr sz="1200" spc="-10" dirty="0">
                <a:latin typeface="Calibri"/>
                <a:cs typeface="Calibri"/>
              </a:rPr>
              <a:t>çevre  dostu </a:t>
            </a:r>
            <a:r>
              <a:rPr sz="1200" spc="-5" dirty="0">
                <a:latin typeface="Calibri"/>
                <a:cs typeface="Calibri"/>
              </a:rPr>
              <a:t>yaşam </a:t>
            </a:r>
            <a:r>
              <a:rPr sz="1200" spc="-10" dirty="0">
                <a:latin typeface="Calibri"/>
                <a:cs typeface="Calibri"/>
              </a:rPr>
              <a:t>tarzına </a:t>
            </a:r>
            <a:r>
              <a:rPr sz="1200" spc="-5" dirty="0">
                <a:latin typeface="Calibri"/>
                <a:cs typeface="Calibri"/>
              </a:rPr>
              <a:t>sahip</a:t>
            </a:r>
            <a:r>
              <a:rPr sz="1200" spc="40" dirty="0">
                <a:latin typeface="Calibri"/>
                <a:cs typeface="Calibri"/>
              </a:rPr>
              <a:t> </a:t>
            </a:r>
            <a:r>
              <a:rPr sz="1200" spc="-5" dirty="0">
                <a:latin typeface="Calibri"/>
                <a:cs typeface="Calibri"/>
              </a:rPr>
              <a:t>olmak</a:t>
            </a:r>
            <a:endParaRPr sz="1200" dirty="0">
              <a:latin typeface="Calibri"/>
              <a:cs typeface="Calibri"/>
            </a:endParaRPr>
          </a:p>
        </p:txBody>
      </p:sp>
      <p:sp>
        <p:nvSpPr>
          <p:cNvPr id="31" name="object 31"/>
          <p:cNvSpPr txBox="1"/>
          <p:nvPr/>
        </p:nvSpPr>
        <p:spPr>
          <a:xfrm>
            <a:off x="6145032" y="1395836"/>
            <a:ext cx="5424170" cy="858519"/>
          </a:xfrm>
          <a:prstGeom prst="rect">
            <a:avLst/>
          </a:prstGeom>
        </p:spPr>
        <p:txBody>
          <a:bodyPr vert="horz" wrap="square" lIns="0" tIns="13335" rIns="0" bIns="0" rtlCol="0">
            <a:spAutoFit/>
          </a:bodyPr>
          <a:lstStyle/>
          <a:p>
            <a:pPr marL="12700" marR="5080">
              <a:lnSpc>
                <a:spcPct val="100000"/>
              </a:lnSpc>
              <a:spcBef>
                <a:spcPts val="105"/>
              </a:spcBef>
            </a:pPr>
            <a:r>
              <a:rPr sz="1100" b="1" dirty="0">
                <a:solidFill>
                  <a:srgbClr val="404040"/>
                </a:solidFill>
                <a:latin typeface="Arial"/>
                <a:cs typeface="Arial"/>
              </a:rPr>
              <a:t>Sıfır </a:t>
            </a:r>
            <a:r>
              <a:rPr sz="1100" b="1" spc="-10" dirty="0">
                <a:solidFill>
                  <a:srgbClr val="404040"/>
                </a:solidFill>
                <a:latin typeface="Arial"/>
                <a:cs typeface="Arial"/>
              </a:rPr>
              <a:t>Atık”; </a:t>
            </a:r>
            <a:r>
              <a:rPr sz="1100" b="1" spc="-5" dirty="0">
                <a:solidFill>
                  <a:srgbClr val="404040"/>
                </a:solidFill>
                <a:latin typeface="Arial"/>
                <a:cs typeface="Arial"/>
              </a:rPr>
              <a:t>İsrafın </a:t>
            </a:r>
            <a:r>
              <a:rPr sz="1100" b="1" spc="-10" dirty="0">
                <a:solidFill>
                  <a:srgbClr val="404040"/>
                </a:solidFill>
                <a:latin typeface="Arial"/>
                <a:cs typeface="Arial"/>
              </a:rPr>
              <a:t>önlenmesi, </a:t>
            </a:r>
            <a:r>
              <a:rPr sz="1100" b="1" dirty="0">
                <a:solidFill>
                  <a:srgbClr val="404040"/>
                </a:solidFill>
                <a:latin typeface="Arial"/>
                <a:cs typeface="Arial"/>
              </a:rPr>
              <a:t>doğal </a:t>
            </a:r>
            <a:r>
              <a:rPr sz="1100" b="1" spc="-5" dirty="0">
                <a:solidFill>
                  <a:srgbClr val="404040"/>
                </a:solidFill>
                <a:latin typeface="Arial"/>
                <a:cs typeface="Arial"/>
              </a:rPr>
              <a:t>kaynaklarımızın </a:t>
            </a:r>
            <a:r>
              <a:rPr sz="1100" b="1" dirty="0">
                <a:solidFill>
                  <a:srgbClr val="404040"/>
                </a:solidFill>
                <a:latin typeface="Arial"/>
                <a:cs typeface="Arial"/>
              </a:rPr>
              <a:t>daha </a:t>
            </a:r>
            <a:r>
              <a:rPr sz="1100" b="1" spc="-10" dirty="0">
                <a:solidFill>
                  <a:srgbClr val="404040"/>
                </a:solidFill>
                <a:latin typeface="Arial"/>
                <a:cs typeface="Arial"/>
              </a:rPr>
              <a:t>verimli kullanılması, </a:t>
            </a:r>
            <a:r>
              <a:rPr sz="1100" b="1" dirty="0">
                <a:solidFill>
                  <a:srgbClr val="404040"/>
                </a:solidFill>
                <a:latin typeface="Arial"/>
                <a:cs typeface="Arial"/>
              </a:rPr>
              <a:t>atık  </a:t>
            </a:r>
            <a:r>
              <a:rPr sz="1100" b="1" spc="-10" dirty="0">
                <a:solidFill>
                  <a:srgbClr val="404040"/>
                </a:solidFill>
                <a:latin typeface="Arial"/>
                <a:cs typeface="Arial"/>
              </a:rPr>
              <a:t>oluşum </a:t>
            </a:r>
            <a:r>
              <a:rPr sz="1100" b="1" spc="-5" dirty="0">
                <a:solidFill>
                  <a:srgbClr val="404040"/>
                </a:solidFill>
                <a:latin typeface="Arial"/>
                <a:cs typeface="Arial"/>
              </a:rPr>
              <a:t>sebeplerinin </a:t>
            </a:r>
            <a:r>
              <a:rPr sz="1100" b="1" dirty="0">
                <a:solidFill>
                  <a:srgbClr val="404040"/>
                </a:solidFill>
                <a:latin typeface="Arial"/>
                <a:cs typeface="Arial"/>
              </a:rPr>
              <a:t>gözden </a:t>
            </a:r>
            <a:r>
              <a:rPr sz="1100" b="1" spc="-5" dirty="0">
                <a:solidFill>
                  <a:srgbClr val="404040"/>
                </a:solidFill>
                <a:latin typeface="Arial"/>
                <a:cs typeface="Arial"/>
              </a:rPr>
              <a:t>geçirilerek </a:t>
            </a:r>
            <a:r>
              <a:rPr sz="1100" b="1" dirty="0">
                <a:solidFill>
                  <a:srgbClr val="404040"/>
                </a:solidFill>
                <a:latin typeface="Arial"/>
                <a:cs typeface="Arial"/>
              </a:rPr>
              <a:t>atık </a:t>
            </a:r>
            <a:r>
              <a:rPr sz="1100" b="1" spc="-10" dirty="0">
                <a:solidFill>
                  <a:srgbClr val="404040"/>
                </a:solidFill>
                <a:latin typeface="Arial"/>
                <a:cs typeface="Arial"/>
              </a:rPr>
              <a:t>oluşumunun </a:t>
            </a:r>
            <a:r>
              <a:rPr sz="1100" b="1" spc="-5" dirty="0">
                <a:solidFill>
                  <a:srgbClr val="404040"/>
                </a:solidFill>
                <a:latin typeface="Arial"/>
                <a:cs typeface="Arial"/>
              </a:rPr>
              <a:t>engellenmesi</a:t>
            </a:r>
            <a:r>
              <a:rPr sz="1100" b="1" spc="35" dirty="0">
                <a:solidFill>
                  <a:srgbClr val="404040"/>
                </a:solidFill>
                <a:latin typeface="Arial"/>
                <a:cs typeface="Arial"/>
              </a:rPr>
              <a:t> </a:t>
            </a:r>
            <a:r>
              <a:rPr sz="1100" b="1" spc="-5" dirty="0">
                <a:solidFill>
                  <a:srgbClr val="404040"/>
                </a:solidFill>
                <a:latin typeface="Arial"/>
                <a:cs typeface="Arial"/>
              </a:rPr>
              <a:t>veya</a:t>
            </a:r>
            <a:endParaRPr sz="1100" dirty="0">
              <a:latin typeface="Arial"/>
              <a:cs typeface="Arial"/>
            </a:endParaRPr>
          </a:p>
          <a:p>
            <a:pPr marL="12700" marR="184150">
              <a:lnSpc>
                <a:spcPct val="98300"/>
              </a:lnSpc>
              <a:spcBef>
                <a:spcPts val="20"/>
              </a:spcBef>
            </a:pPr>
            <a:r>
              <a:rPr sz="1100" b="1" spc="-15" dirty="0">
                <a:solidFill>
                  <a:srgbClr val="404040"/>
                </a:solidFill>
                <a:latin typeface="Arial"/>
                <a:cs typeface="Arial"/>
              </a:rPr>
              <a:t>minimize </a:t>
            </a:r>
            <a:r>
              <a:rPr sz="1100" b="1" spc="-10" dirty="0">
                <a:solidFill>
                  <a:srgbClr val="404040"/>
                </a:solidFill>
                <a:latin typeface="Arial"/>
                <a:cs typeface="Arial"/>
              </a:rPr>
              <a:t>edilmesi, </a:t>
            </a:r>
            <a:r>
              <a:rPr sz="1100" b="1" dirty="0">
                <a:solidFill>
                  <a:srgbClr val="404040"/>
                </a:solidFill>
                <a:latin typeface="Arial"/>
                <a:cs typeface="Arial"/>
              </a:rPr>
              <a:t>atığın </a:t>
            </a:r>
            <a:r>
              <a:rPr sz="1100" b="1" spc="-10" dirty="0">
                <a:solidFill>
                  <a:srgbClr val="404040"/>
                </a:solidFill>
                <a:latin typeface="Arial"/>
                <a:cs typeface="Arial"/>
              </a:rPr>
              <a:t>oluşması </a:t>
            </a:r>
            <a:r>
              <a:rPr sz="1100" b="1" spc="-5" dirty="0">
                <a:solidFill>
                  <a:srgbClr val="404040"/>
                </a:solidFill>
                <a:latin typeface="Arial"/>
                <a:cs typeface="Arial"/>
              </a:rPr>
              <a:t>durumunda </a:t>
            </a:r>
            <a:r>
              <a:rPr sz="1100" b="1" spc="-10" dirty="0">
                <a:solidFill>
                  <a:srgbClr val="404040"/>
                </a:solidFill>
                <a:latin typeface="Arial"/>
                <a:cs typeface="Arial"/>
              </a:rPr>
              <a:t>ise </a:t>
            </a:r>
            <a:r>
              <a:rPr sz="1100" b="1" dirty="0">
                <a:solidFill>
                  <a:srgbClr val="404040"/>
                </a:solidFill>
                <a:latin typeface="Arial"/>
                <a:cs typeface="Arial"/>
              </a:rPr>
              <a:t>kaynağında </a:t>
            </a:r>
            <a:r>
              <a:rPr sz="1100" b="1" spc="-5" dirty="0">
                <a:solidFill>
                  <a:srgbClr val="404040"/>
                </a:solidFill>
                <a:latin typeface="Arial"/>
                <a:cs typeface="Arial"/>
              </a:rPr>
              <a:t>ayrılarak </a:t>
            </a:r>
            <a:r>
              <a:rPr sz="1100" b="1" dirty="0">
                <a:solidFill>
                  <a:srgbClr val="404040"/>
                </a:solidFill>
                <a:latin typeface="Arial"/>
                <a:cs typeface="Arial"/>
              </a:rPr>
              <a:t>geri  </a:t>
            </a:r>
            <a:r>
              <a:rPr sz="1100" b="1" spc="-5" dirty="0">
                <a:solidFill>
                  <a:srgbClr val="404040"/>
                </a:solidFill>
                <a:latin typeface="Arial"/>
                <a:cs typeface="Arial"/>
              </a:rPr>
              <a:t>dönüşüme kazandırılması noktasında mevcut </a:t>
            </a:r>
            <a:r>
              <a:rPr sz="1100" b="1" spc="-10" dirty="0">
                <a:solidFill>
                  <a:srgbClr val="404040"/>
                </a:solidFill>
                <a:latin typeface="Arial"/>
                <a:cs typeface="Arial"/>
              </a:rPr>
              <a:t>sistemi </a:t>
            </a:r>
            <a:r>
              <a:rPr sz="1100" b="1" dirty="0">
                <a:solidFill>
                  <a:srgbClr val="404040"/>
                </a:solidFill>
                <a:latin typeface="Arial"/>
                <a:cs typeface="Arial"/>
              </a:rPr>
              <a:t>daha </a:t>
            </a:r>
            <a:r>
              <a:rPr sz="1100" b="1" spc="-5" dirty="0">
                <a:solidFill>
                  <a:srgbClr val="404040"/>
                </a:solidFill>
                <a:latin typeface="Arial"/>
                <a:cs typeface="Arial"/>
              </a:rPr>
              <a:t>düzenli, </a:t>
            </a:r>
            <a:r>
              <a:rPr sz="1100" b="1" spc="-15" dirty="0">
                <a:solidFill>
                  <a:srgbClr val="404040"/>
                </a:solidFill>
                <a:latin typeface="Arial"/>
                <a:cs typeface="Arial"/>
              </a:rPr>
              <a:t>sistemli </a:t>
            </a:r>
            <a:r>
              <a:rPr sz="1100" b="1" spc="-10" dirty="0">
                <a:solidFill>
                  <a:srgbClr val="404040"/>
                </a:solidFill>
                <a:latin typeface="Arial"/>
                <a:cs typeface="Arial"/>
              </a:rPr>
              <a:t>ve  uygulanabilir bir temele </a:t>
            </a:r>
            <a:r>
              <a:rPr sz="1100" b="1" spc="-5" dirty="0">
                <a:solidFill>
                  <a:srgbClr val="404040"/>
                </a:solidFill>
                <a:latin typeface="Arial"/>
                <a:cs typeface="Arial"/>
              </a:rPr>
              <a:t>oturtmak amacıyla sıfır </a:t>
            </a:r>
            <a:r>
              <a:rPr sz="1100" b="1" dirty="0">
                <a:solidFill>
                  <a:srgbClr val="404040"/>
                </a:solidFill>
                <a:latin typeface="Arial"/>
                <a:cs typeface="Arial"/>
              </a:rPr>
              <a:t>atık </a:t>
            </a:r>
            <a:r>
              <a:rPr sz="1100" b="1" spc="-10" dirty="0">
                <a:solidFill>
                  <a:srgbClr val="404040"/>
                </a:solidFill>
                <a:latin typeface="Arial"/>
                <a:cs typeface="Arial"/>
              </a:rPr>
              <a:t>prensibiyle yola</a:t>
            </a:r>
            <a:r>
              <a:rPr sz="1100" b="1" spc="145" dirty="0">
                <a:solidFill>
                  <a:srgbClr val="404040"/>
                </a:solidFill>
                <a:latin typeface="Arial"/>
                <a:cs typeface="Arial"/>
              </a:rPr>
              <a:t> </a:t>
            </a:r>
            <a:r>
              <a:rPr sz="1100" b="1" dirty="0">
                <a:solidFill>
                  <a:srgbClr val="404040"/>
                </a:solidFill>
                <a:latin typeface="Arial"/>
                <a:cs typeface="Arial"/>
              </a:rPr>
              <a:t>çıkılmıştır</a:t>
            </a:r>
            <a:r>
              <a:rPr sz="1100" dirty="0">
                <a:solidFill>
                  <a:srgbClr val="404040"/>
                </a:solidFill>
                <a:latin typeface="Arial"/>
                <a:cs typeface="Arial"/>
              </a:rPr>
              <a:t>.</a:t>
            </a:r>
            <a:endParaRPr sz="1100" dirty="0">
              <a:latin typeface="Arial"/>
              <a:cs typeface="Arial"/>
            </a:endParaRPr>
          </a:p>
        </p:txBody>
      </p:sp>
      <p:sp>
        <p:nvSpPr>
          <p:cNvPr id="32" name="object 32"/>
          <p:cNvSpPr/>
          <p:nvPr/>
        </p:nvSpPr>
        <p:spPr>
          <a:xfrm>
            <a:off x="396435" y="1408301"/>
            <a:ext cx="4288976" cy="3471545"/>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9282927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1236932" y="1011382"/>
            <a:ext cx="9514195" cy="4668982"/>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5037852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431142" y="996703"/>
            <a:ext cx="7690484" cy="565539"/>
          </a:xfrm>
          <a:prstGeom prst="rect">
            <a:avLst/>
          </a:prstGeom>
        </p:spPr>
        <p:txBody>
          <a:bodyPr vert="horz" wrap="square" lIns="0" tIns="11430" rIns="0" bIns="0" rtlCol="0">
            <a:spAutoFit/>
          </a:bodyPr>
          <a:lstStyle/>
          <a:p>
            <a:pPr marL="12700">
              <a:lnSpc>
                <a:spcPct val="100000"/>
              </a:lnSpc>
              <a:spcBef>
                <a:spcPts val="90"/>
              </a:spcBef>
            </a:pPr>
            <a:r>
              <a:rPr sz="3600" b="1" spc="-5" dirty="0">
                <a:solidFill>
                  <a:srgbClr val="4461A3"/>
                </a:solidFill>
                <a:cs typeface="Arial"/>
              </a:rPr>
              <a:t>Tüketim </a:t>
            </a:r>
            <a:r>
              <a:rPr sz="3600" b="1" spc="-10" dirty="0">
                <a:solidFill>
                  <a:srgbClr val="4461A3"/>
                </a:solidFill>
                <a:cs typeface="Arial"/>
              </a:rPr>
              <a:t>alışkanlıkları </a:t>
            </a:r>
            <a:r>
              <a:rPr sz="3600" b="1" spc="-5" dirty="0">
                <a:solidFill>
                  <a:srgbClr val="4461A3"/>
                </a:solidFill>
                <a:cs typeface="Arial"/>
              </a:rPr>
              <a:t>ve </a:t>
            </a:r>
            <a:r>
              <a:rPr sz="3600" b="1" spc="-10" dirty="0">
                <a:solidFill>
                  <a:srgbClr val="4461A3"/>
                </a:solidFill>
                <a:cs typeface="Arial"/>
              </a:rPr>
              <a:t>doğrusal</a:t>
            </a:r>
            <a:r>
              <a:rPr sz="3600" b="1" dirty="0">
                <a:solidFill>
                  <a:srgbClr val="4461A3"/>
                </a:solidFill>
                <a:cs typeface="Arial"/>
              </a:rPr>
              <a:t> </a:t>
            </a:r>
            <a:r>
              <a:rPr sz="3600" b="1" spc="-10" dirty="0">
                <a:solidFill>
                  <a:srgbClr val="4461A3"/>
                </a:solidFill>
                <a:cs typeface="Arial"/>
              </a:rPr>
              <a:t>ekonomi</a:t>
            </a:r>
            <a:endParaRPr sz="3600" b="1" dirty="0">
              <a:solidFill>
                <a:srgbClr val="4461A3"/>
              </a:solidFill>
              <a:cs typeface="Arial"/>
            </a:endParaRPr>
          </a:p>
        </p:txBody>
      </p:sp>
      <p:sp>
        <p:nvSpPr>
          <p:cNvPr id="5" name="object 5"/>
          <p:cNvSpPr/>
          <p:nvPr/>
        </p:nvSpPr>
        <p:spPr>
          <a:xfrm>
            <a:off x="1271569" y="1869948"/>
            <a:ext cx="9144000" cy="3898391"/>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2892551" y="6089903"/>
            <a:ext cx="627888" cy="576072"/>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6495288" y="6172200"/>
            <a:ext cx="896112" cy="539496"/>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8567928" y="6217920"/>
            <a:ext cx="755903" cy="448056"/>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4486655" y="6129528"/>
            <a:ext cx="899160" cy="542544"/>
          </a:xfrm>
          <a:prstGeom prst="rect">
            <a:avLst/>
          </a:prstGeom>
          <a:blipFill>
            <a:blip r:embed="rId6"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9963494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706583" y="1289241"/>
            <a:ext cx="9199880" cy="566822"/>
          </a:xfrm>
          <a:prstGeom prst="rect">
            <a:avLst/>
          </a:prstGeom>
        </p:spPr>
        <p:txBody>
          <a:bodyPr vert="horz" wrap="square" lIns="0" tIns="12700" rIns="0" bIns="0" rtlCol="0">
            <a:spAutoFit/>
          </a:bodyPr>
          <a:lstStyle/>
          <a:p>
            <a:pPr marL="12700">
              <a:lnSpc>
                <a:spcPct val="100000"/>
              </a:lnSpc>
              <a:spcBef>
                <a:spcPts val="100"/>
              </a:spcBef>
            </a:pPr>
            <a:r>
              <a:rPr sz="3600" b="1" spc="-60" dirty="0">
                <a:solidFill>
                  <a:srgbClr val="4461A3"/>
                </a:solidFill>
                <a:cs typeface="Arial"/>
              </a:rPr>
              <a:t>Vahşi </a:t>
            </a:r>
            <a:r>
              <a:rPr sz="3600" b="1" spc="-15" dirty="0">
                <a:solidFill>
                  <a:srgbClr val="4461A3"/>
                </a:solidFill>
                <a:cs typeface="Arial"/>
              </a:rPr>
              <a:t>Depolamadan </a:t>
            </a:r>
            <a:r>
              <a:rPr sz="3600" b="1" spc="-5" dirty="0">
                <a:solidFill>
                  <a:srgbClr val="4461A3"/>
                </a:solidFill>
                <a:cs typeface="Arial"/>
              </a:rPr>
              <a:t>Atık </a:t>
            </a:r>
            <a:r>
              <a:rPr sz="3600" b="1" spc="-10" dirty="0">
                <a:solidFill>
                  <a:srgbClr val="4461A3"/>
                </a:solidFill>
                <a:cs typeface="Arial"/>
              </a:rPr>
              <a:t>Yönetimine</a:t>
            </a:r>
            <a:r>
              <a:rPr sz="3600" b="1" spc="-95" dirty="0">
                <a:solidFill>
                  <a:srgbClr val="4461A3"/>
                </a:solidFill>
                <a:cs typeface="Arial"/>
              </a:rPr>
              <a:t> </a:t>
            </a:r>
            <a:r>
              <a:rPr sz="3600" b="1" spc="-55" dirty="0">
                <a:solidFill>
                  <a:srgbClr val="4461A3"/>
                </a:solidFill>
                <a:cs typeface="Arial"/>
              </a:rPr>
              <a:t>Yolculuk</a:t>
            </a:r>
          </a:p>
        </p:txBody>
      </p:sp>
      <p:sp>
        <p:nvSpPr>
          <p:cNvPr id="5" name="object 5"/>
          <p:cNvSpPr/>
          <p:nvPr/>
        </p:nvSpPr>
        <p:spPr>
          <a:xfrm>
            <a:off x="706583" y="2232799"/>
            <a:ext cx="4918364" cy="3238360"/>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6406896" y="2232799"/>
            <a:ext cx="5064668" cy="3238360"/>
          </a:xfrm>
          <a:prstGeom prst="rect">
            <a:avLst/>
          </a:prstGeom>
          <a:blipFill>
            <a:blip r:embed="rId3"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1611811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401784" y="1052945"/>
            <a:ext cx="8908471" cy="4724400"/>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7240187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331677" y="1448812"/>
            <a:ext cx="9197767" cy="443711"/>
          </a:xfrm>
          <a:prstGeom prst="rect">
            <a:avLst/>
          </a:prstGeom>
        </p:spPr>
        <p:txBody>
          <a:bodyPr vert="horz" wrap="square" lIns="0" tIns="12700" rIns="0" bIns="0" rtlCol="0">
            <a:spAutoFit/>
          </a:bodyPr>
          <a:lstStyle/>
          <a:p>
            <a:pPr marL="12700">
              <a:lnSpc>
                <a:spcPct val="100000"/>
              </a:lnSpc>
              <a:spcBef>
                <a:spcPts val="100"/>
              </a:spcBef>
            </a:pPr>
            <a:r>
              <a:rPr sz="2800" dirty="0">
                <a:solidFill>
                  <a:schemeClr val="accent3">
                    <a:lumMod val="50000"/>
                  </a:schemeClr>
                </a:solidFill>
                <a:latin typeface="+mn-lt"/>
                <a:cs typeface="Arial" panose="020B0604020202020204" pitchFamily="34" charset="0"/>
              </a:rPr>
              <a:t>Ama </a:t>
            </a:r>
            <a:r>
              <a:rPr sz="2800" spc="-25" dirty="0">
                <a:solidFill>
                  <a:schemeClr val="accent3">
                    <a:lumMod val="50000"/>
                  </a:schemeClr>
                </a:solidFill>
                <a:latin typeface="+mn-lt"/>
                <a:cs typeface="Arial" panose="020B0604020202020204" pitchFamily="34" charset="0"/>
              </a:rPr>
              <a:t>dünya </a:t>
            </a:r>
            <a:r>
              <a:rPr sz="2800" spc="-10" dirty="0">
                <a:solidFill>
                  <a:schemeClr val="accent3">
                    <a:lumMod val="50000"/>
                  </a:schemeClr>
                </a:solidFill>
                <a:latin typeface="+mn-lt"/>
                <a:cs typeface="Arial" panose="020B0604020202020204" pitchFamily="34" charset="0"/>
              </a:rPr>
              <a:t>bizim </a:t>
            </a:r>
            <a:r>
              <a:rPr sz="2800" dirty="0">
                <a:solidFill>
                  <a:schemeClr val="accent3">
                    <a:lumMod val="50000"/>
                  </a:schemeClr>
                </a:solidFill>
                <a:latin typeface="+mn-lt"/>
                <a:cs typeface="Arial" panose="020B0604020202020204" pitchFamily="34" charset="0"/>
              </a:rPr>
              <a:t>değil</a:t>
            </a:r>
            <a:r>
              <a:rPr sz="2800" spc="-80" dirty="0">
                <a:solidFill>
                  <a:schemeClr val="accent3">
                    <a:lumMod val="50000"/>
                  </a:schemeClr>
                </a:solidFill>
                <a:latin typeface="+mn-lt"/>
                <a:cs typeface="Arial" panose="020B0604020202020204" pitchFamily="34" charset="0"/>
              </a:rPr>
              <a:t> </a:t>
            </a:r>
            <a:r>
              <a:rPr sz="2800" spc="-5" dirty="0">
                <a:solidFill>
                  <a:schemeClr val="accent3">
                    <a:lumMod val="50000"/>
                  </a:schemeClr>
                </a:solidFill>
                <a:latin typeface="+mn-lt"/>
                <a:cs typeface="Arial" panose="020B0604020202020204" pitchFamily="34" charset="0"/>
              </a:rPr>
              <a:t>hepimizin!!!!!</a:t>
            </a:r>
          </a:p>
        </p:txBody>
      </p:sp>
      <p:sp>
        <p:nvSpPr>
          <p:cNvPr id="5" name="object 5"/>
          <p:cNvSpPr/>
          <p:nvPr/>
        </p:nvSpPr>
        <p:spPr>
          <a:xfrm>
            <a:off x="331677" y="2134986"/>
            <a:ext cx="5057741" cy="2963487"/>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5964935" y="2134986"/>
            <a:ext cx="5215683" cy="3379123"/>
          </a:xfrm>
          <a:prstGeom prst="rect">
            <a:avLst/>
          </a:prstGeom>
          <a:blipFill>
            <a:blip r:embed="rId3"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6674785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6744219" y="2867267"/>
            <a:ext cx="5309235" cy="2607124"/>
          </a:xfrm>
          <a:prstGeom prst="rect">
            <a:avLst/>
          </a:prstGeom>
        </p:spPr>
        <p:txBody>
          <a:bodyPr vert="horz" wrap="square" lIns="0" tIns="31750" rIns="0" bIns="0" rtlCol="0">
            <a:spAutoFit/>
          </a:bodyPr>
          <a:lstStyle/>
          <a:p>
            <a:pPr marL="12700" marR="250190">
              <a:lnSpc>
                <a:spcPts val="2810"/>
              </a:lnSpc>
              <a:spcBef>
                <a:spcPts val="250"/>
              </a:spcBef>
            </a:pPr>
            <a:r>
              <a:rPr sz="3600" b="1" spc="-5" dirty="0">
                <a:solidFill>
                  <a:srgbClr val="4461A3"/>
                </a:solidFill>
                <a:latin typeface="+mj-lt"/>
                <a:cs typeface="Arial"/>
              </a:rPr>
              <a:t>Atık </a:t>
            </a:r>
            <a:r>
              <a:rPr sz="3600" b="1" spc="-10" dirty="0">
                <a:solidFill>
                  <a:srgbClr val="4461A3"/>
                </a:solidFill>
                <a:latin typeface="+mj-lt"/>
                <a:cs typeface="Arial"/>
              </a:rPr>
              <a:t>kavramı-Niye atıklarımızı  yönetmeliyiz?</a:t>
            </a:r>
            <a:endParaRPr sz="3600" b="1" dirty="0">
              <a:solidFill>
                <a:srgbClr val="4461A3"/>
              </a:solidFill>
              <a:latin typeface="+mj-lt"/>
              <a:cs typeface="Arial"/>
            </a:endParaRPr>
          </a:p>
          <a:p>
            <a:pPr>
              <a:lnSpc>
                <a:spcPct val="100000"/>
              </a:lnSpc>
              <a:spcBef>
                <a:spcPts val="40"/>
              </a:spcBef>
            </a:pPr>
            <a:endParaRPr sz="2400" dirty="0">
              <a:latin typeface="Times New Roman"/>
              <a:cs typeface="Times New Roman"/>
            </a:endParaRPr>
          </a:p>
          <a:p>
            <a:pPr marL="12700">
              <a:lnSpc>
                <a:spcPts val="2870"/>
              </a:lnSpc>
            </a:pPr>
            <a:r>
              <a:rPr sz="2400" dirty="0">
                <a:solidFill>
                  <a:srgbClr val="FFFFFF"/>
                </a:solidFill>
                <a:latin typeface="Calibri"/>
                <a:cs typeface="Calibri"/>
              </a:rPr>
              <a:t>Sadece </a:t>
            </a:r>
            <a:r>
              <a:rPr sz="2400" spc="-10" dirty="0">
                <a:solidFill>
                  <a:srgbClr val="FFFFFF"/>
                </a:solidFill>
                <a:latin typeface="Calibri"/>
                <a:cs typeface="Calibri"/>
              </a:rPr>
              <a:t>ülkemizin </a:t>
            </a:r>
            <a:r>
              <a:rPr sz="2400" dirty="0">
                <a:solidFill>
                  <a:srgbClr val="FFFFFF"/>
                </a:solidFill>
                <a:latin typeface="Calibri"/>
                <a:cs typeface="Calibri"/>
              </a:rPr>
              <a:t>değil pek</a:t>
            </a:r>
            <a:r>
              <a:rPr sz="2400" spc="-170" dirty="0">
                <a:solidFill>
                  <a:srgbClr val="FFFFFF"/>
                </a:solidFill>
                <a:latin typeface="Calibri"/>
                <a:cs typeface="Calibri"/>
              </a:rPr>
              <a:t> </a:t>
            </a:r>
            <a:r>
              <a:rPr sz="2400" spc="-15" dirty="0">
                <a:solidFill>
                  <a:srgbClr val="FFFFFF"/>
                </a:solidFill>
                <a:latin typeface="Calibri"/>
                <a:cs typeface="Calibri"/>
              </a:rPr>
              <a:t>çok</a:t>
            </a:r>
            <a:endParaRPr sz="2400" dirty="0">
              <a:latin typeface="Calibri"/>
              <a:cs typeface="Calibri"/>
            </a:endParaRPr>
          </a:p>
          <a:p>
            <a:pPr marL="12700" marR="5080">
              <a:lnSpc>
                <a:spcPts val="2880"/>
              </a:lnSpc>
              <a:spcBef>
                <a:spcPts val="85"/>
              </a:spcBef>
            </a:pPr>
            <a:r>
              <a:rPr sz="2400" spc="-10" dirty="0">
                <a:solidFill>
                  <a:srgbClr val="FFFFFF"/>
                </a:solidFill>
                <a:latin typeface="Calibri"/>
                <a:cs typeface="Calibri"/>
              </a:rPr>
              <a:t>gelişmekte </a:t>
            </a:r>
            <a:r>
              <a:rPr sz="2400" spc="-5" dirty="0">
                <a:solidFill>
                  <a:srgbClr val="FFFFFF"/>
                </a:solidFill>
                <a:latin typeface="Calibri"/>
                <a:cs typeface="Calibri"/>
              </a:rPr>
              <a:t>olan </a:t>
            </a:r>
            <a:r>
              <a:rPr sz="2400" spc="-10" dirty="0">
                <a:solidFill>
                  <a:srgbClr val="FFFFFF"/>
                </a:solidFill>
                <a:latin typeface="Calibri"/>
                <a:cs typeface="Calibri"/>
              </a:rPr>
              <a:t>ülkenin </a:t>
            </a:r>
            <a:r>
              <a:rPr sz="2400" dirty="0">
                <a:solidFill>
                  <a:srgbClr val="FFFFFF"/>
                </a:solidFill>
                <a:latin typeface="Calibri"/>
                <a:cs typeface="Calibri"/>
              </a:rPr>
              <a:t>büyük  </a:t>
            </a:r>
            <a:r>
              <a:rPr sz="2400" spc="-5" dirty="0">
                <a:solidFill>
                  <a:srgbClr val="FFFFFF"/>
                </a:solidFill>
                <a:latin typeface="Calibri"/>
                <a:cs typeface="Calibri"/>
              </a:rPr>
              <a:t>problemi </a:t>
            </a:r>
            <a:r>
              <a:rPr sz="2400" spc="-15" dirty="0">
                <a:solidFill>
                  <a:srgbClr val="FFFFFF"/>
                </a:solidFill>
                <a:latin typeface="Calibri"/>
                <a:cs typeface="Calibri"/>
              </a:rPr>
              <a:t>işte </a:t>
            </a:r>
            <a:r>
              <a:rPr sz="2400" spc="-5" dirty="0">
                <a:solidFill>
                  <a:srgbClr val="FFFFFF"/>
                </a:solidFill>
                <a:latin typeface="Calibri"/>
                <a:cs typeface="Calibri"/>
              </a:rPr>
              <a:t>Hindistan </a:t>
            </a:r>
            <a:r>
              <a:rPr sz="2400" dirty="0">
                <a:solidFill>
                  <a:srgbClr val="FFFFFF"/>
                </a:solidFill>
                <a:latin typeface="Calibri"/>
                <a:cs typeface="Calibri"/>
              </a:rPr>
              <a:t>Ganj</a:t>
            </a:r>
            <a:r>
              <a:rPr sz="2400" spc="-145" dirty="0">
                <a:solidFill>
                  <a:srgbClr val="FFFFFF"/>
                </a:solidFill>
                <a:latin typeface="Calibri"/>
                <a:cs typeface="Calibri"/>
              </a:rPr>
              <a:t> </a:t>
            </a:r>
            <a:r>
              <a:rPr sz="2400" dirty="0">
                <a:solidFill>
                  <a:srgbClr val="FFFFFF"/>
                </a:solidFill>
                <a:latin typeface="Calibri"/>
                <a:cs typeface="Calibri"/>
              </a:rPr>
              <a:t>nehri</a:t>
            </a:r>
            <a:endParaRPr sz="2400" dirty="0">
              <a:latin typeface="Calibri"/>
              <a:cs typeface="Calibri"/>
            </a:endParaRPr>
          </a:p>
          <a:p>
            <a:pPr marL="12700">
              <a:lnSpc>
                <a:spcPts val="2785"/>
              </a:lnSpc>
            </a:pPr>
            <a:r>
              <a:rPr sz="2400" spc="-10" dirty="0">
                <a:solidFill>
                  <a:srgbClr val="FFFFFF"/>
                </a:solidFill>
                <a:latin typeface="Calibri"/>
                <a:cs typeface="Calibri"/>
              </a:rPr>
              <a:t>....</a:t>
            </a:r>
            <a:endParaRPr sz="2400" dirty="0">
              <a:latin typeface="Calibri"/>
              <a:cs typeface="Calibri"/>
            </a:endParaRPr>
          </a:p>
        </p:txBody>
      </p:sp>
      <p:sp>
        <p:nvSpPr>
          <p:cNvPr id="6" name="object 6"/>
          <p:cNvSpPr/>
          <p:nvPr/>
        </p:nvSpPr>
        <p:spPr>
          <a:xfrm>
            <a:off x="613479" y="1197771"/>
            <a:ext cx="5648776" cy="4311903"/>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1419197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310617" y="488160"/>
            <a:ext cx="5648960" cy="505267"/>
          </a:xfrm>
          <a:prstGeom prst="rect">
            <a:avLst/>
          </a:prstGeom>
        </p:spPr>
        <p:txBody>
          <a:bodyPr vert="horz" wrap="square" lIns="0" tIns="12700" rIns="0" bIns="0" rtlCol="0">
            <a:spAutoFit/>
          </a:bodyPr>
          <a:lstStyle/>
          <a:p>
            <a:pPr marL="12700">
              <a:lnSpc>
                <a:spcPct val="100000"/>
              </a:lnSpc>
              <a:spcBef>
                <a:spcPts val="100"/>
              </a:spcBef>
            </a:pPr>
            <a:r>
              <a:rPr sz="3200" b="1" spc="-15" dirty="0">
                <a:solidFill>
                  <a:srgbClr val="4461A3"/>
                </a:solidFill>
              </a:rPr>
              <a:t>Niye </a:t>
            </a:r>
            <a:r>
              <a:rPr sz="3200" b="1" spc="-10" dirty="0">
                <a:solidFill>
                  <a:srgbClr val="4461A3"/>
                </a:solidFill>
              </a:rPr>
              <a:t>atıklarımızı</a:t>
            </a:r>
            <a:r>
              <a:rPr sz="3200" b="1" spc="-25" dirty="0">
                <a:solidFill>
                  <a:srgbClr val="4461A3"/>
                </a:solidFill>
              </a:rPr>
              <a:t> </a:t>
            </a:r>
            <a:r>
              <a:rPr sz="3200" b="1" spc="-10" dirty="0">
                <a:solidFill>
                  <a:srgbClr val="4461A3"/>
                </a:solidFill>
              </a:rPr>
              <a:t>yönetmeliyiz?</a:t>
            </a:r>
          </a:p>
        </p:txBody>
      </p:sp>
      <p:sp>
        <p:nvSpPr>
          <p:cNvPr id="5" name="object 5"/>
          <p:cNvSpPr/>
          <p:nvPr/>
        </p:nvSpPr>
        <p:spPr>
          <a:xfrm>
            <a:off x="335280" y="1260207"/>
            <a:ext cx="3782567" cy="2514600"/>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7900414" y="417020"/>
            <a:ext cx="3953255" cy="2535936"/>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723206" y="3798088"/>
            <a:ext cx="3197630" cy="1957092"/>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4267705" y="1342841"/>
            <a:ext cx="3532633" cy="2055183"/>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4377434" y="3724655"/>
            <a:ext cx="3422904" cy="2021993"/>
          </a:xfrm>
          <a:prstGeom prst="rect">
            <a:avLst/>
          </a:prstGeom>
          <a:blipFill>
            <a:blip r:embed="rId6" cstate="print"/>
            <a:stretch>
              <a:fillRect/>
            </a:stretch>
          </a:blipFill>
        </p:spPr>
        <p:txBody>
          <a:bodyPr wrap="square" lIns="0" tIns="0" rIns="0" bIns="0" rtlCol="0"/>
          <a:lstStyle/>
          <a:p>
            <a:endParaRPr/>
          </a:p>
        </p:txBody>
      </p:sp>
      <p:sp>
        <p:nvSpPr>
          <p:cNvPr id="10" name="object 10"/>
          <p:cNvSpPr/>
          <p:nvPr/>
        </p:nvSpPr>
        <p:spPr>
          <a:xfrm>
            <a:off x="7943086" y="3505756"/>
            <a:ext cx="3953255" cy="2249424"/>
          </a:xfrm>
          <a:prstGeom prst="rect">
            <a:avLst/>
          </a:prstGeom>
          <a:blipFill>
            <a:blip r:embed="rId7"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0428183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3620261" y="6411874"/>
            <a:ext cx="5492750" cy="193675"/>
          </a:xfrm>
          <a:prstGeom prst="rect">
            <a:avLst/>
          </a:prstGeom>
        </p:spPr>
        <p:txBody>
          <a:bodyPr vert="horz" wrap="square" lIns="0" tIns="12700" rIns="0" bIns="0" rtlCol="0">
            <a:spAutoFit/>
          </a:bodyPr>
          <a:lstStyle/>
          <a:p>
            <a:pPr marL="12700">
              <a:lnSpc>
                <a:spcPct val="100000"/>
              </a:lnSpc>
              <a:spcBef>
                <a:spcPts val="100"/>
              </a:spcBef>
            </a:pPr>
            <a:r>
              <a:rPr sz="1100" spc="-5" dirty="0">
                <a:latin typeface="Calibri"/>
                <a:cs typeface="Calibri"/>
              </a:rPr>
              <a:t>PROF. DR. YÜKSEL </a:t>
            </a:r>
            <a:r>
              <a:rPr sz="1100" dirty="0">
                <a:latin typeface="Calibri"/>
                <a:cs typeface="Calibri"/>
              </a:rPr>
              <a:t>ARDALI-ONDOKUZ </a:t>
            </a:r>
            <a:r>
              <a:rPr sz="1100" spc="-5" dirty="0">
                <a:latin typeface="Calibri"/>
                <a:cs typeface="Calibri"/>
              </a:rPr>
              <a:t>MAYIS ÜNİVERSİTESİ-SIFIR </a:t>
            </a:r>
            <a:r>
              <a:rPr sz="1100" dirty="0">
                <a:latin typeface="Calibri"/>
                <a:cs typeface="Calibri"/>
              </a:rPr>
              <a:t>ATIK</a:t>
            </a:r>
            <a:r>
              <a:rPr sz="1100" spc="-85" dirty="0">
                <a:latin typeface="Calibri"/>
                <a:cs typeface="Calibri"/>
              </a:rPr>
              <a:t> </a:t>
            </a:r>
            <a:r>
              <a:rPr sz="1100" dirty="0">
                <a:latin typeface="Calibri"/>
                <a:cs typeface="Calibri"/>
              </a:rPr>
              <a:t>PROJESİ-UNDP-WEGLOBAL</a:t>
            </a:r>
            <a:endParaRPr sz="1100">
              <a:latin typeface="Calibri"/>
              <a:cs typeface="Calibri"/>
            </a:endParaRPr>
          </a:p>
        </p:txBody>
      </p:sp>
      <p:sp>
        <p:nvSpPr>
          <p:cNvPr id="5" name="object 5"/>
          <p:cNvSpPr/>
          <p:nvPr/>
        </p:nvSpPr>
        <p:spPr>
          <a:xfrm>
            <a:off x="380308" y="742326"/>
            <a:ext cx="3308465" cy="1967345"/>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3958728" y="901929"/>
            <a:ext cx="3318164" cy="2161311"/>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1152698" y="3221577"/>
            <a:ext cx="4008120" cy="2508928"/>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7462613" y="371163"/>
            <a:ext cx="4327605" cy="2338508"/>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6860770" y="3257756"/>
            <a:ext cx="4929448" cy="2521251"/>
          </a:xfrm>
          <a:prstGeom prst="rect">
            <a:avLst/>
          </a:prstGeom>
          <a:blipFill>
            <a:blip r:embed="rId6"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4057122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465789" y="902591"/>
            <a:ext cx="8218170" cy="566822"/>
          </a:xfrm>
          <a:prstGeom prst="rect">
            <a:avLst/>
          </a:prstGeom>
        </p:spPr>
        <p:txBody>
          <a:bodyPr vert="horz" wrap="square" lIns="0" tIns="12700" rIns="0" bIns="0" rtlCol="0">
            <a:spAutoFit/>
          </a:bodyPr>
          <a:lstStyle/>
          <a:p>
            <a:pPr marL="12700">
              <a:lnSpc>
                <a:spcPct val="100000"/>
              </a:lnSpc>
              <a:spcBef>
                <a:spcPts val="100"/>
              </a:spcBef>
            </a:pPr>
            <a:r>
              <a:rPr sz="3600" b="1" spc="-5" dirty="0">
                <a:solidFill>
                  <a:srgbClr val="4461A3"/>
                </a:solidFill>
                <a:cs typeface="Arial"/>
              </a:rPr>
              <a:t>Atık, </a:t>
            </a:r>
            <a:r>
              <a:rPr sz="3600" b="1" dirty="0">
                <a:solidFill>
                  <a:srgbClr val="4461A3"/>
                </a:solidFill>
                <a:cs typeface="Arial"/>
              </a:rPr>
              <a:t>su ve </a:t>
            </a:r>
            <a:r>
              <a:rPr sz="3600" b="1" spc="-10" dirty="0">
                <a:solidFill>
                  <a:srgbClr val="4461A3"/>
                </a:solidFill>
                <a:cs typeface="Arial"/>
              </a:rPr>
              <a:t>enerji ile hammadde</a:t>
            </a:r>
            <a:r>
              <a:rPr sz="3600" b="1" spc="55" dirty="0">
                <a:solidFill>
                  <a:srgbClr val="4461A3"/>
                </a:solidFill>
                <a:cs typeface="Arial"/>
              </a:rPr>
              <a:t> </a:t>
            </a:r>
            <a:r>
              <a:rPr sz="3600" b="1" spc="-15" dirty="0">
                <a:solidFill>
                  <a:srgbClr val="4461A3"/>
                </a:solidFill>
                <a:cs typeface="Arial"/>
              </a:rPr>
              <a:t>yönetimi</a:t>
            </a:r>
          </a:p>
        </p:txBody>
      </p:sp>
      <p:sp>
        <p:nvSpPr>
          <p:cNvPr id="5" name="object 5"/>
          <p:cNvSpPr/>
          <p:nvPr/>
        </p:nvSpPr>
        <p:spPr>
          <a:xfrm>
            <a:off x="465789" y="1704524"/>
            <a:ext cx="4369448" cy="3785616"/>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6193812" y="1469412"/>
            <a:ext cx="5347024" cy="4255839"/>
          </a:xfrm>
          <a:prstGeom prst="rect">
            <a:avLst/>
          </a:prstGeom>
          <a:blipFill>
            <a:blip r:embed="rId3"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6520237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369363" y="447503"/>
            <a:ext cx="5144746" cy="2905299"/>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7249807" y="2833254"/>
            <a:ext cx="4568121" cy="2944091"/>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881981" y="3335483"/>
            <a:ext cx="4632128" cy="2424543"/>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6389995" y="1025236"/>
            <a:ext cx="5427933" cy="1676399"/>
          </a:xfrm>
          <a:prstGeom prst="rect">
            <a:avLst/>
          </a:prstGeom>
          <a:blipFill>
            <a:blip r:embed="rId5"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42491491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1929660" y="900546"/>
            <a:ext cx="8308849" cy="4821381"/>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2803420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275706" y="350519"/>
            <a:ext cx="5307676" cy="5565371"/>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5945818" y="856488"/>
            <a:ext cx="5822509" cy="2288494"/>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5945818" y="3030682"/>
            <a:ext cx="5705855" cy="2320636"/>
          </a:xfrm>
          <a:prstGeom prst="rect">
            <a:avLst/>
          </a:prstGeom>
          <a:blipFill>
            <a:blip r:embed="rId4"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8900272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391806" y="505968"/>
            <a:ext cx="3833830" cy="2253996"/>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8408185" y="802386"/>
            <a:ext cx="3354324" cy="1661160"/>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4506191" y="1420706"/>
            <a:ext cx="3614512" cy="1542286"/>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391806" y="2978448"/>
            <a:ext cx="4394940" cy="2711987"/>
          </a:xfrm>
          <a:prstGeom prst="rect">
            <a:avLst/>
          </a:prstGeom>
          <a:blipFill>
            <a:blip r:embed="rId5" cstate="print"/>
            <a:stretch>
              <a:fillRect/>
            </a:stretch>
          </a:blipFill>
        </p:spPr>
        <p:txBody>
          <a:bodyPr wrap="square" lIns="0" tIns="0" rIns="0" bIns="0" rtlCol="0"/>
          <a:lstStyle/>
          <a:p>
            <a:endParaRPr/>
          </a:p>
        </p:txBody>
      </p:sp>
      <p:sp>
        <p:nvSpPr>
          <p:cNvPr id="8" name="object 8"/>
          <p:cNvSpPr/>
          <p:nvPr/>
        </p:nvSpPr>
        <p:spPr>
          <a:xfrm>
            <a:off x="7738180" y="2978448"/>
            <a:ext cx="4024329" cy="2525327"/>
          </a:xfrm>
          <a:prstGeom prst="rect">
            <a:avLst/>
          </a:prstGeom>
          <a:blipFill>
            <a:blip r:embed="rId6" cstate="print"/>
            <a:stretch>
              <a:fillRect/>
            </a:stretch>
          </a:blipFill>
        </p:spPr>
        <p:txBody>
          <a:bodyPr wrap="square" lIns="0" tIns="0" rIns="0" bIns="0" rtlCol="0"/>
          <a:lstStyle/>
          <a:p>
            <a:endParaRPr/>
          </a:p>
        </p:txBody>
      </p:sp>
      <p:sp>
        <p:nvSpPr>
          <p:cNvPr id="9" name="object 9"/>
          <p:cNvSpPr txBox="1"/>
          <p:nvPr/>
        </p:nvSpPr>
        <p:spPr>
          <a:xfrm>
            <a:off x="4225636" y="5332827"/>
            <a:ext cx="3592899" cy="310983"/>
          </a:xfrm>
          <a:prstGeom prst="rect">
            <a:avLst/>
          </a:prstGeom>
          <a:ln w="9525">
            <a:solidFill>
              <a:srgbClr val="D5DCE4"/>
            </a:solidFill>
          </a:ln>
        </p:spPr>
        <p:txBody>
          <a:bodyPr vert="horz" wrap="square" lIns="0" tIns="33655" rIns="0" bIns="0" rtlCol="0">
            <a:spAutoFit/>
          </a:bodyPr>
          <a:lstStyle/>
          <a:p>
            <a:pPr marL="832485">
              <a:lnSpc>
                <a:spcPct val="100000"/>
              </a:lnSpc>
              <a:spcBef>
                <a:spcPts val="265"/>
              </a:spcBef>
            </a:pPr>
            <a:r>
              <a:rPr sz="1800" spc="-5" dirty="0">
                <a:latin typeface="Calibri"/>
                <a:cs typeface="Calibri"/>
              </a:rPr>
              <a:t>ENTEGRE </a:t>
            </a:r>
            <a:r>
              <a:rPr sz="1800" spc="-40" dirty="0">
                <a:latin typeface="Calibri"/>
                <a:cs typeface="Calibri"/>
              </a:rPr>
              <a:t>ATIK</a:t>
            </a:r>
            <a:r>
              <a:rPr sz="1800" spc="-45" dirty="0">
                <a:latin typeface="Calibri"/>
                <a:cs typeface="Calibri"/>
              </a:rPr>
              <a:t> </a:t>
            </a:r>
            <a:r>
              <a:rPr sz="1800" spc="-5" dirty="0">
                <a:latin typeface="Calibri"/>
                <a:cs typeface="Calibri"/>
              </a:rPr>
              <a:t>YÖNETİMİ</a:t>
            </a:r>
            <a:endParaRPr sz="1800" dirty="0">
              <a:latin typeface="Calibri"/>
              <a:cs typeface="Calibri"/>
            </a:endParaRPr>
          </a:p>
        </p:txBody>
      </p:sp>
    </p:spTree>
    <p:extLst>
      <p:ext uri="{BB962C8B-B14F-4D97-AF65-F5344CB8AC3E}">
        <p14:creationId xmlns:p14="http://schemas.microsoft.com/office/powerpoint/2010/main" val="42804678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495714" y="900546"/>
            <a:ext cx="1343891" cy="4641272"/>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2282056" y="900546"/>
            <a:ext cx="8329631" cy="4946072"/>
          </a:xfrm>
          <a:prstGeom prst="rect">
            <a:avLst/>
          </a:prstGeom>
          <a:blipFill>
            <a:blip r:embed="rId3"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3908405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1011382" y="1032164"/>
            <a:ext cx="1385455" cy="4724399"/>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2497697" y="1032164"/>
            <a:ext cx="8281139" cy="4703618"/>
          </a:xfrm>
          <a:prstGeom prst="rect">
            <a:avLst/>
          </a:prstGeom>
          <a:blipFill>
            <a:blip r:embed="rId3"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6667367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976121" y="1472241"/>
            <a:ext cx="8208264" cy="4123944"/>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2032833" y="1443285"/>
            <a:ext cx="8237220" cy="4152900"/>
          </a:xfrm>
          <a:custGeom>
            <a:avLst/>
            <a:gdLst/>
            <a:ahLst/>
            <a:cxnLst/>
            <a:rect l="l" t="t" r="r" b="b"/>
            <a:pathLst>
              <a:path w="8237220" h="4152900">
                <a:moveTo>
                  <a:pt x="0" y="4152519"/>
                </a:moveTo>
                <a:lnTo>
                  <a:pt x="8236839" y="4152519"/>
                </a:lnTo>
                <a:lnTo>
                  <a:pt x="8236839" y="0"/>
                </a:lnTo>
                <a:lnTo>
                  <a:pt x="0" y="0"/>
                </a:lnTo>
                <a:lnTo>
                  <a:pt x="0" y="4152519"/>
                </a:lnTo>
                <a:close/>
              </a:path>
            </a:pathLst>
          </a:custGeom>
          <a:ln w="28574">
            <a:solidFill>
              <a:srgbClr val="0066FF"/>
            </a:solidFill>
          </a:ln>
        </p:spPr>
        <p:txBody>
          <a:bodyPr wrap="square" lIns="0" tIns="0" rIns="0" bIns="0" rtlCol="0"/>
          <a:lstStyle/>
          <a:p>
            <a:endParaRPr/>
          </a:p>
        </p:txBody>
      </p:sp>
      <p:sp>
        <p:nvSpPr>
          <p:cNvPr id="4" name="object 4"/>
          <p:cNvSpPr txBox="1">
            <a:spLocks noGrp="1"/>
          </p:cNvSpPr>
          <p:nvPr>
            <p:ph type="title"/>
          </p:nvPr>
        </p:nvSpPr>
        <p:spPr>
          <a:xfrm>
            <a:off x="368252" y="378891"/>
            <a:ext cx="7680325" cy="1064394"/>
          </a:xfrm>
          <a:prstGeom prst="rect">
            <a:avLst/>
          </a:prstGeom>
        </p:spPr>
        <p:txBody>
          <a:bodyPr vert="horz" wrap="square" lIns="0" tIns="12700" rIns="0" bIns="0" rtlCol="0">
            <a:spAutoFit/>
          </a:bodyPr>
          <a:lstStyle/>
          <a:p>
            <a:pPr marL="12700">
              <a:lnSpc>
                <a:spcPts val="4105"/>
              </a:lnSpc>
              <a:spcBef>
                <a:spcPts val="100"/>
              </a:spcBef>
            </a:pPr>
            <a:r>
              <a:rPr lang="en-GB" sz="3200" b="1" spc="-5" dirty="0">
                <a:solidFill>
                  <a:srgbClr val="4461A3"/>
                </a:solidFill>
                <a:cs typeface="Comic Sans MS"/>
              </a:rPr>
              <a:t>ATIKLARIN </a:t>
            </a:r>
            <a:r>
              <a:rPr lang="en-GB" sz="3200" b="1" dirty="0">
                <a:solidFill>
                  <a:srgbClr val="4461A3"/>
                </a:solidFill>
                <a:cs typeface="Comic Sans MS"/>
              </a:rPr>
              <a:t>SAĞLLIĞA</a:t>
            </a:r>
            <a:r>
              <a:rPr lang="en-GB" sz="3200" b="1" spc="-90" dirty="0">
                <a:solidFill>
                  <a:srgbClr val="4461A3"/>
                </a:solidFill>
                <a:cs typeface="Comic Sans MS"/>
              </a:rPr>
              <a:t> </a:t>
            </a:r>
            <a:r>
              <a:rPr lang="en-GB" sz="3200" b="1" dirty="0">
                <a:solidFill>
                  <a:srgbClr val="4461A3"/>
                </a:solidFill>
                <a:cs typeface="Comic Sans MS"/>
              </a:rPr>
              <a:t>ETKİLERİ</a:t>
            </a:r>
            <a:br>
              <a:rPr lang="en-GB" sz="3200" b="1" dirty="0">
                <a:solidFill>
                  <a:srgbClr val="4461A3"/>
                </a:solidFill>
                <a:cs typeface="Comic Sans MS"/>
              </a:rPr>
            </a:br>
            <a:r>
              <a:rPr lang="en-GB" sz="3200" b="1" dirty="0">
                <a:solidFill>
                  <a:srgbClr val="4461A3"/>
                </a:solidFill>
                <a:cs typeface="Comic Sans MS"/>
              </a:rPr>
              <a:t>*</a:t>
            </a:r>
            <a:r>
              <a:rPr sz="3200" b="1" dirty="0" err="1">
                <a:solidFill>
                  <a:srgbClr val="4461A3"/>
                </a:solidFill>
                <a:cs typeface="Comic Sans MS"/>
              </a:rPr>
              <a:t>Dünya</a:t>
            </a:r>
            <a:r>
              <a:rPr sz="3200" b="1" dirty="0">
                <a:solidFill>
                  <a:srgbClr val="4461A3"/>
                </a:solidFill>
                <a:cs typeface="Comic Sans MS"/>
              </a:rPr>
              <a:t> </a:t>
            </a:r>
            <a:r>
              <a:rPr sz="3200" b="1" spc="-5" dirty="0">
                <a:solidFill>
                  <a:srgbClr val="4461A3"/>
                </a:solidFill>
                <a:cs typeface="Comic Sans MS"/>
              </a:rPr>
              <a:t>Kimyasal Üretimi, </a:t>
            </a:r>
            <a:r>
              <a:rPr sz="3200" b="1" dirty="0" err="1">
                <a:solidFill>
                  <a:srgbClr val="4461A3"/>
                </a:solidFill>
                <a:cs typeface="Comic Sans MS"/>
              </a:rPr>
              <a:t>milyar</a:t>
            </a:r>
            <a:r>
              <a:rPr sz="3200" b="1" spc="-35" dirty="0">
                <a:solidFill>
                  <a:srgbClr val="4461A3"/>
                </a:solidFill>
                <a:cs typeface="Comic Sans MS"/>
              </a:rPr>
              <a:t> </a:t>
            </a:r>
            <a:r>
              <a:rPr sz="3200" b="1" dirty="0">
                <a:solidFill>
                  <a:srgbClr val="FFFFFF"/>
                </a:solidFill>
                <a:cs typeface="Comic Sans MS"/>
              </a:rPr>
              <a:t>€</a:t>
            </a:r>
          </a:p>
        </p:txBody>
      </p:sp>
      <p:sp>
        <p:nvSpPr>
          <p:cNvPr id="5" name="object 5"/>
          <p:cNvSpPr txBox="1"/>
          <p:nvPr/>
        </p:nvSpPr>
        <p:spPr>
          <a:xfrm>
            <a:off x="3869816" y="5580935"/>
            <a:ext cx="4081779" cy="299720"/>
          </a:xfrm>
          <a:prstGeom prst="rect">
            <a:avLst/>
          </a:prstGeom>
        </p:spPr>
        <p:txBody>
          <a:bodyPr vert="horz" wrap="square" lIns="0" tIns="12700" rIns="0" bIns="0" rtlCol="0">
            <a:spAutoFit/>
          </a:bodyPr>
          <a:lstStyle/>
          <a:p>
            <a:pPr marL="12700">
              <a:lnSpc>
                <a:spcPct val="100000"/>
              </a:lnSpc>
              <a:spcBef>
                <a:spcPts val="100"/>
              </a:spcBef>
            </a:pPr>
            <a:r>
              <a:rPr sz="1800" spc="-10" dirty="0">
                <a:latin typeface="Calibri"/>
                <a:cs typeface="Calibri"/>
              </a:rPr>
              <a:t>Kaynak: Cefic </a:t>
            </a:r>
            <a:r>
              <a:rPr sz="1800" spc="-15" dirty="0">
                <a:latin typeface="Calibri"/>
                <a:cs typeface="Calibri"/>
              </a:rPr>
              <a:t>Chemdata </a:t>
            </a:r>
            <a:r>
              <a:rPr sz="1800" spc="-10" dirty="0">
                <a:latin typeface="Calibri"/>
                <a:cs typeface="Calibri"/>
              </a:rPr>
              <a:t>International,</a:t>
            </a:r>
            <a:r>
              <a:rPr sz="1800" spc="120" dirty="0">
                <a:latin typeface="Calibri"/>
                <a:cs typeface="Calibri"/>
              </a:rPr>
              <a:t> </a:t>
            </a:r>
            <a:r>
              <a:rPr sz="1800" dirty="0">
                <a:latin typeface="Calibri"/>
                <a:cs typeface="Calibri"/>
              </a:rPr>
              <a:t>2014</a:t>
            </a:r>
          </a:p>
        </p:txBody>
      </p:sp>
    </p:spTree>
    <p:extLst>
      <p:ext uri="{BB962C8B-B14F-4D97-AF65-F5344CB8AC3E}">
        <p14:creationId xmlns:p14="http://schemas.microsoft.com/office/powerpoint/2010/main" val="6136095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22033" y="547909"/>
            <a:ext cx="3375025" cy="566822"/>
          </a:xfrm>
          <a:prstGeom prst="rect">
            <a:avLst/>
          </a:prstGeom>
        </p:spPr>
        <p:txBody>
          <a:bodyPr vert="horz" wrap="square" lIns="0" tIns="12700" rIns="0" bIns="0" rtlCol="0">
            <a:spAutoFit/>
          </a:bodyPr>
          <a:lstStyle/>
          <a:p>
            <a:pPr marL="12700">
              <a:lnSpc>
                <a:spcPct val="100000"/>
              </a:lnSpc>
              <a:spcBef>
                <a:spcPts val="100"/>
              </a:spcBef>
            </a:pPr>
            <a:r>
              <a:rPr sz="3600" b="1" spc="-15" dirty="0">
                <a:solidFill>
                  <a:srgbClr val="4461A3"/>
                </a:solidFill>
              </a:rPr>
              <a:t>Kimyasallar</a:t>
            </a:r>
            <a:r>
              <a:rPr sz="3600" b="1" spc="-50" dirty="0">
                <a:solidFill>
                  <a:srgbClr val="4461A3"/>
                </a:solidFill>
              </a:rPr>
              <a:t> </a:t>
            </a:r>
            <a:r>
              <a:rPr sz="3600" b="1" spc="-30" dirty="0">
                <a:solidFill>
                  <a:srgbClr val="4461A3"/>
                </a:solidFill>
              </a:rPr>
              <a:t>Evreni</a:t>
            </a:r>
          </a:p>
        </p:txBody>
      </p:sp>
      <p:sp>
        <p:nvSpPr>
          <p:cNvPr id="3" name="object 3"/>
          <p:cNvSpPr txBox="1"/>
          <p:nvPr/>
        </p:nvSpPr>
        <p:spPr>
          <a:xfrm>
            <a:off x="647761" y="1303147"/>
            <a:ext cx="5772703" cy="2058897"/>
          </a:xfrm>
          <a:prstGeom prst="rect">
            <a:avLst/>
          </a:prstGeom>
        </p:spPr>
        <p:txBody>
          <a:bodyPr vert="horz" wrap="square" lIns="0" tIns="95885" rIns="0" bIns="0" rtlCol="0">
            <a:spAutoFit/>
          </a:bodyPr>
          <a:lstStyle/>
          <a:p>
            <a:pPr marL="259079" marR="5080" indent="-247015" algn="just">
              <a:lnSpc>
                <a:spcPts val="2690"/>
              </a:lnSpc>
              <a:spcBef>
                <a:spcPts val="755"/>
              </a:spcBef>
            </a:pPr>
            <a:r>
              <a:rPr sz="2800" dirty="0">
                <a:solidFill>
                  <a:schemeClr val="accent3">
                    <a:lumMod val="50000"/>
                  </a:schemeClr>
                </a:solidFill>
                <a:cs typeface="Arial" panose="020B0604020202020204" pitchFamily="34" charset="0"/>
              </a:rPr>
              <a:t>› </a:t>
            </a:r>
            <a:r>
              <a:rPr lang="en-US" sz="2800" dirty="0" err="1">
                <a:solidFill>
                  <a:schemeClr val="accent3">
                    <a:lumMod val="50000"/>
                  </a:schemeClr>
                </a:solidFill>
                <a:cs typeface="Arial" panose="020B0604020202020204" pitchFamily="34" charset="0"/>
              </a:rPr>
              <a:t>İnsanlar</a:t>
            </a:r>
            <a:r>
              <a:rPr sz="2800" dirty="0">
                <a:solidFill>
                  <a:schemeClr val="accent3">
                    <a:lumMod val="50000"/>
                  </a:schemeClr>
                </a:solidFill>
                <a:cs typeface="Arial" panose="020B0604020202020204" pitchFamily="34" charset="0"/>
              </a:rPr>
              <a:t>, </a:t>
            </a:r>
            <a:r>
              <a:rPr sz="2800" dirty="0">
                <a:solidFill>
                  <a:schemeClr val="accent3">
                    <a:lumMod val="50000"/>
                  </a:schemeClr>
                </a:solidFill>
                <a:cs typeface="Arial" panose="020B0604020202020204" pitchFamily="34" charset="0"/>
              </a:rPr>
              <a:t>çoğunluğu  </a:t>
            </a:r>
            <a:r>
              <a:rPr sz="2800" spc="5" dirty="0">
                <a:solidFill>
                  <a:schemeClr val="accent3">
                    <a:lumMod val="50000"/>
                  </a:schemeClr>
                </a:solidFill>
                <a:cs typeface="Arial" panose="020B0604020202020204" pitchFamily="34" charset="0"/>
              </a:rPr>
              <a:t>son on </a:t>
            </a:r>
            <a:r>
              <a:rPr sz="2800" dirty="0" err="1">
                <a:solidFill>
                  <a:schemeClr val="accent3">
                    <a:lumMod val="50000"/>
                  </a:schemeClr>
                </a:solidFill>
                <a:cs typeface="Arial" panose="020B0604020202020204" pitchFamily="34" charset="0"/>
              </a:rPr>
              <a:t>yıllarda</a:t>
            </a:r>
            <a:r>
              <a:rPr sz="2800" spc="-130" dirty="0">
                <a:solidFill>
                  <a:schemeClr val="accent3">
                    <a:lumMod val="50000"/>
                  </a:schemeClr>
                </a:solidFill>
                <a:cs typeface="Arial" panose="020B0604020202020204" pitchFamily="34" charset="0"/>
              </a:rPr>
              <a:t> </a:t>
            </a:r>
            <a:r>
              <a:rPr sz="2800" spc="5" dirty="0" err="1">
                <a:solidFill>
                  <a:schemeClr val="accent3">
                    <a:lumMod val="50000"/>
                  </a:schemeClr>
                </a:solidFill>
                <a:cs typeface="Arial" panose="020B0604020202020204" pitchFamily="34" charset="0"/>
              </a:rPr>
              <a:t>olmak</a:t>
            </a:r>
            <a:r>
              <a:rPr lang="en-GB" sz="2800" spc="5" dirty="0">
                <a:solidFill>
                  <a:schemeClr val="accent3">
                    <a:lumMod val="50000"/>
                  </a:schemeClr>
                </a:solidFill>
                <a:cs typeface="Arial" panose="020B0604020202020204" pitchFamily="34" charset="0"/>
              </a:rPr>
              <a:t> </a:t>
            </a:r>
            <a:r>
              <a:rPr lang="en-GB" sz="2800" spc="5" dirty="0" err="1">
                <a:solidFill>
                  <a:schemeClr val="accent3">
                    <a:lumMod val="50000"/>
                  </a:schemeClr>
                </a:solidFill>
                <a:cs typeface="Arial" panose="020B0604020202020204" pitchFamily="34" charset="0"/>
              </a:rPr>
              <a:t>üzere</a:t>
            </a:r>
            <a:r>
              <a:rPr lang="en-GB" sz="2800" spc="5" dirty="0">
                <a:solidFill>
                  <a:schemeClr val="accent3">
                    <a:lumMod val="50000"/>
                  </a:schemeClr>
                </a:solidFill>
                <a:cs typeface="Arial" panose="020B0604020202020204" pitchFamily="34" charset="0"/>
              </a:rPr>
              <a:t> </a:t>
            </a:r>
            <a:r>
              <a:rPr sz="2800" dirty="0">
                <a:solidFill>
                  <a:srgbClr val="C00000"/>
                </a:solidFill>
                <a:cs typeface="Arial" panose="020B0604020202020204" pitchFamily="34" charset="0"/>
              </a:rPr>
              <a:t>123 milyondan fazla  </a:t>
            </a:r>
            <a:r>
              <a:rPr sz="2800" dirty="0">
                <a:solidFill>
                  <a:schemeClr val="accent3">
                    <a:lumMod val="50000"/>
                  </a:schemeClr>
                </a:solidFill>
                <a:cs typeface="Arial" panose="020B0604020202020204" pitchFamily="34" charset="0"/>
              </a:rPr>
              <a:t>kimyasal </a:t>
            </a:r>
            <a:r>
              <a:rPr sz="2800" spc="-5" dirty="0">
                <a:solidFill>
                  <a:schemeClr val="accent3">
                    <a:lumMod val="50000"/>
                  </a:schemeClr>
                </a:solidFill>
                <a:cs typeface="Arial" panose="020B0604020202020204" pitchFamily="34" charset="0"/>
              </a:rPr>
              <a:t>keşfetti</a:t>
            </a:r>
            <a:r>
              <a:rPr sz="2800" spc="-85" dirty="0">
                <a:solidFill>
                  <a:schemeClr val="accent3">
                    <a:lumMod val="50000"/>
                  </a:schemeClr>
                </a:solidFill>
                <a:cs typeface="Arial" panose="020B0604020202020204" pitchFamily="34" charset="0"/>
              </a:rPr>
              <a:t> </a:t>
            </a:r>
            <a:r>
              <a:rPr sz="2800" spc="5" dirty="0">
                <a:solidFill>
                  <a:schemeClr val="accent3">
                    <a:lumMod val="50000"/>
                  </a:schemeClr>
                </a:solidFill>
                <a:cs typeface="Arial" panose="020B0604020202020204" pitchFamily="34" charset="0"/>
              </a:rPr>
              <a:t>ya  </a:t>
            </a:r>
            <a:r>
              <a:rPr sz="2800" dirty="0">
                <a:solidFill>
                  <a:schemeClr val="accent3">
                    <a:lumMod val="50000"/>
                  </a:schemeClr>
                </a:solidFill>
                <a:cs typeface="Arial" panose="020B0604020202020204" pitchFamily="34" charset="0"/>
              </a:rPr>
              <a:t>da</a:t>
            </a:r>
            <a:r>
              <a:rPr sz="2800" spc="-10" dirty="0">
                <a:solidFill>
                  <a:schemeClr val="accent3">
                    <a:lumMod val="50000"/>
                  </a:schemeClr>
                </a:solidFill>
                <a:cs typeface="Arial" panose="020B0604020202020204" pitchFamily="34" charset="0"/>
              </a:rPr>
              <a:t> </a:t>
            </a:r>
            <a:r>
              <a:rPr sz="2800" dirty="0">
                <a:solidFill>
                  <a:schemeClr val="accent3">
                    <a:lumMod val="50000"/>
                  </a:schemeClr>
                </a:solidFill>
                <a:cs typeface="Arial" panose="020B0604020202020204" pitchFamily="34" charset="0"/>
              </a:rPr>
              <a:t>sentezledi!</a:t>
            </a:r>
          </a:p>
          <a:p>
            <a:pPr marL="12700" algn="just">
              <a:lnSpc>
                <a:spcPts val="3025"/>
              </a:lnSpc>
              <a:spcBef>
                <a:spcPts val="1150"/>
              </a:spcBef>
            </a:pPr>
            <a:r>
              <a:rPr sz="2800" spc="90" dirty="0">
                <a:solidFill>
                  <a:schemeClr val="accent3">
                    <a:lumMod val="50000"/>
                  </a:schemeClr>
                </a:solidFill>
                <a:cs typeface="Arial" panose="020B0604020202020204" pitchFamily="34" charset="0"/>
              </a:rPr>
              <a:t>› </a:t>
            </a:r>
            <a:r>
              <a:rPr sz="2800" dirty="0">
                <a:solidFill>
                  <a:schemeClr val="accent3">
                    <a:lumMod val="50000"/>
                  </a:schemeClr>
                </a:solidFill>
                <a:cs typeface="Arial" panose="020B0604020202020204" pitchFamily="34" charset="0"/>
              </a:rPr>
              <a:t>Regule </a:t>
            </a:r>
            <a:r>
              <a:rPr sz="2800" dirty="0" err="1">
                <a:solidFill>
                  <a:schemeClr val="accent3">
                    <a:lumMod val="50000"/>
                  </a:schemeClr>
                </a:solidFill>
                <a:cs typeface="Arial" panose="020B0604020202020204" pitchFamily="34" charset="0"/>
              </a:rPr>
              <a:t>edilen</a:t>
            </a:r>
            <a:r>
              <a:rPr sz="2800" spc="-30" dirty="0">
                <a:solidFill>
                  <a:schemeClr val="accent3">
                    <a:lumMod val="50000"/>
                  </a:schemeClr>
                </a:solidFill>
                <a:cs typeface="Arial" panose="020B0604020202020204" pitchFamily="34" charset="0"/>
              </a:rPr>
              <a:t> </a:t>
            </a:r>
            <a:r>
              <a:rPr sz="2800" spc="-5" dirty="0" err="1">
                <a:solidFill>
                  <a:schemeClr val="accent3">
                    <a:lumMod val="50000"/>
                  </a:schemeClr>
                </a:solidFill>
                <a:cs typeface="Arial" panose="020B0604020202020204" pitchFamily="34" charset="0"/>
              </a:rPr>
              <a:t>ticari</a:t>
            </a:r>
            <a:r>
              <a:rPr lang="en-GB" sz="2800" dirty="0">
                <a:solidFill>
                  <a:schemeClr val="accent3">
                    <a:lumMod val="50000"/>
                  </a:schemeClr>
                </a:solidFill>
                <a:cs typeface="Arial" panose="020B0604020202020204" pitchFamily="34" charset="0"/>
              </a:rPr>
              <a:t> </a:t>
            </a:r>
            <a:r>
              <a:rPr sz="2800" dirty="0" err="1">
                <a:solidFill>
                  <a:schemeClr val="accent3">
                    <a:lumMod val="50000"/>
                  </a:schemeClr>
                </a:solidFill>
                <a:cs typeface="Arial" panose="020B0604020202020204" pitchFamily="34" charset="0"/>
              </a:rPr>
              <a:t>kimyasalların</a:t>
            </a:r>
            <a:r>
              <a:rPr sz="2800" spc="-95" dirty="0">
                <a:solidFill>
                  <a:schemeClr val="accent3">
                    <a:lumMod val="50000"/>
                  </a:schemeClr>
                </a:solidFill>
                <a:cs typeface="Arial" panose="020B0604020202020204" pitchFamily="34" charset="0"/>
              </a:rPr>
              <a:t> </a:t>
            </a:r>
            <a:r>
              <a:rPr sz="2800" spc="5" dirty="0">
                <a:solidFill>
                  <a:schemeClr val="accent3">
                    <a:lumMod val="50000"/>
                  </a:schemeClr>
                </a:solidFill>
                <a:cs typeface="Arial" panose="020B0604020202020204" pitchFamily="34" charset="0"/>
              </a:rPr>
              <a:t>sayısı:</a:t>
            </a:r>
            <a:endParaRPr sz="2800" dirty="0">
              <a:solidFill>
                <a:schemeClr val="accent3">
                  <a:lumMod val="50000"/>
                </a:schemeClr>
              </a:solidFill>
              <a:cs typeface="Arial" panose="020B0604020202020204" pitchFamily="34" charset="0"/>
            </a:endParaRPr>
          </a:p>
        </p:txBody>
      </p:sp>
      <p:sp>
        <p:nvSpPr>
          <p:cNvPr id="4" name="object 4"/>
          <p:cNvSpPr txBox="1"/>
          <p:nvPr/>
        </p:nvSpPr>
        <p:spPr>
          <a:xfrm>
            <a:off x="1703259" y="4220014"/>
            <a:ext cx="1377315" cy="454025"/>
          </a:xfrm>
          <a:prstGeom prst="rect">
            <a:avLst/>
          </a:prstGeom>
        </p:spPr>
        <p:txBody>
          <a:bodyPr vert="horz" wrap="square" lIns="0" tIns="13970" rIns="0" bIns="0" rtlCol="0">
            <a:spAutoFit/>
          </a:bodyPr>
          <a:lstStyle/>
          <a:p>
            <a:pPr marL="12700">
              <a:lnSpc>
                <a:spcPct val="100000"/>
              </a:lnSpc>
              <a:spcBef>
                <a:spcPts val="110"/>
              </a:spcBef>
            </a:pPr>
            <a:r>
              <a:rPr sz="2800" spc="-5" dirty="0">
                <a:solidFill>
                  <a:srgbClr val="3333FF"/>
                </a:solidFill>
                <a:latin typeface="Comic Sans MS"/>
                <a:cs typeface="Comic Sans MS"/>
              </a:rPr>
              <a:t>345</a:t>
            </a:r>
            <a:r>
              <a:rPr sz="2800" spc="-75" dirty="0">
                <a:solidFill>
                  <a:srgbClr val="3333FF"/>
                </a:solidFill>
                <a:latin typeface="Comic Sans MS"/>
                <a:cs typeface="Comic Sans MS"/>
              </a:rPr>
              <a:t> </a:t>
            </a:r>
            <a:r>
              <a:rPr sz="2800" spc="-5" dirty="0">
                <a:solidFill>
                  <a:srgbClr val="3333FF"/>
                </a:solidFill>
                <a:latin typeface="Comic Sans MS"/>
                <a:cs typeface="Comic Sans MS"/>
              </a:rPr>
              <a:t>891</a:t>
            </a:r>
            <a:endParaRPr sz="2800" dirty="0">
              <a:latin typeface="Comic Sans MS"/>
              <a:cs typeface="Comic Sans MS"/>
            </a:endParaRPr>
          </a:p>
        </p:txBody>
      </p:sp>
      <p:sp>
        <p:nvSpPr>
          <p:cNvPr id="5" name="object 5"/>
          <p:cNvSpPr txBox="1"/>
          <p:nvPr/>
        </p:nvSpPr>
        <p:spPr>
          <a:xfrm>
            <a:off x="1356548" y="4708282"/>
            <a:ext cx="2070735" cy="453390"/>
          </a:xfrm>
          <a:prstGeom prst="rect">
            <a:avLst/>
          </a:prstGeom>
        </p:spPr>
        <p:txBody>
          <a:bodyPr vert="horz" wrap="square" lIns="0" tIns="13335" rIns="0" bIns="0" rtlCol="0">
            <a:spAutoFit/>
          </a:bodyPr>
          <a:lstStyle/>
          <a:p>
            <a:pPr marL="12700">
              <a:lnSpc>
                <a:spcPct val="100000"/>
              </a:lnSpc>
              <a:spcBef>
                <a:spcPts val="105"/>
              </a:spcBef>
            </a:pPr>
            <a:r>
              <a:rPr sz="2800" dirty="0">
                <a:latin typeface="Comic Sans MS"/>
                <a:cs typeface="Comic Sans MS"/>
              </a:rPr>
              <a:t>(Ağustos’16)</a:t>
            </a:r>
          </a:p>
        </p:txBody>
      </p:sp>
      <p:sp>
        <p:nvSpPr>
          <p:cNvPr id="6" name="object 6"/>
          <p:cNvSpPr txBox="1"/>
          <p:nvPr/>
        </p:nvSpPr>
        <p:spPr>
          <a:xfrm>
            <a:off x="7026239" y="3663632"/>
            <a:ext cx="4645660" cy="2121535"/>
          </a:xfrm>
          <a:prstGeom prst="rect">
            <a:avLst/>
          </a:prstGeom>
          <a:solidFill>
            <a:srgbClr val="3333FF"/>
          </a:solidFill>
          <a:ln w="38100">
            <a:solidFill>
              <a:srgbClr val="00AFEF"/>
            </a:solidFill>
          </a:ln>
        </p:spPr>
        <p:txBody>
          <a:bodyPr vert="horz" wrap="square" lIns="0" tIns="2540" rIns="0" bIns="0" rtlCol="0">
            <a:spAutoFit/>
          </a:bodyPr>
          <a:lstStyle/>
          <a:p>
            <a:pPr>
              <a:lnSpc>
                <a:spcPct val="100000"/>
              </a:lnSpc>
              <a:spcBef>
                <a:spcPts val="20"/>
              </a:spcBef>
            </a:pPr>
            <a:endParaRPr sz="4650" dirty="0">
              <a:latin typeface="Times New Roman"/>
              <a:cs typeface="Times New Roman"/>
            </a:endParaRPr>
          </a:p>
          <a:p>
            <a:pPr marL="234950">
              <a:lnSpc>
                <a:spcPct val="100000"/>
              </a:lnSpc>
            </a:pPr>
            <a:r>
              <a:rPr sz="4400" b="1" spc="-10" dirty="0">
                <a:solidFill>
                  <a:srgbClr val="FFFFFF"/>
                </a:solidFill>
                <a:latin typeface="Calibri"/>
                <a:cs typeface="Calibri"/>
              </a:rPr>
              <a:t>YENİ</a:t>
            </a:r>
            <a:r>
              <a:rPr sz="4400" b="1" spc="-5" dirty="0">
                <a:solidFill>
                  <a:srgbClr val="FFFFFF"/>
                </a:solidFill>
                <a:latin typeface="Calibri"/>
                <a:cs typeface="Calibri"/>
              </a:rPr>
              <a:t> KİRLETİCİLER</a:t>
            </a:r>
            <a:endParaRPr sz="4400" dirty="0">
              <a:latin typeface="Calibri"/>
              <a:cs typeface="Calibri"/>
            </a:endParaRPr>
          </a:p>
        </p:txBody>
      </p:sp>
      <p:sp>
        <p:nvSpPr>
          <p:cNvPr id="7" name="object 7"/>
          <p:cNvSpPr/>
          <p:nvPr/>
        </p:nvSpPr>
        <p:spPr>
          <a:xfrm>
            <a:off x="3897058" y="4154292"/>
            <a:ext cx="2968111" cy="1039494"/>
          </a:xfrm>
          <a:custGeom>
            <a:avLst/>
            <a:gdLst/>
            <a:ahLst/>
            <a:cxnLst/>
            <a:rect l="l" t="t" r="r" b="b"/>
            <a:pathLst>
              <a:path w="4032885" h="1039495">
                <a:moveTo>
                  <a:pt x="3512820" y="0"/>
                </a:moveTo>
                <a:lnTo>
                  <a:pt x="3512820" y="259841"/>
                </a:lnTo>
                <a:lnTo>
                  <a:pt x="0" y="259841"/>
                </a:lnTo>
                <a:lnTo>
                  <a:pt x="0" y="779525"/>
                </a:lnTo>
                <a:lnTo>
                  <a:pt x="3512820" y="779525"/>
                </a:lnTo>
                <a:lnTo>
                  <a:pt x="3512820" y="1039367"/>
                </a:lnTo>
                <a:lnTo>
                  <a:pt x="4032504" y="519683"/>
                </a:lnTo>
                <a:lnTo>
                  <a:pt x="3512820" y="0"/>
                </a:lnTo>
                <a:close/>
              </a:path>
            </a:pathLst>
          </a:custGeom>
          <a:solidFill>
            <a:srgbClr val="3333FF"/>
          </a:solidFill>
        </p:spPr>
        <p:txBody>
          <a:bodyPr wrap="square" lIns="0" tIns="0" rIns="0" bIns="0" rtlCol="0"/>
          <a:lstStyle/>
          <a:p>
            <a:endParaRPr/>
          </a:p>
        </p:txBody>
      </p:sp>
      <p:sp>
        <p:nvSpPr>
          <p:cNvPr id="8" name="object 8"/>
          <p:cNvSpPr/>
          <p:nvPr/>
        </p:nvSpPr>
        <p:spPr>
          <a:xfrm>
            <a:off x="3897058" y="4138665"/>
            <a:ext cx="2968111" cy="1039494"/>
          </a:xfrm>
          <a:custGeom>
            <a:avLst/>
            <a:gdLst/>
            <a:ahLst/>
            <a:cxnLst/>
            <a:rect l="l" t="t" r="r" b="b"/>
            <a:pathLst>
              <a:path w="4032885" h="1039495">
                <a:moveTo>
                  <a:pt x="0" y="259841"/>
                </a:moveTo>
                <a:lnTo>
                  <a:pt x="3512820" y="259841"/>
                </a:lnTo>
                <a:lnTo>
                  <a:pt x="3512820" y="0"/>
                </a:lnTo>
                <a:lnTo>
                  <a:pt x="4032504" y="519683"/>
                </a:lnTo>
                <a:lnTo>
                  <a:pt x="3512820" y="1039367"/>
                </a:lnTo>
                <a:lnTo>
                  <a:pt x="3512820" y="779525"/>
                </a:lnTo>
                <a:lnTo>
                  <a:pt x="0" y="779525"/>
                </a:lnTo>
                <a:lnTo>
                  <a:pt x="0" y="259841"/>
                </a:lnTo>
                <a:close/>
              </a:path>
            </a:pathLst>
          </a:custGeom>
          <a:ln w="38100">
            <a:solidFill>
              <a:srgbClr val="00AFEF"/>
            </a:solidFill>
          </a:ln>
        </p:spPr>
        <p:txBody>
          <a:bodyPr wrap="square" lIns="0" tIns="0" rIns="0" bIns="0" rtlCol="0"/>
          <a:lstStyle/>
          <a:p>
            <a:endParaRPr/>
          </a:p>
        </p:txBody>
      </p:sp>
      <p:sp>
        <p:nvSpPr>
          <p:cNvPr id="9" name="object 9"/>
          <p:cNvSpPr txBox="1"/>
          <p:nvPr/>
        </p:nvSpPr>
        <p:spPr>
          <a:xfrm>
            <a:off x="3897058" y="4431399"/>
            <a:ext cx="2683510" cy="454025"/>
          </a:xfrm>
          <a:prstGeom prst="rect">
            <a:avLst/>
          </a:prstGeom>
        </p:spPr>
        <p:txBody>
          <a:bodyPr vert="horz" wrap="square" lIns="0" tIns="13970" rIns="0" bIns="0" rtlCol="0">
            <a:spAutoFit/>
          </a:bodyPr>
          <a:lstStyle/>
          <a:p>
            <a:pPr marL="12700">
              <a:lnSpc>
                <a:spcPct val="100000"/>
              </a:lnSpc>
              <a:spcBef>
                <a:spcPts val="110"/>
              </a:spcBef>
            </a:pPr>
            <a:r>
              <a:rPr sz="2800" b="1" spc="5" dirty="0">
                <a:solidFill>
                  <a:srgbClr val="FFFFFF"/>
                </a:solidFill>
                <a:latin typeface="Calibri"/>
                <a:cs typeface="Calibri"/>
              </a:rPr>
              <a:t>Bizim için</a:t>
            </a:r>
            <a:r>
              <a:rPr sz="2800" b="1" spc="-150" dirty="0">
                <a:solidFill>
                  <a:srgbClr val="FFFFFF"/>
                </a:solidFill>
                <a:latin typeface="Calibri"/>
                <a:cs typeface="Calibri"/>
              </a:rPr>
              <a:t> </a:t>
            </a:r>
            <a:r>
              <a:rPr sz="2800" b="1" spc="5" dirty="0">
                <a:solidFill>
                  <a:srgbClr val="FFFFFF"/>
                </a:solidFill>
                <a:latin typeface="Calibri"/>
                <a:cs typeface="Calibri"/>
              </a:rPr>
              <a:t>anlamı?</a:t>
            </a:r>
            <a:endParaRPr sz="2800" dirty="0">
              <a:latin typeface="Calibri"/>
              <a:cs typeface="Calibri"/>
            </a:endParaRPr>
          </a:p>
        </p:txBody>
      </p:sp>
      <p:sp>
        <p:nvSpPr>
          <p:cNvPr id="10" name="object 10"/>
          <p:cNvSpPr/>
          <p:nvPr/>
        </p:nvSpPr>
        <p:spPr>
          <a:xfrm>
            <a:off x="7422988" y="663909"/>
            <a:ext cx="4248911" cy="2831592"/>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3303837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7058891" y="2230548"/>
            <a:ext cx="4495800" cy="2350700"/>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419514" y="1131432"/>
            <a:ext cx="6480050" cy="4548932"/>
          </a:xfrm>
          <a:prstGeom prst="rect">
            <a:avLst/>
          </a:prstGeom>
          <a:blipFill>
            <a:blip r:embed="rId3"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7587759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Group 47"/>
          <p:cNvGrpSpPr/>
          <p:nvPr/>
        </p:nvGrpSpPr>
        <p:grpSpPr>
          <a:xfrm>
            <a:off x="1700276" y="1206245"/>
            <a:ext cx="8641588" cy="4145533"/>
            <a:chOff x="1773935" y="1984248"/>
            <a:chExt cx="8641588" cy="4145533"/>
          </a:xfrm>
        </p:grpSpPr>
        <p:sp>
          <p:nvSpPr>
            <p:cNvPr id="2" name="object 2"/>
            <p:cNvSpPr/>
            <p:nvPr/>
          </p:nvSpPr>
          <p:spPr>
            <a:xfrm>
              <a:off x="8650223" y="3931920"/>
              <a:ext cx="1765300" cy="2124710"/>
            </a:xfrm>
            <a:custGeom>
              <a:avLst/>
              <a:gdLst/>
              <a:ahLst/>
              <a:cxnLst/>
              <a:rect l="l" t="t" r="r" b="b"/>
              <a:pathLst>
                <a:path w="1765300" h="2124710">
                  <a:moveTo>
                    <a:pt x="1470659" y="0"/>
                  </a:moveTo>
                  <a:lnTo>
                    <a:pt x="294131" y="0"/>
                  </a:lnTo>
                  <a:lnTo>
                    <a:pt x="246425" y="3850"/>
                  </a:lnTo>
                  <a:lnTo>
                    <a:pt x="201167" y="14996"/>
                  </a:lnTo>
                  <a:lnTo>
                    <a:pt x="158966" y="32832"/>
                  </a:lnTo>
                  <a:lnTo>
                    <a:pt x="120426" y="56753"/>
                  </a:lnTo>
                  <a:lnTo>
                    <a:pt x="86153" y="86153"/>
                  </a:lnTo>
                  <a:lnTo>
                    <a:pt x="56753" y="120426"/>
                  </a:lnTo>
                  <a:lnTo>
                    <a:pt x="32832" y="158966"/>
                  </a:lnTo>
                  <a:lnTo>
                    <a:pt x="14996" y="201167"/>
                  </a:lnTo>
                  <a:lnTo>
                    <a:pt x="3850" y="246425"/>
                  </a:lnTo>
                  <a:lnTo>
                    <a:pt x="0" y="294131"/>
                  </a:lnTo>
                  <a:lnTo>
                    <a:pt x="0" y="1830311"/>
                  </a:lnTo>
                  <a:lnTo>
                    <a:pt x="3850" y="1878024"/>
                  </a:lnTo>
                  <a:lnTo>
                    <a:pt x="14996" y="1923286"/>
                  </a:lnTo>
                  <a:lnTo>
                    <a:pt x="32832" y="1965490"/>
                  </a:lnTo>
                  <a:lnTo>
                    <a:pt x="56753" y="2004032"/>
                  </a:lnTo>
                  <a:lnTo>
                    <a:pt x="86153" y="2038305"/>
                  </a:lnTo>
                  <a:lnTo>
                    <a:pt x="120426" y="2067705"/>
                  </a:lnTo>
                  <a:lnTo>
                    <a:pt x="158966" y="2091625"/>
                  </a:lnTo>
                  <a:lnTo>
                    <a:pt x="201168" y="2109460"/>
                  </a:lnTo>
                  <a:lnTo>
                    <a:pt x="246425" y="2120606"/>
                  </a:lnTo>
                  <a:lnTo>
                    <a:pt x="294131" y="2124455"/>
                  </a:lnTo>
                  <a:lnTo>
                    <a:pt x="1470659" y="2124455"/>
                  </a:lnTo>
                  <a:lnTo>
                    <a:pt x="1518366" y="2120606"/>
                  </a:lnTo>
                  <a:lnTo>
                    <a:pt x="1563623" y="2109460"/>
                  </a:lnTo>
                  <a:lnTo>
                    <a:pt x="1605825" y="2091625"/>
                  </a:lnTo>
                  <a:lnTo>
                    <a:pt x="1644365" y="2067705"/>
                  </a:lnTo>
                  <a:lnTo>
                    <a:pt x="1678638" y="2038305"/>
                  </a:lnTo>
                  <a:lnTo>
                    <a:pt x="1708038" y="2004032"/>
                  </a:lnTo>
                  <a:lnTo>
                    <a:pt x="1731959" y="1965490"/>
                  </a:lnTo>
                  <a:lnTo>
                    <a:pt x="1749795" y="1923286"/>
                  </a:lnTo>
                  <a:lnTo>
                    <a:pt x="1760941" y="1878024"/>
                  </a:lnTo>
                  <a:lnTo>
                    <a:pt x="1764792" y="1830311"/>
                  </a:lnTo>
                  <a:lnTo>
                    <a:pt x="1764792" y="294131"/>
                  </a:lnTo>
                  <a:lnTo>
                    <a:pt x="1760941" y="246425"/>
                  </a:lnTo>
                  <a:lnTo>
                    <a:pt x="1749795" y="201167"/>
                  </a:lnTo>
                  <a:lnTo>
                    <a:pt x="1731959" y="158966"/>
                  </a:lnTo>
                  <a:lnTo>
                    <a:pt x="1708038" y="120426"/>
                  </a:lnTo>
                  <a:lnTo>
                    <a:pt x="1678638" y="86153"/>
                  </a:lnTo>
                  <a:lnTo>
                    <a:pt x="1644365" y="56753"/>
                  </a:lnTo>
                  <a:lnTo>
                    <a:pt x="1605825" y="32832"/>
                  </a:lnTo>
                  <a:lnTo>
                    <a:pt x="1563624" y="14996"/>
                  </a:lnTo>
                  <a:lnTo>
                    <a:pt x="1518366" y="3850"/>
                  </a:lnTo>
                  <a:lnTo>
                    <a:pt x="1470659" y="0"/>
                  </a:lnTo>
                  <a:close/>
                </a:path>
              </a:pathLst>
            </a:custGeom>
            <a:solidFill>
              <a:srgbClr val="FFFFFF"/>
            </a:solidFill>
          </p:spPr>
          <p:txBody>
            <a:bodyPr wrap="square" lIns="0" tIns="0" rIns="0" bIns="0" rtlCol="0"/>
            <a:lstStyle/>
            <a:p>
              <a:endParaRPr/>
            </a:p>
          </p:txBody>
        </p:sp>
        <p:sp>
          <p:nvSpPr>
            <p:cNvPr id="3" name="object 3"/>
            <p:cNvSpPr/>
            <p:nvPr/>
          </p:nvSpPr>
          <p:spPr>
            <a:xfrm>
              <a:off x="8650223" y="3931920"/>
              <a:ext cx="1765300" cy="2124710"/>
            </a:xfrm>
            <a:custGeom>
              <a:avLst/>
              <a:gdLst/>
              <a:ahLst/>
              <a:cxnLst/>
              <a:rect l="l" t="t" r="r" b="b"/>
              <a:pathLst>
                <a:path w="1765300" h="2124710">
                  <a:moveTo>
                    <a:pt x="0" y="294131"/>
                  </a:moveTo>
                  <a:lnTo>
                    <a:pt x="3850" y="246425"/>
                  </a:lnTo>
                  <a:lnTo>
                    <a:pt x="14996" y="201167"/>
                  </a:lnTo>
                  <a:lnTo>
                    <a:pt x="32832" y="158966"/>
                  </a:lnTo>
                  <a:lnTo>
                    <a:pt x="56753" y="120426"/>
                  </a:lnTo>
                  <a:lnTo>
                    <a:pt x="86153" y="86153"/>
                  </a:lnTo>
                  <a:lnTo>
                    <a:pt x="120426" y="56753"/>
                  </a:lnTo>
                  <a:lnTo>
                    <a:pt x="158966" y="32832"/>
                  </a:lnTo>
                  <a:lnTo>
                    <a:pt x="201167" y="14996"/>
                  </a:lnTo>
                  <a:lnTo>
                    <a:pt x="246425" y="3850"/>
                  </a:lnTo>
                  <a:lnTo>
                    <a:pt x="294131" y="0"/>
                  </a:lnTo>
                  <a:lnTo>
                    <a:pt x="1470659" y="0"/>
                  </a:lnTo>
                  <a:lnTo>
                    <a:pt x="1518366" y="3850"/>
                  </a:lnTo>
                  <a:lnTo>
                    <a:pt x="1563623" y="14996"/>
                  </a:lnTo>
                  <a:lnTo>
                    <a:pt x="1605825" y="32832"/>
                  </a:lnTo>
                  <a:lnTo>
                    <a:pt x="1644365" y="56753"/>
                  </a:lnTo>
                  <a:lnTo>
                    <a:pt x="1678638" y="86153"/>
                  </a:lnTo>
                  <a:lnTo>
                    <a:pt x="1708038" y="120426"/>
                  </a:lnTo>
                  <a:lnTo>
                    <a:pt x="1731959" y="158966"/>
                  </a:lnTo>
                  <a:lnTo>
                    <a:pt x="1749795" y="201167"/>
                  </a:lnTo>
                  <a:lnTo>
                    <a:pt x="1760941" y="246425"/>
                  </a:lnTo>
                  <a:lnTo>
                    <a:pt x="1764792" y="294131"/>
                  </a:lnTo>
                  <a:lnTo>
                    <a:pt x="1764792" y="1830311"/>
                  </a:lnTo>
                  <a:lnTo>
                    <a:pt x="1760941" y="1878024"/>
                  </a:lnTo>
                  <a:lnTo>
                    <a:pt x="1749795" y="1923286"/>
                  </a:lnTo>
                  <a:lnTo>
                    <a:pt x="1731959" y="1965490"/>
                  </a:lnTo>
                  <a:lnTo>
                    <a:pt x="1708038" y="2004032"/>
                  </a:lnTo>
                  <a:lnTo>
                    <a:pt x="1678638" y="2038305"/>
                  </a:lnTo>
                  <a:lnTo>
                    <a:pt x="1644365" y="2067705"/>
                  </a:lnTo>
                  <a:lnTo>
                    <a:pt x="1605825" y="2091625"/>
                  </a:lnTo>
                  <a:lnTo>
                    <a:pt x="1563624" y="2109460"/>
                  </a:lnTo>
                  <a:lnTo>
                    <a:pt x="1518366" y="2120606"/>
                  </a:lnTo>
                  <a:lnTo>
                    <a:pt x="1470659" y="2124455"/>
                  </a:lnTo>
                  <a:lnTo>
                    <a:pt x="294131" y="2124455"/>
                  </a:lnTo>
                  <a:lnTo>
                    <a:pt x="246425" y="2120606"/>
                  </a:lnTo>
                  <a:lnTo>
                    <a:pt x="201168" y="2109460"/>
                  </a:lnTo>
                  <a:lnTo>
                    <a:pt x="158966" y="2091625"/>
                  </a:lnTo>
                  <a:lnTo>
                    <a:pt x="120426" y="2067705"/>
                  </a:lnTo>
                  <a:lnTo>
                    <a:pt x="86153" y="2038305"/>
                  </a:lnTo>
                  <a:lnTo>
                    <a:pt x="56753" y="2004032"/>
                  </a:lnTo>
                  <a:lnTo>
                    <a:pt x="32832" y="1965490"/>
                  </a:lnTo>
                  <a:lnTo>
                    <a:pt x="14996" y="1923286"/>
                  </a:lnTo>
                  <a:lnTo>
                    <a:pt x="3850" y="1878024"/>
                  </a:lnTo>
                  <a:lnTo>
                    <a:pt x="0" y="1830311"/>
                  </a:lnTo>
                  <a:lnTo>
                    <a:pt x="0" y="294131"/>
                  </a:lnTo>
                  <a:close/>
                </a:path>
              </a:pathLst>
            </a:custGeom>
            <a:ln w="12700">
              <a:solidFill>
                <a:srgbClr val="6FAC46"/>
              </a:solidFill>
            </a:ln>
          </p:spPr>
          <p:txBody>
            <a:bodyPr wrap="square" lIns="0" tIns="0" rIns="0" bIns="0" rtlCol="0"/>
            <a:lstStyle/>
            <a:p>
              <a:endParaRPr/>
            </a:p>
          </p:txBody>
        </p:sp>
        <p:sp>
          <p:nvSpPr>
            <p:cNvPr id="4" name="object 4"/>
            <p:cNvSpPr txBox="1"/>
            <p:nvPr/>
          </p:nvSpPr>
          <p:spPr>
            <a:xfrm>
              <a:off x="8897873" y="5091429"/>
              <a:ext cx="1275080" cy="514984"/>
            </a:xfrm>
            <a:prstGeom prst="rect">
              <a:avLst/>
            </a:prstGeom>
          </p:spPr>
          <p:txBody>
            <a:bodyPr vert="horz" wrap="square" lIns="0" tIns="13335" rIns="0" bIns="0" rtlCol="0">
              <a:spAutoFit/>
            </a:bodyPr>
            <a:lstStyle/>
            <a:p>
              <a:pPr algn="ctr">
                <a:lnSpc>
                  <a:spcPct val="100000"/>
                </a:lnSpc>
                <a:spcBef>
                  <a:spcPts val="105"/>
                </a:spcBef>
              </a:pPr>
              <a:r>
                <a:rPr sz="1600" b="1" spc="-15" dirty="0">
                  <a:latin typeface="Calibri"/>
                  <a:cs typeface="Calibri"/>
                </a:rPr>
                <a:t>Atık</a:t>
              </a:r>
              <a:r>
                <a:rPr sz="1600" b="1" spc="-70" dirty="0">
                  <a:latin typeface="Calibri"/>
                  <a:cs typeface="Calibri"/>
                </a:rPr>
                <a:t> </a:t>
              </a:r>
              <a:r>
                <a:rPr sz="1600" b="1" dirty="0">
                  <a:latin typeface="Calibri"/>
                  <a:cs typeface="Calibri"/>
                </a:rPr>
                <a:t>Depolama</a:t>
              </a:r>
              <a:endParaRPr sz="1600">
                <a:latin typeface="Calibri"/>
                <a:cs typeface="Calibri"/>
              </a:endParaRPr>
            </a:p>
            <a:p>
              <a:pPr algn="ctr">
                <a:lnSpc>
                  <a:spcPct val="100000"/>
                </a:lnSpc>
              </a:pPr>
              <a:r>
                <a:rPr sz="1600" b="1" spc="-5" dirty="0">
                  <a:latin typeface="Calibri"/>
                  <a:cs typeface="Calibri"/>
                </a:rPr>
                <a:t>Sızıntı</a:t>
              </a:r>
              <a:r>
                <a:rPr sz="1600" b="1" spc="-35" dirty="0">
                  <a:latin typeface="Calibri"/>
                  <a:cs typeface="Calibri"/>
                </a:rPr>
                <a:t> </a:t>
              </a:r>
              <a:r>
                <a:rPr sz="1600" b="1" dirty="0">
                  <a:latin typeface="Calibri"/>
                  <a:cs typeface="Calibri"/>
                </a:rPr>
                <a:t>Suları</a:t>
              </a:r>
              <a:endParaRPr sz="1600">
                <a:latin typeface="Calibri"/>
                <a:cs typeface="Calibri"/>
              </a:endParaRPr>
            </a:p>
          </p:txBody>
        </p:sp>
        <p:sp>
          <p:nvSpPr>
            <p:cNvPr id="5" name="object 5"/>
            <p:cNvSpPr/>
            <p:nvPr/>
          </p:nvSpPr>
          <p:spPr>
            <a:xfrm>
              <a:off x="2566416" y="1990344"/>
              <a:ext cx="1295400" cy="1798320"/>
            </a:xfrm>
            <a:custGeom>
              <a:avLst/>
              <a:gdLst/>
              <a:ahLst/>
              <a:cxnLst/>
              <a:rect l="l" t="t" r="r" b="b"/>
              <a:pathLst>
                <a:path w="1295400" h="1798320">
                  <a:moveTo>
                    <a:pt x="1079499" y="0"/>
                  </a:moveTo>
                  <a:lnTo>
                    <a:pt x="215900" y="0"/>
                  </a:lnTo>
                  <a:lnTo>
                    <a:pt x="166391" y="5701"/>
                  </a:lnTo>
                  <a:lnTo>
                    <a:pt x="120946" y="21941"/>
                  </a:lnTo>
                  <a:lnTo>
                    <a:pt x="80859" y="47426"/>
                  </a:lnTo>
                  <a:lnTo>
                    <a:pt x="47426" y="80859"/>
                  </a:lnTo>
                  <a:lnTo>
                    <a:pt x="21941" y="120946"/>
                  </a:lnTo>
                  <a:lnTo>
                    <a:pt x="5701" y="166391"/>
                  </a:lnTo>
                  <a:lnTo>
                    <a:pt x="0" y="215900"/>
                  </a:lnTo>
                  <a:lnTo>
                    <a:pt x="0" y="1582419"/>
                  </a:lnTo>
                  <a:lnTo>
                    <a:pt x="5701" y="1631928"/>
                  </a:lnTo>
                  <a:lnTo>
                    <a:pt x="21941" y="1677373"/>
                  </a:lnTo>
                  <a:lnTo>
                    <a:pt x="47426" y="1717460"/>
                  </a:lnTo>
                  <a:lnTo>
                    <a:pt x="80859" y="1750893"/>
                  </a:lnTo>
                  <a:lnTo>
                    <a:pt x="120946" y="1776378"/>
                  </a:lnTo>
                  <a:lnTo>
                    <a:pt x="166391" y="1792618"/>
                  </a:lnTo>
                  <a:lnTo>
                    <a:pt x="215900" y="1798319"/>
                  </a:lnTo>
                  <a:lnTo>
                    <a:pt x="1079499" y="1798319"/>
                  </a:lnTo>
                  <a:lnTo>
                    <a:pt x="1129008" y="1792618"/>
                  </a:lnTo>
                  <a:lnTo>
                    <a:pt x="1174453" y="1776378"/>
                  </a:lnTo>
                  <a:lnTo>
                    <a:pt x="1214540" y="1750893"/>
                  </a:lnTo>
                  <a:lnTo>
                    <a:pt x="1247973" y="1717460"/>
                  </a:lnTo>
                  <a:lnTo>
                    <a:pt x="1273458" y="1677373"/>
                  </a:lnTo>
                  <a:lnTo>
                    <a:pt x="1289698" y="1631928"/>
                  </a:lnTo>
                  <a:lnTo>
                    <a:pt x="1295399" y="1582419"/>
                  </a:lnTo>
                  <a:lnTo>
                    <a:pt x="1295399" y="215900"/>
                  </a:lnTo>
                  <a:lnTo>
                    <a:pt x="1289698" y="166391"/>
                  </a:lnTo>
                  <a:lnTo>
                    <a:pt x="1273458" y="120946"/>
                  </a:lnTo>
                  <a:lnTo>
                    <a:pt x="1247973" y="80859"/>
                  </a:lnTo>
                  <a:lnTo>
                    <a:pt x="1214540" y="47426"/>
                  </a:lnTo>
                  <a:lnTo>
                    <a:pt x="1174453" y="21941"/>
                  </a:lnTo>
                  <a:lnTo>
                    <a:pt x="1129008" y="5701"/>
                  </a:lnTo>
                  <a:lnTo>
                    <a:pt x="1079499" y="0"/>
                  </a:lnTo>
                  <a:close/>
                </a:path>
              </a:pathLst>
            </a:custGeom>
            <a:solidFill>
              <a:srgbClr val="FFFFFF"/>
            </a:solidFill>
          </p:spPr>
          <p:txBody>
            <a:bodyPr wrap="square" lIns="0" tIns="0" rIns="0" bIns="0" rtlCol="0"/>
            <a:lstStyle/>
            <a:p>
              <a:endParaRPr/>
            </a:p>
          </p:txBody>
        </p:sp>
        <p:sp>
          <p:nvSpPr>
            <p:cNvPr id="6" name="object 6"/>
            <p:cNvSpPr/>
            <p:nvPr/>
          </p:nvSpPr>
          <p:spPr>
            <a:xfrm>
              <a:off x="2566416" y="1990344"/>
              <a:ext cx="1295400" cy="1798320"/>
            </a:xfrm>
            <a:custGeom>
              <a:avLst/>
              <a:gdLst/>
              <a:ahLst/>
              <a:cxnLst/>
              <a:rect l="l" t="t" r="r" b="b"/>
              <a:pathLst>
                <a:path w="1295400" h="1798320">
                  <a:moveTo>
                    <a:pt x="0" y="215900"/>
                  </a:moveTo>
                  <a:lnTo>
                    <a:pt x="5701" y="166391"/>
                  </a:lnTo>
                  <a:lnTo>
                    <a:pt x="21941" y="120946"/>
                  </a:lnTo>
                  <a:lnTo>
                    <a:pt x="47426" y="80859"/>
                  </a:lnTo>
                  <a:lnTo>
                    <a:pt x="80859" y="47426"/>
                  </a:lnTo>
                  <a:lnTo>
                    <a:pt x="120946" y="21941"/>
                  </a:lnTo>
                  <a:lnTo>
                    <a:pt x="166391" y="5701"/>
                  </a:lnTo>
                  <a:lnTo>
                    <a:pt x="215900" y="0"/>
                  </a:lnTo>
                  <a:lnTo>
                    <a:pt x="1079499" y="0"/>
                  </a:lnTo>
                  <a:lnTo>
                    <a:pt x="1129008" y="5701"/>
                  </a:lnTo>
                  <a:lnTo>
                    <a:pt x="1174453" y="21941"/>
                  </a:lnTo>
                  <a:lnTo>
                    <a:pt x="1214540" y="47426"/>
                  </a:lnTo>
                  <a:lnTo>
                    <a:pt x="1247973" y="80859"/>
                  </a:lnTo>
                  <a:lnTo>
                    <a:pt x="1273458" y="120946"/>
                  </a:lnTo>
                  <a:lnTo>
                    <a:pt x="1289698" y="166391"/>
                  </a:lnTo>
                  <a:lnTo>
                    <a:pt x="1295399" y="215900"/>
                  </a:lnTo>
                  <a:lnTo>
                    <a:pt x="1295399" y="1582419"/>
                  </a:lnTo>
                  <a:lnTo>
                    <a:pt x="1289698" y="1631928"/>
                  </a:lnTo>
                  <a:lnTo>
                    <a:pt x="1273458" y="1677373"/>
                  </a:lnTo>
                  <a:lnTo>
                    <a:pt x="1247973" y="1717460"/>
                  </a:lnTo>
                  <a:lnTo>
                    <a:pt x="1214540" y="1750893"/>
                  </a:lnTo>
                  <a:lnTo>
                    <a:pt x="1174453" y="1776378"/>
                  </a:lnTo>
                  <a:lnTo>
                    <a:pt x="1129008" y="1792618"/>
                  </a:lnTo>
                  <a:lnTo>
                    <a:pt x="1079499" y="1798319"/>
                  </a:lnTo>
                  <a:lnTo>
                    <a:pt x="215900" y="1798319"/>
                  </a:lnTo>
                  <a:lnTo>
                    <a:pt x="166391" y="1792618"/>
                  </a:lnTo>
                  <a:lnTo>
                    <a:pt x="120946" y="1776378"/>
                  </a:lnTo>
                  <a:lnTo>
                    <a:pt x="80859" y="1750893"/>
                  </a:lnTo>
                  <a:lnTo>
                    <a:pt x="47426" y="1717460"/>
                  </a:lnTo>
                  <a:lnTo>
                    <a:pt x="21941" y="1677373"/>
                  </a:lnTo>
                  <a:lnTo>
                    <a:pt x="5701" y="1631928"/>
                  </a:lnTo>
                  <a:lnTo>
                    <a:pt x="0" y="1582419"/>
                  </a:lnTo>
                  <a:lnTo>
                    <a:pt x="0" y="215900"/>
                  </a:lnTo>
                  <a:close/>
                </a:path>
              </a:pathLst>
            </a:custGeom>
            <a:ln w="12700">
              <a:solidFill>
                <a:srgbClr val="6FAC46"/>
              </a:solidFill>
            </a:ln>
          </p:spPr>
          <p:txBody>
            <a:bodyPr wrap="square" lIns="0" tIns="0" rIns="0" bIns="0" rtlCol="0"/>
            <a:lstStyle/>
            <a:p>
              <a:endParaRPr/>
            </a:p>
          </p:txBody>
        </p:sp>
        <p:sp>
          <p:nvSpPr>
            <p:cNvPr id="7" name="object 7"/>
            <p:cNvSpPr txBox="1"/>
            <p:nvPr/>
          </p:nvSpPr>
          <p:spPr>
            <a:xfrm>
              <a:off x="2782316" y="3106293"/>
              <a:ext cx="863600" cy="270510"/>
            </a:xfrm>
            <a:prstGeom prst="rect">
              <a:avLst/>
            </a:prstGeom>
          </p:spPr>
          <p:txBody>
            <a:bodyPr vert="horz" wrap="square" lIns="0" tIns="13335" rIns="0" bIns="0" rtlCol="0">
              <a:spAutoFit/>
            </a:bodyPr>
            <a:lstStyle/>
            <a:p>
              <a:pPr marL="12700">
                <a:lnSpc>
                  <a:spcPct val="100000"/>
                </a:lnSpc>
                <a:spcBef>
                  <a:spcPts val="105"/>
                </a:spcBef>
              </a:pPr>
              <a:r>
                <a:rPr sz="1600" b="1" spc="-10" dirty="0">
                  <a:latin typeface="Calibri"/>
                  <a:cs typeface="Calibri"/>
                </a:rPr>
                <a:t>Fabrikalar</a:t>
              </a:r>
              <a:endParaRPr sz="1600">
                <a:latin typeface="Calibri"/>
                <a:cs typeface="Calibri"/>
              </a:endParaRPr>
            </a:p>
          </p:txBody>
        </p:sp>
        <p:sp>
          <p:nvSpPr>
            <p:cNvPr id="8" name="object 8"/>
            <p:cNvSpPr/>
            <p:nvPr/>
          </p:nvSpPr>
          <p:spPr>
            <a:xfrm>
              <a:off x="2758439" y="2133600"/>
              <a:ext cx="886967" cy="886967"/>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4005071" y="1996439"/>
              <a:ext cx="1298575" cy="1798320"/>
            </a:xfrm>
            <a:custGeom>
              <a:avLst/>
              <a:gdLst/>
              <a:ahLst/>
              <a:cxnLst/>
              <a:rect l="l" t="t" r="r" b="b"/>
              <a:pathLst>
                <a:path w="1298575" h="1798320">
                  <a:moveTo>
                    <a:pt x="1082039" y="0"/>
                  </a:moveTo>
                  <a:lnTo>
                    <a:pt x="216407" y="0"/>
                  </a:lnTo>
                  <a:lnTo>
                    <a:pt x="166791" y="5716"/>
                  </a:lnTo>
                  <a:lnTo>
                    <a:pt x="121242" y="21998"/>
                  </a:lnTo>
                  <a:lnTo>
                    <a:pt x="81060" y="47546"/>
                  </a:lnTo>
                  <a:lnTo>
                    <a:pt x="47546" y="81060"/>
                  </a:lnTo>
                  <a:lnTo>
                    <a:pt x="21998" y="121242"/>
                  </a:lnTo>
                  <a:lnTo>
                    <a:pt x="5716" y="166791"/>
                  </a:lnTo>
                  <a:lnTo>
                    <a:pt x="0" y="216408"/>
                  </a:lnTo>
                  <a:lnTo>
                    <a:pt x="0" y="1581912"/>
                  </a:lnTo>
                  <a:lnTo>
                    <a:pt x="5716" y="1631528"/>
                  </a:lnTo>
                  <a:lnTo>
                    <a:pt x="21998" y="1677077"/>
                  </a:lnTo>
                  <a:lnTo>
                    <a:pt x="47546" y="1717259"/>
                  </a:lnTo>
                  <a:lnTo>
                    <a:pt x="81060" y="1750773"/>
                  </a:lnTo>
                  <a:lnTo>
                    <a:pt x="121242" y="1776321"/>
                  </a:lnTo>
                  <a:lnTo>
                    <a:pt x="166791" y="1792603"/>
                  </a:lnTo>
                  <a:lnTo>
                    <a:pt x="216407" y="1798320"/>
                  </a:lnTo>
                  <a:lnTo>
                    <a:pt x="1082039" y="1798320"/>
                  </a:lnTo>
                  <a:lnTo>
                    <a:pt x="1131656" y="1792603"/>
                  </a:lnTo>
                  <a:lnTo>
                    <a:pt x="1177205" y="1776321"/>
                  </a:lnTo>
                  <a:lnTo>
                    <a:pt x="1217387" y="1750773"/>
                  </a:lnTo>
                  <a:lnTo>
                    <a:pt x="1250901" y="1717259"/>
                  </a:lnTo>
                  <a:lnTo>
                    <a:pt x="1276449" y="1677077"/>
                  </a:lnTo>
                  <a:lnTo>
                    <a:pt x="1292731" y="1631528"/>
                  </a:lnTo>
                  <a:lnTo>
                    <a:pt x="1298448" y="1581912"/>
                  </a:lnTo>
                  <a:lnTo>
                    <a:pt x="1298448" y="216408"/>
                  </a:lnTo>
                  <a:lnTo>
                    <a:pt x="1292731" y="166791"/>
                  </a:lnTo>
                  <a:lnTo>
                    <a:pt x="1276449" y="121242"/>
                  </a:lnTo>
                  <a:lnTo>
                    <a:pt x="1250901" y="81060"/>
                  </a:lnTo>
                  <a:lnTo>
                    <a:pt x="1217387" y="47546"/>
                  </a:lnTo>
                  <a:lnTo>
                    <a:pt x="1177205" y="21998"/>
                  </a:lnTo>
                  <a:lnTo>
                    <a:pt x="1131656" y="5716"/>
                  </a:lnTo>
                  <a:lnTo>
                    <a:pt x="1082039" y="0"/>
                  </a:lnTo>
                  <a:close/>
                </a:path>
              </a:pathLst>
            </a:custGeom>
            <a:solidFill>
              <a:srgbClr val="FFFFFF"/>
            </a:solidFill>
          </p:spPr>
          <p:txBody>
            <a:bodyPr wrap="square" lIns="0" tIns="0" rIns="0" bIns="0" rtlCol="0"/>
            <a:lstStyle/>
            <a:p>
              <a:endParaRPr/>
            </a:p>
          </p:txBody>
        </p:sp>
        <p:sp>
          <p:nvSpPr>
            <p:cNvPr id="10" name="object 10"/>
            <p:cNvSpPr/>
            <p:nvPr/>
          </p:nvSpPr>
          <p:spPr>
            <a:xfrm>
              <a:off x="4005071" y="1996439"/>
              <a:ext cx="1298575" cy="1798320"/>
            </a:xfrm>
            <a:custGeom>
              <a:avLst/>
              <a:gdLst/>
              <a:ahLst/>
              <a:cxnLst/>
              <a:rect l="l" t="t" r="r" b="b"/>
              <a:pathLst>
                <a:path w="1298575" h="1798320">
                  <a:moveTo>
                    <a:pt x="0" y="216408"/>
                  </a:moveTo>
                  <a:lnTo>
                    <a:pt x="5716" y="166791"/>
                  </a:lnTo>
                  <a:lnTo>
                    <a:pt x="21998" y="121242"/>
                  </a:lnTo>
                  <a:lnTo>
                    <a:pt x="47546" y="81060"/>
                  </a:lnTo>
                  <a:lnTo>
                    <a:pt x="81060" y="47546"/>
                  </a:lnTo>
                  <a:lnTo>
                    <a:pt x="121242" y="21998"/>
                  </a:lnTo>
                  <a:lnTo>
                    <a:pt x="166791" y="5716"/>
                  </a:lnTo>
                  <a:lnTo>
                    <a:pt x="216407" y="0"/>
                  </a:lnTo>
                  <a:lnTo>
                    <a:pt x="1082039" y="0"/>
                  </a:lnTo>
                  <a:lnTo>
                    <a:pt x="1131656" y="5716"/>
                  </a:lnTo>
                  <a:lnTo>
                    <a:pt x="1177205" y="21998"/>
                  </a:lnTo>
                  <a:lnTo>
                    <a:pt x="1217387" y="47546"/>
                  </a:lnTo>
                  <a:lnTo>
                    <a:pt x="1250901" y="81060"/>
                  </a:lnTo>
                  <a:lnTo>
                    <a:pt x="1276449" y="121242"/>
                  </a:lnTo>
                  <a:lnTo>
                    <a:pt x="1292731" y="166791"/>
                  </a:lnTo>
                  <a:lnTo>
                    <a:pt x="1298448" y="216408"/>
                  </a:lnTo>
                  <a:lnTo>
                    <a:pt x="1298448" y="1581912"/>
                  </a:lnTo>
                  <a:lnTo>
                    <a:pt x="1292731" y="1631528"/>
                  </a:lnTo>
                  <a:lnTo>
                    <a:pt x="1276449" y="1677077"/>
                  </a:lnTo>
                  <a:lnTo>
                    <a:pt x="1250901" y="1717259"/>
                  </a:lnTo>
                  <a:lnTo>
                    <a:pt x="1217387" y="1750773"/>
                  </a:lnTo>
                  <a:lnTo>
                    <a:pt x="1177205" y="1776321"/>
                  </a:lnTo>
                  <a:lnTo>
                    <a:pt x="1131656" y="1792603"/>
                  </a:lnTo>
                  <a:lnTo>
                    <a:pt x="1082039" y="1798320"/>
                  </a:lnTo>
                  <a:lnTo>
                    <a:pt x="216407" y="1798320"/>
                  </a:lnTo>
                  <a:lnTo>
                    <a:pt x="166791" y="1792603"/>
                  </a:lnTo>
                  <a:lnTo>
                    <a:pt x="121242" y="1776321"/>
                  </a:lnTo>
                  <a:lnTo>
                    <a:pt x="81060" y="1750773"/>
                  </a:lnTo>
                  <a:lnTo>
                    <a:pt x="47546" y="1717259"/>
                  </a:lnTo>
                  <a:lnTo>
                    <a:pt x="21998" y="1677077"/>
                  </a:lnTo>
                  <a:lnTo>
                    <a:pt x="5716" y="1631528"/>
                  </a:lnTo>
                  <a:lnTo>
                    <a:pt x="0" y="1581912"/>
                  </a:lnTo>
                  <a:lnTo>
                    <a:pt x="0" y="216408"/>
                  </a:lnTo>
                  <a:close/>
                </a:path>
              </a:pathLst>
            </a:custGeom>
            <a:ln w="12700">
              <a:solidFill>
                <a:srgbClr val="6FAC46"/>
              </a:solidFill>
            </a:ln>
          </p:spPr>
          <p:txBody>
            <a:bodyPr wrap="square" lIns="0" tIns="0" rIns="0" bIns="0" rtlCol="0"/>
            <a:lstStyle/>
            <a:p>
              <a:endParaRPr/>
            </a:p>
          </p:txBody>
        </p:sp>
        <p:sp>
          <p:nvSpPr>
            <p:cNvPr id="11" name="object 11"/>
            <p:cNvSpPr txBox="1"/>
            <p:nvPr/>
          </p:nvSpPr>
          <p:spPr>
            <a:xfrm>
              <a:off x="4244085" y="2990799"/>
              <a:ext cx="824865" cy="514984"/>
            </a:xfrm>
            <a:prstGeom prst="rect">
              <a:avLst/>
            </a:prstGeom>
          </p:spPr>
          <p:txBody>
            <a:bodyPr vert="horz" wrap="square" lIns="0" tIns="13970" rIns="0" bIns="0" rtlCol="0">
              <a:spAutoFit/>
            </a:bodyPr>
            <a:lstStyle/>
            <a:p>
              <a:pPr marL="64769">
                <a:lnSpc>
                  <a:spcPct val="100000"/>
                </a:lnSpc>
                <a:spcBef>
                  <a:spcPts val="110"/>
                </a:spcBef>
              </a:pPr>
              <a:r>
                <a:rPr sz="1600" b="1" spc="-5" dirty="0">
                  <a:latin typeface="Calibri"/>
                  <a:cs typeface="Calibri"/>
                </a:rPr>
                <a:t>Hastane</a:t>
              </a:r>
              <a:endParaRPr sz="1600">
                <a:latin typeface="Calibri"/>
                <a:cs typeface="Calibri"/>
              </a:endParaRPr>
            </a:p>
            <a:p>
              <a:pPr marL="12700">
                <a:lnSpc>
                  <a:spcPct val="100000"/>
                </a:lnSpc>
              </a:pPr>
              <a:r>
                <a:rPr sz="1600" b="1" spc="-10" dirty="0">
                  <a:latin typeface="Calibri"/>
                  <a:cs typeface="Calibri"/>
                </a:rPr>
                <a:t>Atıksuları</a:t>
              </a:r>
              <a:endParaRPr sz="1600">
                <a:latin typeface="Calibri"/>
                <a:cs typeface="Calibri"/>
              </a:endParaRPr>
            </a:p>
          </p:txBody>
        </p:sp>
        <p:sp>
          <p:nvSpPr>
            <p:cNvPr id="12" name="object 12"/>
            <p:cNvSpPr/>
            <p:nvPr/>
          </p:nvSpPr>
          <p:spPr>
            <a:xfrm>
              <a:off x="4248911" y="2203704"/>
              <a:ext cx="765048" cy="768096"/>
            </a:xfrm>
            <a:prstGeom prst="rect">
              <a:avLst/>
            </a:prstGeom>
            <a:blipFill>
              <a:blip r:embed="rId3" cstate="print"/>
              <a:stretch>
                <a:fillRect/>
              </a:stretch>
            </a:blipFill>
          </p:spPr>
          <p:txBody>
            <a:bodyPr wrap="square" lIns="0" tIns="0" rIns="0" bIns="0" rtlCol="0"/>
            <a:lstStyle/>
            <a:p>
              <a:endParaRPr/>
            </a:p>
          </p:txBody>
        </p:sp>
        <p:sp>
          <p:nvSpPr>
            <p:cNvPr id="13" name="object 13"/>
            <p:cNvSpPr/>
            <p:nvPr/>
          </p:nvSpPr>
          <p:spPr>
            <a:xfrm>
              <a:off x="5446776" y="1990344"/>
              <a:ext cx="1295400" cy="1798320"/>
            </a:xfrm>
            <a:custGeom>
              <a:avLst/>
              <a:gdLst/>
              <a:ahLst/>
              <a:cxnLst/>
              <a:rect l="l" t="t" r="r" b="b"/>
              <a:pathLst>
                <a:path w="1295400" h="1798320">
                  <a:moveTo>
                    <a:pt x="1079500" y="0"/>
                  </a:moveTo>
                  <a:lnTo>
                    <a:pt x="215900" y="0"/>
                  </a:lnTo>
                  <a:lnTo>
                    <a:pt x="166391" y="5701"/>
                  </a:lnTo>
                  <a:lnTo>
                    <a:pt x="120946" y="21941"/>
                  </a:lnTo>
                  <a:lnTo>
                    <a:pt x="80859" y="47426"/>
                  </a:lnTo>
                  <a:lnTo>
                    <a:pt x="47426" y="80859"/>
                  </a:lnTo>
                  <a:lnTo>
                    <a:pt x="21941" y="120946"/>
                  </a:lnTo>
                  <a:lnTo>
                    <a:pt x="5701" y="166391"/>
                  </a:lnTo>
                  <a:lnTo>
                    <a:pt x="0" y="215900"/>
                  </a:lnTo>
                  <a:lnTo>
                    <a:pt x="0" y="1582419"/>
                  </a:lnTo>
                  <a:lnTo>
                    <a:pt x="5701" y="1631928"/>
                  </a:lnTo>
                  <a:lnTo>
                    <a:pt x="21941" y="1677373"/>
                  </a:lnTo>
                  <a:lnTo>
                    <a:pt x="47426" y="1717460"/>
                  </a:lnTo>
                  <a:lnTo>
                    <a:pt x="80859" y="1750893"/>
                  </a:lnTo>
                  <a:lnTo>
                    <a:pt x="120946" y="1776378"/>
                  </a:lnTo>
                  <a:lnTo>
                    <a:pt x="166391" y="1792618"/>
                  </a:lnTo>
                  <a:lnTo>
                    <a:pt x="215900" y="1798319"/>
                  </a:lnTo>
                  <a:lnTo>
                    <a:pt x="1079500" y="1798319"/>
                  </a:lnTo>
                  <a:lnTo>
                    <a:pt x="1129008" y="1792618"/>
                  </a:lnTo>
                  <a:lnTo>
                    <a:pt x="1174453" y="1776378"/>
                  </a:lnTo>
                  <a:lnTo>
                    <a:pt x="1214540" y="1750893"/>
                  </a:lnTo>
                  <a:lnTo>
                    <a:pt x="1247973" y="1717460"/>
                  </a:lnTo>
                  <a:lnTo>
                    <a:pt x="1273458" y="1677373"/>
                  </a:lnTo>
                  <a:lnTo>
                    <a:pt x="1289698" y="1631928"/>
                  </a:lnTo>
                  <a:lnTo>
                    <a:pt x="1295400" y="1582419"/>
                  </a:lnTo>
                  <a:lnTo>
                    <a:pt x="1295400" y="215900"/>
                  </a:lnTo>
                  <a:lnTo>
                    <a:pt x="1289698" y="166391"/>
                  </a:lnTo>
                  <a:lnTo>
                    <a:pt x="1273458" y="120946"/>
                  </a:lnTo>
                  <a:lnTo>
                    <a:pt x="1247973" y="80859"/>
                  </a:lnTo>
                  <a:lnTo>
                    <a:pt x="1214540" y="47426"/>
                  </a:lnTo>
                  <a:lnTo>
                    <a:pt x="1174453" y="21941"/>
                  </a:lnTo>
                  <a:lnTo>
                    <a:pt x="1129008" y="5701"/>
                  </a:lnTo>
                  <a:lnTo>
                    <a:pt x="1079500" y="0"/>
                  </a:lnTo>
                  <a:close/>
                </a:path>
              </a:pathLst>
            </a:custGeom>
            <a:solidFill>
              <a:srgbClr val="FFFFFF"/>
            </a:solidFill>
          </p:spPr>
          <p:txBody>
            <a:bodyPr wrap="square" lIns="0" tIns="0" rIns="0" bIns="0" rtlCol="0"/>
            <a:lstStyle/>
            <a:p>
              <a:endParaRPr/>
            </a:p>
          </p:txBody>
        </p:sp>
        <p:sp>
          <p:nvSpPr>
            <p:cNvPr id="14" name="object 14"/>
            <p:cNvSpPr/>
            <p:nvPr/>
          </p:nvSpPr>
          <p:spPr>
            <a:xfrm>
              <a:off x="5446776" y="1990344"/>
              <a:ext cx="1295400" cy="1798320"/>
            </a:xfrm>
            <a:custGeom>
              <a:avLst/>
              <a:gdLst/>
              <a:ahLst/>
              <a:cxnLst/>
              <a:rect l="l" t="t" r="r" b="b"/>
              <a:pathLst>
                <a:path w="1295400" h="1798320">
                  <a:moveTo>
                    <a:pt x="0" y="215900"/>
                  </a:moveTo>
                  <a:lnTo>
                    <a:pt x="5701" y="166391"/>
                  </a:lnTo>
                  <a:lnTo>
                    <a:pt x="21941" y="120946"/>
                  </a:lnTo>
                  <a:lnTo>
                    <a:pt x="47426" y="80859"/>
                  </a:lnTo>
                  <a:lnTo>
                    <a:pt x="80859" y="47426"/>
                  </a:lnTo>
                  <a:lnTo>
                    <a:pt x="120946" y="21941"/>
                  </a:lnTo>
                  <a:lnTo>
                    <a:pt x="166391" y="5701"/>
                  </a:lnTo>
                  <a:lnTo>
                    <a:pt x="215900" y="0"/>
                  </a:lnTo>
                  <a:lnTo>
                    <a:pt x="1079500" y="0"/>
                  </a:lnTo>
                  <a:lnTo>
                    <a:pt x="1129008" y="5701"/>
                  </a:lnTo>
                  <a:lnTo>
                    <a:pt x="1174453" y="21941"/>
                  </a:lnTo>
                  <a:lnTo>
                    <a:pt x="1214540" y="47426"/>
                  </a:lnTo>
                  <a:lnTo>
                    <a:pt x="1247973" y="80859"/>
                  </a:lnTo>
                  <a:lnTo>
                    <a:pt x="1273458" y="120946"/>
                  </a:lnTo>
                  <a:lnTo>
                    <a:pt x="1289698" y="166391"/>
                  </a:lnTo>
                  <a:lnTo>
                    <a:pt x="1295400" y="215900"/>
                  </a:lnTo>
                  <a:lnTo>
                    <a:pt x="1295400" y="1582419"/>
                  </a:lnTo>
                  <a:lnTo>
                    <a:pt x="1289698" y="1631928"/>
                  </a:lnTo>
                  <a:lnTo>
                    <a:pt x="1273458" y="1677373"/>
                  </a:lnTo>
                  <a:lnTo>
                    <a:pt x="1247973" y="1717460"/>
                  </a:lnTo>
                  <a:lnTo>
                    <a:pt x="1214540" y="1750893"/>
                  </a:lnTo>
                  <a:lnTo>
                    <a:pt x="1174453" y="1776378"/>
                  </a:lnTo>
                  <a:lnTo>
                    <a:pt x="1129008" y="1792618"/>
                  </a:lnTo>
                  <a:lnTo>
                    <a:pt x="1079500" y="1798319"/>
                  </a:lnTo>
                  <a:lnTo>
                    <a:pt x="215900" y="1798319"/>
                  </a:lnTo>
                  <a:lnTo>
                    <a:pt x="166391" y="1792618"/>
                  </a:lnTo>
                  <a:lnTo>
                    <a:pt x="120946" y="1776378"/>
                  </a:lnTo>
                  <a:lnTo>
                    <a:pt x="80859" y="1750893"/>
                  </a:lnTo>
                  <a:lnTo>
                    <a:pt x="47426" y="1717460"/>
                  </a:lnTo>
                  <a:lnTo>
                    <a:pt x="21941" y="1677373"/>
                  </a:lnTo>
                  <a:lnTo>
                    <a:pt x="5701" y="1631928"/>
                  </a:lnTo>
                  <a:lnTo>
                    <a:pt x="0" y="1582419"/>
                  </a:lnTo>
                  <a:lnTo>
                    <a:pt x="0" y="215900"/>
                  </a:lnTo>
                  <a:close/>
                </a:path>
              </a:pathLst>
            </a:custGeom>
            <a:ln w="12700">
              <a:solidFill>
                <a:srgbClr val="6FAC46"/>
              </a:solidFill>
            </a:ln>
          </p:spPr>
          <p:txBody>
            <a:bodyPr wrap="square" lIns="0" tIns="0" rIns="0" bIns="0" rtlCol="0"/>
            <a:lstStyle/>
            <a:p>
              <a:endParaRPr/>
            </a:p>
          </p:txBody>
        </p:sp>
        <p:sp>
          <p:nvSpPr>
            <p:cNvPr id="15" name="object 15"/>
            <p:cNvSpPr txBox="1"/>
            <p:nvPr/>
          </p:nvSpPr>
          <p:spPr>
            <a:xfrm>
              <a:off x="5709284" y="2984373"/>
              <a:ext cx="772160" cy="514350"/>
            </a:xfrm>
            <a:prstGeom prst="rect">
              <a:avLst/>
            </a:prstGeom>
          </p:spPr>
          <p:txBody>
            <a:bodyPr vert="horz" wrap="square" lIns="0" tIns="13335" rIns="0" bIns="0" rtlCol="0">
              <a:spAutoFit/>
            </a:bodyPr>
            <a:lstStyle/>
            <a:p>
              <a:pPr algn="ctr">
                <a:lnSpc>
                  <a:spcPct val="100000"/>
                </a:lnSpc>
                <a:spcBef>
                  <a:spcPts val="105"/>
                </a:spcBef>
              </a:pPr>
              <a:r>
                <a:rPr sz="1600" b="1" spc="-5" dirty="0">
                  <a:latin typeface="Calibri"/>
                  <a:cs typeface="Calibri"/>
                </a:rPr>
                <a:t>Evsel</a:t>
              </a:r>
              <a:endParaRPr sz="1600">
                <a:latin typeface="Calibri"/>
                <a:cs typeface="Calibri"/>
              </a:endParaRPr>
            </a:p>
            <a:p>
              <a:pPr algn="ctr">
                <a:lnSpc>
                  <a:spcPct val="100000"/>
                </a:lnSpc>
              </a:pPr>
              <a:r>
                <a:rPr sz="1600" b="1" spc="-40" dirty="0">
                  <a:latin typeface="Calibri"/>
                  <a:cs typeface="Calibri"/>
                </a:rPr>
                <a:t>A</a:t>
              </a:r>
              <a:r>
                <a:rPr sz="1600" b="1" spc="-10" dirty="0">
                  <a:latin typeface="Calibri"/>
                  <a:cs typeface="Calibri"/>
                </a:rPr>
                <a:t>t</a:t>
              </a:r>
              <a:r>
                <a:rPr sz="1600" b="1" spc="-15" dirty="0">
                  <a:latin typeface="Calibri"/>
                  <a:cs typeface="Calibri"/>
                </a:rPr>
                <a:t>ı</a:t>
              </a:r>
              <a:r>
                <a:rPr sz="1600" b="1" spc="-30" dirty="0">
                  <a:latin typeface="Calibri"/>
                  <a:cs typeface="Calibri"/>
                </a:rPr>
                <a:t>k</a:t>
              </a:r>
              <a:r>
                <a:rPr sz="1600" b="1" dirty="0">
                  <a:latin typeface="Calibri"/>
                  <a:cs typeface="Calibri"/>
                </a:rPr>
                <a:t>su</a:t>
              </a:r>
              <a:r>
                <a:rPr sz="1600" b="1" spc="-15" dirty="0">
                  <a:latin typeface="Calibri"/>
                  <a:cs typeface="Calibri"/>
                </a:rPr>
                <a:t>l</a:t>
              </a:r>
              <a:r>
                <a:rPr sz="1600" b="1" dirty="0">
                  <a:latin typeface="Calibri"/>
                  <a:cs typeface="Calibri"/>
                </a:rPr>
                <a:t>ar</a:t>
              </a:r>
              <a:endParaRPr sz="1600">
                <a:latin typeface="Calibri"/>
                <a:cs typeface="Calibri"/>
              </a:endParaRPr>
            </a:p>
          </p:txBody>
        </p:sp>
        <p:sp>
          <p:nvSpPr>
            <p:cNvPr id="16" name="object 16"/>
            <p:cNvSpPr/>
            <p:nvPr/>
          </p:nvSpPr>
          <p:spPr>
            <a:xfrm>
              <a:off x="5657088" y="2133600"/>
              <a:ext cx="941832" cy="911351"/>
            </a:xfrm>
            <a:prstGeom prst="rect">
              <a:avLst/>
            </a:prstGeom>
            <a:blipFill>
              <a:blip r:embed="rId4" cstate="print"/>
              <a:stretch>
                <a:fillRect/>
              </a:stretch>
            </a:blipFill>
          </p:spPr>
          <p:txBody>
            <a:bodyPr wrap="square" lIns="0" tIns="0" rIns="0" bIns="0" rtlCol="0"/>
            <a:lstStyle/>
            <a:p>
              <a:endParaRPr/>
            </a:p>
          </p:txBody>
        </p:sp>
        <p:sp>
          <p:nvSpPr>
            <p:cNvPr id="17" name="object 17"/>
            <p:cNvSpPr/>
            <p:nvPr/>
          </p:nvSpPr>
          <p:spPr>
            <a:xfrm>
              <a:off x="6885431" y="1984248"/>
              <a:ext cx="1298575" cy="1801495"/>
            </a:xfrm>
            <a:custGeom>
              <a:avLst/>
              <a:gdLst/>
              <a:ahLst/>
              <a:cxnLst/>
              <a:rect l="l" t="t" r="r" b="b"/>
              <a:pathLst>
                <a:path w="1298575" h="1801495">
                  <a:moveTo>
                    <a:pt x="1082040" y="0"/>
                  </a:moveTo>
                  <a:lnTo>
                    <a:pt x="216408" y="0"/>
                  </a:lnTo>
                  <a:lnTo>
                    <a:pt x="166791" y="5716"/>
                  </a:lnTo>
                  <a:lnTo>
                    <a:pt x="121242" y="21998"/>
                  </a:lnTo>
                  <a:lnTo>
                    <a:pt x="81060" y="47546"/>
                  </a:lnTo>
                  <a:lnTo>
                    <a:pt x="47546" y="81060"/>
                  </a:lnTo>
                  <a:lnTo>
                    <a:pt x="21998" y="121242"/>
                  </a:lnTo>
                  <a:lnTo>
                    <a:pt x="5716" y="166791"/>
                  </a:lnTo>
                  <a:lnTo>
                    <a:pt x="0" y="216407"/>
                  </a:lnTo>
                  <a:lnTo>
                    <a:pt x="0" y="1584960"/>
                  </a:lnTo>
                  <a:lnTo>
                    <a:pt x="5716" y="1634576"/>
                  </a:lnTo>
                  <a:lnTo>
                    <a:pt x="21998" y="1680125"/>
                  </a:lnTo>
                  <a:lnTo>
                    <a:pt x="47546" y="1720307"/>
                  </a:lnTo>
                  <a:lnTo>
                    <a:pt x="81060" y="1753821"/>
                  </a:lnTo>
                  <a:lnTo>
                    <a:pt x="121242" y="1779369"/>
                  </a:lnTo>
                  <a:lnTo>
                    <a:pt x="166791" y="1795651"/>
                  </a:lnTo>
                  <a:lnTo>
                    <a:pt x="216408" y="1801368"/>
                  </a:lnTo>
                  <a:lnTo>
                    <a:pt x="1082040" y="1801368"/>
                  </a:lnTo>
                  <a:lnTo>
                    <a:pt x="1131656" y="1795651"/>
                  </a:lnTo>
                  <a:lnTo>
                    <a:pt x="1177205" y="1779369"/>
                  </a:lnTo>
                  <a:lnTo>
                    <a:pt x="1217387" y="1753821"/>
                  </a:lnTo>
                  <a:lnTo>
                    <a:pt x="1250901" y="1720307"/>
                  </a:lnTo>
                  <a:lnTo>
                    <a:pt x="1276449" y="1680125"/>
                  </a:lnTo>
                  <a:lnTo>
                    <a:pt x="1292731" y="1634576"/>
                  </a:lnTo>
                  <a:lnTo>
                    <a:pt x="1298448" y="1584960"/>
                  </a:lnTo>
                  <a:lnTo>
                    <a:pt x="1298448" y="216407"/>
                  </a:lnTo>
                  <a:lnTo>
                    <a:pt x="1292731" y="166791"/>
                  </a:lnTo>
                  <a:lnTo>
                    <a:pt x="1276449" y="121242"/>
                  </a:lnTo>
                  <a:lnTo>
                    <a:pt x="1250901" y="81060"/>
                  </a:lnTo>
                  <a:lnTo>
                    <a:pt x="1217387" y="47546"/>
                  </a:lnTo>
                  <a:lnTo>
                    <a:pt x="1177205" y="21998"/>
                  </a:lnTo>
                  <a:lnTo>
                    <a:pt x="1131656" y="5716"/>
                  </a:lnTo>
                  <a:lnTo>
                    <a:pt x="1082040" y="0"/>
                  </a:lnTo>
                  <a:close/>
                </a:path>
              </a:pathLst>
            </a:custGeom>
            <a:solidFill>
              <a:srgbClr val="FFFFFF"/>
            </a:solidFill>
          </p:spPr>
          <p:txBody>
            <a:bodyPr wrap="square" lIns="0" tIns="0" rIns="0" bIns="0" rtlCol="0"/>
            <a:lstStyle/>
            <a:p>
              <a:endParaRPr/>
            </a:p>
          </p:txBody>
        </p:sp>
        <p:sp>
          <p:nvSpPr>
            <p:cNvPr id="18" name="object 18"/>
            <p:cNvSpPr/>
            <p:nvPr/>
          </p:nvSpPr>
          <p:spPr>
            <a:xfrm>
              <a:off x="6885431" y="1984248"/>
              <a:ext cx="1298575" cy="1801495"/>
            </a:xfrm>
            <a:custGeom>
              <a:avLst/>
              <a:gdLst/>
              <a:ahLst/>
              <a:cxnLst/>
              <a:rect l="l" t="t" r="r" b="b"/>
              <a:pathLst>
                <a:path w="1298575" h="1801495">
                  <a:moveTo>
                    <a:pt x="0" y="216407"/>
                  </a:moveTo>
                  <a:lnTo>
                    <a:pt x="5716" y="166791"/>
                  </a:lnTo>
                  <a:lnTo>
                    <a:pt x="21998" y="121242"/>
                  </a:lnTo>
                  <a:lnTo>
                    <a:pt x="47546" y="81060"/>
                  </a:lnTo>
                  <a:lnTo>
                    <a:pt x="81060" y="47546"/>
                  </a:lnTo>
                  <a:lnTo>
                    <a:pt x="121242" y="21998"/>
                  </a:lnTo>
                  <a:lnTo>
                    <a:pt x="166791" y="5716"/>
                  </a:lnTo>
                  <a:lnTo>
                    <a:pt x="216408" y="0"/>
                  </a:lnTo>
                  <a:lnTo>
                    <a:pt x="1082040" y="0"/>
                  </a:lnTo>
                  <a:lnTo>
                    <a:pt x="1131656" y="5716"/>
                  </a:lnTo>
                  <a:lnTo>
                    <a:pt x="1177205" y="21998"/>
                  </a:lnTo>
                  <a:lnTo>
                    <a:pt x="1217387" y="47546"/>
                  </a:lnTo>
                  <a:lnTo>
                    <a:pt x="1250901" y="81060"/>
                  </a:lnTo>
                  <a:lnTo>
                    <a:pt x="1276449" y="121242"/>
                  </a:lnTo>
                  <a:lnTo>
                    <a:pt x="1292731" y="166791"/>
                  </a:lnTo>
                  <a:lnTo>
                    <a:pt x="1298448" y="216407"/>
                  </a:lnTo>
                  <a:lnTo>
                    <a:pt x="1298448" y="1584960"/>
                  </a:lnTo>
                  <a:lnTo>
                    <a:pt x="1292731" y="1634576"/>
                  </a:lnTo>
                  <a:lnTo>
                    <a:pt x="1276449" y="1680125"/>
                  </a:lnTo>
                  <a:lnTo>
                    <a:pt x="1250901" y="1720307"/>
                  </a:lnTo>
                  <a:lnTo>
                    <a:pt x="1217387" y="1753821"/>
                  </a:lnTo>
                  <a:lnTo>
                    <a:pt x="1177205" y="1779369"/>
                  </a:lnTo>
                  <a:lnTo>
                    <a:pt x="1131656" y="1795651"/>
                  </a:lnTo>
                  <a:lnTo>
                    <a:pt x="1082040" y="1801368"/>
                  </a:lnTo>
                  <a:lnTo>
                    <a:pt x="216408" y="1801368"/>
                  </a:lnTo>
                  <a:lnTo>
                    <a:pt x="166791" y="1795651"/>
                  </a:lnTo>
                  <a:lnTo>
                    <a:pt x="121242" y="1779369"/>
                  </a:lnTo>
                  <a:lnTo>
                    <a:pt x="81060" y="1753821"/>
                  </a:lnTo>
                  <a:lnTo>
                    <a:pt x="47546" y="1720307"/>
                  </a:lnTo>
                  <a:lnTo>
                    <a:pt x="21998" y="1680125"/>
                  </a:lnTo>
                  <a:lnTo>
                    <a:pt x="5716" y="1634576"/>
                  </a:lnTo>
                  <a:lnTo>
                    <a:pt x="0" y="1584960"/>
                  </a:lnTo>
                  <a:lnTo>
                    <a:pt x="0" y="216407"/>
                  </a:lnTo>
                  <a:close/>
                </a:path>
              </a:pathLst>
            </a:custGeom>
            <a:ln w="12700">
              <a:solidFill>
                <a:srgbClr val="6FAC46"/>
              </a:solidFill>
            </a:ln>
          </p:spPr>
          <p:txBody>
            <a:bodyPr wrap="square" lIns="0" tIns="0" rIns="0" bIns="0" rtlCol="0"/>
            <a:lstStyle/>
            <a:p>
              <a:endParaRPr/>
            </a:p>
          </p:txBody>
        </p:sp>
        <p:sp>
          <p:nvSpPr>
            <p:cNvPr id="19" name="object 19"/>
            <p:cNvSpPr txBox="1"/>
            <p:nvPr/>
          </p:nvSpPr>
          <p:spPr>
            <a:xfrm>
              <a:off x="7283957" y="3225164"/>
              <a:ext cx="499745" cy="270510"/>
            </a:xfrm>
            <a:prstGeom prst="rect">
              <a:avLst/>
            </a:prstGeom>
          </p:spPr>
          <p:txBody>
            <a:bodyPr vert="horz" wrap="square" lIns="0" tIns="13335" rIns="0" bIns="0" rtlCol="0">
              <a:spAutoFit/>
            </a:bodyPr>
            <a:lstStyle/>
            <a:p>
              <a:pPr marL="12700">
                <a:lnSpc>
                  <a:spcPct val="100000"/>
                </a:lnSpc>
                <a:spcBef>
                  <a:spcPts val="105"/>
                </a:spcBef>
              </a:pPr>
              <a:r>
                <a:rPr sz="1600" b="1" spc="-125" dirty="0">
                  <a:latin typeface="Calibri"/>
                  <a:cs typeface="Calibri"/>
                </a:rPr>
                <a:t>T</a:t>
              </a:r>
              <a:r>
                <a:rPr sz="1600" b="1" dirty="0">
                  <a:latin typeface="Calibri"/>
                  <a:cs typeface="Calibri"/>
                </a:rPr>
                <a:t>ar</a:t>
              </a:r>
              <a:r>
                <a:rPr sz="1600" b="1" spc="-10" dirty="0">
                  <a:latin typeface="Calibri"/>
                  <a:cs typeface="Calibri"/>
                </a:rPr>
                <a:t>ı</a:t>
              </a:r>
              <a:r>
                <a:rPr sz="1600" b="1" spc="5" dirty="0">
                  <a:latin typeface="Calibri"/>
                  <a:cs typeface="Calibri"/>
                </a:rPr>
                <a:t>m</a:t>
              </a:r>
              <a:endParaRPr sz="1600">
                <a:latin typeface="Calibri"/>
                <a:cs typeface="Calibri"/>
              </a:endParaRPr>
            </a:p>
          </p:txBody>
        </p:sp>
        <p:sp>
          <p:nvSpPr>
            <p:cNvPr id="20" name="object 20"/>
            <p:cNvSpPr/>
            <p:nvPr/>
          </p:nvSpPr>
          <p:spPr>
            <a:xfrm>
              <a:off x="8327135" y="1990344"/>
              <a:ext cx="1295400" cy="1798320"/>
            </a:xfrm>
            <a:custGeom>
              <a:avLst/>
              <a:gdLst/>
              <a:ahLst/>
              <a:cxnLst/>
              <a:rect l="l" t="t" r="r" b="b"/>
              <a:pathLst>
                <a:path w="1295400" h="1798320">
                  <a:moveTo>
                    <a:pt x="1079500" y="0"/>
                  </a:moveTo>
                  <a:lnTo>
                    <a:pt x="215900" y="0"/>
                  </a:lnTo>
                  <a:lnTo>
                    <a:pt x="166391" y="5701"/>
                  </a:lnTo>
                  <a:lnTo>
                    <a:pt x="120946" y="21941"/>
                  </a:lnTo>
                  <a:lnTo>
                    <a:pt x="80859" y="47426"/>
                  </a:lnTo>
                  <a:lnTo>
                    <a:pt x="47426" y="80859"/>
                  </a:lnTo>
                  <a:lnTo>
                    <a:pt x="21941" y="120946"/>
                  </a:lnTo>
                  <a:lnTo>
                    <a:pt x="5701" y="166391"/>
                  </a:lnTo>
                  <a:lnTo>
                    <a:pt x="0" y="215900"/>
                  </a:lnTo>
                  <a:lnTo>
                    <a:pt x="0" y="1582419"/>
                  </a:lnTo>
                  <a:lnTo>
                    <a:pt x="5701" y="1631928"/>
                  </a:lnTo>
                  <a:lnTo>
                    <a:pt x="21941" y="1677373"/>
                  </a:lnTo>
                  <a:lnTo>
                    <a:pt x="47426" y="1717460"/>
                  </a:lnTo>
                  <a:lnTo>
                    <a:pt x="80859" y="1750893"/>
                  </a:lnTo>
                  <a:lnTo>
                    <a:pt x="120946" y="1776378"/>
                  </a:lnTo>
                  <a:lnTo>
                    <a:pt x="166391" y="1792618"/>
                  </a:lnTo>
                  <a:lnTo>
                    <a:pt x="215900" y="1798319"/>
                  </a:lnTo>
                  <a:lnTo>
                    <a:pt x="1079500" y="1798319"/>
                  </a:lnTo>
                  <a:lnTo>
                    <a:pt x="1129008" y="1792618"/>
                  </a:lnTo>
                  <a:lnTo>
                    <a:pt x="1174453" y="1776378"/>
                  </a:lnTo>
                  <a:lnTo>
                    <a:pt x="1214540" y="1750893"/>
                  </a:lnTo>
                  <a:lnTo>
                    <a:pt x="1247973" y="1717460"/>
                  </a:lnTo>
                  <a:lnTo>
                    <a:pt x="1273458" y="1677373"/>
                  </a:lnTo>
                  <a:lnTo>
                    <a:pt x="1289698" y="1631928"/>
                  </a:lnTo>
                  <a:lnTo>
                    <a:pt x="1295400" y="1582419"/>
                  </a:lnTo>
                  <a:lnTo>
                    <a:pt x="1295400" y="215900"/>
                  </a:lnTo>
                  <a:lnTo>
                    <a:pt x="1289698" y="166391"/>
                  </a:lnTo>
                  <a:lnTo>
                    <a:pt x="1273458" y="120946"/>
                  </a:lnTo>
                  <a:lnTo>
                    <a:pt x="1247973" y="80859"/>
                  </a:lnTo>
                  <a:lnTo>
                    <a:pt x="1214540" y="47426"/>
                  </a:lnTo>
                  <a:lnTo>
                    <a:pt x="1174453" y="21941"/>
                  </a:lnTo>
                  <a:lnTo>
                    <a:pt x="1129008" y="5701"/>
                  </a:lnTo>
                  <a:lnTo>
                    <a:pt x="1079500" y="0"/>
                  </a:lnTo>
                  <a:close/>
                </a:path>
              </a:pathLst>
            </a:custGeom>
            <a:solidFill>
              <a:srgbClr val="FFFFFF"/>
            </a:solidFill>
          </p:spPr>
          <p:txBody>
            <a:bodyPr wrap="square" lIns="0" tIns="0" rIns="0" bIns="0" rtlCol="0"/>
            <a:lstStyle/>
            <a:p>
              <a:endParaRPr/>
            </a:p>
          </p:txBody>
        </p:sp>
        <p:sp>
          <p:nvSpPr>
            <p:cNvPr id="21" name="object 21"/>
            <p:cNvSpPr/>
            <p:nvPr/>
          </p:nvSpPr>
          <p:spPr>
            <a:xfrm>
              <a:off x="8327135" y="1990344"/>
              <a:ext cx="1295400" cy="1798320"/>
            </a:xfrm>
            <a:custGeom>
              <a:avLst/>
              <a:gdLst/>
              <a:ahLst/>
              <a:cxnLst/>
              <a:rect l="l" t="t" r="r" b="b"/>
              <a:pathLst>
                <a:path w="1295400" h="1798320">
                  <a:moveTo>
                    <a:pt x="0" y="215900"/>
                  </a:moveTo>
                  <a:lnTo>
                    <a:pt x="5701" y="166391"/>
                  </a:lnTo>
                  <a:lnTo>
                    <a:pt x="21941" y="120946"/>
                  </a:lnTo>
                  <a:lnTo>
                    <a:pt x="47426" y="80859"/>
                  </a:lnTo>
                  <a:lnTo>
                    <a:pt x="80859" y="47426"/>
                  </a:lnTo>
                  <a:lnTo>
                    <a:pt x="120946" y="21941"/>
                  </a:lnTo>
                  <a:lnTo>
                    <a:pt x="166391" y="5701"/>
                  </a:lnTo>
                  <a:lnTo>
                    <a:pt x="215900" y="0"/>
                  </a:lnTo>
                  <a:lnTo>
                    <a:pt x="1079500" y="0"/>
                  </a:lnTo>
                  <a:lnTo>
                    <a:pt x="1129008" y="5701"/>
                  </a:lnTo>
                  <a:lnTo>
                    <a:pt x="1174453" y="21941"/>
                  </a:lnTo>
                  <a:lnTo>
                    <a:pt x="1214540" y="47426"/>
                  </a:lnTo>
                  <a:lnTo>
                    <a:pt x="1247973" y="80859"/>
                  </a:lnTo>
                  <a:lnTo>
                    <a:pt x="1273458" y="120946"/>
                  </a:lnTo>
                  <a:lnTo>
                    <a:pt x="1289698" y="166391"/>
                  </a:lnTo>
                  <a:lnTo>
                    <a:pt x="1295400" y="215900"/>
                  </a:lnTo>
                  <a:lnTo>
                    <a:pt x="1295400" y="1582419"/>
                  </a:lnTo>
                  <a:lnTo>
                    <a:pt x="1289698" y="1631928"/>
                  </a:lnTo>
                  <a:lnTo>
                    <a:pt x="1273458" y="1677373"/>
                  </a:lnTo>
                  <a:lnTo>
                    <a:pt x="1247973" y="1717460"/>
                  </a:lnTo>
                  <a:lnTo>
                    <a:pt x="1214540" y="1750893"/>
                  </a:lnTo>
                  <a:lnTo>
                    <a:pt x="1174453" y="1776378"/>
                  </a:lnTo>
                  <a:lnTo>
                    <a:pt x="1129008" y="1792618"/>
                  </a:lnTo>
                  <a:lnTo>
                    <a:pt x="1079500" y="1798319"/>
                  </a:lnTo>
                  <a:lnTo>
                    <a:pt x="215900" y="1798319"/>
                  </a:lnTo>
                  <a:lnTo>
                    <a:pt x="166391" y="1792618"/>
                  </a:lnTo>
                  <a:lnTo>
                    <a:pt x="120946" y="1776378"/>
                  </a:lnTo>
                  <a:lnTo>
                    <a:pt x="80859" y="1750893"/>
                  </a:lnTo>
                  <a:lnTo>
                    <a:pt x="47426" y="1717460"/>
                  </a:lnTo>
                  <a:lnTo>
                    <a:pt x="21941" y="1677373"/>
                  </a:lnTo>
                  <a:lnTo>
                    <a:pt x="5701" y="1631928"/>
                  </a:lnTo>
                  <a:lnTo>
                    <a:pt x="0" y="1582419"/>
                  </a:lnTo>
                  <a:lnTo>
                    <a:pt x="0" y="215900"/>
                  </a:lnTo>
                  <a:close/>
                </a:path>
              </a:pathLst>
            </a:custGeom>
            <a:ln w="12700">
              <a:solidFill>
                <a:srgbClr val="6FAC46"/>
              </a:solidFill>
            </a:ln>
          </p:spPr>
          <p:txBody>
            <a:bodyPr wrap="square" lIns="0" tIns="0" rIns="0" bIns="0" rtlCol="0"/>
            <a:lstStyle/>
            <a:p>
              <a:endParaRPr/>
            </a:p>
          </p:txBody>
        </p:sp>
        <p:sp>
          <p:nvSpPr>
            <p:cNvPr id="22" name="object 22"/>
            <p:cNvSpPr txBox="1"/>
            <p:nvPr/>
          </p:nvSpPr>
          <p:spPr>
            <a:xfrm>
              <a:off x="8568943" y="2984373"/>
              <a:ext cx="812800" cy="514350"/>
            </a:xfrm>
            <a:prstGeom prst="rect">
              <a:avLst/>
            </a:prstGeom>
          </p:spPr>
          <p:txBody>
            <a:bodyPr vert="horz" wrap="square" lIns="0" tIns="13335" rIns="0" bIns="0" rtlCol="0">
              <a:spAutoFit/>
            </a:bodyPr>
            <a:lstStyle/>
            <a:p>
              <a:pPr marL="1270" algn="ctr">
                <a:lnSpc>
                  <a:spcPct val="100000"/>
                </a:lnSpc>
                <a:spcBef>
                  <a:spcPts val="105"/>
                </a:spcBef>
              </a:pPr>
              <a:r>
                <a:rPr sz="1600" b="1" spc="-5" dirty="0">
                  <a:latin typeface="Calibri"/>
                  <a:cs typeface="Calibri"/>
                </a:rPr>
                <a:t>Kültür</a:t>
              </a:r>
              <a:endParaRPr sz="1600">
                <a:latin typeface="Calibri"/>
                <a:cs typeface="Calibri"/>
              </a:endParaRPr>
            </a:p>
            <a:p>
              <a:pPr algn="ctr">
                <a:lnSpc>
                  <a:spcPct val="100000"/>
                </a:lnSpc>
              </a:pPr>
              <a:r>
                <a:rPr sz="1600" b="1" spc="-10" dirty="0">
                  <a:latin typeface="Calibri"/>
                  <a:cs typeface="Calibri"/>
                </a:rPr>
                <a:t>Balıkçılığı</a:t>
              </a:r>
              <a:endParaRPr sz="1600">
                <a:latin typeface="Calibri"/>
                <a:cs typeface="Calibri"/>
              </a:endParaRPr>
            </a:p>
          </p:txBody>
        </p:sp>
        <p:sp>
          <p:nvSpPr>
            <p:cNvPr id="23" name="object 23"/>
            <p:cNvSpPr/>
            <p:nvPr/>
          </p:nvSpPr>
          <p:spPr>
            <a:xfrm>
              <a:off x="7101840" y="2304288"/>
              <a:ext cx="838200" cy="838200"/>
            </a:xfrm>
            <a:prstGeom prst="rect">
              <a:avLst/>
            </a:prstGeom>
            <a:blipFill>
              <a:blip r:embed="rId5" cstate="print"/>
              <a:stretch>
                <a:fillRect/>
              </a:stretch>
            </a:blipFill>
          </p:spPr>
          <p:txBody>
            <a:bodyPr wrap="square" lIns="0" tIns="0" rIns="0" bIns="0" rtlCol="0"/>
            <a:lstStyle/>
            <a:p>
              <a:endParaRPr/>
            </a:p>
          </p:txBody>
        </p:sp>
        <p:sp>
          <p:nvSpPr>
            <p:cNvPr id="24" name="object 24"/>
            <p:cNvSpPr/>
            <p:nvPr/>
          </p:nvSpPr>
          <p:spPr>
            <a:xfrm>
              <a:off x="8552688" y="2304288"/>
              <a:ext cx="853440" cy="664463"/>
            </a:xfrm>
            <a:prstGeom prst="rect">
              <a:avLst/>
            </a:prstGeom>
            <a:blipFill>
              <a:blip r:embed="rId6" cstate="print"/>
              <a:stretch>
                <a:fillRect/>
              </a:stretch>
            </a:blipFill>
          </p:spPr>
          <p:txBody>
            <a:bodyPr wrap="square" lIns="0" tIns="0" rIns="0" bIns="0" rtlCol="0"/>
            <a:lstStyle/>
            <a:p>
              <a:endParaRPr/>
            </a:p>
          </p:txBody>
        </p:sp>
        <p:sp>
          <p:nvSpPr>
            <p:cNvPr id="25" name="object 25"/>
            <p:cNvSpPr/>
            <p:nvPr/>
          </p:nvSpPr>
          <p:spPr>
            <a:xfrm>
              <a:off x="9119616" y="4148328"/>
              <a:ext cx="1222248" cy="911352"/>
            </a:xfrm>
            <a:prstGeom prst="rect">
              <a:avLst/>
            </a:prstGeom>
            <a:blipFill>
              <a:blip r:embed="rId7" cstate="print"/>
              <a:stretch>
                <a:fillRect/>
              </a:stretch>
            </a:blipFill>
          </p:spPr>
          <p:txBody>
            <a:bodyPr wrap="square" lIns="0" tIns="0" rIns="0" bIns="0" rtlCol="0"/>
            <a:lstStyle/>
            <a:p>
              <a:endParaRPr/>
            </a:p>
          </p:txBody>
        </p:sp>
        <p:sp>
          <p:nvSpPr>
            <p:cNvPr id="26" name="object 26"/>
            <p:cNvSpPr/>
            <p:nvPr/>
          </p:nvSpPr>
          <p:spPr>
            <a:xfrm>
              <a:off x="1773935" y="4005071"/>
              <a:ext cx="1765300" cy="2124710"/>
            </a:xfrm>
            <a:custGeom>
              <a:avLst/>
              <a:gdLst/>
              <a:ahLst/>
              <a:cxnLst/>
              <a:rect l="l" t="t" r="r" b="b"/>
              <a:pathLst>
                <a:path w="1765300" h="2124710">
                  <a:moveTo>
                    <a:pt x="1470659" y="0"/>
                  </a:moveTo>
                  <a:lnTo>
                    <a:pt x="294131" y="0"/>
                  </a:lnTo>
                  <a:lnTo>
                    <a:pt x="246425" y="3850"/>
                  </a:lnTo>
                  <a:lnTo>
                    <a:pt x="201167" y="14996"/>
                  </a:lnTo>
                  <a:lnTo>
                    <a:pt x="158966" y="32832"/>
                  </a:lnTo>
                  <a:lnTo>
                    <a:pt x="120426" y="56753"/>
                  </a:lnTo>
                  <a:lnTo>
                    <a:pt x="86153" y="86153"/>
                  </a:lnTo>
                  <a:lnTo>
                    <a:pt x="56753" y="120426"/>
                  </a:lnTo>
                  <a:lnTo>
                    <a:pt x="32832" y="158966"/>
                  </a:lnTo>
                  <a:lnTo>
                    <a:pt x="14996" y="201168"/>
                  </a:lnTo>
                  <a:lnTo>
                    <a:pt x="3850" y="246425"/>
                  </a:lnTo>
                  <a:lnTo>
                    <a:pt x="0" y="294131"/>
                  </a:lnTo>
                  <a:lnTo>
                    <a:pt x="0" y="1830311"/>
                  </a:lnTo>
                  <a:lnTo>
                    <a:pt x="3850" y="1878024"/>
                  </a:lnTo>
                  <a:lnTo>
                    <a:pt x="14996" y="1923286"/>
                  </a:lnTo>
                  <a:lnTo>
                    <a:pt x="32832" y="1965490"/>
                  </a:lnTo>
                  <a:lnTo>
                    <a:pt x="56753" y="2004032"/>
                  </a:lnTo>
                  <a:lnTo>
                    <a:pt x="86153" y="2038305"/>
                  </a:lnTo>
                  <a:lnTo>
                    <a:pt x="120426" y="2067705"/>
                  </a:lnTo>
                  <a:lnTo>
                    <a:pt x="158966" y="2091625"/>
                  </a:lnTo>
                  <a:lnTo>
                    <a:pt x="201168" y="2109460"/>
                  </a:lnTo>
                  <a:lnTo>
                    <a:pt x="246425" y="2120606"/>
                  </a:lnTo>
                  <a:lnTo>
                    <a:pt x="294131" y="2124455"/>
                  </a:lnTo>
                  <a:lnTo>
                    <a:pt x="1470659" y="2124455"/>
                  </a:lnTo>
                  <a:lnTo>
                    <a:pt x="1518366" y="2120606"/>
                  </a:lnTo>
                  <a:lnTo>
                    <a:pt x="1563623" y="2109460"/>
                  </a:lnTo>
                  <a:lnTo>
                    <a:pt x="1605825" y="2091625"/>
                  </a:lnTo>
                  <a:lnTo>
                    <a:pt x="1644365" y="2067705"/>
                  </a:lnTo>
                  <a:lnTo>
                    <a:pt x="1678638" y="2038305"/>
                  </a:lnTo>
                  <a:lnTo>
                    <a:pt x="1708038" y="2004032"/>
                  </a:lnTo>
                  <a:lnTo>
                    <a:pt x="1731959" y="1965490"/>
                  </a:lnTo>
                  <a:lnTo>
                    <a:pt x="1749795" y="1923286"/>
                  </a:lnTo>
                  <a:lnTo>
                    <a:pt x="1760941" y="1878024"/>
                  </a:lnTo>
                  <a:lnTo>
                    <a:pt x="1764791" y="1830311"/>
                  </a:lnTo>
                  <a:lnTo>
                    <a:pt x="1764791" y="294131"/>
                  </a:lnTo>
                  <a:lnTo>
                    <a:pt x="1760941" y="246425"/>
                  </a:lnTo>
                  <a:lnTo>
                    <a:pt x="1749795" y="201168"/>
                  </a:lnTo>
                  <a:lnTo>
                    <a:pt x="1731959" y="158966"/>
                  </a:lnTo>
                  <a:lnTo>
                    <a:pt x="1708038" y="120426"/>
                  </a:lnTo>
                  <a:lnTo>
                    <a:pt x="1678638" y="86153"/>
                  </a:lnTo>
                  <a:lnTo>
                    <a:pt x="1644365" y="56753"/>
                  </a:lnTo>
                  <a:lnTo>
                    <a:pt x="1605825" y="32832"/>
                  </a:lnTo>
                  <a:lnTo>
                    <a:pt x="1563624" y="14996"/>
                  </a:lnTo>
                  <a:lnTo>
                    <a:pt x="1518366" y="3850"/>
                  </a:lnTo>
                  <a:lnTo>
                    <a:pt x="1470659" y="0"/>
                  </a:lnTo>
                  <a:close/>
                </a:path>
              </a:pathLst>
            </a:custGeom>
            <a:solidFill>
              <a:srgbClr val="FFFFFF"/>
            </a:solidFill>
          </p:spPr>
          <p:txBody>
            <a:bodyPr wrap="square" lIns="0" tIns="0" rIns="0" bIns="0" rtlCol="0"/>
            <a:lstStyle/>
            <a:p>
              <a:endParaRPr/>
            </a:p>
          </p:txBody>
        </p:sp>
        <p:sp>
          <p:nvSpPr>
            <p:cNvPr id="27" name="object 27"/>
            <p:cNvSpPr/>
            <p:nvPr/>
          </p:nvSpPr>
          <p:spPr>
            <a:xfrm>
              <a:off x="1773935" y="4005071"/>
              <a:ext cx="1765300" cy="2124710"/>
            </a:xfrm>
            <a:custGeom>
              <a:avLst/>
              <a:gdLst/>
              <a:ahLst/>
              <a:cxnLst/>
              <a:rect l="l" t="t" r="r" b="b"/>
              <a:pathLst>
                <a:path w="1765300" h="2124710">
                  <a:moveTo>
                    <a:pt x="0" y="294131"/>
                  </a:moveTo>
                  <a:lnTo>
                    <a:pt x="3850" y="246425"/>
                  </a:lnTo>
                  <a:lnTo>
                    <a:pt x="14996" y="201168"/>
                  </a:lnTo>
                  <a:lnTo>
                    <a:pt x="32832" y="158966"/>
                  </a:lnTo>
                  <a:lnTo>
                    <a:pt x="56753" y="120426"/>
                  </a:lnTo>
                  <a:lnTo>
                    <a:pt x="86153" y="86153"/>
                  </a:lnTo>
                  <a:lnTo>
                    <a:pt x="120426" y="56753"/>
                  </a:lnTo>
                  <a:lnTo>
                    <a:pt x="158966" y="32832"/>
                  </a:lnTo>
                  <a:lnTo>
                    <a:pt x="201167" y="14996"/>
                  </a:lnTo>
                  <a:lnTo>
                    <a:pt x="246425" y="3850"/>
                  </a:lnTo>
                  <a:lnTo>
                    <a:pt x="294131" y="0"/>
                  </a:lnTo>
                  <a:lnTo>
                    <a:pt x="1470659" y="0"/>
                  </a:lnTo>
                  <a:lnTo>
                    <a:pt x="1518366" y="3850"/>
                  </a:lnTo>
                  <a:lnTo>
                    <a:pt x="1563624" y="14996"/>
                  </a:lnTo>
                  <a:lnTo>
                    <a:pt x="1605825" y="32832"/>
                  </a:lnTo>
                  <a:lnTo>
                    <a:pt x="1644365" y="56753"/>
                  </a:lnTo>
                  <a:lnTo>
                    <a:pt x="1678638" y="86153"/>
                  </a:lnTo>
                  <a:lnTo>
                    <a:pt x="1708038" y="120426"/>
                  </a:lnTo>
                  <a:lnTo>
                    <a:pt x="1731959" y="158966"/>
                  </a:lnTo>
                  <a:lnTo>
                    <a:pt x="1749795" y="201167"/>
                  </a:lnTo>
                  <a:lnTo>
                    <a:pt x="1760941" y="246425"/>
                  </a:lnTo>
                  <a:lnTo>
                    <a:pt x="1764791" y="294131"/>
                  </a:lnTo>
                  <a:lnTo>
                    <a:pt x="1764791" y="1830311"/>
                  </a:lnTo>
                  <a:lnTo>
                    <a:pt x="1760941" y="1878024"/>
                  </a:lnTo>
                  <a:lnTo>
                    <a:pt x="1749795" y="1923286"/>
                  </a:lnTo>
                  <a:lnTo>
                    <a:pt x="1731959" y="1965490"/>
                  </a:lnTo>
                  <a:lnTo>
                    <a:pt x="1708038" y="2004032"/>
                  </a:lnTo>
                  <a:lnTo>
                    <a:pt x="1678638" y="2038305"/>
                  </a:lnTo>
                  <a:lnTo>
                    <a:pt x="1644365" y="2067705"/>
                  </a:lnTo>
                  <a:lnTo>
                    <a:pt x="1605825" y="2091625"/>
                  </a:lnTo>
                  <a:lnTo>
                    <a:pt x="1563623" y="2109460"/>
                  </a:lnTo>
                  <a:lnTo>
                    <a:pt x="1518366" y="2120606"/>
                  </a:lnTo>
                  <a:lnTo>
                    <a:pt x="1470659" y="2124455"/>
                  </a:lnTo>
                  <a:lnTo>
                    <a:pt x="294131" y="2124455"/>
                  </a:lnTo>
                  <a:lnTo>
                    <a:pt x="246425" y="2120606"/>
                  </a:lnTo>
                  <a:lnTo>
                    <a:pt x="201168" y="2109460"/>
                  </a:lnTo>
                  <a:lnTo>
                    <a:pt x="158966" y="2091625"/>
                  </a:lnTo>
                  <a:lnTo>
                    <a:pt x="120426" y="2067705"/>
                  </a:lnTo>
                  <a:lnTo>
                    <a:pt x="86153" y="2038305"/>
                  </a:lnTo>
                  <a:lnTo>
                    <a:pt x="56753" y="2004032"/>
                  </a:lnTo>
                  <a:lnTo>
                    <a:pt x="32832" y="1965490"/>
                  </a:lnTo>
                  <a:lnTo>
                    <a:pt x="14996" y="1923286"/>
                  </a:lnTo>
                  <a:lnTo>
                    <a:pt x="3850" y="1878024"/>
                  </a:lnTo>
                  <a:lnTo>
                    <a:pt x="0" y="1830311"/>
                  </a:lnTo>
                  <a:lnTo>
                    <a:pt x="0" y="294131"/>
                  </a:lnTo>
                  <a:close/>
                </a:path>
              </a:pathLst>
            </a:custGeom>
            <a:ln w="12700">
              <a:solidFill>
                <a:srgbClr val="6FAC46"/>
              </a:solidFill>
            </a:ln>
          </p:spPr>
          <p:txBody>
            <a:bodyPr wrap="square" lIns="0" tIns="0" rIns="0" bIns="0" rtlCol="0"/>
            <a:lstStyle/>
            <a:p>
              <a:endParaRPr/>
            </a:p>
          </p:txBody>
        </p:sp>
        <p:sp>
          <p:nvSpPr>
            <p:cNvPr id="28" name="object 28"/>
            <p:cNvSpPr txBox="1"/>
            <p:nvPr/>
          </p:nvSpPr>
          <p:spPr>
            <a:xfrm>
              <a:off x="2031238" y="5285308"/>
              <a:ext cx="1249680" cy="271145"/>
            </a:xfrm>
            <a:prstGeom prst="rect">
              <a:avLst/>
            </a:prstGeom>
          </p:spPr>
          <p:txBody>
            <a:bodyPr vert="horz" wrap="square" lIns="0" tIns="13970" rIns="0" bIns="0" rtlCol="0">
              <a:spAutoFit/>
            </a:bodyPr>
            <a:lstStyle/>
            <a:p>
              <a:pPr marL="12700">
                <a:lnSpc>
                  <a:spcPct val="100000"/>
                </a:lnSpc>
                <a:spcBef>
                  <a:spcPts val="110"/>
                </a:spcBef>
              </a:pPr>
              <a:r>
                <a:rPr sz="1600" b="1" dirty="0">
                  <a:latin typeface="Calibri"/>
                  <a:cs typeface="Calibri"/>
                </a:rPr>
                <a:t>İlaç</a:t>
              </a:r>
              <a:r>
                <a:rPr sz="1600" b="1" spc="-45" dirty="0">
                  <a:latin typeface="Calibri"/>
                  <a:cs typeface="Calibri"/>
                </a:rPr>
                <a:t> </a:t>
              </a:r>
              <a:r>
                <a:rPr sz="1600" b="1" spc="-10" dirty="0">
                  <a:latin typeface="Calibri"/>
                  <a:cs typeface="Calibri"/>
                </a:rPr>
                <a:t>Fabrikaları</a:t>
              </a:r>
              <a:endParaRPr sz="1600">
                <a:latin typeface="Calibri"/>
                <a:cs typeface="Calibri"/>
              </a:endParaRPr>
            </a:p>
          </p:txBody>
        </p:sp>
        <p:sp>
          <p:nvSpPr>
            <p:cNvPr id="29" name="object 29"/>
            <p:cNvSpPr/>
            <p:nvPr/>
          </p:nvSpPr>
          <p:spPr>
            <a:xfrm>
              <a:off x="1990344" y="4364735"/>
              <a:ext cx="1331976" cy="771144"/>
            </a:xfrm>
            <a:prstGeom prst="rect">
              <a:avLst/>
            </a:prstGeom>
            <a:blipFill>
              <a:blip r:embed="rId8" cstate="print"/>
              <a:stretch>
                <a:fillRect/>
              </a:stretch>
            </a:blipFill>
          </p:spPr>
          <p:txBody>
            <a:bodyPr wrap="square" lIns="0" tIns="0" rIns="0" bIns="0" rtlCol="0"/>
            <a:lstStyle/>
            <a:p>
              <a:endParaRPr/>
            </a:p>
          </p:txBody>
        </p:sp>
        <p:sp>
          <p:nvSpPr>
            <p:cNvPr id="30" name="object 30"/>
            <p:cNvSpPr/>
            <p:nvPr/>
          </p:nvSpPr>
          <p:spPr>
            <a:xfrm>
              <a:off x="4151376" y="4386071"/>
              <a:ext cx="3959860" cy="1691639"/>
            </a:xfrm>
            <a:custGeom>
              <a:avLst/>
              <a:gdLst/>
              <a:ahLst/>
              <a:cxnLst/>
              <a:rect l="l" t="t" r="r" b="b"/>
              <a:pathLst>
                <a:path w="3959859" h="1691639">
                  <a:moveTo>
                    <a:pt x="1979676" y="0"/>
                  </a:moveTo>
                  <a:lnTo>
                    <a:pt x="1914329" y="452"/>
                  </a:lnTo>
                  <a:lnTo>
                    <a:pt x="1849511" y="1799"/>
                  </a:lnTo>
                  <a:lnTo>
                    <a:pt x="1785256" y="4027"/>
                  </a:lnTo>
                  <a:lnTo>
                    <a:pt x="1721596" y="7122"/>
                  </a:lnTo>
                  <a:lnTo>
                    <a:pt x="1658562" y="11071"/>
                  </a:lnTo>
                  <a:lnTo>
                    <a:pt x="1596189" y="15858"/>
                  </a:lnTo>
                  <a:lnTo>
                    <a:pt x="1534508" y="21471"/>
                  </a:lnTo>
                  <a:lnTo>
                    <a:pt x="1473552" y="27896"/>
                  </a:lnTo>
                  <a:lnTo>
                    <a:pt x="1413353" y="35117"/>
                  </a:lnTo>
                  <a:lnTo>
                    <a:pt x="1353945" y="43123"/>
                  </a:lnTo>
                  <a:lnTo>
                    <a:pt x="1295360" y="51897"/>
                  </a:lnTo>
                  <a:lnTo>
                    <a:pt x="1237631" y="61428"/>
                  </a:lnTo>
                  <a:lnTo>
                    <a:pt x="1180789" y="71700"/>
                  </a:lnTo>
                  <a:lnTo>
                    <a:pt x="1124869" y="82700"/>
                  </a:lnTo>
                  <a:lnTo>
                    <a:pt x="1069901" y="94414"/>
                  </a:lnTo>
                  <a:lnTo>
                    <a:pt x="1015920" y="106827"/>
                  </a:lnTo>
                  <a:lnTo>
                    <a:pt x="962957" y="119927"/>
                  </a:lnTo>
                  <a:lnTo>
                    <a:pt x="911045" y="133698"/>
                  </a:lnTo>
                  <a:lnTo>
                    <a:pt x="860217" y="148128"/>
                  </a:lnTo>
                  <a:lnTo>
                    <a:pt x="810505" y="163202"/>
                  </a:lnTo>
                  <a:lnTo>
                    <a:pt x="761943" y="178906"/>
                  </a:lnTo>
                  <a:lnTo>
                    <a:pt x="714562" y="195226"/>
                  </a:lnTo>
                  <a:lnTo>
                    <a:pt x="668395" y="212148"/>
                  </a:lnTo>
                  <a:lnTo>
                    <a:pt x="623475" y="229659"/>
                  </a:lnTo>
                  <a:lnTo>
                    <a:pt x="579834" y="247745"/>
                  </a:lnTo>
                  <a:lnTo>
                    <a:pt x="537505" y="266391"/>
                  </a:lnTo>
                  <a:lnTo>
                    <a:pt x="496521" y="285583"/>
                  </a:lnTo>
                  <a:lnTo>
                    <a:pt x="456914" y="305308"/>
                  </a:lnTo>
                  <a:lnTo>
                    <a:pt x="418717" y="325552"/>
                  </a:lnTo>
                  <a:lnTo>
                    <a:pt x="381963" y="346301"/>
                  </a:lnTo>
                  <a:lnTo>
                    <a:pt x="346683" y="367541"/>
                  </a:lnTo>
                  <a:lnTo>
                    <a:pt x="312911" y="389257"/>
                  </a:lnTo>
                  <a:lnTo>
                    <a:pt x="280680" y="411437"/>
                  </a:lnTo>
                  <a:lnTo>
                    <a:pt x="250021" y="434065"/>
                  </a:lnTo>
                  <a:lnTo>
                    <a:pt x="193553" y="480613"/>
                  </a:lnTo>
                  <a:lnTo>
                    <a:pt x="143767" y="528791"/>
                  </a:lnTo>
                  <a:lnTo>
                    <a:pt x="100925" y="578486"/>
                  </a:lnTo>
                  <a:lnTo>
                    <a:pt x="65287" y="629586"/>
                  </a:lnTo>
                  <a:lnTo>
                    <a:pt x="37115" y="681982"/>
                  </a:lnTo>
                  <a:lnTo>
                    <a:pt x="16669" y="735560"/>
                  </a:lnTo>
                  <a:lnTo>
                    <a:pt x="4210" y="790210"/>
                  </a:lnTo>
                  <a:lnTo>
                    <a:pt x="0" y="845819"/>
                  </a:lnTo>
                  <a:lnTo>
                    <a:pt x="1058" y="873739"/>
                  </a:lnTo>
                  <a:lnTo>
                    <a:pt x="9425" y="928885"/>
                  </a:lnTo>
                  <a:lnTo>
                    <a:pt x="25910" y="983015"/>
                  </a:lnTo>
                  <a:lnTo>
                    <a:pt x="50252" y="1036018"/>
                  </a:lnTo>
                  <a:lnTo>
                    <a:pt x="82189" y="1087781"/>
                  </a:lnTo>
                  <a:lnTo>
                    <a:pt x="121462" y="1138194"/>
                  </a:lnTo>
                  <a:lnTo>
                    <a:pt x="167808" y="1187144"/>
                  </a:lnTo>
                  <a:lnTo>
                    <a:pt x="220968" y="1234522"/>
                  </a:lnTo>
                  <a:lnTo>
                    <a:pt x="280680" y="1280214"/>
                  </a:lnTo>
                  <a:lnTo>
                    <a:pt x="312911" y="1302393"/>
                  </a:lnTo>
                  <a:lnTo>
                    <a:pt x="346683" y="1324110"/>
                  </a:lnTo>
                  <a:lnTo>
                    <a:pt x="381963" y="1345349"/>
                  </a:lnTo>
                  <a:lnTo>
                    <a:pt x="418717" y="1366097"/>
                  </a:lnTo>
                  <a:lnTo>
                    <a:pt x="456914" y="1386341"/>
                  </a:lnTo>
                  <a:lnTo>
                    <a:pt x="496521" y="1406066"/>
                  </a:lnTo>
                  <a:lnTo>
                    <a:pt x="537505" y="1425258"/>
                  </a:lnTo>
                  <a:lnTo>
                    <a:pt x="579834" y="1443904"/>
                  </a:lnTo>
                  <a:lnTo>
                    <a:pt x="623475" y="1461989"/>
                  </a:lnTo>
                  <a:lnTo>
                    <a:pt x="668395" y="1479499"/>
                  </a:lnTo>
                  <a:lnTo>
                    <a:pt x="714562" y="1496421"/>
                  </a:lnTo>
                  <a:lnTo>
                    <a:pt x="761943" y="1512741"/>
                  </a:lnTo>
                  <a:lnTo>
                    <a:pt x="810505" y="1528445"/>
                  </a:lnTo>
                  <a:lnTo>
                    <a:pt x="860217" y="1543518"/>
                  </a:lnTo>
                  <a:lnTo>
                    <a:pt x="911045" y="1557947"/>
                  </a:lnTo>
                  <a:lnTo>
                    <a:pt x="962957" y="1571718"/>
                  </a:lnTo>
                  <a:lnTo>
                    <a:pt x="1015920" y="1584817"/>
                  </a:lnTo>
                  <a:lnTo>
                    <a:pt x="1069901" y="1597230"/>
                  </a:lnTo>
                  <a:lnTo>
                    <a:pt x="1124869" y="1608943"/>
                  </a:lnTo>
                  <a:lnTo>
                    <a:pt x="1180789" y="1619943"/>
                  </a:lnTo>
                  <a:lnTo>
                    <a:pt x="1237631" y="1630214"/>
                  </a:lnTo>
                  <a:lnTo>
                    <a:pt x="1295360" y="1639744"/>
                  </a:lnTo>
                  <a:lnTo>
                    <a:pt x="1353945" y="1648519"/>
                  </a:lnTo>
                  <a:lnTo>
                    <a:pt x="1413353" y="1656524"/>
                  </a:lnTo>
                  <a:lnTo>
                    <a:pt x="1473552" y="1663745"/>
                  </a:lnTo>
                  <a:lnTo>
                    <a:pt x="1534508" y="1670169"/>
                  </a:lnTo>
                  <a:lnTo>
                    <a:pt x="1596189" y="1675782"/>
                  </a:lnTo>
                  <a:lnTo>
                    <a:pt x="1658562" y="1680569"/>
                  </a:lnTo>
                  <a:lnTo>
                    <a:pt x="1721596" y="1684517"/>
                  </a:lnTo>
                  <a:lnTo>
                    <a:pt x="1785256" y="1687612"/>
                  </a:lnTo>
                  <a:lnTo>
                    <a:pt x="1849511" y="1689840"/>
                  </a:lnTo>
                  <a:lnTo>
                    <a:pt x="1914329" y="1691187"/>
                  </a:lnTo>
                  <a:lnTo>
                    <a:pt x="1979676" y="1691639"/>
                  </a:lnTo>
                  <a:lnTo>
                    <a:pt x="2045022" y="1691187"/>
                  </a:lnTo>
                  <a:lnTo>
                    <a:pt x="2109840" y="1689840"/>
                  </a:lnTo>
                  <a:lnTo>
                    <a:pt x="2174095" y="1687612"/>
                  </a:lnTo>
                  <a:lnTo>
                    <a:pt x="2237755" y="1684517"/>
                  </a:lnTo>
                  <a:lnTo>
                    <a:pt x="2300789" y="1680569"/>
                  </a:lnTo>
                  <a:lnTo>
                    <a:pt x="2363162" y="1675782"/>
                  </a:lnTo>
                  <a:lnTo>
                    <a:pt x="2424843" y="1670169"/>
                  </a:lnTo>
                  <a:lnTo>
                    <a:pt x="2485799" y="1663745"/>
                  </a:lnTo>
                  <a:lnTo>
                    <a:pt x="2545998" y="1656524"/>
                  </a:lnTo>
                  <a:lnTo>
                    <a:pt x="2605406" y="1648519"/>
                  </a:lnTo>
                  <a:lnTo>
                    <a:pt x="2663991" y="1639744"/>
                  </a:lnTo>
                  <a:lnTo>
                    <a:pt x="2721720" y="1630214"/>
                  </a:lnTo>
                  <a:lnTo>
                    <a:pt x="2778562" y="1619943"/>
                  </a:lnTo>
                  <a:lnTo>
                    <a:pt x="2834482" y="1608943"/>
                  </a:lnTo>
                  <a:lnTo>
                    <a:pt x="2889450" y="1597230"/>
                  </a:lnTo>
                  <a:lnTo>
                    <a:pt x="2943431" y="1584817"/>
                  </a:lnTo>
                  <a:lnTo>
                    <a:pt x="2996394" y="1571718"/>
                  </a:lnTo>
                  <a:lnTo>
                    <a:pt x="3048306" y="1557947"/>
                  </a:lnTo>
                  <a:lnTo>
                    <a:pt x="3099134" y="1543518"/>
                  </a:lnTo>
                  <a:lnTo>
                    <a:pt x="3148846" y="1528445"/>
                  </a:lnTo>
                  <a:lnTo>
                    <a:pt x="3197408" y="1512741"/>
                  </a:lnTo>
                  <a:lnTo>
                    <a:pt x="3244789" y="1496421"/>
                  </a:lnTo>
                  <a:lnTo>
                    <a:pt x="3290956" y="1479499"/>
                  </a:lnTo>
                  <a:lnTo>
                    <a:pt x="3335876" y="1461989"/>
                  </a:lnTo>
                  <a:lnTo>
                    <a:pt x="3379517" y="1443904"/>
                  </a:lnTo>
                  <a:lnTo>
                    <a:pt x="3421846" y="1425258"/>
                  </a:lnTo>
                  <a:lnTo>
                    <a:pt x="3462830" y="1406066"/>
                  </a:lnTo>
                  <a:lnTo>
                    <a:pt x="3502437" y="1386341"/>
                  </a:lnTo>
                  <a:lnTo>
                    <a:pt x="3540634" y="1366097"/>
                  </a:lnTo>
                  <a:lnTo>
                    <a:pt x="3577388" y="1345349"/>
                  </a:lnTo>
                  <a:lnTo>
                    <a:pt x="3612668" y="1324110"/>
                  </a:lnTo>
                  <a:lnTo>
                    <a:pt x="3646440" y="1302393"/>
                  </a:lnTo>
                  <a:lnTo>
                    <a:pt x="3678671" y="1280214"/>
                  </a:lnTo>
                  <a:lnTo>
                    <a:pt x="3709330" y="1257585"/>
                  </a:lnTo>
                  <a:lnTo>
                    <a:pt x="3765798" y="1211037"/>
                  </a:lnTo>
                  <a:lnTo>
                    <a:pt x="3815584" y="1162859"/>
                  </a:lnTo>
                  <a:lnTo>
                    <a:pt x="3858426" y="1113163"/>
                  </a:lnTo>
                  <a:lnTo>
                    <a:pt x="3894064" y="1062061"/>
                  </a:lnTo>
                  <a:lnTo>
                    <a:pt x="3922236" y="1009665"/>
                  </a:lnTo>
                  <a:lnTo>
                    <a:pt x="3942682" y="956084"/>
                  </a:lnTo>
                  <a:lnTo>
                    <a:pt x="3955141" y="901432"/>
                  </a:lnTo>
                  <a:lnTo>
                    <a:pt x="3959352" y="845819"/>
                  </a:lnTo>
                  <a:lnTo>
                    <a:pt x="3958293" y="817902"/>
                  </a:lnTo>
                  <a:lnTo>
                    <a:pt x="3949926" y="762758"/>
                  </a:lnTo>
                  <a:lnTo>
                    <a:pt x="3933441" y="708630"/>
                  </a:lnTo>
                  <a:lnTo>
                    <a:pt x="3909099" y="655629"/>
                  </a:lnTo>
                  <a:lnTo>
                    <a:pt x="3877162" y="603867"/>
                  </a:lnTo>
                  <a:lnTo>
                    <a:pt x="3837889" y="553455"/>
                  </a:lnTo>
                  <a:lnTo>
                    <a:pt x="3791543" y="504505"/>
                  </a:lnTo>
                  <a:lnTo>
                    <a:pt x="3738383" y="457129"/>
                  </a:lnTo>
                  <a:lnTo>
                    <a:pt x="3678671" y="411437"/>
                  </a:lnTo>
                  <a:lnTo>
                    <a:pt x="3646440" y="389257"/>
                  </a:lnTo>
                  <a:lnTo>
                    <a:pt x="3612668" y="367541"/>
                  </a:lnTo>
                  <a:lnTo>
                    <a:pt x="3577388" y="346301"/>
                  </a:lnTo>
                  <a:lnTo>
                    <a:pt x="3540634" y="325552"/>
                  </a:lnTo>
                  <a:lnTo>
                    <a:pt x="3502437" y="305308"/>
                  </a:lnTo>
                  <a:lnTo>
                    <a:pt x="3462830" y="285583"/>
                  </a:lnTo>
                  <a:lnTo>
                    <a:pt x="3421846" y="266391"/>
                  </a:lnTo>
                  <a:lnTo>
                    <a:pt x="3379517" y="247745"/>
                  </a:lnTo>
                  <a:lnTo>
                    <a:pt x="3335876" y="229659"/>
                  </a:lnTo>
                  <a:lnTo>
                    <a:pt x="3290956" y="212148"/>
                  </a:lnTo>
                  <a:lnTo>
                    <a:pt x="3244789" y="195226"/>
                  </a:lnTo>
                  <a:lnTo>
                    <a:pt x="3197408" y="178906"/>
                  </a:lnTo>
                  <a:lnTo>
                    <a:pt x="3148846" y="163202"/>
                  </a:lnTo>
                  <a:lnTo>
                    <a:pt x="3099134" y="148128"/>
                  </a:lnTo>
                  <a:lnTo>
                    <a:pt x="3048306" y="133698"/>
                  </a:lnTo>
                  <a:lnTo>
                    <a:pt x="2996394" y="119927"/>
                  </a:lnTo>
                  <a:lnTo>
                    <a:pt x="2943431" y="106827"/>
                  </a:lnTo>
                  <a:lnTo>
                    <a:pt x="2889450" y="94414"/>
                  </a:lnTo>
                  <a:lnTo>
                    <a:pt x="2834482" y="82700"/>
                  </a:lnTo>
                  <a:lnTo>
                    <a:pt x="2778562" y="71700"/>
                  </a:lnTo>
                  <a:lnTo>
                    <a:pt x="2721720" y="61428"/>
                  </a:lnTo>
                  <a:lnTo>
                    <a:pt x="2663991" y="51897"/>
                  </a:lnTo>
                  <a:lnTo>
                    <a:pt x="2605406" y="43123"/>
                  </a:lnTo>
                  <a:lnTo>
                    <a:pt x="2545998" y="35117"/>
                  </a:lnTo>
                  <a:lnTo>
                    <a:pt x="2485799" y="27896"/>
                  </a:lnTo>
                  <a:lnTo>
                    <a:pt x="2424843" y="21471"/>
                  </a:lnTo>
                  <a:lnTo>
                    <a:pt x="2363162" y="15858"/>
                  </a:lnTo>
                  <a:lnTo>
                    <a:pt x="2300789" y="11071"/>
                  </a:lnTo>
                  <a:lnTo>
                    <a:pt x="2237755" y="7122"/>
                  </a:lnTo>
                  <a:lnTo>
                    <a:pt x="2174095" y="4027"/>
                  </a:lnTo>
                  <a:lnTo>
                    <a:pt x="2109840" y="1799"/>
                  </a:lnTo>
                  <a:lnTo>
                    <a:pt x="2045022" y="452"/>
                  </a:lnTo>
                  <a:lnTo>
                    <a:pt x="1979676" y="0"/>
                  </a:lnTo>
                  <a:close/>
                </a:path>
              </a:pathLst>
            </a:custGeom>
            <a:solidFill>
              <a:srgbClr val="FFFFFF"/>
            </a:solidFill>
          </p:spPr>
          <p:txBody>
            <a:bodyPr wrap="square" lIns="0" tIns="0" rIns="0" bIns="0" rtlCol="0"/>
            <a:lstStyle/>
            <a:p>
              <a:endParaRPr/>
            </a:p>
          </p:txBody>
        </p:sp>
        <p:sp>
          <p:nvSpPr>
            <p:cNvPr id="31" name="object 31"/>
            <p:cNvSpPr/>
            <p:nvPr/>
          </p:nvSpPr>
          <p:spPr>
            <a:xfrm>
              <a:off x="4151376" y="4386071"/>
              <a:ext cx="3959860" cy="1691639"/>
            </a:xfrm>
            <a:custGeom>
              <a:avLst/>
              <a:gdLst/>
              <a:ahLst/>
              <a:cxnLst/>
              <a:rect l="l" t="t" r="r" b="b"/>
              <a:pathLst>
                <a:path w="3959859" h="1691639">
                  <a:moveTo>
                    <a:pt x="0" y="845819"/>
                  </a:moveTo>
                  <a:lnTo>
                    <a:pt x="4210" y="790210"/>
                  </a:lnTo>
                  <a:lnTo>
                    <a:pt x="16669" y="735560"/>
                  </a:lnTo>
                  <a:lnTo>
                    <a:pt x="37115" y="681982"/>
                  </a:lnTo>
                  <a:lnTo>
                    <a:pt x="65287" y="629586"/>
                  </a:lnTo>
                  <a:lnTo>
                    <a:pt x="100925" y="578486"/>
                  </a:lnTo>
                  <a:lnTo>
                    <a:pt x="143767" y="528791"/>
                  </a:lnTo>
                  <a:lnTo>
                    <a:pt x="193553" y="480613"/>
                  </a:lnTo>
                  <a:lnTo>
                    <a:pt x="250021" y="434065"/>
                  </a:lnTo>
                  <a:lnTo>
                    <a:pt x="280680" y="411437"/>
                  </a:lnTo>
                  <a:lnTo>
                    <a:pt x="312911" y="389257"/>
                  </a:lnTo>
                  <a:lnTo>
                    <a:pt x="346683" y="367541"/>
                  </a:lnTo>
                  <a:lnTo>
                    <a:pt x="381963" y="346301"/>
                  </a:lnTo>
                  <a:lnTo>
                    <a:pt x="418717" y="325552"/>
                  </a:lnTo>
                  <a:lnTo>
                    <a:pt x="456914" y="305308"/>
                  </a:lnTo>
                  <a:lnTo>
                    <a:pt x="496521" y="285583"/>
                  </a:lnTo>
                  <a:lnTo>
                    <a:pt x="537505" y="266391"/>
                  </a:lnTo>
                  <a:lnTo>
                    <a:pt x="579834" y="247745"/>
                  </a:lnTo>
                  <a:lnTo>
                    <a:pt x="623475" y="229659"/>
                  </a:lnTo>
                  <a:lnTo>
                    <a:pt x="668395" y="212148"/>
                  </a:lnTo>
                  <a:lnTo>
                    <a:pt x="714562" y="195226"/>
                  </a:lnTo>
                  <a:lnTo>
                    <a:pt x="761943" y="178906"/>
                  </a:lnTo>
                  <a:lnTo>
                    <a:pt x="810505" y="163202"/>
                  </a:lnTo>
                  <a:lnTo>
                    <a:pt x="860217" y="148128"/>
                  </a:lnTo>
                  <a:lnTo>
                    <a:pt x="911045" y="133698"/>
                  </a:lnTo>
                  <a:lnTo>
                    <a:pt x="962957" y="119927"/>
                  </a:lnTo>
                  <a:lnTo>
                    <a:pt x="1015920" y="106827"/>
                  </a:lnTo>
                  <a:lnTo>
                    <a:pt x="1069901" y="94414"/>
                  </a:lnTo>
                  <a:lnTo>
                    <a:pt x="1124869" y="82700"/>
                  </a:lnTo>
                  <a:lnTo>
                    <a:pt x="1180789" y="71700"/>
                  </a:lnTo>
                  <a:lnTo>
                    <a:pt x="1237631" y="61428"/>
                  </a:lnTo>
                  <a:lnTo>
                    <a:pt x="1295360" y="51897"/>
                  </a:lnTo>
                  <a:lnTo>
                    <a:pt x="1353945" y="43123"/>
                  </a:lnTo>
                  <a:lnTo>
                    <a:pt x="1413353" y="35117"/>
                  </a:lnTo>
                  <a:lnTo>
                    <a:pt x="1473552" y="27896"/>
                  </a:lnTo>
                  <a:lnTo>
                    <a:pt x="1534508" y="21471"/>
                  </a:lnTo>
                  <a:lnTo>
                    <a:pt x="1596189" y="15858"/>
                  </a:lnTo>
                  <a:lnTo>
                    <a:pt x="1658562" y="11071"/>
                  </a:lnTo>
                  <a:lnTo>
                    <a:pt x="1721596" y="7122"/>
                  </a:lnTo>
                  <a:lnTo>
                    <a:pt x="1785256" y="4027"/>
                  </a:lnTo>
                  <a:lnTo>
                    <a:pt x="1849511" y="1799"/>
                  </a:lnTo>
                  <a:lnTo>
                    <a:pt x="1914329" y="452"/>
                  </a:lnTo>
                  <a:lnTo>
                    <a:pt x="1979676" y="0"/>
                  </a:lnTo>
                  <a:lnTo>
                    <a:pt x="2045022" y="452"/>
                  </a:lnTo>
                  <a:lnTo>
                    <a:pt x="2109840" y="1799"/>
                  </a:lnTo>
                  <a:lnTo>
                    <a:pt x="2174095" y="4027"/>
                  </a:lnTo>
                  <a:lnTo>
                    <a:pt x="2237755" y="7122"/>
                  </a:lnTo>
                  <a:lnTo>
                    <a:pt x="2300789" y="11071"/>
                  </a:lnTo>
                  <a:lnTo>
                    <a:pt x="2363162" y="15858"/>
                  </a:lnTo>
                  <a:lnTo>
                    <a:pt x="2424843" y="21471"/>
                  </a:lnTo>
                  <a:lnTo>
                    <a:pt x="2485799" y="27896"/>
                  </a:lnTo>
                  <a:lnTo>
                    <a:pt x="2545998" y="35117"/>
                  </a:lnTo>
                  <a:lnTo>
                    <a:pt x="2605406" y="43123"/>
                  </a:lnTo>
                  <a:lnTo>
                    <a:pt x="2663991" y="51897"/>
                  </a:lnTo>
                  <a:lnTo>
                    <a:pt x="2721720" y="61428"/>
                  </a:lnTo>
                  <a:lnTo>
                    <a:pt x="2778562" y="71700"/>
                  </a:lnTo>
                  <a:lnTo>
                    <a:pt x="2834482" y="82700"/>
                  </a:lnTo>
                  <a:lnTo>
                    <a:pt x="2889450" y="94414"/>
                  </a:lnTo>
                  <a:lnTo>
                    <a:pt x="2943431" y="106827"/>
                  </a:lnTo>
                  <a:lnTo>
                    <a:pt x="2996394" y="119927"/>
                  </a:lnTo>
                  <a:lnTo>
                    <a:pt x="3048306" y="133698"/>
                  </a:lnTo>
                  <a:lnTo>
                    <a:pt x="3099134" y="148128"/>
                  </a:lnTo>
                  <a:lnTo>
                    <a:pt x="3148846" y="163202"/>
                  </a:lnTo>
                  <a:lnTo>
                    <a:pt x="3197408" y="178906"/>
                  </a:lnTo>
                  <a:lnTo>
                    <a:pt x="3244789" y="195226"/>
                  </a:lnTo>
                  <a:lnTo>
                    <a:pt x="3290956" y="212148"/>
                  </a:lnTo>
                  <a:lnTo>
                    <a:pt x="3335876" y="229659"/>
                  </a:lnTo>
                  <a:lnTo>
                    <a:pt x="3379517" y="247745"/>
                  </a:lnTo>
                  <a:lnTo>
                    <a:pt x="3421846" y="266391"/>
                  </a:lnTo>
                  <a:lnTo>
                    <a:pt x="3462830" y="285583"/>
                  </a:lnTo>
                  <a:lnTo>
                    <a:pt x="3502437" y="305308"/>
                  </a:lnTo>
                  <a:lnTo>
                    <a:pt x="3540634" y="325552"/>
                  </a:lnTo>
                  <a:lnTo>
                    <a:pt x="3577388" y="346301"/>
                  </a:lnTo>
                  <a:lnTo>
                    <a:pt x="3612668" y="367541"/>
                  </a:lnTo>
                  <a:lnTo>
                    <a:pt x="3646440" y="389257"/>
                  </a:lnTo>
                  <a:lnTo>
                    <a:pt x="3678671" y="411437"/>
                  </a:lnTo>
                  <a:lnTo>
                    <a:pt x="3709330" y="434065"/>
                  </a:lnTo>
                  <a:lnTo>
                    <a:pt x="3765798" y="480613"/>
                  </a:lnTo>
                  <a:lnTo>
                    <a:pt x="3815584" y="528791"/>
                  </a:lnTo>
                  <a:lnTo>
                    <a:pt x="3858426" y="578486"/>
                  </a:lnTo>
                  <a:lnTo>
                    <a:pt x="3894064" y="629586"/>
                  </a:lnTo>
                  <a:lnTo>
                    <a:pt x="3922236" y="681982"/>
                  </a:lnTo>
                  <a:lnTo>
                    <a:pt x="3942682" y="735560"/>
                  </a:lnTo>
                  <a:lnTo>
                    <a:pt x="3955141" y="790210"/>
                  </a:lnTo>
                  <a:lnTo>
                    <a:pt x="3959352" y="845819"/>
                  </a:lnTo>
                  <a:lnTo>
                    <a:pt x="3958293" y="873739"/>
                  </a:lnTo>
                  <a:lnTo>
                    <a:pt x="3949926" y="928885"/>
                  </a:lnTo>
                  <a:lnTo>
                    <a:pt x="3933441" y="983015"/>
                  </a:lnTo>
                  <a:lnTo>
                    <a:pt x="3909099" y="1036018"/>
                  </a:lnTo>
                  <a:lnTo>
                    <a:pt x="3877162" y="1087781"/>
                  </a:lnTo>
                  <a:lnTo>
                    <a:pt x="3837889" y="1138194"/>
                  </a:lnTo>
                  <a:lnTo>
                    <a:pt x="3791543" y="1187144"/>
                  </a:lnTo>
                  <a:lnTo>
                    <a:pt x="3738383" y="1234522"/>
                  </a:lnTo>
                  <a:lnTo>
                    <a:pt x="3678671" y="1280214"/>
                  </a:lnTo>
                  <a:lnTo>
                    <a:pt x="3646440" y="1302393"/>
                  </a:lnTo>
                  <a:lnTo>
                    <a:pt x="3612668" y="1324110"/>
                  </a:lnTo>
                  <a:lnTo>
                    <a:pt x="3577388" y="1345349"/>
                  </a:lnTo>
                  <a:lnTo>
                    <a:pt x="3540634" y="1366097"/>
                  </a:lnTo>
                  <a:lnTo>
                    <a:pt x="3502437" y="1386341"/>
                  </a:lnTo>
                  <a:lnTo>
                    <a:pt x="3462830" y="1406066"/>
                  </a:lnTo>
                  <a:lnTo>
                    <a:pt x="3421846" y="1425258"/>
                  </a:lnTo>
                  <a:lnTo>
                    <a:pt x="3379517" y="1443904"/>
                  </a:lnTo>
                  <a:lnTo>
                    <a:pt x="3335876" y="1461989"/>
                  </a:lnTo>
                  <a:lnTo>
                    <a:pt x="3290956" y="1479499"/>
                  </a:lnTo>
                  <a:lnTo>
                    <a:pt x="3244789" y="1496421"/>
                  </a:lnTo>
                  <a:lnTo>
                    <a:pt x="3197408" y="1512741"/>
                  </a:lnTo>
                  <a:lnTo>
                    <a:pt x="3148846" y="1528445"/>
                  </a:lnTo>
                  <a:lnTo>
                    <a:pt x="3099134" y="1543518"/>
                  </a:lnTo>
                  <a:lnTo>
                    <a:pt x="3048306" y="1557947"/>
                  </a:lnTo>
                  <a:lnTo>
                    <a:pt x="2996394" y="1571718"/>
                  </a:lnTo>
                  <a:lnTo>
                    <a:pt x="2943431" y="1584817"/>
                  </a:lnTo>
                  <a:lnTo>
                    <a:pt x="2889450" y="1597230"/>
                  </a:lnTo>
                  <a:lnTo>
                    <a:pt x="2834482" y="1608943"/>
                  </a:lnTo>
                  <a:lnTo>
                    <a:pt x="2778562" y="1619943"/>
                  </a:lnTo>
                  <a:lnTo>
                    <a:pt x="2721720" y="1630214"/>
                  </a:lnTo>
                  <a:lnTo>
                    <a:pt x="2663991" y="1639744"/>
                  </a:lnTo>
                  <a:lnTo>
                    <a:pt x="2605406" y="1648519"/>
                  </a:lnTo>
                  <a:lnTo>
                    <a:pt x="2545998" y="1656524"/>
                  </a:lnTo>
                  <a:lnTo>
                    <a:pt x="2485799" y="1663745"/>
                  </a:lnTo>
                  <a:lnTo>
                    <a:pt x="2424843" y="1670169"/>
                  </a:lnTo>
                  <a:lnTo>
                    <a:pt x="2363162" y="1675782"/>
                  </a:lnTo>
                  <a:lnTo>
                    <a:pt x="2300789" y="1680569"/>
                  </a:lnTo>
                  <a:lnTo>
                    <a:pt x="2237755" y="1684517"/>
                  </a:lnTo>
                  <a:lnTo>
                    <a:pt x="2174095" y="1687612"/>
                  </a:lnTo>
                  <a:lnTo>
                    <a:pt x="2109840" y="1689840"/>
                  </a:lnTo>
                  <a:lnTo>
                    <a:pt x="2045022" y="1691187"/>
                  </a:lnTo>
                  <a:lnTo>
                    <a:pt x="1979676" y="1691639"/>
                  </a:lnTo>
                  <a:lnTo>
                    <a:pt x="1914329" y="1691187"/>
                  </a:lnTo>
                  <a:lnTo>
                    <a:pt x="1849511" y="1689840"/>
                  </a:lnTo>
                  <a:lnTo>
                    <a:pt x="1785256" y="1687612"/>
                  </a:lnTo>
                  <a:lnTo>
                    <a:pt x="1721596" y="1684517"/>
                  </a:lnTo>
                  <a:lnTo>
                    <a:pt x="1658562" y="1680569"/>
                  </a:lnTo>
                  <a:lnTo>
                    <a:pt x="1596189" y="1675782"/>
                  </a:lnTo>
                  <a:lnTo>
                    <a:pt x="1534508" y="1670169"/>
                  </a:lnTo>
                  <a:lnTo>
                    <a:pt x="1473552" y="1663745"/>
                  </a:lnTo>
                  <a:lnTo>
                    <a:pt x="1413353" y="1656524"/>
                  </a:lnTo>
                  <a:lnTo>
                    <a:pt x="1353945" y="1648519"/>
                  </a:lnTo>
                  <a:lnTo>
                    <a:pt x="1295360" y="1639744"/>
                  </a:lnTo>
                  <a:lnTo>
                    <a:pt x="1237631" y="1630214"/>
                  </a:lnTo>
                  <a:lnTo>
                    <a:pt x="1180789" y="1619943"/>
                  </a:lnTo>
                  <a:lnTo>
                    <a:pt x="1124869" y="1608943"/>
                  </a:lnTo>
                  <a:lnTo>
                    <a:pt x="1069901" y="1597230"/>
                  </a:lnTo>
                  <a:lnTo>
                    <a:pt x="1015920" y="1584817"/>
                  </a:lnTo>
                  <a:lnTo>
                    <a:pt x="962957" y="1571718"/>
                  </a:lnTo>
                  <a:lnTo>
                    <a:pt x="911045" y="1557947"/>
                  </a:lnTo>
                  <a:lnTo>
                    <a:pt x="860217" y="1543518"/>
                  </a:lnTo>
                  <a:lnTo>
                    <a:pt x="810505" y="1528445"/>
                  </a:lnTo>
                  <a:lnTo>
                    <a:pt x="761943" y="1512741"/>
                  </a:lnTo>
                  <a:lnTo>
                    <a:pt x="714562" y="1496421"/>
                  </a:lnTo>
                  <a:lnTo>
                    <a:pt x="668395" y="1479499"/>
                  </a:lnTo>
                  <a:lnTo>
                    <a:pt x="623475" y="1461989"/>
                  </a:lnTo>
                  <a:lnTo>
                    <a:pt x="579834" y="1443904"/>
                  </a:lnTo>
                  <a:lnTo>
                    <a:pt x="537505" y="1425258"/>
                  </a:lnTo>
                  <a:lnTo>
                    <a:pt x="496521" y="1406066"/>
                  </a:lnTo>
                  <a:lnTo>
                    <a:pt x="456914" y="1386341"/>
                  </a:lnTo>
                  <a:lnTo>
                    <a:pt x="418717" y="1366097"/>
                  </a:lnTo>
                  <a:lnTo>
                    <a:pt x="381963" y="1345349"/>
                  </a:lnTo>
                  <a:lnTo>
                    <a:pt x="346683" y="1324110"/>
                  </a:lnTo>
                  <a:lnTo>
                    <a:pt x="312911" y="1302393"/>
                  </a:lnTo>
                  <a:lnTo>
                    <a:pt x="280680" y="1280214"/>
                  </a:lnTo>
                  <a:lnTo>
                    <a:pt x="250021" y="1257585"/>
                  </a:lnTo>
                  <a:lnTo>
                    <a:pt x="193553" y="1211037"/>
                  </a:lnTo>
                  <a:lnTo>
                    <a:pt x="143767" y="1162859"/>
                  </a:lnTo>
                  <a:lnTo>
                    <a:pt x="100925" y="1113163"/>
                  </a:lnTo>
                  <a:lnTo>
                    <a:pt x="65287" y="1062061"/>
                  </a:lnTo>
                  <a:lnTo>
                    <a:pt x="37115" y="1009665"/>
                  </a:lnTo>
                  <a:lnTo>
                    <a:pt x="16669" y="956084"/>
                  </a:lnTo>
                  <a:lnTo>
                    <a:pt x="4210" y="901432"/>
                  </a:lnTo>
                  <a:lnTo>
                    <a:pt x="0" y="845819"/>
                  </a:lnTo>
                  <a:close/>
                </a:path>
              </a:pathLst>
            </a:custGeom>
            <a:ln w="12700">
              <a:solidFill>
                <a:srgbClr val="6FAC46"/>
              </a:solidFill>
            </a:ln>
          </p:spPr>
          <p:txBody>
            <a:bodyPr wrap="square" lIns="0" tIns="0" rIns="0" bIns="0" rtlCol="0"/>
            <a:lstStyle/>
            <a:p>
              <a:endParaRPr/>
            </a:p>
          </p:txBody>
        </p:sp>
        <p:sp>
          <p:nvSpPr>
            <p:cNvPr id="32" name="object 32"/>
            <p:cNvSpPr txBox="1"/>
            <p:nvPr/>
          </p:nvSpPr>
          <p:spPr>
            <a:xfrm>
              <a:off x="4844541" y="4748529"/>
              <a:ext cx="2573020" cy="939165"/>
            </a:xfrm>
            <a:prstGeom prst="rect">
              <a:avLst/>
            </a:prstGeom>
          </p:spPr>
          <p:txBody>
            <a:bodyPr vert="horz" wrap="square" lIns="0" tIns="11430" rIns="0" bIns="0" rtlCol="0">
              <a:spAutoFit/>
            </a:bodyPr>
            <a:lstStyle/>
            <a:p>
              <a:pPr algn="ctr">
                <a:lnSpc>
                  <a:spcPct val="100000"/>
                </a:lnSpc>
                <a:spcBef>
                  <a:spcPts val="90"/>
                </a:spcBef>
              </a:pPr>
              <a:r>
                <a:rPr sz="2000" b="1" spc="-10" dirty="0">
                  <a:latin typeface="Calibri"/>
                  <a:cs typeface="Calibri"/>
                </a:rPr>
                <a:t>Besin </a:t>
              </a:r>
              <a:r>
                <a:rPr sz="2000" b="1" spc="-5" dirty="0">
                  <a:latin typeface="Calibri"/>
                  <a:cs typeface="Calibri"/>
                </a:rPr>
                <a:t>zinciri,</a:t>
              </a:r>
              <a:r>
                <a:rPr sz="2000" b="1" spc="15" dirty="0">
                  <a:latin typeface="Calibri"/>
                  <a:cs typeface="Calibri"/>
                </a:rPr>
                <a:t> </a:t>
              </a:r>
              <a:r>
                <a:rPr sz="2000" b="1" spc="-5" dirty="0">
                  <a:latin typeface="Calibri"/>
                  <a:cs typeface="Calibri"/>
                </a:rPr>
                <a:t>su</a:t>
              </a:r>
              <a:endParaRPr sz="2000">
                <a:latin typeface="Calibri"/>
                <a:cs typeface="Calibri"/>
              </a:endParaRPr>
            </a:p>
            <a:p>
              <a:pPr algn="ctr">
                <a:lnSpc>
                  <a:spcPct val="100000"/>
                </a:lnSpc>
              </a:pPr>
              <a:r>
                <a:rPr sz="2000" b="1" spc="-15" dirty="0">
                  <a:latin typeface="Calibri"/>
                  <a:cs typeface="Calibri"/>
                </a:rPr>
                <a:t>kaynakları, </a:t>
              </a:r>
              <a:r>
                <a:rPr sz="2000" b="1" spc="-10" dirty="0">
                  <a:latin typeface="Calibri"/>
                  <a:cs typeface="Calibri"/>
                </a:rPr>
                <a:t>yaban</a:t>
              </a:r>
              <a:r>
                <a:rPr sz="2000" b="1" spc="15" dirty="0">
                  <a:latin typeface="Calibri"/>
                  <a:cs typeface="Calibri"/>
                </a:rPr>
                <a:t> </a:t>
              </a:r>
              <a:r>
                <a:rPr sz="2000" b="1" spc="-20" dirty="0">
                  <a:latin typeface="Calibri"/>
                  <a:cs typeface="Calibri"/>
                </a:rPr>
                <a:t>hayatı</a:t>
              </a:r>
              <a:endParaRPr sz="2000">
                <a:latin typeface="Calibri"/>
                <a:cs typeface="Calibri"/>
              </a:endParaRPr>
            </a:p>
            <a:p>
              <a:pPr algn="ctr">
                <a:lnSpc>
                  <a:spcPct val="100000"/>
                </a:lnSpc>
                <a:spcBef>
                  <a:spcPts val="5"/>
                </a:spcBef>
              </a:pPr>
              <a:r>
                <a:rPr sz="2000" b="1" spc="-15" dirty="0">
                  <a:latin typeface="Calibri"/>
                  <a:cs typeface="Calibri"/>
                </a:rPr>
                <a:t>vb</a:t>
              </a:r>
              <a:endParaRPr sz="2000">
                <a:latin typeface="Calibri"/>
                <a:cs typeface="Calibri"/>
              </a:endParaRPr>
            </a:p>
          </p:txBody>
        </p:sp>
        <p:sp>
          <p:nvSpPr>
            <p:cNvPr id="33" name="object 33"/>
            <p:cNvSpPr/>
            <p:nvPr/>
          </p:nvSpPr>
          <p:spPr>
            <a:xfrm>
              <a:off x="3506596" y="3653663"/>
              <a:ext cx="1208405" cy="1062355"/>
            </a:xfrm>
            <a:custGeom>
              <a:avLst/>
              <a:gdLst/>
              <a:ahLst/>
              <a:cxnLst/>
              <a:rect l="l" t="t" r="r" b="b"/>
              <a:pathLst>
                <a:path w="1208404" h="1062354">
                  <a:moveTo>
                    <a:pt x="81025" y="0"/>
                  </a:moveTo>
                  <a:lnTo>
                    <a:pt x="0" y="94742"/>
                  </a:lnTo>
                  <a:lnTo>
                    <a:pt x="1073150" y="1014603"/>
                  </a:lnTo>
                  <a:lnTo>
                    <a:pt x="1032637" y="1061974"/>
                  </a:lnTo>
                  <a:lnTo>
                    <a:pt x="1208404" y="1048385"/>
                  </a:lnTo>
                  <a:lnTo>
                    <a:pt x="1198561" y="919861"/>
                  </a:lnTo>
                  <a:lnTo>
                    <a:pt x="1154302" y="919861"/>
                  </a:lnTo>
                  <a:lnTo>
                    <a:pt x="81025" y="0"/>
                  </a:lnTo>
                  <a:close/>
                </a:path>
                <a:path w="1208404" h="1062354">
                  <a:moveTo>
                    <a:pt x="1194942" y="872617"/>
                  </a:moveTo>
                  <a:lnTo>
                    <a:pt x="1154302" y="919861"/>
                  </a:lnTo>
                  <a:lnTo>
                    <a:pt x="1198561" y="919861"/>
                  </a:lnTo>
                  <a:lnTo>
                    <a:pt x="1194942" y="872617"/>
                  </a:lnTo>
                  <a:close/>
                </a:path>
              </a:pathLst>
            </a:custGeom>
            <a:solidFill>
              <a:srgbClr val="FFFFFF"/>
            </a:solidFill>
          </p:spPr>
          <p:txBody>
            <a:bodyPr wrap="square" lIns="0" tIns="0" rIns="0" bIns="0" rtlCol="0"/>
            <a:lstStyle/>
            <a:p>
              <a:endParaRPr/>
            </a:p>
          </p:txBody>
        </p:sp>
        <p:sp>
          <p:nvSpPr>
            <p:cNvPr id="34" name="object 34"/>
            <p:cNvSpPr/>
            <p:nvPr/>
          </p:nvSpPr>
          <p:spPr>
            <a:xfrm>
              <a:off x="3506596" y="3653663"/>
              <a:ext cx="1208405" cy="1062355"/>
            </a:xfrm>
            <a:custGeom>
              <a:avLst/>
              <a:gdLst/>
              <a:ahLst/>
              <a:cxnLst/>
              <a:rect l="l" t="t" r="r" b="b"/>
              <a:pathLst>
                <a:path w="1208404" h="1062354">
                  <a:moveTo>
                    <a:pt x="81025" y="0"/>
                  </a:moveTo>
                  <a:lnTo>
                    <a:pt x="1154302" y="919861"/>
                  </a:lnTo>
                  <a:lnTo>
                    <a:pt x="1194942" y="872617"/>
                  </a:lnTo>
                  <a:lnTo>
                    <a:pt x="1208404" y="1048385"/>
                  </a:lnTo>
                  <a:lnTo>
                    <a:pt x="1032637" y="1061974"/>
                  </a:lnTo>
                  <a:lnTo>
                    <a:pt x="1073150" y="1014603"/>
                  </a:lnTo>
                  <a:lnTo>
                    <a:pt x="0" y="94742"/>
                  </a:lnTo>
                  <a:lnTo>
                    <a:pt x="81025" y="0"/>
                  </a:lnTo>
                  <a:close/>
                </a:path>
              </a:pathLst>
            </a:custGeom>
            <a:ln w="12700">
              <a:solidFill>
                <a:srgbClr val="6FAC46"/>
              </a:solidFill>
            </a:ln>
          </p:spPr>
          <p:txBody>
            <a:bodyPr wrap="square" lIns="0" tIns="0" rIns="0" bIns="0" rtlCol="0"/>
            <a:lstStyle/>
            <a:p>
              <a:endParaRPr/>
            </a:p>
          </p:txBody>
        </p:sp>
        <p:sp>
          <p:nvSpPr>
            <p:cNvPr id="35" name="object 35"/>
            <p:cNvSpPr/>
            <p:nvPr/>
          </p:nvSpPr>
          <p:spPr>
            <a:xfrm>
              <a:off x="4643628" y="3678809"/>
              <a:ext cx="577850" cy="870585"/>
            </a:xfrm>
            <a:custGeom>
              <a:avLst/>
              <a:gdLst/>
              <a:ahLst/>
              <a:cxnLst/>
              <a:rect l="l" t="t" r="r" b="b"/>
              <a:pathLst>
                <a:path w="577850" h="870585">
                  <a:moveTo>
                    <a:pt x="122682" y="0"/>
                  </a:moveTo>
                  <a:lnTo>
                    <a:pt x="0" y="67691"/>
                  </a:lnTo>
                  <a:lnTo>
                    <a:pt x="393573" y="781431"/>
                  </a:lnTo>
                  <a:lnTo>
                    <a:pt x="332232" y="815213"/>
                  </a:lnTo>
                  <a:lnTo>
                    <a:pt x="522605" y="870331"/>
                  </a:lnTo>
                  <a:lnTo>
                    <a:pt x="567837" y="713740"/>
                  </a:lnTo>
                  <a:lnTo>
                    <a:pt x="516255" y="713740"/>
                  </a:lnTo>
                  <a:lnTo>
                    <a:pt x="122682" y="0"/>
                  </a:lnTo>
                  <a:close/>
                </a:path>
                <a:path w="577850" h="870585">
                  <a:moveTo>
                    <a:pt x="577596" y="679958"/>
                  </a:moveTo>
                  <a:lnTo>
                    <a:pt x="516255" y="713740"/>
                  </a:lnTo>
                  <a:lnTo>
                    <a:pt x="567837" y="713740"/>
                  </a:lnTo>
                  <a:lnTo>
                    <a:pt x="577596" y="679958"/>
                  </a:lnTo>
                  <a:close/>
                </a:path>
              </a:pathLst>
            </a:custGeom>
            <a:solidFill>
              <a:srgbClr val="FFFFFF"/>
            </a:solidFill>
          </p:spPr>
          <p:txBody>
            <a:bodyPr wrap="square" lIns="0" tIns="0" rIns="0" bIns="0" rtlCol="0"/>
            <a:lstStyle/>
            <a:p>
              <a:endParaRPr/>
            </a:p>
          </p:txBody>
        </p:sp>
        <p:sp>
          <p:nvSpPr>
            <p:cNvPr id="36" name="object 36"/>
            <p:cNvSpPr/>
            <p:nvPr/>
          </p:nvSpPr>
          <p:spPr>
            <a:xfrm>
              <a:off x="4643628" y="3678809"/>
              <a:ext cx="577850" cy="870585"/>
            </a:xfrm>
            <a:custGeom>
              <a:avLst/>
              <a:gdLst/>
              <a:ahLst/>
              <a:cxnLst/>
              <a:rect l="l" t="t" r="r" b="b"/>
              <a:pathLst>
                <a:path w="577850" h="870585">
                  <a:moveTo>
                    <a:pt x="122682" y="0"/>
                  </a:moveTo>
                  <a:lnTo>
                    <a:pt x="516255" y="713740"/>
                  </a:lnTo>
                  <a:lnTo>
                    <a:pt x="577596" y="679958"/>
                  </a:lnTo>
                  <a:lnTo>
                    <a:pt x="522605" y="870331"/>
                  </a:lnTo>
                  <a:lnTo>
                    <a:pt x="332232" y="815213"/>
                  </a:lnTo>
                  <a:lnTo>
                    <a:pt x="393573" y="781431"/>
                  </a:lnTo>
                  <a:lnTo>
                    <a:pt x="0" y="67691"/>
                  </a:lnTo>
                  <a:lnTo>
                    <a:pt x="122682" y="0"/>
                  </a:lnTo>
                  <a:close/>
                </a:path>
              </a:pathLst>
            </a:custGeom>
            <a:ln w="12699">
              <a:solidFill>
                <a:srgbClr val="6FAC46"/>
              </a:solidFill>
            </a:ln>
          </p:spPr>
          <p:txBody>
            <a:bodyPr wrap="square" lIns="0" tIns="0" rIns="0" bIns="0" rtlCol="0"/>
            <a:lstStyle/>
            <a:p>
              <a:endParaRPr/>
            </a:p>
          </p:txBody>
        </p:sp>
        <p:sp>
          <p:nvSpPr>
            <p:cNvPr id="37" name="object 37"/>
            <p:cNvSpPr/>
            <p:nvPr/>
          </p:nvSpPr>
          <p:spPr>
            <a:xfrm>
              <a:off x="7067295" y="3676015"/>
              <a:ext cx="548640" cy="888365"/>
            </a:xfrm>
            <a:custGeom>
              <a:avLst/>
              <a:gdLst/>
              <a:ahLst/>
              <a:cxnLst/>
              <a:rect l="l" t="t" r="r" b="b"/>
              <a:pathLst>
                <a:path w="548640" h="888364">
                  <a:moveTo>
                    <a:pt x="0" y="700278"/>
                  </a:moveTo>
                  <a:lnTo>
                    <a:pt x="63880" y="887984"/>
                  </a:lnTo>
                  <a:lnTo>
                    <a:pt x="251459" y="824103"/>
                  </a:lnTo>
                  <a:lnTo>
                    <a:pt x="188595" y="793115"/>
                  </a:lnTo>
                  <a:lnTo>
                    <a:pt x="219025" y="731266"/>
                  </a:lnTo>
                  <a:lnTo>
                    <a:pt x="62864" y="731266"/>
                  </a:lnTo>
                  <a:lnTo>
                    <a:pt x="0" y="700278"/>
                  </a:lnTo>
                  <a:close/>
                </a:path>
                <a:path w="548640" h="888364">
                  <a:moveTo>
                    <a:pt x="422655" y="0"/>
                  </a:moveTo>
                  <a:lnTo>
                    <a:pt x="62864" y="731266"/>
                  </a:lnTo>
                  <a:lnTo>
                    <a:pt x="219025" y="731266"/>
                  </a:lnTo>
                  <a:lnTo>
                    <a:pt x="548385" y="61849"/>
                  </a:lnTo>
                  <a:lnTo>
                    <a:pt x="422655" y="0"/>
                  </a:lnTo>
                  <a:close/>
                </a:path>
              </a:pathLst>
            </a:custGeom>
            <a:solidFill>
              <a:srgbClr val="FFFFFF"/>
            </a:solidFill>
          </p:spPr>
          <p:txBody>
            <a:bodyPr wrap="square" lIns="0" tIns="0" rIns="0" bIns="0" rtlCol="0"/>
            <a:lstStyle/>
            <a:p>
              <a:endParaRPr/>
            </a:p>
          </p:txBody>
        </p:sp>
        <p:sp>
          <p:nvSpPr>
            <p:cNvPr id="38" name="object 38"/>
            <p:cNvSpPr/>
            <p:nvPr/>
          </p:nvSpPr>
          <p:spPr>
            <a:xfrm>
              <a:off x="7067295" y="3676015"/>
              <a:ext cx="548640" cy="888365"/>
            </a:xfrm>
            <a:custGeom>
              <a:avLst/>
              <a:gdLst/>
              <a:ahLst/>
              <a:cxnLst/>
              <a:rect l="l" t="t" r="r" b="b"/>
              <a:pathLst>
                <a:path w="548640" h="888364">
                  <a:moveTo>
                    <a:pt x="548385" y="61849"/>
                  </a:moveTo>
                  <a:lnTo>
                    <a:pt x="188595" y="793115"/>
                  </a:lnTo>
                  <a:lnTo>
                    <a:pt x="251459" y="824103"/>
                  </a:lnTo>
                  <a:lnTo>
                    <a:pt x="63880" y="887984"/>
                  </a:lnTo>
                  <a:lnTo>
                    <a:pt x="0" y="700278"/>
                  </a:lnTo>
                  <a:lnTo>
                    <a:pt x="62864" y="731266"/>
                  </a:lnTo>
                  <a:lnTo>
                    <a:pt x="422655" y="0"/>
                  </a:lnTo>
                  <a:lnTo>
                    <a:pt x="548385" y="61849"/>
                  </a:lnTo>
                  <a:close/>
                </a:path>
              </a:pathLst>
            </a:custGeom>
            <a:ln w="12700">
              <a:solidFill>
                <a:srgbClr val="6FAC46"/>
              </a:solidFill>
            </a:ln>
          </p:spPr>
          <p:txBody>
            <a:bodyPr wrap="square" lIns="0" tIns="0" rIns="0" bIns="0" rtlCol="0"/>
            <a:lstStyle/>
            <a:p>
              <a:endParaRPr/>
            </a:p>
          </p:txBody>
        </p:sp>
        <p:sp>
          <p:nvSpPr>
            <p:cNvPr id="39" name="object 39"/>
            <p:cNvSpPr/>
            <p:nvPr/>
          </p:nvSpPr>
          <p:spPr>
            <a:xfrm>
              <a:off x="7521447" y="3731005"/>
              <a:ext cx="1230630" cy="1039494"/>
            </a:xfrm>
            <a:custGeom>
              <a:avLst/>
              <a:gdLst/>
              <a:ahLst/>
              <a:cxnLst/>
              <a:rect l="l" t="t" r="r" b="b"/>
              <a:pathLst>
                <a:path w="1230629" h="1039495">
                  <a:moveTo>
                    <a:pt x="17652" y="846455"/>
                  </a:moveTo>
                  <a:lnTo>
                    <a:pt x="0" y="1021842"/>
                  </a:lnTo>
                  <a:lnTo>
                    <a:pt x="175513" y="1039495"/>
                  </a:lnTo>
                  <a:lnTo>
                    <a:pt x="136017" y="991235"/>
                  </a:lnTo>
                  <a:lnTo>
                    <a:pt x="254060" y="894715"/>
                  </a:lnTo>
                  <a:lnTo>
                    <a:pt x="57150" y="894715"/>
                  </a:lnTo>
                  <a:lnTo>
                    <a:pt x="17652" y="846455"/>
                  </a:lnTo>
                  <a:close/>
                </a:path>
                <a:path w="1230629" h="1039495">
                  <a:moveTo>
                    <a:pt x="1151381" y="0"/>
                  </a:moveTo>
                  <a:lnTo>
                    <a:pt x="57150" y="894715"/>
                  </a:lnTo>
                  <a:lnTo>
                    <a:pt x="254060" y="894715"/>
                  </a:lnTo>
                  <a:lnTo>
                    <a:pt x="1230249" y="96520"/>
                  </a:lnTo>
                  <a:lnTo>
                    <a:pt x="1151381" y="0"/>
                  </a:lnTo>
                  <a:close/>
                </a:path>
              </a:pathLst>
            </a:custGeom>
            <a:solidFill>
              <a:srgbClr val="FFFFFF"/>
            </a:solidFill>
          </p:spPr>
          <p:txBody>
            <a:bodyPr wrap="square" lIns="0" tIns="0" rIns="0" bIns="0" rtlCol="0"/>
            <a:lstStyle/>
            <a:p>
              <a:endParaRPr/>
            </a:p>
          </p:txBody>
        </p:sp>
        <p:sp>
          <p:nvSpPr>
            <p:cNvPr id="40" name="object 40"/>
            <p:cNvSpPr/>
            <p:nvPr/>
          </p:nvSpPr>
          <p:spPr>
            <a:xfrm>
              <a:off x="7521447" y="3731005"/>
              <a:ext cx="1230630" cy="1039494"/>
            </a:xfrm>
            <a:custGeom>
              <a:avLst/>
              <a:gdLst/>
              <a:ahLst/>
              <a:cxnLst/>
              <a:rect l="l" t="t" r="r" b="b"/>
              <a:pathLst>
                <a:path w="1230629" h="1039495">
                  <a:moveTo>
                    <a:pt x="1230249" y="96520"/>
                  </a:moveTo>
                  <a:lnTo>
                    <a:pt x="136017" y="991235"/>
                  </a:lnTo>
                  <a:lnTo>
                    <a:pt x="175513" y="1039495"/>
                  </a:lnTo>
                  <a:lnTo>
                    <a:pt x="0" y="1021842"/>
                  </a:lnTo>
                  <a:lnTo>
                    <a:pt x="17652" y="846455"/>
                  </a:lnTo>
                  <a:lnTo>
                    <a:pt x="57150" y="894715"/>
                  </a:lnTo>
                  <a:lnTo>
                    <a:pt x="1151381" y="0"/>
                  </a:lnTo>
                  <a:lnTo>
                    <a:pt x="1230249" y="96520"/>
                  </a:lnTo>
                  <a:close/>
                </a:path>
              </a:pathLst>
            </a:custGeom>
            <a:ln w="12700">
              <a:solidFill>
                <a:srgbClr val="6FAC46"/>
              </a:solidFill>
            </a:ln>
          </p:spPr>
          <p:txBody>
            <a:bodyPr wrap="square" lIns="0" tIns="0" rIns="0" bIns="0" rtlCol="0"/>
            <a:lstStyle/>
            <a:p>
              <a:endParaRPr/>
            </a:p>
          </p:txBody>
        </p:sp>
        <p:sp>
          <p:nvSpPr>
            <p:cNvPr id="41" name="object 41"/>
            <p:cNvSpPr/>
            <p:nvPr/>
          </p:nvSpPr>
          <p:spPr>
            <a:xfrm>
              <a:off x="5980176" y="3645408"/>
              <a:ext cx="250190" cy="847725"/>
            </a:xfrm>
            <a:custGeom>
              <a:avLst/>
              <a:gdLst/>
              <a:ahLst/>
              <a:cxnLst/>
              <a:rect l="l" t="t" r="r" b="b"/>
              <a:pathLst>
                <a:path w="250189" h="847725">
                  <a:moveTo>
                    <a:pt x="249936" y="722376"/>
                  </a:moveTo>
                  <a:lnTo>
                    <a:pt x="0" y="722376"/>
                  </a:lnTo>
                  <a:lnTo>
                    <a:pt x="124968" y="847344"/>
                  </a:lnTo>
                  <a:lnTo>
                    <a:pt x="249936" y="722376"/>
                  </a:lnTo>
                  <a:close/>
                </a:path>
                <a:path w="250189" h="847725">
                  <a:moveTo>
                    <a:pt x="187451" y="0"/>
                  </a:moveTo>
                  <a:lnTo>
                    <a:pt x="62484" y="0"/>
                  </a:lnTo>
                  <a:lnTo>
                    <a:pt x="62484" y="722376"/>
                  </a:lnTo>
                  <a:lnTo>
                    <a:pt x="187451" y="722376"/>
                  </a:lnTo>
                  <a:lnTo>
                    <a:pt x="187451" y="0"/>
                  </a:lnTo>
                  <a:close/>
                </a:path>
              </a:pathLst>
            </a:custGeom>
            <a:solidFill>
              <a:srgbClr val="FFFFFF"/>
            </a:solidFill>
          </p:spPr>
          <p:txBody>
            <a:bodyPr wrap="square" lIns="0" tIns="0" rIns="0" bIns="0" rtlCol="0"/>
            <a:lstStyle/>
            <a:p>
              <a:endParaRPr/>
            </a:p>
          </p:txBody>
        </p:sp>
        <p:sp>
          <p:nvSpPr>
            <p:cNvPr id="42" name="object 42"/>
            <p:cNvSpPr/>
            <p:nvPr/>
          </p:nvSpPr>
          <p:spPr>
            <a:xfrm>
              <a:off x="5980176" y="3645408"/>
              <a:ext cx="250190" cy="847725"/>
            </a:xfrm>
            <a:custGeom>
              <a:avLst/>
              <a:gdLst/>
              <a:ahLst/>
              <a:cxnLst/>
              <a:rect l="l" t="t" r="r" b="b"/>
              <a:pathLst>
                <a:path w="250189" h="847725">
                  <a:moveTo>
                    <a:pt x="187451" y="0"/>
                  </a:moveTo>
                  <a:lnTo>
                    <a:pt x="187451" y="722376"/>
                  </a:lnTo>
                  <a:lnTo>
                    <a:pt x="249936" y="722376"/>
                  </a:lnTo>
                  <a:lnTo>
                    <a:pt x="124968" y="847344"/>
                  </a:lnTo>
                  <a:lnTo>
                    <a:pt x="0" y="722376"/>
                  </a:lnTo>
                  <a:lnTo>
                    <a:pt x="62484" y="722376"/>
                  </a:lnTo>
                  <a:lnTo>
                    <a:pt x="62484" y="0"/>
                  </a:lnTo>
                  <a:lnTo>
                    <a:pt x="187451" y="0"/>
                  </a:lnTo>
                  <a:close/>
                </a:path>
              </a:pathLst>
            </a:custGeom>
            <a:ln w="12700">
              <a:solidFill>
                <a:srgbClr val="6FAC46"/>
              </a:solidFill>
            </a:ln>
          </p:spPr>
          <p:txBody>
            <a:bodyPr wrap="square" lIns="0" tIns="0" rIns="0" bIns="0" rtlCol="0"/>
            <a:lstStyle/>
            <a:p>
              <a:endParaRPr/>
            </a:p>
          </p:txBody>
        </p:sp>
        <p:sp>
          <p:nvSpPr>
            <p:cNvPr id="43" name="object 43"/>
            <p:cNvSpPr/>
            <p:nvPr/>
          </p:nvSpPr>
          <p:spPr>
            <a:xfrm>
              <a:off x="3383279" y="5166359"/>
              <a:ext cx="957580" cy="277495"/>
            </a:xfrm>
            <a:custGeom>
              <a:avLst/>
              <a:gdLst/>
              <a:ahLst/>
              <a:cxnLst/>
              <a:rect l="l" t="t" r="r" b="b"/>
              <a:pathLst>
                <a:path w="957579" h="277495">
                  <a:moveTo>
                    <a:pt x="818388" y="0"/>
                  </a:moveTo>
                  <a:lnTo>
                    <a:pt x="818388" y="69341"/>
                  </a:lnTo>
                  <a:lnTo>
                    <a:pt x="0" y="69341"/>
                  </a:lnTo>
                  <a:lnTo>
                    <a:pt x="0" y="208025"/>
                  </a:lnTo>
                  <a:lnTo>
                    <a:pt x="818388" y="208025"/>
                  </a:lnTo>
                  <a:lnTo>
                    <a:pt x="818388" y="277367"/>
                  </a:lnTo>
                  <a:lnTo>
                    <a:pt x="957072" y="138683"/>
                  </a:lnTo>
                  <a:lnTo>
                    <a:pt x="818388" y="0"/>
                  </a:lnTo>
                  <a:close/>
                </a:path>
              </a:pathLst>
            </a:custGeom>
            <a:solidFill>
              <a:srgbClr val="FFFFFF"/>
            </a:solidFill>
          </p:spPr>
          <p:txBody>
            <a:bodyPr wrap="square" lIns="0" tIns="0" rIns="0" bIns="0" rtlCol="0"/>
            <a:lstStyle/>
            <a:p>
              <a:endParaRPr/>
            </a:p>
          </p:txBody>
        </p:sp>
        <p:sp>
          <p:nvSpPr>
            <p:cNvPr id="44" name="object 44"/>
            <p:cNvSpPr/>
            <p:nvPr/>
          </p:nvSpPr>
          <p:spPr>
            <a:xfrm>
              <a:off x="3383279" y="5166359"/>
              <a:ext cx="957580" cy="277495"/>
            </a:xfrm>
            <a:custGeom>
              <a:avLst/>
              <a:gdLst/>
              <a:ahLst/>
              <a:cxnLst/>
              <a:rect l="l" t="t" r="r" b="b"/>
              <a:pathLst>
                <a:path w="957579" h="277495">
                  <a:moveTo>
                    <a:pt x="0" y="69341"/>
                  </a:moveTo>
                  <a:lnTo>
                    <a:pt x="818388" y="69341"/>
                  </a:lnTo>
                  <a:lnTo>
                    <a:pt x="818388" y="0"/>
                  </a:lnTo>
                  <a:lnTo>
                    <a:pt x="957072" y="138683"/>
                  </a:lnTo>
                  <a:lnTo>
                    <a:pt x="818388" y="277367"/>
                  </a:lnTo>
                  <a:lnTo>
                    <a:pt x="818388" y="208025"/>
                  </a:lnTo>
                  <a:lnTo>
                    <a:pt x="0" y="208025"/>
                  </a:lnTo>
                  <a:lnTo>
                    <a:pt x="0" y="69341"/>
                  </a:lnTo>
                  <a:close/>
                </a:path>
              </a:pathLst>
            </a:custGeom>
            <a:ln w="12699">
              <a:solidFill>
                <a:srgbClr val="6FAC46"/>
              </a:solidFill>
            </a:ln>
          </p:spPr>
          <p:txBody>
            <a:bodyPr wrap="square" lIns="0" tIns="0" rIns="0" bIns="0" rtlCol="0"/>
            <a:lstStyle/>
            <a:p>
              <a:endParaRPr/>
            </a:p>
          </p:txBody>
        </p:sp>
        <p:sp>
          <p:nvSpPr>
            <p:cNvPr id="45" name="object 45"/>
            <p:cNvSpPr/>
            <p:nvPr/>
          </p:nvSpPr>
          <p:spPr>
            <a:xfrm>
              <a:off x="7894319" y="5157215"/>
              <a:ext cx="954405" cy="280670"/>
            </a:xfrm>
            <a:custGeom>
              <a:avLst/>
              <a:gdLst/>
              <a:ahLst/>
              <a:cxnLst/>
              <a:rect l="l" t="t" r="r" b="b"/>
              <a:pathLst>
                <a:path w="954404" h="280670">
                  <a:moveTo>
                    <a:pt x="140207" y="0"/>
                  </a:moveTo>
                  <a:lnTo>
                    <a:pt x="0" y="140207"/>
                  </a:lnTo>
                  <a:lnTo>
                    <a:pt x="140207" y="280415"/>
                  </a:lnTo>
                  <a:lnTo>
                    <a:pt x="140207" y="210311"/>
                  </a:lnTo>
                  <a:lnTo>
                    <a:pt x="954024" y="210311"/>
                  </a:lnTo>
                  <a:lnTo>
                    <a:pt x="954024" y="70103"/>
                  </a:lnTo>
                  <a:lnTo>
                    <a:pt x="140207" y="70103"/>
                  </a:lnTo>
                  <a:lnTo>
                    <a:pt x="140207" y="0"/>
                  </a:lnTo>
                  <a:close/>
                </a:path>
              </a:pathLst>
            </a:custGeom>
            <a:solidFill>
              <a:srgbClr val="FFFFFF"/>
            </a:solidFill>
          </p:spPr>
          <p:txBody>
            <a:bodyPr wrap="square" lIns="0" tIns="0" rIns="0" bIns="0" rtlCol="0"/>
            <a:lstStyle/>
            <a:p>
              <a:endParaRPr/>
            </a:p>
          </p:txBody>
        </p:sp>
        <p:sp>
          <p:nvSpPr>
            <p:cNvPr id="46" name="object 46"/>
            <p:cNvSpPr/>
            <p:nvPr/>
          </p:nvSpPr>
          <p:spPr>
            <a:xfrm>
              <a:off x="7894319" y="5157215"/>
              <a:ext cx="954405" cy="280670"/>
            </a:xfrm>
            <a:custGeom>
              <a:avLst/>
              <a:gdLst/>
              <a:ahLst/>
              <a:cxnLst/>
              <a:rect l="l" t="t" r="r" b="b"/>
              <a:pathLst>
                <a:path w="954404" h="280670">
                  <a:moveTo>
                    <a:pt x="954024" y="210311"/>
                  </a:moveTo>
                  <a:lnTo>
                    <a:pt x="140207" y="210311"/>
                  </a:lnTo>
                  <a:lnTo>
                    <a:pt x="140207" y="280415"/>
                  </a:lnTo>
                  <a:lnTo>
                    <a:pt x="0" y="140207"/>
                  </a:lnTo>
                  <a:lnTo>
                    <a:pt x="140207" y="0"/>
                  </a:lnTo>
                  <a:lnTo>
                    <a:pt x="140207" y="70103"/>
                  </a:lnTo>
                  <a:lnTo>
                    <a:pt x="954024" y="70103"/>
                  </a:lnTo>
                  <a:lnTo>
                    <a:pt x="954024" y="210311"/>
                  </a:lnTo>
                  <a:close/>
                </a:path>
              </a:pathLst>
            </a:custGeom>
            <a:ln w="12699">
              <a:solidFill>
                <a:srgbClr val="6FAC46"/>
              </a:solidFill>
            </a:ln>
          </p:spPr>
          <p:txBody>
            <a:bodyPr wrap="square" lIns="0" tIns="0" rIns="0" bIns="0" rtlCol="0"/>
            <a:lstStyle/>
            <a:p>
              <a:endParaRPr/>
            </a:p>
          </p:txBody>
        </p:sp>
      </p:grpSp>
      <p:sp>
        <p:nvSpPr>
          <p:cNvPr id="47" name="object 47"/>
          <p:cNvSpPr txBox="1">
            <a:spLocks noGrp="1"/>
          </p:cNvSpPr>
          <p:nvPr>
            <p:ph type="title"/>
          </p:nvPr>
        </p:nvSpPr>
        <p:spPr>
          <a:xfrm>
            <a:off x="3999738" y="693800"/>
            <a:ext cx="3656329" cy="512445"/>
          </a:xfrm>
          <a:prstGeom prst="rect">
            <a:avLst/>
          </a:prstGeom>
        </p:spPr>
        <p:txBody>
          <a:bodyPr vert="horz" wrap="square" lIns="0" tIns="11430" rIns="0" bIns="0" rtlCol="0">
            <a:spAutoFit/>
          </a:bodyPr>
          <a:lstStyle/>
          <a:p>
            <a:pPr marL="12700">
              <a:lnSpc>
                <a:spcPct val="100000"/>
              </a:lnSpc>
              <a:spcBef>
                <a:spcPts val="90"/>
              </a:spcBef>
            </a:pPr>
            <a:r>
              <a:rPr sz="3200" b="1" spc="-15" dirty="0">
                <a:solidFill>
                  <a:srgbClr val="FFFFFF"/>
                </a:solidFill>
                <a:latin typeface="Comic Sans MS"/>
                <a:cs typeface="Comic Sans MS"/>
              </a:rPr>
              <a:t>Tehlikeli</a:t>
            </a:r>
            <a:r>
              <a:rPr sz="3200" b="1" spc="-10" dirty="0">
                <a:solidFill>
                  <a:srgbClr val="FFFFFF"/>
                </a:solidFill>
                <a:latin typeface="Comic Sans MS"/>
                <a:cs typeface="Comic Sans MS"/>
              </a:rPr>
              <a:t> Maddeler</a:t>
            </a:r>
            <a:endParaRPr sz="3200">
              <a:latin typeface="Comic Sans MS"/>
              <a:cs typeface="Comic Sans MS"/>
            </a:endParaRPr>
          </a:p>
        </p:txBody>
      </p:sp>
    </p:spTree>
    <p:extLst>
      <p:ext uri="{BB962C8B-B14F-4D97-AF65-F5344CB8AC3E}">
        <p14:creationId xmlns:p14="http://schemas.microsoft.com/office/powerpoint/2010/main" val="22438848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62211" y="797656"/>
            <a:ext cx="4395470" cy="566822"/>
          </a:xfrm>
          <a:prstGeom prst="rect">
            <a:avLst/>
          </a:prstGeom>
        </p:spPr>
        <p:txBody>
          <a:bodyPr vert="horz" wrap="square" lIns="0" tIns="12700" rIns="0" bIns="0" rtlCol="0">
            <a:spAutoFit/>
          </a:bodyPr>
          <a:lstStyle/>
          <a:p>
            <a:pPr marL="12700">
              <a:lnSpc>
                <a:spcPct val="100000"/>
              </a:lnSpc>
              <a:spcBef>
                <a:spcPts val="100"/>
              </a:spcBef>
            </a:pPr>
            <a:r>
              <a:rPr sz="3600" b="1" dirty="0">
                <a:solidFill>
                  <a:srgbClr val="4461A3"/>
                </a:solidFill>
                <a:cs typeface="Comic Sans MS"/>
              </a:rPr>
              <a:t>Tehlikeli</a:t>
            </a:r>
            <a:r>
              <a:rPr sz="3600" b="1" spc="-60" dirty="0">
                <a:solidFill>
                  <a:srgbClr val="4461A3"/>
                </a:solidFill>
                <a:cs typeface="Comic Sans MS"/>
              </a:rPr>
              <a:t> </a:t>
            </a:r>
            <a:r>
              <a:rPr sz="3600" b="1" dirty="0">
                <a:solidFill>
                  <a:srgbClr val="4461A3"/>
                </a:solidFill>
                <a:cs typeface="Comic Sans MS"/>
              </a:rPr>
              <a:t>Kimyasallar</a:t>
            </a:r>
          </a:p>
        </p:txBody>
      </p:sp>
      <p:sp>
        <p:nvSpPr>
          <p:cNvPr id="3" name="object 3"/>
          <p:cNvSpPr txBox="1"/>
          <p:nvPr/>
        </p:nvSpPr>
        <p:spPr>
          <a:xfrm>
            <a:off x="522317" y="1732195"/>
            <a:ext cx="5905500" cy="3089948"/>
          </a:xfrm>
          <a:prstGeom prst="rect">
            <a:avLst/>
          </a:prstGeom>
        </p:spPr>
        <p:txBody>
          <a:bodyPr vert="horz" wrap="square" lIns="0" tIns="12065" rIns="0" bIns="0" rtlCol="0">
            <a:spAutoFit/>
          </a:bodyPr>
          <a:lstStyle/>
          <a:p>
            <a:pPr marL="527685" indent="-515620">
              <a:lnSpc>
                <a:spcPct val="100000"/>
              </a:lnSpc>
              <a:spcBef>
                <a:spcPts val="95"/>
              </a:spcBef>
              <a:buAutoNum type="arabicPeriod"/>
              <a:tabLst>
                <a:tab pos="527685" algn="l"/>
                <a:tab pos="528320" algn="l"/>
              </a:tabLst>
            </a:pPr>
            <a:r>
              <a:rPr sz="2400" b="1" spc="-15" dirty="0">
                <a:solidFill>
                  <a:schemeClr val="accent3">
                    <a:lumMod val="50000"/>
                  </a:schemeClr>
                </a:solidFill>
                <a:cs typeface="Arial" panose="020B0604020202020204" pitchFamily="34" charset="0"/>
              </a:rPr>
              <a:t>Pestisitler</a:t>
            </a:r>
            <a:endParaRPr sz="2400" dirty="0">
              <a:solidFill>
                <a:schemeClr val="accent3">
                  <a:lumMod val="50000"/>
                </a:schemeClr>
              </a:solidFill>
              <a:cs typeface="Arial" panose="020B0604020202020204" pitchFamily="34" charset="0"/>
            </a:endParaRPr>
          </a:p>
          <a:p>
            <a:pPr marL="527685" indent="-515620">
              <a:lnSpc>
                <a:spcPct val="100000"/>
              </a:lnSpc>
              <a:spcBef>
                <a:spcPts val="2405"/>
              </a:spcBef>
              <a:buAutoNum type="arabicPeriod"/>
              <a:tabLst>
                <a:tab pos="527685" algn="l"/>
                <a:tab pos="528320" algn="l"/>
              </a:tabLst>
            </a:pPr>
            <a:r>
              <a:rPr sz="2400" b="1" spc="-10" dirty="0">
                <a:solidFill>
                  <a:schemeClr val="accent3">
                    <a:lumMod val="50000"/>
                  </a:schemeClr>
                </a:solidFill>
                <a:cs typeface="Arial" panose="020B0604020202020204" pitchFamily="34" charset="0"/>
              </a:rPr>
              <a:t>Farmasötikler</a:t>
            </a:r>
            <a:endParaRPr sz="2400" dirty="0">
              <a:solidFill>
                <a:schemeClr val="accent3">
                  <a:lumMod val="50000"/>
                </a:schemeClr>
              </a:solidFill>
              <a:cs typeface="Arial" panose="020B0604020202020204" pitchFamily="34" charset="0"/>
            </a:endParaRPr>
          </a:p>
          <a:p>
            <a:pPr marL="527685" indent="-515620">
              <a:lnSpc>
                <a:spcPct val="100000"/>
              </a:lnSpc>
              <a:spcBef>
                <a:spcPts val="2400"/>
              </a:spcBef>
              <a:buAutoNum type="arabicPeriod"/>
              <a:tabLst>
                <a:tab pos="527685" algn="l"/>
                <a:tab pos="528320" algn="l"/>
              </a:tabLst>
            </a:pPr>
            <a:r>
              <a:rPr sz="2400" b="1" spc="-5" dirty="0">
                <a:solidFill>
                  <a:schemeClr val="accent3">
                    <a:lumMod val="50000"/>
                  </a:schemeClr>
                </a:solidFill>
                <a:cs typeface="Arial" panose="020B0604020202020204" pitchFamily="34" charset="0"/>
              </a:rPr>
              <a:t>Kişisel Bakım</a:t>
            </a:r>
            <a:r>
              <a:rPr sz="2400" b="1" dirty="0">
                <a:solidFill>
                  <a:schemeClr val="accent3">
                    <a:lumMod val="50000"/>
                  </a:schemeClr>
                </a:solidFill>
                <a:cs typeface="Arial" panose="020B0604020202020204" pitchFamily="34" charset="0"/>
              </a:rPr>
              <a:t> </a:t>
            </a:r>
            <a:r>
              <a:rPr sz="2400" b="1" spc="-10" dirty="0">
                <a:solidFill>
                  <a:schemeClr val="accent3">
                    <a:lumMod val="50000"/>
                  </a:schemeClr>
                </a:solidFill>
                <a:cs typeface="Arial" panose="020B0604020202020204" pitchFamily="34" charset="0"/>
              </a:rPr>
              <a:t>Ürünleri</a:t>
            </a:r>
            <a:endParaRPr sz="2400" dirty="0">
              <a:solidFill>
                <a:schemeClr val="accent3">
                  <a:lumMod val="50000"/>
                </a:schemeClr>
              </a:solidFill>
              <a:cs typeface="Arial" panose="020B0604020202020204" pitchFamily="34" charset="0"/>
            </a:endParaRPr>
          </a:p>
          <a:p>
            <a:pPr marL="527685" indent="-515620">
              <a:lnSpc>
                <a:spcPct val="100000"/>
              </a:lnSpc>
              <a:spcBef>
                <a:spcPts val="2400"/>
              </a:spcBef>
              <a:buAutoNum type="arabicPeriod"/>
              <a:tabLst>
                <a:tab pos="527685" algn="l"/>
                <a:tab pos="528320" algn="l"/>
              </a:tabLst>
            </a:pPr>
            <a:r>
              <a:rPr sz="2400" b="1" spc="-5" dirty="0">
                <a:solidFill>
                  <a:schemeClr val="accent3">
                    <a:lumMod val="50000"/>
                  </a:schemeClr>
                </a:solidFill>
                <a:cs typeface="Arial" panose="020B0604020202020204" pitchFamily="34" charset="0"/>
              </a:rPr>
              <a:t>Endokrin </a:t>
            </a:r>
            <a:r>
              <a:rPr sz="2400" b="1" spc="-15" dirty="0">
                <a:solidFill>
                  <a:schemeClr val="accent3">
                    <a:lumMod val="50000"/>
                  </a:schemeClr>
                </a:solidFill>
                <a:cs typeface="Arial" panose="020B0604020202020204" pitchFamily="34" charset="0"/>
              </a:rPr>
              <a:t>Bozucu</a:t>
            </a:r>
            <a:r>
              <a:rPr sz="2400" b="1" spc="15" dirty="0">
                <a:solidFill>
                  <a:schemeClr val="accent3">
                    <a:lumMod val="50000"/>
                  </a:schemeClr>
                </a:solidFill>
                <a:cs typeface="Arial" panose="020B0604020202020204" pitchFamily="34" charset="0"/>
              </a:rPr>
              <a:t> </a:t>
            </a:r>
            <a:r>
              <a:rPr sz="2400" b="1" spc="-10" dirty="0">
                <a:solidFill>
                  <a:schemeClr val="accent3">
                    <a:lumMod val="50000"/>
                  </a:schemeClr>
                </a:solidFill>
                <a:cs typeface="Arial" panose="020B0604020202020204" pitchFamily="34" charset="0"/>
              </a:rPr>
              <a:t>Kimyasallar</a:t>
            </a:r>
            <a:endParaRPr sz="2400" dirty="0">
              <a:solidFill>
                <a:schemeClr val="accent3">
                  <a:lumMod val="50000"/>
                </a:schemeClr>
              </a:solidFill>
              <a:cs typeface="Arial" panose="020B0604020202020204" pitchFamily="34" charset="0"/>
            </a:endParaRPr>
          </a:p>
          <a:p>
            <a:pPr marL="527685" indent="-515620">
              <a:lnSpc>
                <a:spcPct val="100000"/>
              </a:lnSpc>
              <a:spcBef>
                <a:spcPts val="2405"/>
              </a:spcBef>
              <a:buAutoNum type="arabicPeriod"/>
              <a:tabLst>
                <a:tab pos="527685" algn="l"/>
                <a:tab pos="528320" algn="l"/>
              </a:tabLst>
            </a:pPr>
            <a:r>
              <a:rPr sz="2400" b="1" spc="-35" dirty="0">
                <a:solidFill>
                  <a:schemeClr val="accent3">
                    <a:lumMod val="50000"/>
                  </a:schemeClr>
                </a:solidFill>
                <a:cs typeface="Arial" panose="020B0604020202020204" pitchFamily="34" charset="0"/>
              </a:rPr>
              <a:t>Metaller, </a:t>
            </a:r>
            <a:r>
              <a:rPr sz="2400" b="1" spc="-10" dirty="0">
                <a:solidFill>
                  <a:schemeClr val="accent3">
                    <a:lumMod val="50000"/>
                  </a:schemeClr>
                </a:solidFill>
                <a:cs typeface="Arial" panose="020B0604020202020204" pitchFamily="34" charset="0"/>
              </a:rPr>
              <a:t>Radyoaktif</a:t>
            </a:r>
            <a:r>
              <a:rPr sz="2400" b="1" spc="45" dirty="0">
                <a:solidFill>
                  <a:schemeClr val="accent3">
                    <a:lumMod val="50000"/>
                  </a:schemeClr>
                </a:solidFill>
                <a:cs typeface="Arial" panose="020B0604020202020204" pitchFamily="34" charset="0"/>
              </a:rPr>
              <a:t> </a:t>
            </a:r>
            <a:r>
              <a:rPr sz="2400" b="1" spc="-10" dirty="0">
                <a:solidFill>
                  <a:schemeClr val="accent3">
                    <a:lumMod val="50000"/>
                  </a:schemeClr>
                </a:solidFill>
                <a:cs typeface="Arial" panose="020B0604020202020204" pitchFamily="34" charset="0"/>
              </a:rPr>
              <a:t>Elementler</a:t>
            </a:r>
            <a:endParaRPr sz="2400" dirty="0">
              <a:solidFill>
                <a:schemeClr val="accent3">
                  <a:lumMod val="50000"/>
                </a:schemeClr>
              </a:solidFill>
              <a:cs typeface="Arial" panose="020B0604020202020204" pitchFamily="34" charset="0"/>
            </a:endParaRPr>
          </a:p>
        </p:txBody>
      </p:sp>
      <p:sp>
        <p:nvSpPr>
          <p:cNvPr id="4" name="object 4"/>
          <p:cNvSpPr/>
          <p:nvPr/>
        </p:nvSpPr>
        <p:spPr>
          <a:xfrm>
            <a:off x="7471479" y="1315781"/>
            <a:ext cx="3828288" cy="3922776"/>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1323185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3662436" y="3309810"/>
            <a:ext cx="5291455" cy="1590040"/>
          </a:xfrm>
          <a:prstGeom prst="rect">
            <a:avLst/>
          </a:prstGeom>
        </p:spPr>
        <p:txBody>
          <a:bodyPr vert="horz" wrap="square" lIns="0" tIns="12700" rIns="0" bIns="0" rtlCol="0">
            <a:spAutoFit/>
          </a:bodyPr>
          <a:lstStyle/>
          <a:p>
            <a:pPr marL="12700">
              <a:lnSpc>
                <a:spcPts val="6155"/>
              </a:lnSpc>
              <a:spcBef>
                <a:spcPts val="100"/>
              </a:spcBef>
            </a:pPr>
            <a:r>
              <a:rPr sz="5400" b="1" dirty="0">
                <a:solidFill>
                  <a:srgbClr val="538235"/>
                </a:solidFill>
                <a:latin typeface="Comic Sans MS"/>
                <a:cs typeface="Comic Sans MS"/>
              </a:rPr>
              <a:t>Canlılar</a:t>
            </a:r>
            <a:r>
              <a:rPr sz="5400" b="1" spc="-114" dirty="0">
                <a:solidFill>
                  <a:srgbClr val="538235"/>
                </a:solidFill>
                <a:latin typeface="Comic Sans MS"/>
                <a:cs typeface="Comic Sans MS"/>
              </a:rPr>
              <a:t> </a:t>
            </a:r>
            <a:r>
              <a:rPr sz="5400" b="1" dirty="0">
                <a:solidFill>
                  <a:srgbClr val="538235"/>
                </a:solidFill>
                <a:latin typeface="Comic Sans MS"/>
                <a:cs typeface="Comic Sans MS"/>
              </a:rPr>
              <a:t>Üzerine</a:t>
            </a:r>
            <a:endParaRPr sz="5400" dirty="0">
              <a:latin typeface="Comic Sans MS"/>
              <a:cs typeface="Comic Sans MS"/>
            </a:endParaRPr>
          </a:p>
          <a:p>
            <a:pPr marL="12700">
              <a:lnSpc>
                <a:spcPts val="6155"/>
              </a:lnSpc>
            </a:pPr>
            <a:r>
              <a:rPr sz="5400" b="1" spc="-5" dirty="0">
                <a:solidFill>
                  <a:srgbClr val="538235"/>
                </a:solidFill>
                <a:latin typeface="Comic Sans MS"/>
                <a:cs typeface="Comic Sans MS"/>
              </a:rPr>
              <a:t>Etkileri</a:t>
            </a:r>
            <a:endParaRPr sz="5400" dirty="0">
              <a:latin typeface="Comic Sans MS"/>
              <a:cs typeface="Comic Sans MS"/>
            </a:endParaRPr>
          </a:p>
        </p:txBody>
      </p:sp>
      <p:sp>
        <p:nvSpPr>
          <p:cNvPr id="5" name="object 5"/>
          <p:cNvSpPr txBox="1">
            <a:spLocks noGrp="1"/>
          </p:cNvSpPr>
          <p:nvPr>
            <p:ph type="title"/>
          </p:nvPr>
        </p:nvSpPr>
        <p:spPr>
          <a:xfrm>
            <a:off x="9083190" y="2575115"/>
            <a:ext cx="1456690" cy="3059430"/>
          </a:xfrm>
          <a:prstGeom prst="rect">
            <a:avLst/>
          </a:prstGeom>
        </p:spPr>
        <p:txBody>
          <a:bodyPr vert="horz" wrap="square" lIns="0" tIns="13335" rIns="0" bIns="0" rtlCol="0">
            <a:spAutoFit/>
          </a:bodyPr>
          <a:lstStyle/>
          <a:p>
            <a:pPr marL="12700">
              <a:lnSpc>
                <a:spcPct val="100000"/>
              </a:lnSpc>
              <a:spcBef>
                <a:spcPts val="105"/>
              </a:spcBef>
            </a:pPr>
            <a:r>
              <a:rPr sz="19900" b="1" dirty="0">
                <a:solidFill>
                  <a:srgbClr val="538235"/>
                </a:solidFill>
                <a:latin typeface="Comic Sans MS"/>
                <a:cs typeface="Comic Sans MS"/>
              </a:rPr>
              <a:t>?</a:t>
            </a:r>
            <a:endParaRPr sz="19900" dirty="0">
              <a:latin typeface="Comic Sans MS"/>
              <a:cs typeface="Comic Sans MS"/>
            </a:endParaRPr>
          </a:p>
        </p:txBody>
      </p:sp>
      <p:sp>
        <p:nvSpPr>
          <p:cNvPr id="6" name="object 6"/>
          <p:cNvSpPr/>
          <p:nvPr/>
        </p:nvSpPr>
        <p:spPr>
          <a:xfrm>
            <a:off x="571914" y="424227"/>
            <a:ext cx="3806121" cy="2651482"/>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8856817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25106" y="1012836"/>
            <a:ext cx="3115622" cy="566822"/>
          </a:xfrm>
          <a:prstGeom prst="rect">
            <a:avLst/>
          </a:prstGeom>
        </p:spPr>
        <p:txBody>
          <a:bodyPr vert="horz" wrap="square" lIns="0" tIns="12700" rIns="0" bIns="0" rtlCol="0">
            <a:spAutoFit/>
          </a:bodyPr>
          <a:lstStyle/>
          <a:p>
            <a:pPr marL="12700">
              <a:lnSpc>
                <a:spcPct val="100000"/>
              </a:lnSpc>
              <a:spcBef>
                <a:spcPts val="100"/>
              </a:spcBef>
            </a:pPr>
            <a:r>
              <a:rPr sz="3600" b="1" spc="-55" dirty="0">
                <a:solidFill>
                  <a:srgbClr val="4461A3"/>
                </a:solidFill>
              </a:rPr>
              <a:t>E</a:t>
            </a:r>
            <a:r>
              <a:rPr sz="3600" b="1" dirty="0">
                <a:solidFill>
                  <a:srgbClr val="4461A3"/>
                </a:solidFill>
              </a:rPr>
              <a:t>t</a:t>
            </a:r>
            <a:r>
              <a:rPr sz="3600" b="1" spc="-15" dirty="0">
                <a:solidFill>
                  <a:srgbClr val="4461A3"/>
                </a:solidFill>
              </a:rPr>
              <a:t>k</a:t>
            </a:r>
            <a:r>
              <a:rPr sz="3600" b="1" spc="-10" dirty="0">
                <a:solidFill>
                  <a:srgbClr val="4461A3"/>
                </a:solidFill>
              </a:rPr>
              <a:t>il</a:t>
            </a:r>
            <a:r>
              <a:rPr sz="3600" b="1" dirty="0">
                <a:solidFill>
                  <a:srgbClr val="4461A3"/>
                </a:solidFill>
              </a:rPr>
              <a:t>er</a:t>
            </a:r>
          </a:p>
        </p:txBody>
      </p:sp>
      <p:sp>
        <p:nvSpPr>
          <p:cNvPr id="3" name="object 3"/>
          <p:cNvSpPr txBox="1"/>
          <p:nvPr/>
        </p:nvSpPr>
        <p:spPr>
          <a:xfrm>
            <a:off x="625106" y="2284650"/>
            <a:ext cx="11180814" cy="1481175"/>
          </a:xfrm>
          <a:prstGeom prst="rect">
            <a:avLst/>
          </a:prstGeom>
        </p:spPr>
        <p:txBody>
          <a:bodyPr vert="horz" wrap="square" lIns="0" tIns="125730" rIns="0" bIns="0" rtlCol="0">
            <a:spAutoFit/>
          </a:bodyPr>
          <a:lstStyle/>
          <a:p>
            <a:pPr marR="7620" algn="just">
              <a:lnSpc>
                <a:spcPct val="100000"/>
              </a:lnSpc>
              <a:spcBef>
                <a:spcPts val="990"/>
              </a:spcBef>
            </a:pPr>
            <a:r>
              <a:rPr sz="4400" b="1" spc="-15" dirty="0">
                <a:solidFill>
                  <a:srgbClr val="C00000"/>
                </a:solidFill>
                <a:latin typeface="Calibri"/>
                <a:cs typeface="Calibri"/>
              </a:rPr>
              <a:t>1990’lardan </a:t>
            </a:r>
            <a:r>
              <a:rPr sz="4400" b="1" spc="-30" dirty="0" err="1">
                <a:solidFill>
                  <a:srgbClr val="C00000"/>
                </a:solidFill>
                <a:latin typeface="Calibri"/>
                <a:cs typeface="Calibri"/>
              </a:rPr>
              <a:t>sonra</a:t>
            </a:r>
            <a:r>
              <a:rPr sz="4400" b="1" spc="60" dirty="0">
                <a:solidFill>
                  <a:srgbClr val="C00000"/>
                </a:solidFill>
                <a:latin typeface="Calibri"/>
                <a:cs typeface="Calibri"/>
              </a:rPr>
              <a:t> </a:t>
            </a:r>
            <a:r>
              <a:rPr sz="4400" b="1" spc="-10" dirty="0" err="1">
                <a:solidFill>
                  <a:srgbClr val="C00000"/>
                </a:solidFill>
                <a:latin typeface="Calibri"/>
                <a:cs typeface="Calibri"/>
              </a:rPr>
              <a:t>bilim</a:t>
            </a:r>
            <a:r>
              <a:rPr lang="en-US" sz="4400" b="1" spc="-10" dirty="0">
                <a:solidFill>
                  <a:srgbClr val="C00000"/>
                </a:solidFill>
                <a:latin typeface="Calibri"/>
                <a:cs typeface="Calibri"/>
              </a:rPr>
              <a:t> </a:t>
            </a:r>
            <a:r>
              <a:rPr lang="en-US" sz="4400" b="1" spc="-10" dirty="0" err="1">
                <a:solidFill>
                  <a:srgbClr val="C00000"/>
                </a:solidFill>
                <a:latin typeface="Calibri"/>
                <a:cs typeface="Calibri"/>
              </a:rPr>
              <a:t>insanları</a:t>
            </a:r>
            <a:r>
              <a:rPr lang="en-US" sz="4400" b="1" spc="-10" dirty="0">
                <a:solidFill>
                  <a:srgbClr val="C00000"/>
                </a:solidFill>
                <a:latin typeface="Calibri"/>
                <a:cs typeface="Calibri"/>
              </a:rPr>
              <a:t> </a:t>
            </a:r>
            <a:r>
              <a:rPr sz="4400" b="1" spc="-25" dirty="0" err="1">
                <a:solidFill>
                  <a:srgbClr val="C00000"/>
                </a:solidFill>
                <a:latin typeface="Calibri"/>
                <a:cs typeface="Calibri"/>
              </a:rPr>
              <a:t>anlamaya</a:t>
            </a:r>
            <a:r>
              <a:rPr sz="4400" b="1" spc="-20" dirty="0">
                <a:solidFill>
                  <a:srgbClr val="C00000"/>
                </a:solidFill>
                <a:latin typeface="Calibri"/>
                <a:cs typeface="Calibri"/>
              </a:rPr>
              <a:t> </a:t>
            </a:r>
            <a:r>
              <a:rPr sz="4400" b="1" spc="-40" dirty="0">
                <a:solidFill>
                  <a:srgbClr val="C00000"/>
                </a:solidFill>
                <a:latin typeface="Calibri"/>
                <a:cs typeface="Calibri"/>
              </a:rPr>
              <a:t>başladılar...</a:t>
            </a:r>
            <a:endParaRPr sz="4400" dirty="0">
              <a:solidFill>
                <a:srgbClr val="C00000"/>
              </a:solidFill>
              <a:latin typeface="Calibri"/>
              <a:cs typeface="Calibri"/>
            </a:endParaRPr>
          </a:p>
        </p:txBody>
      </p:sp>
    </p:spTree>
    <p:extLst>
      <p:ext uri="{BB962C8B-B14F-4D97-AF65-F5344CB8AC3E}">
        <p14:creationId xmlns:p14="http://schemas.microsoft.com/office/powerpoint/2010/main" val="26906344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1001406" y="923545"/>
            <a:ext cx="10134600" cy="4659838"/>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3072539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495299" y="906946"/>
            <a:ext cx="8233065" cy="566822"/>
          </a:xfrm>
          <a:prstGeom prst="rect">
            <a:avLst/>
          </a:prstGeom>
        </p:spPr>
        <p:txBody>
          <a:bodyPr vert="horz" wrap="square" lIns="0" tIns="12700" rIns="0" bIns="0" rtlCol="0">
            <a:spAutoFit/>
          </a:bodyPr>
          <a:lstStyle/>
          <a:p>
            <a:pPr marL="12700">
              <a:lnSpc>
                <a:spcPct val="100000"/>
              </a:lnSpc>
              <a:spcBef>
                <a:spcPts val="100"/>
              </a:spcBef>
            </a:pPr>
            <a:r>
              <a:rPr sz="3600" b="1" spc="-5" dirty="0">
                <a:solidFill>
                  <a:srgbClr val="4461A3"/>
                </a:solidFill>
                <a:cs typeface="Arial"/>
              </a:rPr>
              <a:t>Atık </a:t>
            </a:r>
            <a:r>
              <a:rPr sz="3600" b="1" spc="-10" dirty="0">
                <a:solidFill>
                  <a:srgbClr val="4461A3"/>
                </a:solidFill>
                <a:cs typeface="Arial"/>
              </a:rPr>
              <a:t>kavramı-Niye atıklarımızı</a:t>
            </a:r>
            <a:r>
              <a:rPr sz="3600" b="1" spc="185" dirty="0">
                <a:solidFill>
                  <a:srgbClr val="4461A3"/>
                </a:solidFill>
                <a:cs typeface="Arial"/>
              </a:rPr>
              <a:t> </a:t>
            </a:r>
            <a:r>
              <a:rPr sz="3600" b="1" spc="-15" dirty="0">
                <a:solidFill>
                  <a:srgbClr val="4461A3"/>
                </a:solidFill>
                <a:cs typeface="Arial"/>
              </a:rPr>
              <a:t>yönetmeliyiz?</a:t>
            </a:r>
          </a:p>
        </p:txBody>
      </p:sp>
      <p:sp>
        <p:nvSpPr>
          <p:cNvPr id="5" name="object 5"/>
          <p:cNvSpPr/>
          <p:nvPr/>
        </p:nvSpPr>
        <p:spPr>
          <a:xfrm>
            <a:off x="2733223" y="1473768"/>
            <a:ext cx="6577031" cy="4130317"/>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3811597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92597" y="769113"/>
            <a:ext cx="9315450" cy="997709"/>
          </a:xfrm>
          <a:prstGeom prst="rect">
            <a:avLst/>
          </a:prstGeom>
        </p:spPr>
        <p:txBody>
          <a:bodyPr vert="horz" wrap="square" lIns="0" tIns="12700" rIns="0" bIns="0" rtlCol="0">
            <a:spAutoFit/>
          </a:bodyPr>
          <a:lstStyle/>
          <a:p>
            <a:pPr marL="12700">
              <a:lnSpc>
                <a:spcPct val="100000"/>
              </a:lnSpc>
              <a:spcBef>
                <a:spcPts val="100"/>
              </a:spcBef>
            </a:pPr>
            <a:r>
              <a:rPr sz="3200" b="1" spc="-10" dirty="0">
                <a:solidFill>
                  <a:srgbClr val="4461A3"/>
                </a:solidFill>
                <a:cs typeface="Arial"/>
              </a:rPr>
              <a:t>Atık </a:t>
            </a:r>
            <a:r>
              <a:rPr sz="3200" b="1" dirty="0">
                <a:solidFill>
                  <a:srgbClr val="4461A3"/>
                </a:solidFill>
                <a:cs typeface="Arial"/>
              </a:rPr>
              <a:t>Yönetimi, </a:t>
            </a:r>
            <a:r>
              <a:rPr sz="3200" b="1" spc="-5" dirty="0">
                <a:solidFill>
                  <a:srgbClr val="4461A3"/>
                </a:solidFill>
                <a:cs typeface="Arial"/>
              </a:rPr>
              <a:t>Değerlendirilmesi </a:t>
            </a:r>
            <a:r>
              <a:rPr sz="3200" b="1" spc="-10" dirty="0">
                <a:solidFill>
                  <a:srgbClr val="4461A3"/>
                </a:solidFill>
                <a:cs typeface="Arial"/>
              </a:rPr>
              <a:t>ve </a:t>
            </a:r>
            <a:r>
              <a:rPr sz="3200" b="1" spc="-5" dirty="0">
                <a:solidFill>
                  <a:srgbClr val="4461A3"/>
                </a:solidFill>
                <a:cs typeface="Arial"/>
              </a:rPr>
              <a:t>Uygulanmasında </a:t>
            </a:r>
            <a:r>
              <a:rPr sz="3200" b="1" spc="-10" dirty="0">
                <a:solidFill>
                  <a:srgbClr val="4461A3"/>
                </a:solidFill>
                <a:cs typeface="Arial"/>
              </a:rPr>
              <a:t>Yaklaşımlar-Geri </a:t>
            </a:r>
            <a:r>
              <a:rPr sz="3200" b="1" spc="-5" dirty="0" err="1">
                <a:solidFill>
                  <a:srgbClr val="4461A3"/>
                </a:solidFill>
                <a:cs typeface="Arial"/>
              </a:rPr>
              <a:t>dönüşüm</a:t>
            </a:r>
            <a:r>
              <a:rPr sz="3200" b="1" spc="95" dirty="0">
                <a:solidFill>
                  <a:srgbClr val="4461A3"/>
                </a:solidFill>
                <a:cs typeface="Arial"/>
              </a:rPr>
              <a:t> </a:t>
            </a:r>
            <a:r>
              <a:rPr sz="3200" b="1" spc="-20" dirty="0" err="1">
                <a:solidFill>
                  <a:srgbClr val="4461A3"/>
                </a:solidFill>
                <a:cs typeface="Arial"/>
              </a:rPr>
              <a:t>ve</a:t>
            </a:r>
            <a:r>
              <a:rPr lang="en-GB" sz="3200" b="1" spc="-20" dirty="0">
                <a:solidFill>
                  <a:srgbClr val="4461A3"/>
                </a:solidFill>
                <a:cs typeface="Arial"/>
              </a:rPr>
              <a:t> </a:t>
            </a:r>
            <a:r>
              <a:rPr lang="en-GB" sz="3200" b="1" spc="-20" dirty="0" err="1">
                <a:solidFill>
                  <a:srgbClr val="4461A3"/>
                </a:solidFill>
                <a:cs typeface="Arial"/>
              </a:rPr>
              <a:t>minimizasyon</a:t>
            </a:r>
            <a:endParaRPr sz="3200" dirty="0">
              <a:solidFill>
                <a:srgbClr val="4461A3"/>
              </a:solidFill>
              <a:cs typeface="Arial"/>
            </a:endParaRPr>
          </a:p>
        </p:txBody>
      </p:sp>
      <p:sp>
        <p:nvSpPr>
          <p:cNvPr id="4" name="object 4"/>
          <p:cNvSpPr/>
          <p:nvPr/>
        </p:nvSpPr>
        <p:spPr>
          <a:xfrm>
            <a:off x="292597" y="1886840"/>
            <a:ext cx="4197096" cy="2011679"/>
          </a:xfrm>
          <a:prstGeom prst="rect">
            <a:avLst/>
          </a:prstGeom>
          <a:blipFill>
            <a:blip r:embed="rId2" cstate="print"/>
            <a:stretch>
              <a:fillRect/>
            </a:stretch>
          </a:blipFill>
        </p:spPr>
        <p:txBody>
          <a:bodyPr wrap="square" lIns="0" tIns="0" rIns="0" bIns="0" rtlCol="0"/>
          <a:lstStyle/>
          <a:p>
            <a:endParaRPr/>
          </a:p>
        </p:txBody>
      </p:sp>
      <p:sp>
        <p:nvSpPr>
          <p:cNvPr id="6" name="object 6"/>
          <p:cNvSpPr txBox="1"/>
          <p:nvPr/>
        </p:nvSpPr>
        <p:spPr>
          <a:xfrm>
            <a:off x="4313012" y="1856763"/>
            <a:ext cx="7572663" cy="998350"/>
          </a:xfrm>
          <a:prstGeom prst="rect">
            <a:avLst/>
          </a:prstGeom>
        </p:spPr>
        <p:txBody>
          <a:bodyPr vert="horz" wrap="square" lIns="0" tIns="13335" rIns="0" bIns="0" rtlCol="0">
            <a:spAutoFit/>
          </a:bodyPr>
          <a:lstStyle/>
          <a:p>
            <a:pPr marL="12700" marR="5080">
              <a:lnSpc>
                <a:spcPct val="100000"/>
              </a:lnSpc>
              <a:spcBef>
                <a:spcPts val="105"/>
              </a:spcBef>
            </a:pPr>
            <a:r>
              <a:rPr sz="1600" b="1" spc="-5" dirty="0">
                <a:solidFill>
                  <a:srgbClr val="C00000"/>
                </a:solidFill>
                <a:latin typeface="Calibri"/>
                <a:cs typeface="Calibri"/>
              </a:rPr>
              <a:t>Önleme: </a:t>
            </a:r>
            <a:r>
              <a:rPr sz="1600" spc="-5" dirty="0">
                <a:solidFill>
                  <a:schemeClr val="accent3">
                    <a:lumMod val="50000"/>
                  </a:schemeClr>
                </a:solidFill>
                <a:latin typeface="Calibri"/>
                <a:cs typeface="Calibri"/>
              </a:rPr>
              <a:t>Ürünlerin </a:t>
            </a:r>
            <a:r>
              <a:rPr sz="1600" spc="-10" dirty="0">
                <a:solidFill>
                  <a:schemeClr val="accent3">
                    <a:lumMod val="50000"/>
                  </a:schemeClr>
                </a:solidFill>
                <a:latin typeface="Calibri"/>
                <a:cs typeface="Calibri"/>
              </a:rPr>
              <a:t>yeniden kullanılması </a:t>
            </a:r>
            <a:r>
              <a:rPr sz="1600" spc="-15" dirty="0">
                <a:solidFill>
                  <a:schemeClr val="accent3">
                    <a:lumMod val="50000"/>
                  </a:schemeClr>
                </a:solidFill>
                <a:latin typeface="Calibri"/>
                <a:cs typeface="Calibri"/>
              </a:rPr>
              <a:t>veya </a:t>
            </a:r>
            <a:r>
              <a:rPr sz="1600" spc="-10" dirty="0">
                <a:solidFill>
                  <a:schemeClr val="accent3">
                    <a:lumMod val="50000"/>
                  </a:schemeClr>
                </a:solidFill>
                <a:latin typeface="Calibri"/>
                <a:cs typeface="Calibri"/>
              </a:rPr>
              <a:t>kullanım </a:t>
            </a:r>
            <a:r>
              <a:rPr sz="1600" spc="-5" dirty="0">
                <a:solidFill>
                  <a:schemeClr val="accent3">
                    <a:lumMod val="50000"/>
                  </a:schemeClr>
                </a:solidFill>
                <a:latin typeface="Calibri"/>
                <a:cs typeface="Calibri"/>
              </a:rPr>
              <a:t>ömürlerinin  </a:t>
            </a:r>
            <a:r>
              <a:rPr sz="1600" spc="-10" dirty="0">
                <a:solidFill>
                  <a:schemeClr val="accent3">
                    <a:lumMod val="50000"/>
                  </a:schemeClr>
                </a:solidFill>
                <a:latin typeface="Calibri"/>
                <a:cs typeface="Calibri"/>
              </a:rPr>
              <a:t>uzatılması </a:t>
            </a:r>
            <a:r>
              <a:rPr sz="1600" spc="-5" dirty="0">
                <a:solidFill>
                  <a:schemeClr val="accent3">
                    <a:lumMod val="50000"/>
                  </a:schemeClr>
                </a:solidFill>
                <a:latin typeface="Calibri"/>
                <a:cs typeface="Calibri"/>
              </a:rPr>
              <a:t>ile </a:t>
            </a:r>
            <a:r>
              <a:rPr sz="1600" spc="-10" dirty="0">
                <a:solidFill>
                  <a:schemeClr val="accent3">
                    <a:lumMod val="50000"/>
                  </a:schemeClr>
                </a:solidFill>
                <a:latin typeface="Calibri"/>
                <a:cs typeface="Calibri"/>
              </a:rPr>
              <a:t>atık miktarının azaltılması, </a:t>
            </a:r>
            <a:r>
              <a:rPr sz="1600" spc="-5" dirty="0">
                <a:solidFill>
                  <a:schemeClr val="accent3">
                    <a:lumMod val="50000"/>
                  </a:schemeClr>
                </a:solidFill>
                <a:latin typeface="Calibri"/>
                <a:cs typeface="Calibri"/>
              </a:rPr>
              <a:t>ürün </a:t>
            </a:r>
            <a:r>
              <a:rPr sz="1600" spc="-10" dirty="0">
                <a:solidFill>
                  <a:schemeClr val="accent3">
                    <a:lumMod val="50000"/>
                  </a:schemeClr>
                </a:solidFill>
                <a:latin typeface="Calibri"/>
                <a:cs typeface="Calibri"/>
              </a:rPr>
              <a:t>üretiminde </a:t>
            </a:r>
            <a:r>
              <a:rPr sz="1600" spc="-15" dirty="0">
                <a:solidFill>
                  <a:schemeClr val="accent3">
                    <a:lumMod val="50000"/>
                  </a:schemeClr>
                </a:solidFill>
                <a:latin typeface="Calibri"/>
                <a:cs typeface="Calibri"/>
              </a:rPr>
              <a:t>zararlı  </a:t>
            </a:r>
            <a:r>
              <a:rPr sz="1600" spc="-5" dirty="0">
                <a:solidFill>
                  <a:schemeClr val="accent3">
                    <a:lumMod val="50000"/>
                  </a:schemeClr>
                </a:solidFill>
                <a:latin typeface="Calibri"/>
                <a:cs typeface="Calibri"/>
              </a:rPr>
              <a:t>maddelerin </a:t>
            </a:r>
            <a:r>
              <a:rPr sz="1600" spc="-10" dirty="0">
                <a:solidFill>
                  <a:schemeClr val="accent3">
                    <a:lumMod val="50000"/>
                  </a:schemeClr>
                </a:solidFill>
                <a:latin typeface="Calibri"/>
                <a:cs typeface="Calibri"/>
              </a:rPr>
              <a:t>azaltımı </a:t>
            </a:r>
            <a:r>
              <a:rPr sz="1600" spc="-15" dirty="0">
                <a:solidFill>
                  <a:schemeClr val="accent3">
                    <a:lumMod val="50000"/>
                  </a:schemeClr>
                </a:solidFill>
                <a:latin typeface="Calibri"/>
                <a:cs typeface="Calibri"/>
              </a:rPr>
              <a:t>ve </a:t>
            </a:r>
            <a:r>
              <a:rPr sz="1600" spc="-10" dirty="0">
                <a:solidFill>
                  <a:schemeClr val="accent3">
                    <a:lumMod val="50000"/>
                  </a:schemeClr>
                </a:solidFill>
                <a:latin typeface="Calibri"/>
                <a:cs typeface="Calibri"/>
              </a:rPr>
              <a:t>üretilen atığın çevre </a:t>
            </a:r>
            <a:r>
              <a:rPr sz="1600" spc="-15" dirty="0">
                <a:solidFill>
                  <a:schemeClr val="accent3">
                    <a:lumMod val="50000"/>
                  </a:schemeClr>
                </a:solidFill>
                <a:latin typeface="Calibri"/>
                <a:cs typeface="Calibri"/>
              </a:rPr>
              <a:t>ve </a:t>
            </a:r>
            <a:r>
              <a:rPr sz="1600" spc="-5" dirty="0">
                <a:solidFill>
                  <a:schemeClr val="accent3">
                    <a:lumMod val="50000"/>
                  </a:schemeClr>
                </a:solidFill>
                <a:latin typeface="Calibri"/>
                <a:cs typeface="Calibri"/>
              </a:rPr>
              <a:t>insan </a:t>
            </a:r>
            <a:r>
              <a:rPr sz="1600" dirty="0">
                <a:solidFill>
                  <a:schemeClr val="accent3">
                    <a:lumMod val="50000"/>
                  </a:schemeClr>
                </a:solidFill>
                <a:latin typeface="Calibri"/>
                <a:cs typeface="Calibri"/>
              </a:rPr>
              <a:t>sağlığı  </a:t>
            </a:r>
            <a:r>
              <a:rPr sz="1600" spc="-15" dirty="0">
                <a:solidFill>
                  <a:schemeClr val="accent3">
                    <a:lumMod val="50000"/>
                  </a:schemeClr>
                </a:solidFill>
                <a:latin typeface="Calibri"/>
                <a:cs typeface="Calibri"/>
              </a:rPr>
              <a:t>üzerindeki </a:t>
            </a:r>
            <a:r>
              <a:rPr sz="1600" spc="-5" dirty="0">
                <a:solidFill>
                  <a:schemeClr val="accent3">
                    <a:lumMod val="50000"/>
                  </a:schemeClr>
                </a:solidFill>
                <a:latin typeface="Calibri"/>
                <a:cs typeface="Calibri"/>
              </a:rPr>
              <a:t>olumsuz </a:t>
            </a:r>
            <a:r>
              <a:rPr sz="1600" spc="-10" dirty="0">
                <a:solidFill>
                  <a:schemeClr val="accent3">
                    <a:lumMod val="50000"/>
                  </a:schemeClr>
                </a:solidFill>
                <a:latin typeface="Calibri"/>
                <a:cs typeface="Calibri"/>
              </a:rPr>
              <a:t>etkilerinin </a:t>
            </a:r>
            <a:r>
              <a:rPr sz="1600" dirty="0">
                <a:solidFill>
                  <a:schemeClr val="accent3">
                    <a:lumMod val="50000"/>
                  </a:schemeClr>
                </a:solidFill>
                <a:latin typeface="Calibri"/>
                <a:cs typeface="Calibri"/>
              </a:rPr>
              <a:t>en </a:t>
            </a:r>
            <a:r>
              <a:rPr sz="1600" spc="-15" dirty="0">
                <a:solidFill>
                  <a:schemeClr val="accent3">
                    <a:lumMod val="50000"/>
                  </a:schemeClr>
                </a:solidFill>
                <a:latin typeface="Calibri"/>
                <a:cs typeface="Calibri"/>
              </a:rPr>
              <a:t>aza </a:t>
            </a:r>
            <a:r>
              <a:rPr sz="1600" spc="-5" dirty="0">
                <a:solidFill>
                  <a:schemeClr val="accent3">
                    <a:lumMod val="50000"/>
                  </a:schemeClr>
                </a:solidFill>
                <a:latin typeface="Calibri"/>
                <a:cs typeface="Calibri"/>
              </a:rPr>
              <a:t>indirilmesine </a:t>
            </a:r>
            <a:r>
              <a:rPr sz="1600" spc="-10" dirty="0">
                <a:solidFill>
                  <a:schemeClr val="accent3">
                    <a:lumMod val="50000"/>
                  </a:schemeClr>
                </a:solidFill>
                <a:latin typeface="Calibri"/>
                <a:cs typeface="Calibri"/>
              </a:rPr>
              <a:t>ilişkin </a:t>
            </a:r>
            <a:r>
              <a:rPr sz="1600" spc="-5" dirty="0">
                <a:solidFill>
                  <a:schemeClr val="accent3">
                    <a:lumMod val="50000"/>
                  </a:schemeClr>
                </a:solidFill>
                <a:latin typeface="Calibri"/>
                <a:cs typeface="Calibri"/>
              </a:rPr>
              <a:t>herhangi  </a:t>
            </a:r>
            <a:r>
              <a:rPr sz="1600" spc="-10" dirty="0">
                <a:solidFill>
                  <a:schemeClr val="accent3">
                    <a:lumMod val="50000"/>
                  </a:schemeClr>
                </a:solidFill>
                <a:latin typeface="Calibri"/>
                <a:cs typeface="Calibri"/>
              </a:rPr>
              <a:t>bir </a:t>
            </a:r>
            <a:r>
              <a:rPr sz="1600" dirty="0">
                <a:solidFill>
                  <a:schemeClr val="accent3">
                    <a:lumMod val="50000"/>
                  </a:schemeClr>
                </a:solidFill>
                <a:latin typeface="Calibri"/>
                <a:cs typeface="Calibri"/>
              </a:rPr>
              <a:t>madde </a:t>
            </a:r>
            <a:r>
              <a:rPr sz="1600" spc="-15" dirty="0">
                <a:solidFill>
                  <a:schemeClr val="accent3">
                    <a:lumMod val="50000"/>
                  </a:schemeClr>
                </a:solidFill>
                <a:latin typeface="Calibri"/>
                <a:cs typeface="Calibri"/>
              </a:rPr>
              <a:t>ya </a:t>
            </a:r>
            <a:r>
              <a:rPr sz="1600" dirty="0">
                <a:solidFill>
                  <a:schemeClr val="accent3">
                    <a:lumMod val="50000"/>
                  </a:schemeClr>
                </a:solidFill>
                <a:latin typeface="Calibri"/>
                <a:cs typeface="Calibri"/>
              </a:rPr>
              <a:t>da </a:t>
            </a:r>
            <a:r>
              <a:rPr sz="1600" spc="-10" dirty="0">
                <a:solidFill>
                  <a:schemeClr val="accent3">
                    <a:lumMod val="50000"/>
                  </a:schemeClr>
                </a:solidFill>
                <a:latin typeface="Calibri"/>
                <a:cs typeface="Calibri"/>
              </a:rPr>
              <a:t>malzeme </a:t>
            </a:r>
            <a:r>
              <a:rPr sz="1600" spc="-15" dirty="0">
                <a:solidFill>
                  <a:schemeClr val="accent3">
                    <a:lumMod val="50000"/>
                  </a:schemeClr>
                </a:solidFill>
                <a:latin typeface="Calibri"/>
                <a:cs typeface="Calibri"/>
              </a:rPr>
              <a:t>atık </a:t>
            </a:r>
            <a:r>
              <a:rPr sz="1600" spc="-5" dirty="0">
                <a:solidFill>
                  <a:schemeClr val="accent3">
                    <a:lumMod val="50000"/>
                  </a:schemeClr>
                </a:solidFill>
                <a:latin typeface="Calibri"/>
                <a:cs typeface="Calibri"/>
              </a:rPr>
              <a:t>haline gelmeden önce </a:t>
            </a:r>
            <a:r>
              <a:rPr sz="1600" spc="-10" dirty="0">
                <a:solidFill>
                  <a:schemeClr val="accent3">
                    <a:lumMod val="50000"/>
                  </a:schemeClr>
                </a:solidFill>
                <a:latin typeface="Calibri"/>
                <a:cs typeface="Calibri"/>
              </a:rPr>
              <a:t>alınacak  tedbirleri ifade</a:t>
            </a:r>
            <a:r>
              <a:rPr sz="1600" spc="50" dirty="0">
                <a:solidFill>
                  <a:schemeClr val="accent3">
                    <a:lumMod val="50000"/>
                  </a:schemeClr>
                </a:solidFill>
                <a:latin typeface="Calibri"/>
                <a:cs typeface="Calibri"/>
              </a:rPr>
              <a:t> </a:t>
            </a:r>
            <a:r>
              <a:rPr sz="1600" spc="-25" dirty="0">
                <a:solidFill>
                  <a:schemeClr val="accent3">
                    <a:lumMod val="50000"/>
                  </a:schemeClr>
                </a:solidFill>
                <a:latin typeface="Calibri"/>
                <a:cs typeface="Calibri"/>
              </a:rPr>
              <a:t>etmektedir.</a:t>
            </a:r>
            <a:endParaRPr sz="1600" dirty="0">
              <a:solidFill>
                <a:schemeClr val="accent3">
                  <a:lumMod val="50000"/>
                </a:schemeClr>
              </a:solidFill>
              <a:latin typeface="Calibri"/>
              <a:cs typeface="Calibri"/>
            </a:endParaRPr>
          </a:p>
        </p:txBody>
      </p:sp>
      <p:sp>
        <p:nvSpPr>
          <p:cNvPr id="7" name="object 7"/>
          <p:cNvSpPr txBox="1"/>
          <p:nvPr/>
        </p:nvSpPr>
        <p:spPr>
          <a:xfrm>
            <a:off x="4313011" y="2855113"/>
            <a:ext cx="7572663" cy="2983509"/>
          </a:xfrm>
          <a:prstGeom prst="rect">
            <a:avLst/>
          </a:prstGeom>
        </p:spPr>
        <p:txBody>
          <a:bodyPr vert="horz" wrap="square" lIns="0" tIns="13335" rIns="0" bIns="0" rtlCol="0">
            <a:spAutoFit/>
          </a:bodyPr>
          <a:lstStyle/>
          <a:p>
            <a:pPr marL="12700" marR="67310">
              <a:lnSpc>
                <a:spcPct val="100000"/>
              </a:lnSpc>
              <a:spcBef>
                <a:spcPts val="105"/>
              </a:spcBef>
            </a:pPr>
            <a:r>
              <a:rPr sz="1600" b="1" spc="-25" dirty="0">
                <a:solidFill>
                  <a:srgbClr val="C00000"/>
                </a:solidFill>
                <a:latin typeface="Calibri"/>
                <a:cs typeface="Calibri"/>
              </a:rPr>
              <a:t>Yeniden </a:t>
            </a:r>
            <a:r>
              <a:rPr sz="1600" b="1" spc="-10" dirty="0">
                <a:solidFill>
                  <a:srgbClr val="C00000"/>
                </a:solidFill>
                <a:latin typeface="Calibri"/>
                <a:cs typeface="Calibri"/>
              </a:rPr>
              <a:t>kullanım: </a:t>
            </a:r>
            <a:r>
              <a:rPr sz="1600" spc="-5" dirty="0">
                <a:solidFill>
                  <a:schemeClr val="accent3">
                    <a:lumMod val="50000"/>
                  </a:schemeClr>
                </a:solidFill>
                <a:latin typeface="Calibri"/>
                <a:cs typeface="Calibri"/>
              </a:rPr>
              <a:t>Ürünlerin </a:t>
            </a:r>
            <a:r>
              <a:rPr sz="1600" spc="-15" dirty="0">
                <a:solidFill>
                  <a:schemeClr val="accent3">
                    <a:lumMod val="50000"/>
                  </a:schemeClr>
                </a:solidFill>
                <a:latin typeface="Calibri"/>
                <a:cs typeface="Calibri"/>
              </a:rPr>
              <a:t>ya </a:t>
            </a:r>
            <a:r>
              <a:rPr sz="1600" dirty="0">
                <a:solidFill>
                  <a:schemeClr val="accent3">
                    <a:lumMod val="50000"/>
                  </a:schemeClr>
                </a:solidFill>
                <a:latin typeface="Calibri"/>
                <a:cs typeface="Calibri"/>
              </a:rPr>
              <a:t>da </a:t>
            </a:r>
            <a:r>
              <a:rPr sz="1600" spc="-15" dirty="0">
                <a:solidFill>
                  <a:schemeClr val="accent3">
                    <a:lumMod val="50000"/>
                  </a:schemeClr>
                </a:solidFill>
                <a:latin typeface="Calibri"/>
                <a:cs typeface="Calibri"/>
              </a:rPr>
              <a:t>atık </a:t>
            </a:r>
            <a:r>
              <a:rPr sz="1600" spc="-10" dirty="0">
                <a:solidFill>
                  <a:schemeClr val="accent3">
                    <a:lumMod val="50000"/>
                  </a:schemeClr>
                </a:solidFill>
                <a:latin typeface="Calibri"/>
                <a:cs typeface="Calibri"/>
              </a:rPr>
              <a:t>olmayan bileşenlerin  tasarlandığı şekilde aynı </a:t>
            </a:r>
            <a:r>
              <a:rPr sz="1600" spc="-5" dirty="0">
                <a:solidFill>
                  <a:schemeClr val="accent3">
                    <a:lumMod val="50000"/>
                  </a:schemeClr>
                </a:solidFill>
                <a:latin typeface="Calibri"/>
                <a:cs typeface="Calibri"/>
              </a:rPr>
              <a:t>amaçla </a:t>
            </a:r>
            <a:r>
              <a:rPr sz="1600" spc="-10" dirty="0">
                <a:solidFill>
                  <a:schemeClr val="accent3">
                    <a:lumMod val="50000"/>
                  </a:schemeClr>
                </a:solidFill>
                <a:latin typeface="Calibri"/>
                <a:cs typeface="Calibri"/>
              </a:rPr>
              <a:t>kullanıldığı </a:t>
            </a:r>
            <a:r>
              <a:rPr sz="1600" spc="-5" dirty="0">
                <a:solidFill>
                  <a:schemeClr val="accent3">
                    <a:lumMod val="50000"/>
                  </a:schemeClr>
                </a:solidFill>
                <a:latin typeface="Calibri"/>
                <a:cs typeface="Calibri"/>
              </a:rPr>
              <a:t>herhangi bir işlemi </a:t>
            </a:r>
            <a:r>
              <a:rPr sz="1600" spc="-10" dirty="0">
                <a:solidFill>
                  <a:schemeClr val="accent3">
                    <a:lumMod val="50000"/>
                  </a:schemeClr>
                </a:solidFill>
                <a:latin typeface="Calibri"/>
                <a:cs typeface="Calibri"/>
              </a:rPr>
              <a:t>ifade  </a:t>
            </a:r>
            <a:r>
              <a:rPr sz="1600" spc="-25" dirty="0">
                <a:solidFill>
                  <a:schemeClr val="accent3">
                    <a:lumMod val="50000"/>
                  </a:schemeClr>
                </a:solidFill>
                <a:latin typeface="Calibri"/>
                <a:cs typeface="Calibri"/>
              </a:rPr>
              <a:t>etmektedir.</a:t>
            </a:r>
            <a:endParaRPr sz="1600" dirty="0">
              <a:solidFill>
                <a:schemeClr val="accent3">
                  <a:lumMod val="50000"/>
                </a:schemeClr>
              </a:solidFill>
              <a:latin typeface="Calibri"/>
              <a:cs typeface="Calibri"/>
            </a:endParaRPr>
          </a:p>
          <a:p>
            <a:pPr>
              <a:lnSpc>
                <a:spcPct val="100000"/>
              </a:lnSpc>
              <a:spcBef>
                <a:spcPts val="25"/>
              </a:spcBef>
            </a:pPr>
            <a:endParaRPr sz="1650" dirty="0">
              <a:solidFill>
                <a:schemeClr val="accent3">
                  <a:lumMod val="50000"/>
                </a:schemeClr>
              </a:solidFill>
              <a:latin typeface="Times New Roman"/>
              <a:cs typeface="Times New Roman"/>
            </a:endParaRPr>
          </a:p>
          <a:p>
            <a:pPr marL="12700" marR="234950">
              <a:lnSpc>
                <a:spcPct val="100000"/>
              </a:lnSpc>
            </a:pPr>
            <a:r>
              <a:rPr sz="1600" b="1" spc="-5" dirty="0">
                <a:solidFill>
                  <a:srgbClr val="C00000"/>
                </a:solidFill>
                <a:latin typeface="Calibri"/>
                <a:cs typeface="Calibri"/>
              </a:rPr>
              <a:t>Geri dönüşüm: </a:t>
            </a:r>
            <a:r>
              <a:rPr sz="1600" spc="-5" dirty="0">
                <a:solidFill>
                  <a:schemeClr val="accent3">
                    <a:lumMod val="50000"/>
                  </a:schemeClr>
                </a:solidFill>
                <a:latin typeface="Calibri"/>
                <a:cs typeface="Calibri"/>
              </a:rPr>
              <a:t>Enerji </a:t>
            </a:r>
            <a:r>
              <a:rPr sz="1600" spc="-10" dirty="0">
                <a:solidFill>
                  <a:schemeClr val="accent3">
                    <a:lumMod val="50000"/>
                  </a:schemeClr>
                </a:solidFill>
                <a:latin typeface="Calibri"/>
                <a:cs typeface="Calibri"/>
              </a:rPr>
              <a:t>geri kazanımı </a:t>
            </a:r>
            <a:r>
              <a:rPr sz="1600" spc="-15" dirty="0">
                <a:solidFill>
                  <a:schemeClr val="accent3">
                    <a:lumMod val="50000"/>
                  </a:schemeClr>
                </a:solidFill>
                <a:latin typeface="Calibri"/>
                <a:cs typeface="Calibri"/>
              </a:rPr>
              <a:t>ve </a:t>
            </a:r>
            <a:r>
              <a:rPr sz="1600" spc="-10" dirty="0">
                <a:solidFill>
                  <a:schemeClr val="accent3">
                    <a:lumMod val="50000"/>
                  </a:schemeClr>
                </a:solidFill>
                <a:latin typeface="Calibri"/>
                <a:cs typeface="Calibri"/>
              </a:rPr>
              <a:t>yakıt olarak kullanımı </a:t>
            </a:r>
            <a:r>
              <a:rPr sz="1600" spc="-15" dirty="0">
                <a:solidFill>
                  <a:schemeClr val="accent3">
                    <a:lumMod val="50000"/>
                  </a:schemeClr>
                </a:solidFill>
                <a:latin typeface="Calibri"/>
                <a:cs typeface="Calibri"/>
              </a:rPr>
              <a:t>ya </a:t>
            </a:r>
            <a:r>
              <a:rPr sz="1600" spc="-5" dirty="0">
                <a:solidFill>
                  <a:schemeClr val="accent3">
                    <a:lumMod val="50000"/>
                  </a:schemeClr>
                </a:solidFill>
                <a:latin typeface="Calibri"/>
                <a:cs typeface="Calibri"/>
              </a:rPr>
              <a:t>da  dolgu yapmak </a:t>
            </a:r>
            <a:r>
              <a:rPr sz="1600" spc="-20" dirty="0">
                <a:solidFill>
                  <a:schemeClr val="accent3">
                    <a:lumMod val="50000"/>
                  </a:schemeClr>
                </a:solidFill>
                <a:latin typeface="Calibri"/>
                <a:cs typeface="Calibri"/>
              </a:rPr>
              <a:t>üzere </a:t>
            </a:r>
            <a:r>
              <a:rPr sz="1600" spc="-10" dirty="0">
                <a:solidFill>
                  <a:schemeClr val="accent3">
                    <a:lumMod val="50000"/>
                  </a:schemeClr>
                </a:solidFill>
                <a:latin typeface="Calibri"/>
                <a:cs typeface="Calibri"/>
              </a:rPr>
              <a:t>atıkların </a:t>
            </a:r>
            <a:r>
              <a:rPr sz="1600" spc="-15" dirty="0">
                <a:solidFill>
                  <a:schemeClr val="accent3">
                    <a:lumMod val="50000"/>
                  </a:schemeClr>
                </a:solidFill>
                <a:latin typeface="Calibri"/>
                <a:cs typeface="Calibri"/>
              </a:rPr>
              <a:t>tekrar </a:t>
            </a:r>
            <a:r>
              <a:rPr sz="1600" spc="-5" dirty="0">
                <a:solidFill>
                  <a:schemeClr val="accent3">
                    <a:lumMod val="50000"/>
                  </a:schemeClr>
                </a:solidFill>
                <a:latin typeface="Calibri"/>
                <a:cs typeface="Calibri"/>
              </a:rPr>
              <a:t>işlenmesi hariç </a:t>
            </a:r>
            <a:r>
              <a:rPr sz="1600" dirty="0">
                <a:solidFill>
                  <a:schemeClr val="accent3">
                    <a:lumMod val="50000"/>
                  </a:schemeClr>
                </a:solidFill>
                <a:latin typeface="Calibri"/>
                <a:cs typeface="Calibri"/>
              </a:rPr>
              <a:t>olmak </a:t>
            </a:r>
            <a:r>
              <a:rPr sz="1600" spc="-20" dirty="0">
                <a:solidFill>
                  <a:schemeClr val="accent3">
                    <a:lumMod val="50000"/>
                  </a:schemeClr>
                </a:solidFill>
                <a:latin typeface="Calibri"/>
                <a:cs typeface="Calibri"/>
              </a:rPr>
              <a:t>üzere,  </a:t>
            </a:r>
            <a:r>
              <a:rPr sz="1600" spc="-10" dirty="0">
                <a:solidFill>
                  <a:schemeClr val="accent3">
                    <a:lumMod val="50000"/>
                  </a:schemeClr>
                </a:solidFill>
                <a:latin typeface="Calibri"/>
                <a:cs typeface="Calibri"/>
              </a:rPr>
              <a:t>organik </a:t>
            </a:r>
            <a:r>
              <a:rPr sz="1600" spc="-5" dirty="0">
                <a:solidFill>
                  <a:schemeClr val="accent3">
                    <a:lumMod val="50000"/>
                  </a:schemeClr>
                </a:solidFill>
                <a:latin typeface="Calibri"/>
                <a:cs typeface="Calibri"/>
              </a:rPr>
              <a:t>maddelerin </a:t>
            </a:r>
            <a:r>
              <a:rPr sz="1600" spc="-15" dirty="0">
                <a:solidFill>
                  <a:schemeClr val="accent3">
                    <a:lumMod val="50000"/>
                  </a:schemeClr>
                </a:solidFill>
                <a:latin typeface="Calibri"/>
                <a:cs typeface="Calibri"/>
              </a:rPr>
              <a:t>tekrar </a:t>
            </a:r>
            <a:r>
              <a:rPr sz="1600" spc="-5" dirty="0">
                <a:solidFill>
                  <a:schemeClr val="accent3">
                    <a:lumMod val="50000"/>
                  </a:schemeClr>
                </a:solidFill>
                <a:latin typeface="Calibri"/>
                <a:cs typeface="Calibri"/>
              </a:rPr>
              <a:t>işlenmesi dâhil </a:t>
            </a:r>
            <a:r>
              <a:rPr sz="1600" spc="-10" dirty="0">
                <a:solidFill>
                  <a:schemeClr val="accent3">
                    <a:lumMod val="50000"/>
                  </a:schemeClr>
                </a:solidFill>
                <a:latin typeface="Calibri"/>
                <a:cs typeface="Calibri"/>
              </a:rPr>
              <a:t>atıkların işlenerek </a:t>
            </a:r>
            <a:r>
              <a:rPr sz="1600" spc="-5" dirty="0">
                <a:solidFill>
                  <a:schemeClr val="accent3">
                    <a:lumMod val="50000"/>
                  </a:schemeClr>
                </a:solidFill>
                <a:latin typeface="Calibri"/>
                <a:cs typeface="Calibri"/>
              </a:rPr>
              <a:t>asıl  </a:t>
            </a:r>
            <a:r>
              <a:rPr sz="1600" spc="-10" dirty="0">
                <a:solidFill>
                  <a:schemeClr val="accent3">
                    <a:lumMod val="50000"/>
                  </a:schemeClr>
                </a:solidFill>
                <a:latin typeface="Calibri"/>
                <a:cs typeface="Calibri"/>
              </a:rPr>
              <a:t>kullanım </a:t>
            </a:r>
            <a:r>
              <a:rPr sz="1600" dirty="0">
                <a:solidFill>
                  <a:schemeClr val="accent3">
                    <a:lumMod val="50000"/>
                  </a:schemeClr>
                </a:solidFill>
                <a:latin typeface="Calibri"/>
                <a:cs typeface="Calibri"/>
              </a:rPr>
              <a:t>amacı </a:t>
            </a:r>
            <a:r>
              <a:rPr sz="1600" spc="-15" dirty="0">
                <a:solidFill>
                  <a:schemeClr val="accent3">
                    <a:lumMod val="50000"/>
                  </a:schemeClr>
                </a:solidFill>
                <a:latin typeface="Calibri"/>
                <a:cs typeface="Calibri"/>
              </a:rPr>
              <a:t>ya </a:t>
            </a:r>
            <a:r>
              <a:rPr sz="1600" dirty="0">
                <a:solidFill>
                  <a:schemeClr val="accent3">
                    <a:lumMod val="50000"/>
                  </a:schemeClr>
                </a:solidFill>
                <a:latin typeface="Calibri"/>
                <a:cs typeface="Calibri"/>
              </a:rPr>
              <a:t>da </a:t>
            </a:r>
            <a:r>
              <a:rPr sz="1600" spc="-5" dirty="0">
                <a:solidFill>
                  <a:schemeClr val="accent3">
                    <a:lumMod val="50000"/>
                  </a:schemeClr>
                </a:solidFill>
                <a:latin typeface="Calibri"/>
                <a:cs typeface="Calibri"/>
              </a:rPr>
              <a:t>diğer </a:t>
            </a:r>
            <a:r>
              <a:rPr sz="1600" dirty="0">
                <a:solidFill>
                  <a:schemeClr val="accent3">
                    <a:lumMod val="50000"/>
                  </a:schemeClr>
                </a:solidFill>
                <a:latin typeface="Calibri"/>
                <a:cs typeface="Calibri"/>
              </a:rPr>
              <a:t>amaçlar </a:t>
            </a:r>
            <a:r>
              <a:rPr sz="1600" spc="-5" dirty="0">
                <a:solidFill>
                  <a:schemeClr val="accent3">
                    <a:lumMod val="50000"/>
                  </a:schemeClr>
                </a:solidFill>
                <a:latin typeface="Calibri"/>
                <a:cs typeface="Calibri"/>
              </a:rPr>
              <a:t>doğrultusunda </a:t>
            </a:r>
            <a:r>
              <a:rPr sz="1600" spc="-10" dirty="0">
                <a:solidFill>
                  <a:schemeClr val="accent3">
                    <a:lumMod val="50000"/>
                  </a:schemeClr>
                </a:solidFill>
                <a:latin typeface="Calibri"/>
                <a:cs typeface="Calibri"/>
              </a:rPr>
              <a:t>ürünlere,  malzemelere </a:t>
            </a:r>
            <a:r>
              <a:rPr sz="1600" spc="-15" dirty="0">
                <a:solidFill>
                  <a:schemeClr val="accent3">
                    <a:lumMod val="50000"/>
                  </a:schemeClr>
                </a:solidFill>
                <a:latin typeface="Calibri"/>
                <a:cs typeface="Calibri"/>
              </a:rPr>
              <a:t>ya </a:t>
            </a:r>
            <a:r>
              <a:rPr sz="1600" dirty="0">
                <a:solidFill>
                  <a:schemeClr val="accent3">
                    <a:lumMod val="50000"/>
                  </a:schemeClr>
                </a:solidFill>
                <a:latin typeface="Calibri"/>
                <a:cs typeface="Calibri"/>
              </a:rPr>
              <a:t>da </a:t>
            </a:r>
            <a:r>
              <a:rPr sz="1600" spc="-5" dirty="0">
                <a:solidFill>
                  <a:schemeClr val="accent3">
                    <a:lumMod val="50000"/>
                  </a:schemeClr>
                </a:solidFill>
                <a:latin typeface="Calibri"/>
                <a:cs typeface="Calibri"/>
              </a:rPr>
              <a:t>maddelere </a:t>
            </a:r>
            <a:r>
              <a:rPr sz="1600" spc="-10" dirty="0">
                <a:solidFill>
                  <a:schemeClr val="accent3">
                    <a:lumMod val="50000"/>
                  </a:schemeClr>
                </a:solidFill>
                <a:latin typeface="Calibri"/>
                <a:cs typeface="Calibri"/>
              </a:rPr>
              <a:t>dönüştürüldüğü </a:t>
            </a:r>
            <a:r>
              <a:rPr sz="1600" spc="-5" dirty="0">
                <a:solidFill>
                  <a:schemeClr val="accent3">
                    <a:lumMod val="50000"/>
                  </a:schemeClr>
                </a:solidFill>
                <a:latin typeface="Calibri"/>
                <a:cs typeface="Calibri"/>
              </a:rPr>
              <a:t>herhangi </a:t>
            </a:r>
            <a:r>
              <a:rPr sz="1600" spc="-10" dirty="0">
                <a:solidFill>
                  <a:schemeClr val="accent3">
                    <a:lumMod val="50000"/>
                  </a:schemeClr>
                </a:solidFill>
                <a:latin typeface="Calibri"/>
                <a:cs typeface="Calibri"/>
              </a:rPr>
              <a:t>bir geri  kazanım </a:t>
            </a:r>
            <a:r>
              <a:rPr sz="1600" spc="-5" dirty="0">
                <a:solidFill>
                  <a:schemeClr val="accent3">
                    <a:lumMod val="50000"/>
                  </a:schemeClr>
                </a:solidFill>
                <a:latin typeface="Calibri"/>
                <a:cs typeface="Calibri"/>
              </a:rPr>
              <a:t>işlemini </a:t>
            </a:r>
            <a:r>
              <a:rPr sz="1600" spc="-10" dirty="0">
                <a:solidFill>
                  <a:schemeClr val="accent3">
                    <a:lumMod val="50000"/>
                  </a:schemeClr>
                </a:solidFill>
                <a:latin typeface="Calibri"/>
                <a:cs typeface="Calibri"/>
              </a:rPr>
              <a:t>ifade </a:t>
            </a:r>
            <a:r>
              <a:rPr sz="1600" spc="-25" dirty="0">
                <a:solidFill>
                  <a:schemeClr val="accent3">
                    <a:lumMod val="50000"/>
                  </a:schemeClr>
                </a:solidFill>
                <a:latin typeface="Calibri"/>
                <a:cs typeface="Calibri"/>
              </a:rPr>
              <a:t>etmektedir. </a:t>
            </a:r>
            <a:r>
              <a:rPr sz="1600" spc="-5" dirty="0">
                <a:solidFill>
                  <a:schemeClr val="accent3">
                    <a:lumMod val="50000"/>
                  </a:schemeClr>
                </a:solidFill>
                <a:latin typeface="Calibri"/>
                <a:cs typeface="Calibri"/>
              </a:rPr>
              <a:t>Geri dönüşümde, ürün </a:t>
            </a:r>
            <a:r>
              <a:rPr sz="1600" spc="-15" dirty="0">
                <a:solidFill>
                  <a:schemeClr val="accent3">
                    <a:lumMod val="50000"/>
                  </a:schemeClr>
                </a:solidFill>
                <a:latin typeface="Calibri"/>
                <a:cs typeface="Calibri"/>
              </a:rPr>
              <a:t>ve  </a:t>
            </a:r>
            <a:r>
              <a:rPr sz="1600" spc="-10" dirty="0">
                <a:solidFill>
                  <a:schemeClr val="accent3">
                    <a:lumMod val="50000"/>
                  </a:schemeClr>
                </a:solidFill>
                <a:latin typeface="Calibri"/>
                <a:cs typeface="Calibri"/>
              </a:rPr>
              <a:t>bileşenlerin </a:t>
            </a:r>
            <a:r>
              <a:rPr sz="1600" spc="-20" dirty="0">
                <a:solidFill>
                  <a:schemeClr val="accent3">
                    <a:lumMod val="50000"/>
                  </a:schemeClr>
                </a:solidFill>
                <a:latin typeface="Calibri"/>
                <a:cs typeface="Calibri"/>
              </a:rPr>
              <a:t>özellik </a:t>
            </a:r>
            <a:r>
              <a:rPr sz="1600" spc="-15" dirty="0">
                <a:solidFill>
                  <a:schemeClr val="accent3">
                    <a:lumMod val="50000"/>
                  </a:schemeClr>
                </a:solidFill>
                <a:latin typeface="Calibri"/>
                <a:cs typeface="Calibri"/>
              </a:rPr>
              <a:t>ve fonksiyonları</a:t>
            </a:r>
            <a:r>
              <a:rPr sz="1600" spc="160" dirty="0">
                <a:solidFill>
                  <a:schemeClr val="accent3">
                    <a:lumMod val="50000"/>
                  </a:schemeClr>
                </a:solidFill>
                <a:latin typeface="Calibri"/>
                <a:cs typeface="Calibri"/>
              </a:rPr>
              <a:t> </a:t>
            </a:r>
            <a:r>
              <a:rPr sz="1600" spc="-20" dirty="0">
                <a:solidFill>
                  <a:schemeClr val="accent3">
                    <a:lumMod val="50000"/>
                  </a:schemeClr>
                </a:solidFill>
                <a:latin typeface="Calibri"/>
                <a:cs typeface="Calibri"/>
              </a:rPr>
              <a:t>kaybolmaktadır.</a:t>
            </a:r>
            <a:endParaRPr sz="1600" dirty="0">
              <a:solidFill>
                <a:schemeClr val="accent3">
                  <a:lumMod val="50000"/>
                </a:schemeClr>
              </a:solidFill>
              <a:latin typeface="Calibri"/>
              <a:cs typeface="Calibri"/>
            </a:endParaRPr>
          </a:p>
          <a:p>
            <a:pPr>
              <a:lnSpc>
                <a:spcPct val="100000"/>
              </a:lnSpc>
              <a:spcBef>
                <a:spcPts val="30"/>
              </a:spcBef>
            </a:pPr>
            <a:endParaRPr sz="1650" dirty="0">
              <a:solidFill>
                <a:schemeClr val="accent3">
                  <a:lumMod val="50000"/>
                </a:schemeClr>
              </a:solidFill>
              <a:latin typeface="Times New Roman"/>
              <a:cs typeface="Times New Roman"/>
            </a:endParaRPr>
          </a:p>
          <a:p>
            <a:pPr marL="12700" marR="5080">
              <a:lnSpc>
                <a:spcPct val="100000"/>
              </a:lnSpc>
            </a:pPr>
            <a:r>
              <a:rPr sz="1600" b="1" spc="-5" dirty="0">
                <a:solidFill>
                  <a:srgbClr val="C00000"/>
                </a:solidFill>
                <a:latin typeface="Calibri"/>
                <a:cs typeface="Calibri"/>
              </a:rPr>
              <a:t>Geri </a:t>
            </a:r>
            <a:r>
              <a:rPr sz="1600" b="1" spc="-10" dirty="0">
                <a:solidFill>
                  <a:srgbClr val="C00000"/>
                </a:solidFill>
                <a:latin typeface="Calibri"/>
                <a:cs typeface="Calibri"/>
              </a:rPr>
              <a:t>kazanım: </a:t>
            </a:r>
            <a:r>
              <a:rPr sz="1600" spc="-5" dirty="0">
                <a:solidFill>
                  <a:schemeClr val="accent3">
                    <a:lumMod val="50000"/>
                  </a:schemeClr>
                </a:solidFill>
                <a:latin typeface="Calibri"/>
                <a:cs typeface="Calibri"/>
              </a:rPr>
              <a:t>Piyasada </a:t>
            </a:r>
            <a:r>
              <a:rPr sz="1600" spc="-15" dirty="0">
                <a:solidFill>
                  <a:schemeClr val="accent3">
                    <a:lumMod val="50000"/>
                  </a:schemeClr>
                </a:solidFill>
                <a:latin typeface="Calibri"/>
                <a:cs typeface="Calibri"/>
              </a:rPr>
              <a:t>ya </a:t>
            </a:r>
            <a:r>
              <a:rPr sz="1600" dirty="0">
                <a:solidFill>
                  <a:schemeClr val="accent3">
                    <a:lumMod val="50000"/>
                  </a:schemeClr>
                </a:solidFill>
                <a:latin typeface="Calibri"/>
                <a:cs typeface="Calibri"/>
              </a:rPr>
              <a:t>da </a:t>
            </a:r>
            <a:r>
              <a:rPr sz="1600" spc="-5" dirty="0">
                <a:solidFill>
                  <a:schemeClr val="accent3">
                    <a:lumMod val="50000"/>
                  </a:schemeClr>
                </a:solidFill>
                <a:latin typeface="Calibri"/>
                <a:cs typeface="Calibri"/>
              </a:rPr>
              <a:t>bir </a:t>
            </a:r>
            <a:r>
              <a:rPr sz="1600" spc="-20" dirty="0">
                <a:solidFill>
                  <a:schemeClr val="accent3">
                    <a:lumMod val="50000"/>
                  </a:schemeClr>
                </a:solidFill>
                <a:latin typeface="Calibri"/>
                <a:cs typeface="Calibri"/>
              </a:rPr>
              <a:t>tesiste </a:t>
            </a:r>
            <a:r>
              <a:rPr sz="1600" spc="-10" dirty="0">
                <a:solidFill>
                  <a:schemeClr val="accent3">
                    <a:lumMod val="50000"/>
                  </a:schemeClr>
                </a:solidFill>
                <a:latin typeface="Calibri"/>
                <a:cs typeface="Calibri"/>
              </a:rPr>
              <a:t>kullanılan </a:t>
            </a:r>
            <a:r>
              <a:rPr sz="1600" spc="-5" dirty="0">
                <a:solidFill>
                  <a:schemeClr val="accent3">
                    <a:lumMod val="50000"/>
                  </a:schemeClr>
                </a:solidFill>
                <a:latin typeface="Calibri"/>
                <a:cs typeface="Calibri"/>
              </a:rPr>
              <a:t>maddelerin </a:t>
            </a:r>
            <a:r>
              <a:rPr sz="1600" spc="-10" dirty="0">
                <a:solidFill>
                  <a:schemeClr val="accent3">
                    <a:lumMod val="50000"/>
                  </a:schemeClr>
                </a:solidFill>
                <a:latin typeface="Calibri"/>
                <a:cs typeface="Calibri"/>
              </a:rPr>
              <a:t>yerine  </a:t>
            </a:r>
            <a:r>
              <a:rPr sz="1600" spc="-5" dirty="0">
                <a:solidFill>
                  <a:schemeClr val="accent3">
                    <a:lumMod val="50000"/>
                  </a:schemeClr>
                </a:solidFill>
                <a:latin typeface="Calibri"/>
                <a:cs typeface="Calibri"/>
              </a:rPr>
              <a:t>ikame edilmek </a:t>
            </a:r>
            <a:r>
              <a:rPr sz="1600" spc="-20" dirty="0">
                <a:solidFill>
                  <a:schemeClr val="accent3">
                    <a:lumMod val="50000"/>
                  </a:schemeClr>
                </a:solidFill>
                <a:latin typeface="Calibri"/>
                <a:cs typeface="Calibri"/>
              </a:rPr>
              <a:t>üzere </a:t>
            </a:r>
            <a:r>
              <a:rPr sz="1600" spc="-10" dirty="0">
                <a:solidFill>
                  <a:schemeClr val="accent3">
                    <a:lumMod val="50000"/>
                  </a:schemeClr>
                </a:solidFill>
                <a:latin typeface="Calibri"/>
                <a:cs typeface="Calibri"/>
              </a:rPr>
              <a:t>atıkların </a:t>
            </a:r>
            <a:r>
              <a:rPr sz="1600" spc="-15" dirty="0">
                <a:solidFill>
                  <a:schemeClr val="accent3">
                    <a:lumMod val="50000"/>
                  </a:schemeClr>
                </a:solidFill>
                <a:latin typeface="Calibri"/>
                <a:cs typeface="Calibri"/>
              </a:rPr>
              <a:t>faydalı </a:t>
            </a:r>
            <a:r>
              <a:rPr sz="1600" spc="-5" dirty="0">
                <a:solidFill>
                  <a:schemeClr val="accent3">
                    <a:lumMod val="50000"/>
                  </a:schemeClr>
                </a:solidFill>
                <a:latin typeface="Calibri"/>
                <a:cs typeface="Calibri"/>
              </a:rPr>
              <a:t>bir </a:t>
            </a:r>
            <a:r>
              <a:rPr sz="1600" spc="5" dirty="0">
                <a:solidFill>
                  <a:schemeClr val="accent3">
                    <a:lumMod val="50000"/>
                  </a:schemeClr>
                </a:solidFill>
                <a:latin typeface="Calibri"/>
                <a:cs typeface="Calibri"/>
              </a:rPr>
              <a:t>amaç </a:t>
            </a:r>
            <a:r>
              <a:rPr sz="1600" spc="-5" dirty="0">
                <a:solidFill>
                  <a:schemeClr val="accent3">
                    <a:lumMod val="50000"/>
                  </a:schemeClr>
                </a:solidFill>
                <a:latin typeface="Calibri"/>
                <a:cs typeface="Calibri"/>
              </a:rPr>
              <a:t>için kullanıma hazır  hale </a:t>
            </a:r>
            <a:r>
              <a:rPr sz="1600" spc="-10" dirty="0">
                <a:solidFill>
                  <a:schemeClr val="accent3">
                    <a:lumMod val="50000"/>
                  </a:schemeClr>
                </a:solidFill>
                <a:latin typeface="Calibri"/>
                <a:cs typeface="Calibri"/>
              </a:rPr>
              <a:t>getirilmesinde </a:t>
            </a:r>
            <a:r>
              <a:rPr sz="1600" spc="-15" dirty="0">
                <a:solidFill>
                  <a:schemeClr val="accent3">
                    <a:lumMod val="50000"/>
                  </a:schemeClr>
                </a:solidFill>
                <a:latin typeface="Calibri"/>
                <a:cs typeface="Calibri"/>
              </a:rPr>
              <a:t>yer </a:t>
            </a:r>
            <a:r>
              <a:rPr sz="1600" spc="-5" dirty="0">
                <a:solidFill>
                  <a:schemeClr val="accent3">
                    <a:lumMod val="50000"/>
                  </a:schemeClr>
                </a:solidFill>
                <a:latin typeface="Calibri"/>
                <a:cs typeface="Calibri"/>
              </a:rPr>
              <a:t>alan </a:t>
            </a:r>
            <a:r>
              <a:rPr sz="1600" spc="-15" dirty="0">
                <a:solidFill>
                  <a:schemeClr val="accent3">
                    <a:lumMod val="50000"/>
                  </a:schemeClr>
                </a:solidFill>
                <a:latin typeface="Calibri"/>
                <a:cs typeface="Calibri"/>
              </a:rPr>
              <a:t>ve listelenen </a:t>
            </a:r>
            <a:r>
              <a:rPr sz="1600" spc="-5" dirty="0">
                <a:solidFill>
                  <a:schemeClr val="accent3">
                    <a:lumMod val="50000"/>
                  </a:schemeClr>
                </a:solidFill>
                <a:latin typeface="Calibri"/>
                <a:cs typeface="Calibri"/>
              </a:rPr>
              <a:t>işlemleri </a:t>
            </a:r>
            <a:r>
              <a:rPr sz="1600" spc="-10" dirty="0">
                <a:solidFill>
                  <a:schemeClr val="accent3">
                    <a:lumMod val="50000"/>
                  </a:schemeClr>
                </a:solidFill>
                <a:latin typeface="Calibri"/>
                <a:cs typeface="Calibri"/>
              </a:rPr>
              <a:t>ifade</a:t>
            </a:r>
            <a:r>
              <a:rPr sz="1600" spc="175" dirty="0">
                <a:solidFill>
                  <a:schemeClr val="accent3">
                    <a:lumMod val="50000"/>
                  </a:schemeClr>
                </a:solidFill>
                <a:latin typeface="Calibri"/>
                <a:cs typeface="Calibri"/>
              </a:rPr>
              <a:t> </a:t>
            </a:r>
            <a:r>
              <a:rPr sz="1600" spc="-25" dirty="0">
                <a:solidFill>
                  <a:schemeClr val="accent3">
                    <a:lumMod val="50000"/>
                  </a:schemeClr>
                </a:solidFill>
                <a:latin typeface="Calibri"/>
                <a:cs typeface="Calibri"/>
              </a:rPr>
              <a:t>etmektedir.</a:t>
            </a:r>
            <a:endParaRPr sz="1600" dirty="0">
              <a:solidFill>
                <a:schemeClr val="accent3">
                  <a:lumMod val="50000"/>
                </a:schemeClr>
              </a:solidFill>
              <a:latin typeface="Calibri"/>
              <a:cs typeface="Calibri"/>
            </a:endParaRPr>
          </a:p>
        </p:txBody>
      </p:sp>
      <p:sp>
        <p:nvSpPr>
          <p:cNvPr id="8" name="object 8"/>
          <p:cNvSpPr/>
          <p:nvPr/>
        </p:nvSpPr>
        <p:spPr>
          <a:xfrm>
            <a:off x="292596" y="3793924"/>
            <a:ext cx="3863768" cy="1955712"/>
          </a:xfrm>
          <a:prstGeom prst="rect">
            <a:avLst/>
          </a:prstGeom>
          <a:blipFill>
            <a:blip r:embed="rId3"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4519024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488788" y="781125"/>
            <a:ext cx="8227949" cy="566181"/>
          </a:xfrm>
          <a:prstGeom prst="rect">
            <a:avLst/>
          </a:prstGeom>
        </p:spPr>
        <p:txBody>
          <a:bodyPr vert="horz" wrap="square" lIns="0" tIns="12065" rIns="0" bIns="0" rtlCol="0">
            <a:spAutoFit/>
          </a:bodyPr>
          <a:lstStyle/>
          <a:p>
            <a:pPr marL="12700">
              <a:lnSpc>
                <a:spcPct val="100000"/>
              </a:lnSpc>
              <a:spcBef>
                <a:spcPts val="95"/>
              </a:spcBef>
            </a:pPr>
            <a:r>
              <a:rPr sz="3600" b="1" spc="-20" dirty="0">
                <a:solidFill>
                  <a:srgbClr val="4461A3"/>
                </a:solidFill>
              </a:rPr>
              <a:t>Dünyada ve </a:t>
            </a:r>
            <a:r>
              <a:rPr sz="3600" b="1" spc="-55" dirty="0">
                <a:solidFill>
                  <a:srgbClr val="4461A3"/>
                </a:solidFill>
              </a:rPr>
              <a:t>Türkiye’de </a:t>
            </a:r>
            <a:r>
              <a:rPr sz="3600" b="1" spc="-10" dirty="0" err="1">
                <a:solidFill>
                  <a:srgbClr val="4461A3"/>
                </a:solidFill>
              </a:rPr>
              <a:t>atık</a:t>
            </a:r>
            <a:r>
              <a:rPr sz="3600" b="1" spc="155" dirty="0">
                <a:solidFill>
                  <a:srgbClr val="4461A3"/>
                </a:solidFill>
              </a:rPr>
              <a:t> </a:t>
            </a:r>
            <a:r>
              <a:rPr sz="3600" b="1" spc="-15" dirty="0" err="1">
                <a:solidFill>
                  <a:srgbClr val="4461A3"/>
                </a:solidFill>
              </a:rPr>
              <a:t>yönetim</a:t>
            </a:r>
            <a:r>
              <a:rPr lang="en-GB" sz="3600" b="1" spc="-15" dirty="0" err="1">
                <a:solidFill>
                  <a:srgbClr val="4461A3"/>
                </a:solidFill>
              </a:rPr>
              <a:t>i</a:t>
            </a:r>
            <a:endParaRPr sz="3600" b="1" dirty="0">
              <a:solidFill>
                <a:srgbClr val="4461A3"/>
              </a:solidFill>
            </a:endParaRPr>
          </a:p>
        </p:txBody>
      </p:sp>
      <p:sp>
        <p:nvSpPr>
          <p:cNvPr id="5" name="object 5"/>
          <p:cNvSpPr/>
          <p:nvPr/>
        </p:nvSpPr>
        <p:spPr>
          <a:xfrm>
            <a:off x="5758780" y="2406533"/>
            <a:ext cx="5782057" cy="3190703"/>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488788" y="1364673"/>
            <a:ext cx="5269992" cy="2965704"/>
          </a:xfrm>
          <a:prstGeom prst="rect">
            <a:avLst/>
          </a:prstGeom>
          <a:blipFill>
            <a:blip r:embed="rId3"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1672563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280969" y="523702"/>
            <a:ext cx="5302413" cy="4937205"/>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6972438" y="3108959"/>
            <a:ext cx="4846043" cy="2569464"/>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6747164" y="523702"/>
            <a:ext cx="5071318" cy="2482734"/>
          </a:xfrm>
          <a:prstGeom prst="rect">
            <a:avLst/>
          </a:prstGeom>
          <a:blipFill>
            <a:blip r:embed="rId4"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0010825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1524000" y="1316182"/>
            <a:ext cx="9141460" cy="4405745"/>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1523555" y="1101609"/>
            <a:ext cx="9141460" cy="1835555"/>
          </a:xfrm>
          <a:custGeom>
            <a:avLst/>
            <a:gdLst/>
            <a:ahLst/>
            <a:cxnLst/>
            <a:rect l="l" t="t" r="r" b="b"/>
            <a:pathLst>
              <a:path w="9141460" h="2417445">
                <a:moveTo>
                  <a:pt x="0" y="2417064"/>
                </a:moveTo>
                <a:lnTo>
                  <a:pt x="9140952" y="2417064"/>
                </a:lnTo>
                <a:lnTo>
                  <a:pt x="9140952" y="0"/>
                </a:lnTo>
                <a:lnTo>
                  <a:pt x="0" y="0"/>
                </a:lnTo>
                <a:lnTo>
                  <a:pt x="0" y="2417064"/>
                </a:lnTo>
                <a:close/>
              </a:path>
            </a:pathLst>
          </a:custGeom>
          <a:solidFill>
            <a:srgbClr val="FFFFFF"/>
          </a:solidFill>
        </p:spPr>
        <p:txBody>
          <a:bodyPr wrap="square" lIns="0" tIns="0" rIns="0" bIns="0" rtlCol="0"/>
          <a:lstStyle/>
          <a:p>
            <a:endParaRPr/>
          </a:p>
        </p:txBody>
      </p:sp>
      <p:sp>
        <p:nvSpPr>
          <p:cNvPr id="6" name="object 6"/>
          <p:cNvSpPr/>
          <p:nvPr/>
        </p:nvSpPr>
        <p:spPr>
          <a:xfrm>
            <a:off x="1524000" y="0"/>
            <a:ext cx="9141460" cy="2417445"/>
          </a:xfrm>
          <a:custGeom>
            <a:avLst/>
            <a:gdLst/>
            <a:ahLst/>
            <a:cxnLst/>
            <a:rect l="l" t="t" r="r" b="b"/>
            <a:pathLst>
              <a:path w="9141460" h="2417445">
                <a:moveTo>
                  <a:pt x="0" y="2417064"/>
                </a:moveTo>
                <a:lnTo>
                  <a:pt x="9140952" y="2417064"/>
                </a:lnTo>
                <a:lnTo>
                  <a:pt x="9140952" y="0"/>
                </a:lnTo>
              </a:path>
            </a:pathLst>
          </a:custGeom>
          <a:ln w="12700">
            <a:solidFill>
              <a:srgbClr val="FFFFFF"/>
            </a:solidFill>
          </a:ln>
        </p:spPr>
        <p:txBody>
          <a:bodyPr wrap="square" lIns="0" tIns="0" rIns="0" bIns="0" rtlCol="0"/>
          <a:lstStyle/>
          <a:p>
            <a:endParaRPr/>
          </a:p>
        </p:txBody>
      </p:sp>
      <p:sp>
        <p:nvSpPr>
          <p:cNvPr id="7" name="object 7"/>
          <p:cNvSpPr/>
          <p:nvPr/>
        </p:nvSpPr>
        <p:spPr>
          <a:xfrm>
            <a:off x="1524000" y="0"/>
            <a:ext cx="0" cy="2417445"/>
          </a:xfrm>
          <a:custGeom>
            <a:avLst/>
            <a:gdLst/>
            <a:ahLst/>
            <a:cxnLst/>
            <a:rect l="l" t="t" r="r" b="b"/>
            <a:pathLst>
              <a:path h="2417445">
                <a:moveTo>
                  <a:pt x="0" y="0"/>
                </a:moveTo>
                <a:lnTo>
                  <a:pt x="0" y="2417064"/>
                </a:lnTo>
              </a:path>
            </a:pathLst>
          </a:custGeom>
          <a:ln w="12700">
            <a:solidFill>
              <a:srgbClr val="FFFFFF"/>
            </a:solidFill>
          </a:ln>
        </p:spPr>
        <p:txBody>
          <a:bodyPr wrap="square" lIns="0" tIns="0" rIns="0" bIns="0" rtlCol="0"/>
          <a:lstStyle/>
          <a:p>
            <a:endParaRPr/>
          </a:p>
        </p:txBody>
      </p:sp>
      <p:sp>
        <p:nvSpPr>
          <p:cNvPr id="8" name="object 8"/>
          <p:cNvSpPr txBox="1">
            <a:spLocks noGrp="1"/>
          </p:cNvSpPr>
          <p:nvPr>
            <p:ph type="title"/>
          </p:nvPr>
        </p:nvSpPr>
        <p:spPr>
          <a:xfrm>
            <a:off x="3654933" y="1423717"/>
            <a:ext cx="4878705" cy="567463"/>
          </a:xfrm>
          <a:prstGeom prst="rect">
            <a:avLst/>
          </a:prstGeom>
        </p:spPr>
        <p:txBody>
          <a:bodyPr vert="horz" wrap="square" lIns="0" tIns="13335" rIns="0" bIns="0" rtlCol="0">
            <a:spAutoFit/>
          </a:bodyPr>
          <a:lstStyle/>
          <a:p>
            <a:pPr marL="12700">
              <a:lnSpc>
                <a:spcPct val="100000"/>
              </a:lnSpc>
              <a:spcBef>
                <a:spcPts val="105"/>
              </a:spcBef>
            </a:pPr>
            <a:r>
              <a:rPr sz="3600" b="1" spc="-75" dirty="0">
                <a:solidFill>
                  <a:srgbClr val="4461A3"/>
                </a:solidFill>
                <a:cs typeface="Calibri"/>
              </a:rPr>
              <a:t>ATIK </a:t>
            </a:r>
            <a:r>
              <a:rPr sz="3600" b="1" spc="-20" dirty="0">
                <a:solidFill>
                  <a:srgbClr val="4461A3"/>
                </a:solidFill>
                <a:cs typeface="Calibri"/>
              </a:rPr>
              <a:t>YÖNETİMİ</a:t>
            </a:r>
            <a:r>
              <a:rPr sz="3600" b="1" spc="-105" dirty="0">
                <a:solidFill>
                  <a:srgbClr val="4461A3"/>
                </a:solidFill>
                <a:cs typeface="Calibri"/>
              </a:rPr>
              <a:t> </a:t>
            </a:r>
            <a:r>
              <a:rPr sz="3600" b="1" spc="-5" dirty="0">
                <a:solidFill>
                  <a:srgbClr val="4461A3"/>
                </a:solidFill>
                <a:cs typeface="Calibri"/>
              </a:rPr>
              <a:t>NEDİR?</a:t>
            </a:r>
            <a:endParaRPr sz="3600" dirty="0">
              <a:solidFill>
                <a:srgbClr val="4461A3"/>
              </a:solidFill>
              <a:cs typeface="Calibri"/>
            </a:endParaRPr>
          </a:p>
        </p:txBody>
      </p:sp>
    </p:spTree>
    <p:extLst>
      <p:ext uri="{BB962C8B-B14F-4D97-AF65-F5344CB8AC3E}">
        <p14:creationId xmlns:p14="http://schemas.microsoft.com/office/powerpoint/2010/main" val="22951490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72936" y="446088"/>
            <a:ext cx="3405504" cy="505267"/>
          </a:xfrm>
          <a:prstGeom prst="rect">
            <a:avLst/>
          </a:prstGeom>
        </p:spPr>
        <p:txBody>
          <a:bodyPr vert="horz" wrap="square" lIns="0" tIns="12700" rIns="0" bIns="0" rtlCol="0">
            <a:spAutoFit/>
          </a:bodyPr>
          <a:lstStyle/>
          <a:p>
            <a:pPr marL="12700">
              <a:lnSpc>
                <a:spcPct val="100000"/>
              </a:lnSpc>
              <a:spcBef>
                <a:spcPts val="100"/>
              </a:spcBef>
            </a:pPr>
            <a:r>
              <a:rPr sz="3200" b="1" dirty="0">
                <a:solidFill>
                  <a:srgbClr val="4461A3"/>
                </a:solidFill>
                <a:cs typeface="Calibri"/>
              </a:rPr>
              <a:t>SIFIR </a:t>
            </a:r>
            <a:r>
              <a:rPr sz="3200" b="1" spc="-75" dirty="0">
                <a:solidFill>
                  <a:srgbClr val="4461A3"/>
                </a:solidFill>
                <a:cs typeface="Calibri"/>
              </a:rPr>
              <a:t>ATIK</a:t>
            </a:r>
            <a:r>
              <a:rPr sz="3200" b="1" spc="-80" dirty="0">
                <a:solidFill>
                  <a:srgbClr val="4461A3"/>
                </a:solidFill>
                <a:cs typeface="Calibri"/>
              </a:rPr>
              <a:t> </a:t>
            </a:r>
            <a:r>
              <a:rPr sz="3200" b="1" dirty="0">
                <a:solidFill>
                  <a:srgbClr val="4461A3"/>
                </a:solidFill>
                <a:cs typeface="Calibri"/>
              </a:rPr>
              <a:t>NEDİR?</a:t>
            </a:r>
          </a:p>
        </p:txBody>
      </p:sp>
      <p:sp>
        <p:nvSpPr>
          <p:cNvPr id="9" name="object 9"/>
          <p:cNvSpPr/>
          <p:nvPr/>
        </p:nvSpPr>
        <p:spPr>
          <a:xfrm>
            <a:off x="6973823" y="981455"/>
            <a:ext cx="3295015" cy="1704339"/>
          </a:xfrm>
          <a:custGeom>
            <a:avLst/>
            <a:gdLst/>
            <a:ahLst/>
            <a:cxnLst/>
            <a:rect l="l" t="t" r="r" b="b"/>
            <a:pathLst>
              <a:path w="3295015" h="1704339">
                <a:moveTo>
                  <a:pt x="3124454" y="0"/>
                </a:moveTo>
                <a:lnTo>
                  <a:pt x="170433" y="0"/>
                </a:lnTo>
                <a:lnTo>
                  <a:pt x="125133" y="6089"/>
                </a:lnTo>
                <a:lnTo>
                  <a:pt x="84422" y="23273"/>
                </a:lnTo>
                <a:lnTo>
                  <a:pt x="49926" y="49926"/>
                </a:lnTo>
                <a:lnTo>
                  <a:pt x="23273" y="84422"/>
                </a:lnTo>
                <a:lnTo>
                  <a:pt x="6089" y="125133"/>
                </a:lnTo>
                <a:lnTo>
                  <a:pt x="0" y="170434"/>
                </a:lnTo>
                <a:lnTo>
                  <a:pt x="0" y="1533398"/>
                </a:lnTo>
                <a:lnTo>
                  <a:pt x="6089" y="1578698"/>
                </a:lnTo>
                <a:lnTo>
                  <a:pt x="23273" y="1619409"/>
                </a:lnTo>
                <a:lnTo>
                  <a:pt x="49926" y="1653905"/>
                </a:lnTo>
                <a:lnTo>
                  <a:pt x="84422" y="1680558"/>
                </a:lnTo>
                <a:lnTo>
                  <a:pt x="125133" y="1697742"/>
                </a:lnTo>
                <a:lnTo>
                  <a:pt x="170433" y="1703832"/>
                </a:lnTo>
                <a:lnTo>
                  <a:pt x="3124454" y="1703832"/>
                </a:lnTo>
                <a:lnTo>
                  <a:pt x="3169754" y="1697742"/>
                </a:lnTo>
                <a:lnTo>
                  <a:pt x="3210465" y="1680558"/>
                </a:lnTo>
                <a:lnTo>
                  <a:pt x="3244961" y="1653905"/>
                </a:lnTo>
                <a:lnTo>
                  <a:pt x="3271614" y="1619409"/>
                </a:lnTo>
                <a:lnTo>
                  <a:pt x="3288798" y="1578698"/>
                </a:lnTo>
                <a:lnTo>
                  <a:pt x="3294887" y="1533398"/>
                </a:lnTo>
                <a:lnTo>
                  <a:pt x="3294887" y="170434"/>
                </a:lnTo>
                <a:lnTo>
                  <a:pt x="3288798" y="125133"/>
                </a:lnTo>
                <a:lnTo>
                  <a:pt x="3271614" y="84422"/>
                </a:lnTo>
                <a:lnTo>
                  <a:pt x="3244961" y="49926"/>
                </a:lnTo>
                <a:lnTo>
                  <a:pt x="3210465" y="23273"/>
                </a:lnTo>
                <a:lnTo>
                  <a:pt x="3169754" y="6089"/>
                </a:lnTo>
                <a:lnTo>
                  <a:pt x="3124454" y="0"/>
                </a:lnTo>
                <a:close/>
              </a:path>
            </a:pathLst>
          </a:custGeom>
          <a:solidFill>
            <a:srgbClr val="FFFFFF">
              <a:alpha val="90194"/>
            </a:srgbClr>
          </a:solidFill>
        </p:spPr>
        <p:txBody>
          <a:bodyPr wrap="square" lIns="0" tIns="0" rIns="0" bIns="0" rtlCol="0"/>
          <a:lstStyle/>
          <a:p>
            <a:endParaRPr/>
          </a:p>
        </p:txBody>
      </p:sp>
      <p:sp>
        <p:nvSpPr>
          <p:cNvPr id="10" name="object 10"/>
          <p:cNvSpPr/>
          <p:nvPr/>
        </p:nvSpPr>
        <p:spPr>
          <a:xfrm>
            <a:off x="6973823" y="981455"/>
            <a:ext cx="3295015" cy="1704339"/>
          </a:xfrm>
          <a:custGeom>
            <a:avLst/>
            <a:gdLst/>
            <a:ahLst/>
            <a:cxnLst/>
            <a:rect l="l" t="t" r="r" b="b"/>
            <a:pathLst>
              <a:path w="3295015" h="1704339">
                <a:moveTo>
                  <a:pt x="0" y="170434"/>
                </a:moveTo>
                <a:lnTo>
                  <a:pt x="6089" y="125133"/>
                </a:lnTo>
                <a:lnTo>
                  <a:pt x="23273" y="84422"/>
                </a:lnTo>
                <a:lnTo>
                  <a:pt x="49926" y="49926"/>
                </a:lnTo>
                <a:lnTo>
                  <a:pt x="84422" y="23273"/>
                </a:lnTo>
                <a:lnTo>
                  <a:pt x="125133" y="6089"/>
                </a:lnTo>
                <a:lnTo>
                  <a:pt x="170433" y="0"/>
                </a:lnTo>
                <a:lnTo>
                  <a:pt x="3124454" y="0"/>
                </a:lnTo>
                <a:lnTo>
                  <a:pt x="3169754" y="6089"/>
                </a:lnTo>
                <a:lnTo>
                  <a:pt x="3210465" y="23273"/>
                </a:lnTo>
                <a:lnTo>
                  <a:pt x="3244961" y="49926"/>
                </a:lnTo>
                <a:lnTo>
                  <a:pt x="3271614" y="84422"/>
                </a:lnTo>
                <a:lnTo>
                  <a:pt x="3288798" y="125133"/>
                </a:lnTo>
                <a:lnTo>
                  <a:pt x="3294887" y="170434"/>
                </a:lnTo>
                <a:lnTo>
                  <a:pt x="3294887" y="1533398"/>
                </a:lnTo>
                <a:lnTo>
                  <a:pt x="3288798" y="1578698"/>
                </a:lnTo>
                <a:lnTo>
                  <a:pt x="3271614" y="1619409"/>
                </a:lnTo>
                <a:lnTo>
                  <a:pt x="3244961" y="1653905"/>
                </a:lnTo>
                <a:lnTo>
                  <a:pt x="3210465" y="1680558"/>
                </a:lnTo>
                <a:lnTo>
                  <a:pt x="3169754" y="1697742"/>
                </a:lnTo>
                <a:lnTo>
                  <a:pt x="3124454" y="1703832"/>
                </a:lnTo>
                <a:lnTo>
                  <a:pt x="170433" y="1703832"/>
                </a:lnTo>
                <a:lnTo>
                  <a:pt x="125133" y="1697742"/>
                </a:lnTo>
                <a:lnTo>
                  <a:pt x="84422" y="1680558"/>
                </a:lnTo>
                <a:lnTo>
                  <a:pt x="49926" y="1653905"/>
                </a:lnTo>
                <a:lnTo>
                  <a:pt x="23273" y="1619409"/>
                </a:lnTo>
                <a:lnTo>
                  <a:pt x="6089" y="1578698"/>
                </a:lnTo>
                <a:lnTo>
                  <a:pt x="0" y="1533398"/>
                </a:lnTo>
                <a:lnTo>
                  <a:pt x="0" y="170434"/>
                </a:lnTo>
                <a:close/>
              </a:path>
            </a:pathLst>
          </a:custGeom>
          <a:ln w="6350">
            <a:solidFill>
              <a:srgbClr val="5B9BD4"/>
            </a:solidFill>
          </a:ln>
        </p:spPr>
        <p:txBody>
          <a:bodyPr wrap="square" lIns="0" tIns="0" rIns="0" bIns="0" rtlCol="0"/>
          <a:lstStyle/>
          <a:p>
            <a:endParaRPr/>
          </a:p>
        </p:txBody>
      </p:sp>
      <p:sp>
        <p:nvSpPr>
          <p:cNvPr id="11" name="object 11"/>
          <p:cNvSpPr txBox="1"/>
          <p:nvPr/>
        </p:nvSpPr>
        <p:spPr>
          <a:xfrm>
            <a:off x="8064754" y="1040383"/>
            <a:ext cx="1846580" cy="1336675"/>
          </a:xfrm>
          <a:prstGeom prst="rect">
            <a:avLst/>
          </a:prstGeom>
        </p:spPr>
        <p:txBody>
          <a:bodyPr vert="horz" wrap="square" lIns="0" tIns="36195" rIns="0" bIns="0" rtlCol="0">
            <a:spAutoFit/>
          </a:bodyPr>
          <a:lstStyle/>
          <a:p>
            <a:pPr marL="241300" marR="5080" indent="-228600">
              <a:lnSpc>
                <a:spcPct val="91800"/>
              </a:lnSpc>
              <a:spcBef>
                <a:spcPts val="285"/>
              </a:spcBef>
              <a:buFont typeface="Calibri"/>
              <a:buChar char="•"/>
              <a:tabLst>
                <a:tab pos="241300" algn="l"/>
              </a:tabLst>
            </a:pPr>
            <a:r>
              <a:rPr sz="2000" b="1" spc="-50" dirty="0">
                <a:latin typeface="Calibri"/>
                <a:cs typeface="Calibri"/>
              </a:rPr>
              <a:t>AYRI </a:t>
            </a:r>
            <a:r>
              <a:rPr sz="2000" b="1" spc="-15" dirty="0">
                <a:latin typeface="Calibri"/>
                <a:cs typeface="Calibri"/>
              </a:rPr>
              <a:t>TOPLAMA  </a:t>
            </a:r>
            <a:r>
              <a:rPr sz="1800" spc="-5" dirty="0">
                <a:latin typeface="Calibri"/>
                <a:cs typeface="Calibri"/>
              </a:rPr>
              <a:t>Oluşan </a:t>
            </a:r>
            <a:r>
              <a:rPr sz="1800" spc="-10" dirty="0">
                <a:latin typeface="Calibri"/>
                <a:cs typeface="Calibri"/>
              </a:rPr>
              <a:t>atıkları  </a:t>
            </a:r>
            <a:r>
              <a:rPr sz="1800" spc="-15" dirty="0">
                <a:latin typeface="Calibri"/>
                <a:cs typeface="Calibri"/>
              </a:rPr>
              <a:t>kaynağında </a:t>
            </a:r>
            <a:r>
              <a:rPr sz="1800" spc="-10" dirty="0">
                <a:latin typeface="Calibri"/>
                <a:cs typeface="Calibri"/>
              </a:rPr>
              <a:t>ayrı  </a:t>
            </a:r>
            <a:r>
              <a:rPr sz="1800" spc="-5" dirty="0">
                <a:latin typeface="Calibri"/>
                <a:cs typeface="Calibri"/>
              </a:rPr>
              <a:t>biriktirmek </a:t>
            </a:r>
            <a:r>
              <a:rPr sz="1800" spc="-15" dirty="0">
                <a:latin typeface="Calibri"/>
                <a:cs typeface="Calibri"/>
              </a:rPr>
              <a:t>ve  </a:t>
            </a:r>
            <a:r>
              <a:rPr sz="1800" spc="-5" dirty="0">
                <a:latin typeface="Calibri"/>
                <a:cs typeface="Calibri"/>
              </a:rPr>
              <a:t>toplamak.</a:t>
            </a:r>
            <a:endParaRPr sz="1800">
              <a:latin typeface="Calibri"/>
              <a:cs typeface="Calibri"/>
            </a:endParaRPr>
          </a:p>
        </p:txBody>
      </p:sp>
      <p:sp>
        <p:nvSpPr>
          <p:cNvPr id="12" name="object 12"/>
          <p:cNvSpPr/>
          <p:nvPr/>
        </p:nvSpPr>
        <p:spPr>
          <a:xfrm>
            <a:off x="2075688" y="981455"/>
            <a:ext cx="3602990" cy="1704339"/>
          </a:xfrm>
          <a:custGeom>
            <a:avLst/>
            <a:gdLst/>
            <a:ahLst/>
            <a:cxnLst/>
            <a:rect l="l" t="t" r="r" b="b"/>
            <a:pathLst>
              <a:path w="3602990" h="1704339">
                <a:moveTo>
                  <a:pt x="3432302" y="0"/>
                </a:moveTo>
                <a:lnTo>
                  <a:pt x="170434" y="0"/>
                </a:lnTo>
                <a:lnTo>
                  <a:pt x="125133" y="6089"/>
                </a:lnTo>
                <a:lnTo>
                  <a:pt x="84422" y="23273"/>
                </a:lnTo>
                <a:lnTo>
                  <a:pt x="49926" y="49926"/>
                </a:lnTo>
                <a:lnTo>
                  <a:pt x="23273" y="84422"/>
                </a:lnTo>
                <a:lnTo>
                  <a:pt x="6089" y="125133"/>
                </a:lnTo>
                <a:lnTo>
                  <a:pt x="0" y="170434"/>
                </a:lnTo>
                <a:lnTo>
                  <a:pt x="0" y="1533398"/>
                </a:lnTo>
                <a:lnTo>
                  <a:pt x="6089" y="1578698"/>
                </a:lnTo>
                <a:lnTo>
                  <a:pt x="23273" y="1619409"/>
                </a:lnTo>
                <a:lnTo>
                  <a:pt x="49926" y="1653905"/>
                </a:lnTo>
                <a:lnTo>
                  <a:pt x="84422" y="1680558"/>
                </a:lnTo>
                <a:lnTo>
                  <a:pt x="125133" y="1697742"/>
                </a:lnTo>
                <a:lnTo>
                  <a:pt x="170434" y="1703832"/>
                </a:lnTo>
                <a:lnTo>
                  <a:pt x="3432302" y="1703832"/>
                </a:lnTo>
                <a:lnTo>
                  <a:pt x="3477602" y="1697742"/>
                </a:lnTo>
                <a:lnTo>
                  <a:pt x="3518313" y="1680558"/>
                </a:lnTo>
                <a:lnTo>
                  <a:pt x="3552809" y="1653905"/>
                </a:lnTo>
                <a:lnTo>
                  <a:pt x="3579462" y="1619409"/>
                </a:lnTo>
                <a:lnTo>
                  <a:pt x="3596646" y="1578698"/>
                </a:lnTo>
                <a:lnTo>
                  <a:pt x="3602736" y="1533398"/>
                </a:lnTo>
                <a:lnTo>
                  <a:pt x="3602736" y="170434"/>
                </a:lnTo>
                <a:lnTo>
                  <a:pt x="3596646" y="125133"/>
                </a:lnTo>
                <a:lnTo>
                  <a:pt x="3579462" y="84422"/>
                </a:lnTo>
                <a:lnTo>
                  <a:pt x="3552809" y="49926"/>
                </a:lnTo>
                <a:lnTo>
                  <a:pt x="3518313" y="23273"/>
                </a:lnTo>
                <a:lnTo>
                  <a:pt x="3477602" y="6089"/>
                </a:lnTo>
                <a:lnTo>
                  <a:pt x="3432302" y="0"/>
                </a:lnTo>
                <a:close/>
              </a:path>
            </a:pathLst>
          </a:custGeom>
          <a:solidFill>
            <a:srgbClr val="FFFFFF">
              <a:alpha val="90194"/>
            </a:srgbClr>
          </a:solidFill>
        </p:spPr>
        <p:txBody>
          <a:bodyPr wrap="square" lIns="0" tIns="0" rIns="0" bIns="0" rtlCol="0"/>
          <a:lstStyle/>
          <a:p>
            <a:endParaRPr/>
          </a:p>
        </p:txBody>
      </p:sp>
      <p:sp>
        <p:nvSpPr>
          <p:cNvPr id="13" name="object 13"/>
          <p:cNvSpPr/>
          <p:nvPr/>
        </p:nvSpPr>
        <p:spPr>
          <a:xfrm>
            <a:off x="2075688" y="981455"/>
            <a:ext cx="3602990" cy="1704339"/>
          </a:xfrm>
          <a:custGeom>
            <a:avLst/>
            <a:gdLst/>
            <a:ahLst/>
            <a:cxnLst/>
            <a:rect l="l" t="t" r="r" b="b"/>
            <a:pathLst>
              <a:path w="3602990" h="1704339">
                <a:moveTo>
                  <a:pt x="0" y="170434"/>
                </a:moveTo>
                <a:lnTo>
                  <a:pt x="6089" y="125133"/>
                </a:lnTo>
                <a:lnTo>
                  <a:pt x="23273" y="84422"/>
                </a:lnTo>
                <a:lnTo>
                  <a:pt x="49926" y="49926"/>
                </a:lnTo>
                <a:lnTo>
                  <a:pt x="84422" y="23273"/>
                </a:lnTo>
                <a:lnTo>
                  <a:pt x="125133" y="6089"/>
                </a:lnTo>
                <a:lnTo>
                  <a:pt x="170434" y="0"/>
                </a:lnTo>
                <a:lnTo>
                  <a:pt x="3432302" y="0"/>
                </a:lnTo>
                <a:lnTo>
                  <a:pt x="3477602" y="6089"/>
                </a:lnTo>
                <a:lnTo>
                  <a:pt x="3518313" y="23273"/>
                </a:lnTo>
                <a:lnTo>
                  <a:pt x="3552809" y="49926"/>
                </a:lnTo>
                <a:lnTo>
                  <a:pt x="3579462" y="84422"/>
                </a:lnTo>
                <a:lnTo>
                  <a:pt x="3596646" y="125133"/>
                </a:lnTo>
                <a:lnTo>
                  <a:pt x="3602736" y="170434"/>
                </a:lnTo>
                <a:lnTo>
                  <a:pt x="3602736" y="1533398"/>
                </a:lnTo>
                <a:lnTo>
                  <a:pt x="3596646" y="1578698"/>
                </a:lnTo>
                <a:lnTo>
                  <a:pt x="3579462" y="1619409"/>
                </a:lnTo>
                <a:lnTo>
                  <a:pt x="3552809" y="1653905"/>
                </a:lnTo>
                <a:lnTo>
                  <a:pt x="3518313" y="1680558"/>
                </a:lnTo>
                <a:lnTo>
                  <a:pt x="3477602" y="1697742"/>
                </a:lnTo>
                <a:lnTo>
                  <a:pt x="3432302" y="1703832"/>
                </a:lnTo>
                <a:lnTo>
                  <a:pt x="170434" y="1703832"/>
                </a:lnTo>
                <a:lnTo>
                  <a:pt x="125133" y="1697742"/>
                </a:lnTo>
                <a:lnTo>
                  <a:pt x="84422" y="1680558"/>
                </a:lnTo>
                <a:lnTo>
                  <a:pt x="49926" y="1653905"/>
                </a:lnTo>
                <a:lnTo>
                  <a:pt x="23273" y="1619409"/>
                </a:lnTo>
                <a:lnTo>
                  <a:pt x="6089" y="1578698"/>
                </a:lnTo>
                <a:lnTo>
                  <a:pt x="0" y="1533398"/>
                </a:lnTo>
                <a:lnTo>
                  <a:pt x="0" y="170434"/>
                </a:lnTo>
                <a:close/>
              </a:path>
            </a:pathLst>
          </a:custGeom>
          <a:ln w="6350">
            <a:solidFill>
              <a:srgbClr val="5B9BD4"/>
            </a:solidFill>
          </a:ln>
        </p:spPr>
        <p:txBody>
          <a:bodyPr wrap="square" lIns="0" tIns="0" rIns="0" bIns="0" rtlCol="0"/>
          <a:lstStyle/>
          <a:p>
            <a:endParaRPr/>
          </a:p>
        </p:txBody>
      </p:sp>
      <p:sp>
        <p:nvSpPr>
          <p:cNvPr id="14" name="object 14"/>
          <p:cNvSpPr txBox="1"/>
          <p:nvPr/>
        </p:nvSpPr>
        <p:spPr>
          <a:xfrm>
            <a:off x="2176652" y="1040383"/>
            <a:ext cx="2043430" cy="1086485"/>
          </a:xfrm>
          <a:prstGeom prst="rect">
            <a:avLst/>
          </a:prstGeom>
        </p:spPr>
        <p:txBody>
          <a:bodyPr vert="horz" wrap="square" lIns="0" tIns="11430" rIns="0" bIns="0" rtlCol="0">
            <a:spAutoFit/>
          </a:bodyPr>
          <a:lstStyle/>
          <a:p>
            <a:pPr marL="241300" indent="-228600">
              <a:lnSpc>
                <a:spcPts val="2320"/>
              </a:lnSpc>
              <a:spcBef>
                <a:spcPts val="90"/>
              </a:spcBef>
              <a:buFont typeface="Calibri"/>
              <a:buChar char="•"/>
              <a:tabLst>
                <a:tab pos="241300" algn="l"/>
              </a:tabLst>
            </a:pPr>
            <a:r>
              <a:rPr sz="2000" b="1" spc="-55" dirty="0">
                <a:latin typeface="Calibri"/>
                <a:cs typeface="Calibri"/>
              </a:rPr>
              <a:t>ATIK</a:t>
            </a:r>
            <a:r>
              <a:rPr sz="2000" b="1" spc="15" dirty="0">
                <a:latin typeface="Calibri"/>
                <a:cs typeface="Calibri"/>
              </a:rPr>
              <a:t> </a:t>
            </a:r>
            <a:r>
              <a:rPr sz="2000" b="1" spc="-10" dirty="0">
                <a:latin typeface="Calibri"/>
                <a:cs typeface="Calibri"/>
              </a:rPr>
              <a:t>ÖNLEME</a:t>
            </a:r>
            <a:endParaRPr sz="2000">
              <a:latin typeface="Calibri"/>
              <a:cs typeface="Calibri"/>
            </a:endParaRPr>
          </a:p>
          <a:p>
            <a:pPr marL="241300">
              <a:lnSpc>
                <a:spcPts val="1985"/>
              </a:lnSpc>
            </a:pPr>
            <a:r>
              <a:rPr sz="1800" spc="-5" dirty="0">
                <a:latin typeface="Calibri"/>
                <a:cs typeface="Calibri"/>
              </a:rPr>
              <a:t>Olabildiğince</a:t>
            </a:r>
            <a:r>
              <a:rPr sz="1800" spc="20" dirty="0">
                <a:latin typeface="Calibri"/>
                <a:cs typeface="Calibri"/>
              </a:rPr>
              <a:t> </a:t>
            </a:r>
            <a:r>
              <a:rPr sz="1800" dirty="0">
                <a:latin typeface="Calibri"/>
                <a:cs typeface="Calibri"/>
              </a:rPr>
              <a:t>az</a:t>
            </a:r>
            <a:endParaRPr sz="1800">
              <a:latin typeface="Calibri"/>
              <a:cs typeface="Calibri"/>
            </a:endParaRPr>
          </a:p>
          <a:p>
            <a:pPr marL="241300">
              <a:lnSpc>
                <a:spcPts val="1980"/>
              </a:lnSpc>
            </a:pPr>
            <a:r>
              <a:rPr sz="1800" spc="-15" dirty="0">
                <a:latin typeface="Calibri"/>
                <a:cs typeface="Calibri"/>
              </a:rPr>
              <a:t>tüketmek ve </a:t>
            </a:r>
            <a:r>
              <a:rPr sz="1800" dirty="0">
                <a:latin typeface="Calibri"/>
                <a:cs typeface="Calibri"/>
              </a:rPr>
              <a:t>az</a:t>
            </a:r>
            <a:r>
              <a:rPr sz="1800" spc="-35" dirty="0">
                <a:latin typeface="Calibri"/>
                <a:cs typeface="Calibri"/>
              </a:rPr>
              <a:t> </a:t>
            </a:r>
            <a:r>
              <a:rPr sz="1800" spc="-10" dirty="0">
                <a:latin typeface="Calibri"/>
                <a:cs typeface="Calibri"/>
              </a:rPr>
              <a:t>atık</a:t>
            </a:r>
            <a:endParaRPr sz="1800">
              <a:latin typeface="Calibri"/>
              <a:cs typeface="Calibri"/>
            </a:endParaRPr>
          </a:p>
          <a:p>
            <a:pPr marL="241300">
              <a:lnSpc>
                <a:spcPts val="2075"/>
              </a:lnSpc>
            </a:pPr>
            <a:r>
              <a:rPr sz="1800" spc="-25" dirty="0">
                <a:latin typeface="Calibri"/>
                <a:cs typeface="Calibri"/>
              </a:rPr>
              <a:t>üretmektir.</a:t>
            </a:r>
            <a:endParaRPr sz="1800">
              <a:latin typeface="Calibri"/>
              <a:cs typeface="Calibri"/>
            </a:endParaRPr>
          </a:p>
        </p:txBody>
      </p:sp>
      <p:grpSp>
        <p:nvGrpSpPr>
          <p:cNvPr id="25" name="Group 24"/>
          <p:cNvGrpSpPr/>
          <p:nvPr/>
        </p:nvGrpSpPr>
        <p:grpSpPr>
          <a:xfrm>
            <a:off x="1829434" y="1357745"/>
            <a:ext cx="8439403" cy="4377443"/>
            <a:chOff x="2072639" y="1277111"/>
            <a:chExt cx="8196326" cy="5032248"/>
          </a:xfrm>
        </p:grpSpPr>
        <p:sp>
          <p:nvSpPr>
            <p:cNvPr id="3" name="object 3"/>
            <p:cNvSpPr/>
            <p:nvPr/>
          </p:nvSpPr>
          <p:spPr>
            <a:xfrm>
              <a:off x="6376415" y="4581144"/>
              <a:ext cx="3892550" cy="1704339"/>
            </a:xfrm>
            <a:custGeom>
              <a:avLst/>
              <a:gdLst/>
              <a:ahLst/>
              <a:cxnLst/>
              <a:rect l="l" t="t" r="r" b="b"/>
              <a:pathLst>
                <a:path w="3892550" h="1704339">
                  <a:moveTo>
                    <a:pt x="3721862" y="0"/>
                  </a:moveTo>
                  <a:lnTo>
                    <a:pt x="170434" y="0"/>
                  </a:lnTo>
                  <a:lnTo>
                    <a:pt x="125133" y="6089"/>
                  </a:lnTo>
                  <a:lnTo>
                    <a:pt x="84422" y="23273"/>
                  </a:lnTo>
                  <a:lnTo>
                    <a:pt x="49926" y="49926"/>
                  </a:lnTo>
                  <a:lnTo>
                    <a:pt x="23273" y="84422"/>
                  </a:lnTo>
                  <a:lnTo>
                    <a:pt x="6089" y="125133"/>
                  </a:lnTo>
                  <a:lnTo>
                    <a:pt x="0" y="170433"/>
                  </a:lnTo>
                  <a:lnTo>
                    <a:pt x="0" y="1533448"/>
                  </a:lnTo>
                  <a:lnTo>
                    <a:pt x="6089" y="1578741"/>
                  </a:lnTo>
                  <a:lnTo>
                    <a:pt x="23273" y="1619441"/>
                  </a:lnTo>
                  <a:lnTo>
                    <a:pt x="49926" y="1653925"/>
                  </a:lnTo>
                  <a:lnTo>
                    <a:pt x="84422" y="1680568"/>
                  </a:lnTo>
                  <a:lnTo>
                    <a:pt x="125133" y="1697745"/>
                  </a:lnTo>
                  <a:lnTo>
                    <a:pt x="170434" y="1703831"/>
                  </a:lnTo>
                  <a:lnTo>
                    <a:pt x="3721862" y="1703831"/>
                  </a:lnTo>
                  <a:lnTo>
                    <a:pt x="3767162" y="1697745"/>
                  </a:lnTo>
                  <a:lnTo>
                    <a:pt x="3807873" y="1680568"/>
                  </a:lnTo>
                  <a:lnTo>
                    <a:pt x="3842369" y="1653925"/>
                  </a:lnTo>
                  <a:lnTo>
                    <a:pt x="3869022" y="1619441"/>
                  </a:lnTo>
                  <a:lnTo>
                    <a:pt x="3886206" y="1578741"/>
                  </a:lnTo>
                  <a:lnTo>
                    <a:pt x="3892295" y="1533448"/>
                  </a:lnTo>
                  <a:lnTo>
                    <a:pt x="3892295" y="170433"/>
                  </a:lnTo>
                  <a:lnTo>
                    <a:pt x="3886206" y="125133"/>
                  </a:lnTo>
                  <a:lnTo>
                    <a:pt x="3869022" y="84422"/>
                  </a:lnTo>
                  <a:lnTo>
                    <a:pt x="3842369" y="49926"/>
                  </a:lnTo>
                  <a:lnTo>
                    <a:pt x="3807873" y="23273"/>
                  </a:lnTo>
                  <a:lnTo>
                    <a:pt x="3767162" y="6089"/>
                  </a:lnTo>
                  <a:lnTo>
                    <a:pt x="3721862" y="0"/>
                  </a:lnTo>
                  <a:close/>
                </a:path>
              </a:pathLst>
            </a:custGeom>
            <a:solidFill>
              <a:srgbClr val="FFFFFF">
                <a:alpha val="90194"/>
              </a:srgbClr>
            </a:solidFill>
          </p:spPr>
          <p:txBody>
            <a:bodyPr wrap="square" lIns="0" tIns="0" rIns="0" bIns="0" rtlCol="0"/>
            <a:lstStyle/>
            <a:p>
              <a:endParaRPr/>
            </a:p>
          </p:txBody>
        </p:sp>
        <p:sp>
          <p:nvSpPr>
            <p:cNvPr id="4" name="object 4"/>
            <p:cNvSpPr/>
            <p:nvPr/>
          </p:nvSpPr>
          <p:spPr>
            <a:xfrm>
              <a:off x="6376415" y="4581144"/>
              <a:ext cx="3892550" cy="1704339"/>
            </a:xfrm>
            <a:custGeom>
              <a:avLst/>
              <a:gdLst/>
              <a:ahLst/>
              <a:cxnLst/>
              <a:rect l="l" t="t" r="r" b="b"/>
              <a:pathLst>
                <a:path w="3892550" h="1704339">
                  <a:moveTo>
                    <a:pt x="0" y="170433"/>
                  </a:moveTo>
                  <a:lnTo>
                    <a:pt x="6089" y="125133"/>
                  </a:lnTo>
                  <a:lnTo>
                    <a:pt x="23273" y="84422"/>
                  </a:lnTo>
                  <a:lnTo>
                    <a:pt x="49926" y="49926"/>
                  </a:lnTo>
                  <a:lnTo>
                    <a:pt x="84422" y="23273"/>
                  </a:lnTo>
                  <a:lnTo>
                    <a:pt x="125133" y="6089"/>
                  </a:lnTo>
                  <a:lnTo>
                    <a:pt x="170434" y="0"/>
                  </a:lnTo>
                  <a:lnTo>
                    <a:pt x="3721862" y="0"/>
                  </a:lnTo>
                  <a:lnTo>
                    <a:pt x="3767162" y="6089"/>
                  </a:lnTo>
                  <a:lnTo>
                    <a:pt x="3807873" y="23273"/>
                  </a:lnTo>
                  <a:lnTo>
                    <a:pt x="3842369" y="49926"/>
                  </a:lnTo>
                  <a:lnTo>
                    <a:pt x="3869022" y="84422"/>
                  </a:lnTo>
                  <a:lnTo>
                    <a:pt x="3886206" y="125133"/>
                  </a:lnTo>
                  <a:lnTo>
                    <a:pt x="3892295" y="170433"/>
                  </a:lnTo>
                  <a:lnTo>
                    <a:pt x="3892295" y="1533448"/>
                  </a:lnTo>
                  <a:lnTo>
                    <a:pt x="3886206" y="1578741"/>
                  </a:lnTo>
                  <a:lnTo>
                    <a:pt x="3869022" y="1619441"/>
                  </a:lnTo>
                  <a:lnTo>
                    <a:pt x="3842369" y="1653925"/>
                  </a:lnTo>
                  <a:lnTo>
                    <a:pt x="3807873" y="1680568"/>
                  </a:lnTo>
                  <a:lnTo>
                    <a:pt x="3767162" y="1697745"/>
                  </a:lnTo>
                  <a:lnTo>
                    <a:pt x="3721862" y="1703831"/>
                  </a:lnTo>
                  <a:lnTo>
                    <a:pt x="170434" y="1703831"/>
                  </a:lnTo>
                  <a:lnTo>
                    <a:pt x="125133" y="1697745"/>
                  </a:lnTo>
                  <a:lnTo>
                    <a:pt x="84422" y="1680568"/>
                  </a:lnTo>
                  <a:lnTo>
                    <a:pt x="49926" y="1653925"/>
                  </a:lnTo>
                  <a:lnTo>
                    <a:pt x="23273" y="1619441"/>
                  </a:lnTo>
                  <a:lnTo>
                    <a:pt x="6089" y="1578741"/>
                  </a:lnTo>
                  <a:lnTo>
                    <a:pt x="0" y="1533448"/>
                  </a:lnTo>
                  <a:lnTo>
                    <a:pt x="0" y="170433"/>
                  </a:lnTo>
                  <a:close/>
                </a:path>
              </a:pathLst>
            </a:custGeom>
            <a:ln w="6350">
              <a:solidFill>
                <a:srgbClr val="5B9BD4"/>
              </a:solidFill>
            </a:ln>
          </p:spPr>
          <p:txBody>
            <a:bodyPr wrap="square" lIns="0" tIns="0" rIns="0" bIns="0" rtlCol="0"/>
            <a:lstStyle/>
            <a:p>
              <a:endParaRPr/>
            </a:p>
          </p:txBody>
        </p:sp>
        <p:sp>
          <p:nvSpPr>
            <p:cNvPr id="5" name="object 5"/>
            <p:cNvSpPr txBox="1"/>
            <p:nvPr/>
          </p:nvSpPr>
          <p:spPr>
            <a:xfrm>
              <a:off x="8037637" y="4711862"/>
              <a:ext cx="1974850" cy="1310005"/>
            </a:xfrm>
            <a:prstGeom prst="rect">
              <a:avLst/>
            </a:prstGeom>
          </p:spPr>
          <p:txBody>
            <a:bodyPr vert="horz" wrap="square" lIns="0" tIns="47625" rIns="0" bIns="0" rtlCol="0">
              <a:spAutoFit/>
            </a:bodyPr>
            <a:lstStyle/>
            <a:p>
              <a:pPr marL="241300" indent="-228600">
                <a:lnSpc>
                  <a:spcPct val="100000"/>
                </a:lnSpc>
                <a:spcBef>
                  <a:spcPts val="375"/>
                </a:spcBef>
                <a:buFont typeface="Calibri"/>
                <a:buChar char="•"/>
                <a:tabLst>
                  <a:tab pos="241300" algn="l"/>
                </a:tabLst>
              </a:pPr>
              <a:r>
                <a:rPr sz="2000" b="1" spc="-10" dirty="0">
                  <a:latin typeface="Calibri"/>
                  <a:cs typeface="Calibri"/>
                </a:rPr>
                <a:t>GERİ</a:t>
              </a:r>
              <a:r>
                <a:rPr sz="2000" b="1" spc="-30" dirty="0">
                  <a:latin typeface="Calibri"/>
                  <a:cs typeface="Calibri"/>
                </a:rPr>
                <a:t> </a:t>
              </a:r>
              <a:r>
                <a:rPr sz="2000" b="1" spc="-15" dirty="0">
                  <a:latin typeface="Calibri"/>
                  <a:cs typeface="Calibri"/>
                </a:rPr>
                <a:t>DÖNÜŞÜM</a:t>
              </a:r>
              <a:endParaRPr sz="2000" dirty="0">
                <a:latin typeface="Calibri"/>
                <a:cs typeface="Calibri"/>
              </a:endParaRPr>
            </a:p>
            <a:p>
              <a:pPr marL="182880" marR="29209" indent="-170815">
                <a:lnSpc>
                  <a:spcPct val="91700"/>
                </a:lnSpc>
                <a:spcBef>
                  <a:spcPts val="390"/>
                </a:spcBef>
                <a:buChar char="•"/>
                <a:tabLst>
                  <a:tab pos="183515" algn="l"/>
                </a:tabLst>
              </a:pPr>
              <a:r>
                <a:rPr sz="1600" spc="-10" dirty="0">
                  <a:latin typeface="Calibri"/>
                  <a:cs typeface="Calibri"/>
                </a:rPr>
                <a:t>Ayrı toplanan atıklar  </a:t>
              </a:r>
              <a:r>
                <a:rPr sz="1600" spc="-5" dirty="0">
                  <a:latin typeface="Calibri"/>
                  <a:cs typeface="Calibri"/>
                </a:rPr>
                <a:t>hammaddeye </a:t>
              </a:r>
              <a:r>
                <a:rPr sz="1600" spc="-15" dirty="0">
                  <a:latin typeface="Calibri"/>
                  <a:cs typeface="Calibri"/>
                </a:rPr>
                <a:t>ve</a:t>
              </a:r>
              <a:r>
                <a:rPr sz="1600" spc="-85" dirty="0">
                  <a:latin typeface="Calibri"/>
                  <a:cs typeface="Calibri"/>
                </a:rPr>
                <a:t> </a:t>
              </a:r>
              <a:r>
                <a:rPr sz="1600" spc="-15" dirty="0">
                  <a:latin typeface="Calibri"/>
                  <a:cs typeface="Calibri"/>
                </a:rPr>
                <a:t>yeni  </a:t>
              </a:r>
              <a:r>
                <a:rPr sz="1600" spc="-10" dirty="0">
                  <a:latin typeface="Calibri"/>
                  <a:cs typeface="Calibri"/>
                </a:rPr>
                <a:t>ürünlere  </a:t>
              </a:r>
              <a:r>
                <a:rPr sz="1600" spc="-20" dirty="0">
                  <a:latin typeface="Calibri"/>
                  <a:cs typeface="Calibri"/>
                </a:rPr>
                <a:t>dönüştürülmektedir.</a:t>
              </a:r>
              <a:endParaRPr sz="1600" dirty="0">
                <a:latin typeface="Calibri"/>
                <a:cs typeface="Calibri"/>
              </a:endParaRPr>
            </a:p>
          </p:txBody>
        </p:sp>
        <p:sp>
          <p:nvSpPr>
            <p:cNvPr id="6" name="object 6"/>
            <p:cNvSpPr/>
            <p:nvPr/>
          </p:nvSpPr>
          <p:spPr>
            <a:xfrm>
              <a:off x="2072639" y="4602479"/>
              <a:ext cx="3609340" cy="1706880"/>
            </a:xfrm>
            <a:custGeom>
              <a:avLst/>
              <a:gdLst/>
              <a:ahLst/>
              <a:cxnLst/>
              <a:rect l="l" t="t" r="r" b="b"/>
              <a:pathLst>
                <a:path w="3609340" h="1706879">
                  <a:moveTo>
                    <a:pt x="3438144" y="0"/>
                  </a:moveTo>
                  <a:lnTo>
                    <a:pt x="170687" y="0"/>
                  </a:lnTo>
                  <a:lnTo>
                    <a:pt x="125324" y="6099"/>
                  </a:lnTo>
                  <a:lnTo>
                    <a:pt x="84553" y="23311"/>
                  </a:lnTo>
                  <a:lnTo>
                    <a:pt x="50006" y="50006"/>
                  </a:lnTo>
                  <a:lnTo>
                    <a:pt x="23311" y="84553"/>
                  </a:lnTo>
                  <a:lnTo>
                    <a:pt x="6099" y="125324"/>
                  </a:lnTo>
                  <a:lnTo>
                    <a:pt x="0" y="170688"/>
                  </a:lnTo>
                  <a:lnTo>
                    <a:pt x="0" y="1536192"/>
                  </a:lnTo>
                  <a:lnTo>
                    <a:pt x="6099" y="1581568"/>
                  </a:lnTo>
                  <a:lnTo>
                    <a:pt x="23311" y="1622343"/>
                  </a:lnTo>
                  <a:lnTo>
                    <a:pt x="50006" y="1656888"/>
                  </a:lnTo>
                  <a:lnTo>
                    <a:pt x="84553" y="1683576"/>
                  </a:lnTo>
                  <a:lnTo>
                    <a:pt x="125324" y="1700783"/>
                  </a:lnTo>
                  <a:lnTo>
                    <a:pt x="170687" y="1706880"/>
                  </a:lnTo>
                  <a:lnTo>
                    <a:pt x="3438144" y="1706880"/>
                  </a:lnTo>
                  <a:lnTo>
                    <a:pt x="3483507" y="1700783"/>
                  </a:lnTo>
                  <a:lnTo>
                    <a:pt x="3524278" y="1683576"/>
                  </a:lnTo>
                  <a:lnTo>
                    <a:pt x="3558825" y="1656888"/>
                  </a:lnTo>
                  <a:lnTo>
                    <a:pt x="3585520" y="1622343"/>
                  </a:lnTo>
                  <a:lnTo>
                    <a:pt x="3602732" y="1581568"/>
                  </a:lnTo>
                  <a:lnTo>
                    <a:pt x="3608832" y="1536192"/>
                  </a:lnTo>
                  <a:lnTo>
                    <a:pt x="3608832" y="170688"/>
                  </a:lnTo>
                  <a:lnTo>
                    <a:pt x="3602732" y="125324"/>
                  </a:lnTo>
                  <a:lnTo>
                    <a:pt x="3585520" y="84553"/>
                  </a:lnTo>
                  <a:lnTo>
                    <a:pt x="3558825" y="50006"/>
                  </a:lnTo>
                  <a:lnTo>
                    <a:pt x="3524278" y="23311"/>
                  </a:lnTo>
                  <a:lnTo>
                    <a:pt x="3483507" y="6099"/>
                  </a:lnTo>
                  <a:lnTo>
                    <a:pt x="3438144" y="0"/>
                  </a:lnTo>
                  <a:close/>
                </a:path>
              </a:pathLst>
            </a:custGeom>
            <a:solidFill>
              <a:srgbClr val="FFFFFF">
                <a:alpha val="90194"/>
              </a:srgbClr>
            </a:solidFill>
          </p:spPr>
          <p:txBody>
            <a:bodyPr wrap="square" lIns="0" tIns="0" rIns="0" bIns="0" rtlCol="0"/>
            <a:lstStyle/>
            <a:p>
              <a:endParaRPr/>
            </a:p>
          </p:txBody>
        </p:sp>
        <p:sp>
          <p:nvSpPr>
            <p:cNvPr id="7" name="object 7"/>
            <p:cNvSpPr/>
            <p:nvPr/>
          </p:nvSpPr>
          <p:spPr>
            <a:xfrm>
              <a:off x="2072639" y="4602479"/>
              <a:ext cx="3609340" cy="1706880"/>
            </a:xfrm>
            <a:custGeom>
              <a:avLst/>
              <a:gdLst/>
              <a:ahLst/>
              <a:cxnLst/>
              <a:rect l="l" t="t" r="r" b="b"/>
              <a:pathLst>
                <a:path w="3609340" h="1706879">
                  <a:moveTo>
                    <a:pt x="0" y="170688"/>
                  </a:moveTo>
                  <a:lnTo>
                    <a:pt x="6099" y="125324"/>
                  </a:lnTo>
                  <a:lnTo>
                    <a:pt x="23311" y="84553"/>
                  </a:lnTo>
                  <a:lnTo>
                    <a:pt x="50006" y="50006"/>
                  </a:lnTo>
                  <a:lnTo>
                    <a:pt x="84553" y="23311"/>
                  </a:lnTo>
                  <a:lnTo>
                    <a:pt x="125324" y="6099"/>
                  </a:lnTo>
                  <a:lnTo>
                    <a:pt x="170687" y="0"/>
                  </a:lnTo>
                  <a:lnTo>
                    <a:pt x="3438144" y="0"/>
                  </a:lnTo>
                  <a:lnTo>
                    <a:pt x="3483507" y="6099"/>
                  </a:lnTo>
                  <a:lnTo>
                    <a:pt x="3524278" y="23311"/>
                  </a:lnTo>
                  <a:lnTo>
                    <a:pt x="3558825" y="50006"/>
                  </a:lnTo>
                  <a:lnTo>
                    <a:pt x="3585520" y="84553"/>
                  </a:lnTo>
                  <a:lnTo>
                    <a:pt x="3602732" y="125324"/>
                  </a:lnTo>
                  <a:lnTo>
                    <a:pt x="3608832" y="170688"/>
                  </a:lnTo>
                  <a:lnTo>
                    <a:pt x="3608832" y="1536192"/>
                  </a:lnTo>
                  <a:lnTo>
                    <a:pt x="3602732" y="1581568"/>
                  </a:lnTo>
                  <a:lnTo>
                    <a:pt x="3585520" y="1622343"/>
                  </a:lnTo>
                  <a:lnTo>
                    <a:pt x="3558825" y="1656888"/>
                  </a:lnTo>
                  <a:lnTo>
                    <a:pt x="3524278" y="1683576"/>
                  </a:lnTo>
                  <a:lnTo>
                    <a:pt x="3483507" y="1700783"/>
                  </a:lnTo>
                  <a:lnTo>
                    <a:pt x="3438144" y="1706880"/>
                  </a:lnTo>
                  <a:lnTo>
                    <a:pt x="170687" y="1706880"/>
                  </a:lnTo>
                  <a:lnTo>
                    <a:pt x="125324" y="1700783"/>
                  </a:lnTo>
                  <a:lnTo>
                    <a:pt x="84553" y="1683576"/>
                  </a:lnTo>
                  <a:lnTo>
                    <a:pt x="50006" y="1656888"/>
                  </a:lnTo>
                  <a:lnTo>
                    <a:pt x="23311" y="1622343"/>
                  </a:lnTo>
                  <a:lnTo>
                    <a:pt x="6099" y="1581568"/>
                  </a:lnTo>
                  <a:lnTo>
                    <a:pt x="0" y="1536192"/>
                  </a:lnTo>
                  <a:lnTo>
                    <a:pt x="0" y="170688"/>
                  </a:lnTo>
                  <a:close/>
                </a:path>
              </a:pathLst>
            </a:custGeom>
            <a:ln w="6350">
              <a:solidFill>
                <a:srgbClr val="5B9BD4"/>
              </a:solidFill>
            </a:ln>
          </p:spPr>
          <p:txBody>
            <a:bodyPr wrap="square" lIns="0" tIns="0" rIns="0" bIns="0" rtlCol="0"/>
            <a:lstStyle/>
            <a:p>
              <a:endParaRPr/>
            </a:p>
          </p:txBody>
        </p:sp>
        <p:sp>
          <p:nvSpPr>
            <p:cNvPr id="8" name="object 8"/>
            <p:cNvSpPr txBox="1"/>
            <p:nvPr/>
          </p:nvSpPr>
          <p:spPr>
            <a:xfrm>
              <a:off x="2188176" y="4852472"/>
              <a:ext cx="1948180" cy="1086485"/>
            </a:xfrm>
            <a:prstGeom prst="rect">
              <a:avLst/>
            </a:prstGeom>
          </p:spPr>
          <p:txBody>
            <a:bodyPr vert="horz" wrap="square" lIns="0" tIns="35560" rIns="0" bIns="0" rtlCol="0">
              <a:spAutoFit/>
            </a:bodyPr>
            <a:lstStyle/>
            <a:p>
              <a:pPr marL="241300" marR="5080" indent="-228600">
                <a:lnSpc>
                  <a:spcPct val="92100"/>
                </a:lnSpc>
                <a:spcBef>
                  <a:spcPts val="280"/>
                </a:spcBef>
                <a:buFont typeface="Calibri"/>
                <a:buChar char="•"/>
                <a:tabLst>
                  <a:tab pos="241300" algn="l"/>
                </a:tabLst>
              </a:pPr>
              <a:r>
                <a:rPr sz="2000" b="1" spc="-10" dirty="0">
                  <a:latin typeface="Calibri"/>
                  <a:cs typeface="Calibri"/>
                </a:rPr>
                <a:t>GERİ KAZANIM  </a:t>
              </a:r>
              <a:r>
                <a:rPr sz="1800" spc="-10" dirty="0">
                  <a:latin typeface="Calibri"/>
                  <a:cs typeface="Calibri"/>
                </a:rPr>
                <a:t>Organik</a:t>
              </a:r>
              <a:r>
                <a:rPr sz="1800" spc="-75" dirty="0">
                  <a:latin typeface="Calibri"/>
                  <a:cs typeface="Calibri"/>
                </a:rPr>
                <a:t> </a:t>
              </a:r>
              <a:r>
                <a:rPr sz="1800" spc="-10" dirty="0">
                  <a:latin typeface="Calibri"/>
                  <a:cs typeface="Calibri"/>
                </a:rPr>
                <a:t>atıklardan  </a:t>
              </a:r>
              <a:r>
                <a:rPr sz="1800" spc="-15" dirty="0">
                  <a:latin typeface="Calibri"/>
                  <a:cs typeface="Calibri"/>
                </a:rPr>
                <a:t>kompost ve gübre  </a:t>
              </a:r>
              <a:r>
                <a:rPr sz="1800" spc="-5" dirty="0">
                  <a:latin typeface="Calibri"/>
                  <a:cs typeface="Calibri"/>
                </a:rPr>
                <a:t>elde</a:t>
              </a:r>
              <a:r>
                <a:rPr sz="1800" dirty="0">
                  <a:latin typeface="Calibri"/>
                  <a:cs typeface="Calibri"/>
                </a:rPr>
                <a:t> </a:t>
              </a:r>
              <a:r>
                <a:rPr sz="1800" spc="-25" dirty="0">
                  <a:latin typeface="Calibri"/>
                  <a:cs typeface="Calibri"/>
                </a:rPr>
                <a:t>etmektir.</a:t>
              </a:r>
              <a:endParaRPr sz="1800" dirty="0">
                <a:latin typeface="Calibri"/>
                <a:cs typeface="Calibri"/>
              </a:endParaRPr>
            </a:p>
          </p:txBody>
        </p:sp>
        <p:sp>
          <p:nvSpPr>
            <p:cNvPr id="15" name="object 15"/>
            <p:cNvSpPr/>
            <p:nvPr/>
          </p:nvSpPr>
          <p:spPr>
            <a:xfrm>
              <a:off x="3672840" y="1277111"/>
              <a:ext cx="2426969" cy="2320290"/>
            </a:xfrm>
            <a:prstGeom prst="rect">
              <a:avLst/>
            </a:prstGeom>
            <a:blipFill>
              <a:blip r:embed="rId2" cstate="print"/>
              <a:stretch>
                <a:fillRect/>
              </a:stretch>
            </a:blipFill>
          </p:spPr>
          <p:txBody>
            <a:bodyPr wrap="square" lIns="0" tIns="0" rIns="0" bIns="0" rtlCol="0"/>
            <a:lstStyle/>
            <a:p>
              <a:endParaRPr/>
            </a:p>
          </p:txBody>
        </p:sp>
        <p:sp>
          <p:nvSpPr>
            <p:cNvPr id="16" name="object 16"/>
            <p:cNvSpPr txBox="1"/>
            <p:nvPr/>
          </p:nvSpPr>
          <p:spPr>
            <a:xfrm>
              <a:off x="4820539" y="2474163"/>
              <a:ext cx="845185" cy="512445"/>
            </a:xfrm>
            <a:prstGeom prst="rect">
              <a:avLst/>
            </a:prstGeom>
          </p:spPr>
          <p:txBody>
            <a:bodyPr vert="horz" wrap="square" lIns="0" tIns="12065" rIns="0" bIns="0" rtlCol="0">
              <a:spAutoFit/>
            </a:bodyPr>
            <a:lstStyle/>
            <a:p>
              <a:pPr marL="12700">
                <a:lnSpc>
                  <a:spcPct val="100000"/>
                </a:lnSpc>
                <a:spcBef>
                  <a:spcPts val="95"/>
                </a:spcBef>
              </a:pPr>
              <a:r>
                <a:rPr sz="3200" b="1" spc="-5" dirty="0">
                  <a:latin typeface="Calibri"/>
                  <a:cs typeface="Calibri"/>
                </a:rPr>
                <a:t>S</a:t>
              </a:r>
              <a:r>
                <a:rPr sz="3200" b="1" spc="-20" dirty="0">
                  <a:latin typeface="Calibri"/>
                  <a:cs typeface="Calibri"/>
                </a:rPr>
                <a:t>I</a:t>
              </a:r>
              <a:r>
                <a:rPr sz="3200" b="1" spc="-5" dirty="0">
                  <a:latin typeface="Calibri"/>
                  <a:cs typeface="Calibri"/>
                </a:rPr>
                <a:t>F</a:t>
              </a:r>
              <a:r>
                <a:rPr sz="3200" b="1" spc="-25" dirty="0">
                  <a:latin typeface="Calibri"/>
                  <a:cs typeface="Calibri"/>
                </a:rPr>
                <a:t>I</a:t>
              </a:r>
              <a:r>
                <a:rPr sz="3200" b="1" spc="-5" dirty="0">
                  <a:latin typeface="Calibri"/>
                  <a:cs typeface="Calibri"/>
                </a:rPr>
                <a:t>R</a:t>
              </a:r>
              <a:endParaRPr sz="3200">
                <a:latin typeface="Calibri"/>
                <a:cs typeface="Calibri"/>
              </a:endParaRPr>
            </a:p>
          </p:txBody>
        </p:sp>
        <p:sp>
          <p:nvSpPr>
            <p:cNvPr id="17" name="object 17"/>
            <p:cNvSpPr/>
            <p:nvPr/>
          </p:nvSpPr>
          <p:spPr>
            <a:xfrm>
              <a:off x="6138671" y="1277111"/>
              <a:ext cx="2320289" cy="2320290"/>
            </a:xfrm>
            <a:prstGeom prst="rect">
              <a:avLst/>
            </a:prstGeom>
            <a:blipFill>
              <a:blip r:embed="rId3" cstate="print"/>
              <a:stretch>
                <a:fillRect/>
              </a:stretch>
            </a:blipFill>
          </p:spPr>
          <p:txBody>
            <a:bodyPr wrap="square" lIns="0" tIns="0" rIns="0" bIns="0" rtlCol="0"/>
            <a:lstStyle/>
            <a:p>
              <a:endParaRPr/>
            </a:p>
          </p:txBody>
        </p:sp>
        <p:sp>
          <p:nvSpPr>
            <p:cNvPr id="18" name="object 18"/>
            <p:cNvSpPr txBox="1"/>
            <p:nvPr/>
          </p:nvSpPr>
          <p:spPr>
            <a:xfrm>
              <a:off x="6577710" y="2474163"/>
              <a:ext cx="771525" cy="512445"/>
            </a:xfrm>
            <a:prstGeom prst="rect">
              <a:avLst/>
            </a:prstGeom>
          </p:spPr>
          <p:txBody>
            <a:bodyPr vert="horz" wrap="square" lIns="0" tIns="12065" rIns="0" bIns="0" rtlCol="0">
              <a:spAutoFit/>
            </a:bodyPr>
            <a:lstStyle/>
            <a:p>
              <a:pPr marL="12700">
                <a:lnSpc>
                  <a:spcPct val="100000"/>
                </a:lnSpc>
                <a:spcBef>
                  <a:spcPts val="95"/>
                </a:spcBef>
              </a:pPr>
              <a:r>
                <a:rPr sz="3200" b="1" spc="-240" dirty="0">
                  <a:latin typeface="Calibri"/>
                  <a:cs typeface="Calibri"/>
                </a:rPr>
                <a:t>A</a:t>
              </a:r>
              <a:r>
                <a:rPr sz="3200" b="1" spc="-10" dirty="0">
                  <a:latin typeface="Calibri"/>
                  <a:cs typeface="Calibri"/>
                </a:rPr>
                <a:t>T</a:t>
              </a:r>
              <a:r>
                <a:rPr sz="3200" b="1" spc="-15" dirty="0">
                  <a:latin typeface="Calibri"/>
                  <a:cs typeface="Calibri"/>
                </a:rPr>
                <a:t>I</a:t>
              </a:r>
              <a:r>
                <a:rPr sz="3200" b="1" spc="-5" dirty="0">
                  <a:latin typeface="Calibri"/>
                  <a:cs typeface="Calibri"/>
                </a:rPr>
                <a:t>K</a:t>
              </a:r>
              <a:endParaRPr sz="3200">
                <a:latin typeface="Calibri"/>
                <a:cs typeface="Calibri"/>
              </a:endParaRPr>
            </a:p>
          </p:txBody>
        </p:sp>
        <p:sp>
          <p:nvSpPr>
            <p:cNvPr id="19" name="object 19"/>
            <p:cNvSpPr/>
            <p:nvPr/>
          </p:nvSpPr>
          <p:spPr>
            <a:xfrm>
              <a:off x="6138671" y="3657600"/>
              <a:ext cx="2320289" cy="2384298"/>
            </a:xfrm>
            <a:prstGeom prst="rect">
              <a:avLst/>
            </a:prstGeom>
            <a:blipFill>
              <a:blip r:embed="rId4" cstate="print"/>
              <a:stretch>
                <a:fillRect/>
              </a:stretch>
            </a:blipFill>
          </p:spPr>
          <p:txBody>
            <a:bodyPr wrap="square" lIns="0" tIns="0" rIns="0" bIns="0" rtlCol="0"/>
            <a:lstStyle/>
            <a:p>
              <a:endParaRPr/>
            </a:p>
          </p:txBody>
        </p:sp>
        <p:sp>
          <p:nvSpPr>
            <p:cNvPr id="20" name="object 20"/>
            <p:cNvSpPr txBox="1"/>
            <p:nvPr/>
          </p:nvSpPr>
          <p:spPr>
            <a:xfrm>
              <a:off x="6364351" y="4031945"/>
              <a:ext cx="1198880" cy="887730"/>
            </a:xfrm>
            <a:prstGeom prst="rect">
              <a:avLst/>
            </a:prstGeom>
          </p:spPr>
          <p:txBody>
            <a:bodyPr vert="horz" wrap="square" lIns="0" tIns="37465" rIns="0" bIns="0" rtlCol="0">
              <a:spAutoFit/>
            </a:bodyPr>
            <a:lstStyle/>
            <a:p>
              <a:pPr marL="12700" marR="5080" indent="66675" algn="just">
                <a:lnSpc>
                  <a:spcPct val="91600"/>
                </a:lnSpc>
                <a:spcBef>
                  <a:spcPts val="295"/>
                </a:spcBef>
              </a:pPr>
              <a:r>
                <a:rPr sz="2000" spc="-5" dirty="0">
                  <a:latin typeface="Calibri"/>
                  <a:cs typeface="Calibri"/>
                </a:rPr>
                <a:t>Hiçbir </a:t>
              </a:r>
              <a:r>
                <a:rPr sz="2000" spc="-10" dirty="0">
                  <a:latin typeface="Calibri"/>
                  <a:cs typeface="Calibri"/>
                </a:rPr>
                <a:t>atık  </a:t>
              </a:r>
              <a:r>
                <a:rPr sz="2000" spc="-35" dirty="0">
                  <a:latin typeface="Calibri"/>
                  <a:cs typeface="Calibri"/>
                </a:rPr>
                <a:t>g</a:t>
              </a:r>
              <a:r>
                <a:rPr sz="2000" spc="-5" dirty="0">
                  <a:latin typeface="Calibri"/>
                  <a:cs typeface="Calibri"/>
                </a:rPr>
                <a:t>ö</a:t>
              </a:r>
              <a:r>
                <a:rPr sz="2000" dirty="0">
                  <a:latin typeface="Calibri"/>
                  <a:cs typeface="Calibri"/>
                </a:rPr>
                <a:t>nd</a:t>
              </a:r>
              <a:r>
                <a:rPr sz="2000" spc="-15" dirty="0">
                  <a:latin typeface="Calibri"/>
                  <a:cs typeface="Calibri"/>
                </a:rPr>
                <a:t>e</a:t>
              </a:r>
              <a:r>
                <a:rPr sz="2000" spc="-5" dirty="0">
                  <a:latin typeface="Calibri"/>
                  <a:cs typeface="Calibri"/>
                </a:rPr>
                <a:t>ril</a:t>
              </a:r>
              <a:r>
                <a:rPr sz="2000" spc="-25" dirty="0">
                  <a:latin typeface="Calibri"/>
                  <a:cs typeface="Calibri"/>
                </a:rPr>
                <a:t>m</a:t>
              </a:r>
              <a:r>
                <a:rPr sz="2000" spc="-5" dirty="0">
                  <a:latin typeface="Calibri"/>
                  <a:cs typeface="Calibri"/>
                </a:rPr>
                <a:t>e  </a:t>
              </a:r>
              <a:r>
                <a:rPr sz="2000" spc="-10" dirty="0">
                  <a:latin typeface="Calibri"/>
                  <a:cs typeface="Calibri"/>
                </a:rPr>
                <a:t>mektedir</a:t>
              </a:r>
              <a:r>
                <a:rPr sz="1300" spc="-10" dirty="0">
                  <a:latin typeface="Calibri"/>
                  <a:cs typeface="Calibri"/>
                </a:rPr>
                <a:t>.</a:t>
              </a:r>
              <a:endParaRPr sz="1300">
                <a:latin typeface="Calibri"/>
                <a:cs typeface="Calibri"/>
              </a:endParaRPr>
            </a:p>
          </p:txBody>
        </p:sp>
        <p:sp>
          <p:nvSpPr>
            <p:cNvPr id="21" name="object 21"/>
            <p:cNvSpPr/>
            <p:nvPr/>
          </p:nvSpPr>
          <p:spPr>
            <a:xfrm>
              <a:off x="3672840" y="3657600"/>
              <a:ext cx="2426969" cy="2384298"/>
            </a:xfrm>
            <a:prstGeom prst="rect">
              <a:avLst/>
            </a:prstGeom>
            <a:blipFill>
              <a:blip r:embed="rId5" cstate="print"/>
              <a:stretch>
                <a:fillRect/>
              </a:stretch>
            </a:blipFill>
          </p:spPr>
          <p:txBody>
            <a:bodyPr wrap="square" lIns="0" tIns="0" rIns="0" bIns="0" rtlCol="0"/>
            <a:lstStyle/>
            <a:p>
              <a:endParaRPr/>
            </a:p>
          </p:txBody>
        </p:sp>
        <p:sp>
          <p:nvSpPr>
            <p:cNvPr id="22" name="object 22"/>
            <p:cNvSpPr txBox="1"/>
            <p:nvPr/>
          </p:nvSpPr>
          <p:spPr>
            <a:xfrm>
              <a:off x="4555363" y="4171645"/>
              <a:ext cx="1372235" cy="610235"/>
            </a:xfrm>
            <a:prstGeom prst="rect">
              <a:avLst/>
            </a:prstGeom>
          </p:spPr>
          <p:txBody>
            <a:bodyPr vert="horz" wrap="square" lIns="0" tIns="12065" rIns="0" bIns="0" rtlCol="0">
              <a:spAutoFit/>
            </a:bodyPr>
            <a:lstStyle/>
            <a:p>
              <a:pPr algn="ctr">
                <a:lnSpc>
                  <a:spcPts val="2305"/>
                </a:lnSpc>
                <a:spcBef>
                  <a:spcPts val="95"/>
                </a:spcBef>
              </a:pPr>
              <a:r>
                <a:rPr sz="2000" spc="-10" dirty="0">
                  <a:latin typeface="Calibri"/>
                  <a:cs typeface="Calibri"/>
                </a:rPr>
                <a:t>Depolama</a:t>
              </a:r>
              <a:r>
                <a:rPr sz="2000" spc="-30" dirty="0">
                  <a:latin typeface="Calibri"/>
                  <a:cs typeface="Calibri"/>
                </a:rPr>
                <a:t> </a:t>
              </a:r>
              <a:r>
                <a:rPr sz="2000" spc="-25" dirty="0">
                  <a:latin typeface="Calibri"/>
                  <a:cs typeface="Calibri"/>
                </a:rPr>
                <a:t>ve</a:t>
              </a:r>
              <a:endParaRPr sz="2000">
                <a:latin typeface="Calibri"/>
                <a:cs typeface="Calibri"/>
              </a:endParaRPr>
            </a:p>
            <a:p>
              <a:pPr algn="ctr">
                <a:lnSpc>
                  <a:spcPts val="2305"/>
                </a:lnSpc>
              </a:pPr>
              <a:r>
                <a:rPr sz="2000" spc="-15" dirty="0">
                  <a:latin typeface="Calibri"/>
                  <a:cs typeface="Calibri"/>
                </a:rPr>
                <a:t>yakmaya</a:t>
              </a:r>
              <a:endParaRPr sz="2000">
                <a:latin typeface="Calibri"/>
                <a:cs typeface="Calibri"/>
              </a:endParaRPr>
            </a:p>
          </p:txBody>
        </p:sp>
        <p:sp>
          <p:nvSpPr>
            <p:cNvPr id="23" name="object 23"/>
            <p:cNvSpPr/>
            <p:nvPr/>
          </p:nvSpPr>
          <p:spPr>
            <a:xfrm>
              <a:off x="5724144" y="3194278"/>
              <a:ext cx="762774" cy="333019"/>
            </a:xfrm>
            <a:prstGeom prst="rect">
              <a:avLst/>
            </a:prstGeom>
            <a:blipFill>
              <a:blip r:embed="rId6" cstate="print"/>
              <a:stretch>
                <a:fillRect/>
              </a:stretch>
            </a:blipFill>
          </p:spPr>
          <p:txBody>
            <a:bodyPr wrap="square" lIns="0" tIns="0" rIns="0" bIns="0" rtlCol="0"/>
            <a:lstStyle/>
            <a:p>
              <a:endParaRPr/>
            </a:p>
          </p:txBody>
        </p:sp>
        <p:sp>
          <p:nvSpPr>
            <p:cNvPr id="24" name="object 24"/>
            <p:cNvSpPr/>
            <p:nvPr/>
          </p:nvSpPr>
          <p:spPr>
            <a:xfrm>
              <a:off x="5699759" y="3761206"/>
              <a:ext cx="762774" cy="333019"/>
            </a:xfrm>
            <a:prstGeom prst="rect">
              <a:avLst/>
            </a:prstGeom>
            <a:blipFill>
              <a:blip r:embed="rId7"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5849065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a:spLocks noGrp="1"/>
          </p:cNvSpPr>
          <p:nvPr>
            <p:ph type="title"/>
          </p:nvPr>
        </p:nvSpPr>
        <p:spPr>
          <a:xfrm>
            <a:off x="341976" y="497431"/>
            <a:ext cx="5310679" cy="453329"/>
          </a:xfrm>
          <a:prstGeom prst="rect">
            <a:avLst/>
          </a:prstGeom>
        </p:spPr>
        <p:txBody>
          <a:bodyPr vert="horz" wrap="square" lIns="0" tIns="29845" rIns="0" bIns="0" rtlCol="0">
            <a:spAutoFit/>
          </a:bodyPr>
          <a:lstStyle/>
          <a:p>
            <a:pPr marL="12700" marR="5080">
              <a:lnSpc>
                <a:spcPts val="3340"/>
              </a:lnSpc>
              <a:spcBef>
                <a:spcPts val="235"/>
              </a:spcBef>
            </a:pPr>
            <a:r>
              <a:rPr sz="3600" b="1" spc="5" dirty="0">
                <a:solidFill>
                  <a:srgbClr val="4461A3"/>
                </a:solidFill>
              </a:rPr>
              <a:t>Ö</a:t>
            </a:r>
            <a:r>
              <a:rPr sz="3600" b="1" spc="-15" dirty="0">
                <a:solidFill>
                  <a:srgbClr val="4461A3"/>
                </a:solidFill>
              </a:rPr>
              <a:t>Z</a:t>
            </a:r>
            <a:r>
              <a:rPr sz="3600" b="1" spc="5" dirty="0">
                <a:solidFill>
                  <a:srgbClr val="4461A3"/>
                </a:solidFill>
              </a:rPr>
              <a:t>G</a:t>
            </a:r>
            <a:r>
              <a:rPr sz="3600" b="1" spc="-5" dirty="0">
                <a:solidFill>
                  <a:srgbClr val="4461A3"/>
                </a:solidFill>
              </a:rPr>
              <a:t>Ü</a:t>
            </a:r>
            <a:r>
              <a:rPr sz="3600" b="1" spc="-10" dirty="0">
                <a:solidFill>
                  <a:srgbClr val="4461A3"/>
                </a:solidFill>
              </a:rPr>
              <a:t>R</a:t>
            </a:r>
            <a:r>
              <a:rPr sz="3600" b="1" spc="5" dirty="0">
                <a:solidFill>
                  <a:srgbClr val="4461A3"/>
                </a:solidFill>
              </a:rPr>
              <a:t>L</a:t>
            </a:r>
            <a:r>
              <a:rPr sz="3600" b="1" spc="-10" dirty="0">
                <a:solidFill>
                  <a:srgbClr val="4461A3"/>
                </a:solidFill>
              </a:rPr>
              <a:t>E</a:t>
            </a:r>
            <a:r>
              <a:rPr sz="3600" b="1" spc="5" dirty="0">
                <a:solidFill>
                  <a:srgbClr val="4461A3"/>
                </a:solidFill>
              </a:rPr>
              <a:t>ŞT</a:t>
            </a:r>
            <a:r>
              <a:rPr sz="3600" b="1" spc="10" dirty="0">
                <a:solidFill>
                  <a:srgbClr val="4461A3"/>
                </a:solidFill>
              </a:rPr>
              <a:t>İ</a:t>
            </a:r>
            <a:r>
              <a:rPr sz="3600" b="1" spc="-10" dirty="0">
                <a:solidFill>
                  <a:srgbClr val="4461A3"/>
                </a:solidFill>
              </a:rPr>
              <a:t>R</a:t>
            </a:r>
            <a:r>
              <a:rPr sz="3600" b="1" spc="5" dirty="0">
                <a:solidFill>
                  <a:srgbClr val="4461A3"/>
                </a:solidFill>
              </a:rPr>
              <a:t>İ</a:t>
            </a:r>
            <a:r>
              <a:rPr sz="3600" b="1" spc="-10" dirty="0">
                <a:solidFill>
                  <a:srgbClr val="4461A3"/>
                </a:solidFill>
              </a:rPr>
              <a:t>C</a:t>
            </a:r>
            <a:r>
              <a:rPr sz="3600" b="1" dirty="0">
                <a:solidFill>
                  <a:srgbClr val="4461A3"/>
                </a:solidFill>
              </a:rPr>
              <a:t>İ  BİLME</a:t>
            </a:r>
          </a:p>
        </p:txBody>
      </p:sp>
      <p:sp>
        <p:nvSpPr>
          <p:cNvPr id="8" name="object 8"/>
          <p:cNvSpPr txBox="1"/>
          <p:nvPr/>
        </p:nvSpPr>
        <p:spPr>
          <a:xfrm>
            <a:off x="279016" y="1111942"/>
            <a:ext cx="4902583" cy="4425570"/>
          </a:xfrm>
          <a:prstGeom prst="rect">
            <a:avLst/>
          </a:prstGeom>
        </p:spPr>
        <p:txBody>
          <a:bodyPr vert="horz" wrap="square" lIns="0" tIns="38735" rIns="0" bIns="0" rtlCol="0">
            <a:spAutoFit/>
          </a:bodyPr>
          <a:lstStyle/>
          <a:p>
            <a:pPr marL="332740" marR="170180" indent="-320040" algn="just">
              <a:lnSpc>
                <a:spcPts val="1750"/>
              </a:lnSpc>
              <a:spcBef>
                <a:spcPts val="305"/>
              </a:spcBef>
              <a:buClr>
                <a:srgbClr val="9B56D2"/>
              </a:buClr>
              <a:buFont typeface="Wingdings"/>
              <a:buChar char=""/>
              <a:tabLst>
                <a:tab pos="332105" algn="l"/>
                <a:tab pos="332740" algn="l"/>
              </a:tabLst>
            </a:pPr>
            <a:r>
              <a:rPr sz="1600" spc="-5" dirty="0">
                <a:solidFill>
                  <a:schemeClr val="accent3">
                    <a:lumMod val="50000"/>
                  </a:schemeClr>
                </a:solidFill>
                <a:cs typeface="Arial" panose="020B0604020202020204" pitchFamily="34" charset="0"/>
              </a:rPr>
              <a:t>Özgürleştirici </a:t>
            </a:r>
            <a:r>
              <a:rPr sz="1600" dirty="0">
                <a:solidFill>
                  <a:schemeClr val="accent3">
                    <a:lumMod val="50000"/>
                  </a:schemeClr>
                </a:solidFill>
                <a:cs typeface="Arial" panose="020B0604020202020204" pitchFamily="34" charset="0"/>
              </a:rPr>
              <a:t>bilme de </a:t>
            </a:r>
            <a:r>
              <a:rPr sz="1600" spc="-5" dirty="0">
                <a:solidFill>
                  <a:schemeClr val="accent3">
                    <a:lumMod val="50000"/>
                  </a:schemeClr>
                </a:solidFill>
                <a:cs typeface="Arial" panose="020B0604020202020204" pitchFamily="34" charset="0"/>
              </a:rPr>
              <a:t>kişinin </a:t>
            </a:r>
            <a:r>
              <a:rPr sz="1600" dirty="0">
                <a:solidFill>
                  <a:schemeClr val="accent3">
                    <a:lumMod val="50000"/>
                  </a:schemeClr>
                </a:solidFill>
                <a:cs typeface="Arial" panose="020B0604020202020204" pitchFamily="34" charset="0"/>
              </a:rPr>
              <a:t>sahip </a:t>
            </a:r>
            <a:r>
              <a:rPr sz="1600" spc="-5" dirty="0">
                <a:solidFill>
                  <a:schemeClr val="accent3">
                    <a:lumMod val="50000"/>
                  </a:schemeClr>
                </a:solidFill>
                <a:cs typeface="Arial" panose="020B0604020202020204" pitchFamily="34" charset="0"/>
              </a:rPr>
              <a:t>olduğu  </a:t>
            </a:r>
            <a:r>
              <a:rPr sz="1600" spc="-10" dirty="0">
                <a:solidFill>
                  <a:schemeClr val="accent3">
                    <a:lumMod val="50000"/>
                  </a:schemeClr>
                </a:solidFill>
                <a:cs typeface="Arial" panose="020B0604020202020204" pitchFamily="34" charset="0"/>
              </a:rPr>
              <a:t>potansiyelini </a:t>
            </a:r>
            <a:r>
              <a:rPr sz="1600" spc="-5" dirty="0">
                <a:solidFill>
                  <a:schemeClr val="accent3">
                    <a:lumMod val="50000"/>
                  </a:schemeClr>
                </a:solidFill>
                <a:cs typeface="Arial" panose="020B0604020202020204" pitchFamily="34" charset="0"/>
              </a:rPr>
              <a:t>uygulamalarına aktardığı bilgiyi  </a:t>
            </a:r>
            <a:r>
              <a:rPr sz="1600" spc="-20" dirty="0">
                <a:solidFill>
                  <a:schemeClr val="accent3">
                    <a:lumMod val="50000"/>
                  </a:schemeClr>
                </a:solidFill>
                <a:cs typeface="Arial" panose="020B0604020202020204" pitchFamily="34" charset="0"/>
              </a:rPr>
              <a:t>kapsamaktadır.</a:t>
            </a:r>
            <a:endParaRPr sz="1600" dirty="0">
              <a:solidFill>
                <a:schemeClr val="accent3">
                  <a:lumMod val="50000"/>
                </a:schemeClr>
              </a:solidFill>
              <a:cs typeface="Arial" panose="020B0604020202020204" pitchFamily="34" charset="0"/>
            </a:endParaRPr>
          </a:p>
          <a:p>
            <a:pPr marL="332740" marR="12700" indent="-320040" algn="just">
              <a:lnSpc>
                <a:spcPct val="91000"/>
              </a:lnSpc>
              <a:spcBef>
                <a:spcPts val="775"/>
              </a:spcBef>
              <a:buClr>
                <a:srgbClr val="9B56D2"/>
              </a:buClr>
              <a:buFont typeface="Wingdings"/>
              <a:buChar char=""/>
              <a:tabLst>
                <a:tab pos="332105" algn="l"/>
                <a:tab pos="332740" algn="l"/>
              </a:tabLst>
            </a:pPr>
            <a:r>
              <a:rPr sz="1600" spc="-10" dirty="0">
                <a:solidFill>
                  <a:schemeClr val="accent3">
                    <a:lumMod val="50000"/>
                  </a:schemeClr>
                </a:solidFill>
                <a:cs typeface="Arial" panose="020B0604020202020204" pitchFamily="34" charset="0"/>
              </a:rPr>
              <a:t>Özgürleştirici </a:t>
            </a:r>
            <a:r>
              <a:rPr sz="1600" spc="-5" dirty="0">
                <a:solidFill>
                  <a:schemeClr val="accent3">
                    <a:lumMod val="50000"/>
                  </a:schemeClr>
                </a:solidFill>
                <a:cs typeface="Arial" panose="020B0604020202020204" pitchFamily="34" charset="0"/>
              </a:rPr>
              <a:t>bilme, adaletsizliğin </a:t>
            </a:r>
            <a:r>
              <a:rPr sz="1600" spc="-15" dirty="0">
                <a:solidFill>
                  <a:schemeClr val="accent3">
                    <a:lumMod val="50000"/>
                  </a:schemeClr>
                </a:solidFill>
                <a:cs typeface="Arial" panose="020B0604020202020204" pitchFamily="34" charset="0"/>
              </a:rPr>
              <a:t>veya </a:t>
            </a:r>
            <a:r>
              <a:rPr sz="1600" spc="-10" dirty="0">
                <a:solidFill>
                  <a:schemeClr val="accent3">
                    <a:lumMod val="50000"/>
                  </a:schemeClr>
                </a:solidFill>
                <a:cs typeface="Arial" panose="020B0604020202020204" pitchFamily="34" charset="0"/>
              </a:rPr>
              <a:t>eşitsizliğin  </a:t>
            </a:r>
            <a:r>
              <a:rPr sz="1600" spc="-15" dirty="0">
                <a:solidFill>
                  <a:schemeClr val="accent3">
                    <a:lumMod val="50000"/>
                  </a:schemeClr>
                </a:solidFill>
                <a:cs typeface="Arial" panose="020B0604020202020204" pitchFamily="34" charset="0"/>
              </a:rPr>
              <a:t>sosyal ve </a:t>
            </a:r>
            <a:r>
              <a:rPr sz="1600" spc="-10" dirty="0">
                <a:solidFill>
                  <a:schemeClr val="accent3">
                    <a:lumMod val="50000"/>
                  </a:schemeClr>
                </a:solidFill>
                <a:cs typeface="Arial" panose="020B0604020202020204" pitchFamily="34" charset="0"/>
              </a:rPr>
              <a:t>politik </a:t>
            </a:r>
            <a:r>
              <a:rPr sz="1600" spc="-5" dirty="0">
                <a:solidFill>
                  <a:schemeClr val="accent3">
                    <a:lumMod val="50000"/>
                  </a:schemeClr>
                </a:solidFill>
                <a:cs typeface="Arial" panose="020B0604020202020204" pitchFamily="34" charset="0"/>
              </a:rPr>
              <a:t>sorunlarını tanıma, </a:t>
            </a:r>
            <a:r>
              <a:rPr sz="1600" spc="-10" dirty="0">
                <a:solidFill>
                  <a:schemeClr val="accent3">
                    <a:lumMod val="50000"/>
                  </a:schemeClr>
                </a:solidFill>
                <a:cs typeface="Arial" panose="020B0604020202020204" pitchFamily="34" charset="0"/>
              </a:rPr>
              <a:t>şeylerin farklı  </a:t>
            </a:r>
            <a:r>
              <a:rPr sz="1600" spc="-5" dirty="0">
                <a:solidFill>
                  <a:schemeClr val="accent3">
                    <a:lumMod val="50000"/>
                  </a:schemeClr>
                </a:solidFill>
                <a:cs typeface="Arial" panose="020B0604020202020204" pitchFamily="34" charset="0"/>
              </a:rPr>
              <a:t>olabileceğini </a:t>
            </a:r>
            <a:r>
              <a:rPr sz="1600" spc="-10" dirty="0">
                <a:solidFill>
                  <a:schemeClr val="accent3">
                    <a:lumMod val="50000"/>
                  </a:schemeClr>
                </a:solidFill>
                <a:cs typeface="Arial" panose="020B0604020202020204" pitchFamily="34" charset="0"/>
              </a:rPr>
              <a:t>fark </a:t>
            </a:r>
            <a:r>
              <a:rPr sz="1600" spc="-5" dirty="0">
                <a:solidFill>
                  <a:schemeClr val="accent3">
                    <a:lumMod val="50000"/>
                  </a:schemeClr>
                </a:solidFill>
                <a:cs typeface="Arial" panose="020B0604020202020204" pitchFamily="34" charset="0"/>
              </a:rPr>
              <a:t>etme </a:t>
            </a:r>
            <a:r>
              <a:rPr sz="1600" spc="-15" dirty="0">
                <a:solidFill>
                  <a:schemeClr val="accent3">
                    <a:lumMod val="50000"/>
                  </a:schemeClr>
                </a:solidFill>
                <a:cs typeface="Arial" panose="020B0604020202020204" pitchFamily="34" charset="0"/>
              </a:rPr>
              <a:t>ve </a:t>
            </a:r>
            <a:r>
              <a:rPr sz="1600" spc="-5" dirty="0">
                <a:solidFill>
                  <a:schemeClr val="accent3">
                    <a:lumMod val="50000"/>
                  </a:schemeClr>
                </a:solidFill>
                <a:cs typeface="Arial" panose="020B0604020202020204" pitchFamily="34" charset="0"/>
              </a:rPr>
              <a:t>bir durumu olduğu gibi,  insanların yaşamlarını </a:t>
            </a:r>
            <a:r>
              <a:rPr sz="1600" spc="-15" dirty="0">
                <a:solidFill>
                  <a:schemeClr val="accent3">
                    <a:lumMod val="50000"/>
                  </a:schemeClr>
                </a:solidFill>
                <a:cs typeface="Arial" panose="020B0604020202020204" pitchFamily="34" charset="0"/>
              </a:rPr>
              <a:t>iyileştiren </a:t>
            </a:r>
            <a:r>
              <a:rPr sz="1600" spc="-10" dirty="0">
                <a:solidFill>
                  <a:schemeClr val="accent3">
                    <a:lumMod val="50000"/>
                  </a:schemeClr>
                </a:solidFill>
                <a:cs typeface="Arial" panose="020B0604020202020204" pitchFamily="34" charset="0"/>
              </a:rPr>
              <a:t>bir </a:t>
            </a:r>
            <a:r>
              <a:rPr sz="1600" spc="-5" dirty="0">
                <a:solidFill>
                  <a:schemeClr val="accent3">
                    <a:lumMod val="50000"/>
                  </a:schemeClr>
                </a:solidFill>
                <a:cs typeface="Arial" panose="020B0604020202020204" pitchFamily="34" charset="0"/>
              </a:rPr>
              <a:t>duruma  </a:t>
            </a:r>
            <a:r>
              <a:rPr sz="1600" spc="-10" dirty="0">
                <a:solidFill>
                  <a:schemeClr val="accent3">
                    <a:lumMod val="50000"/>
                  </a:schemeClr>
                </a:solidFill>
                <a:cs typeface="Arial" panose="020B0604020202020204" pitchFamily="34" charset="0"/>
              </a:rPr>
              <a:t>dönüştürmek </a:t>
            </a:r>
            <a:r>
              <a:rPr sz="1600" spc="-5" dirty="0">
                <a:solidFill>
                  <a:schemeClr val="accent3">
                    <a:lumMod val="50000"/>
                  </a:schemeClr>
                </a:solidFill>
                <a:cs typeface="Arial" panose="020B0604020202020204" pitchFamily="34" charset="0"/>
              </a:rPr>
              <a:t>için deneyim </a:t>
            </a:r>
            <a:r>
              <a:rPr sz="1600" spc="-15" dirty="0">
                <a:solidFill>
                  <a:schemeClr val="accent3">
                    <a:lumMod val="50000"/>
                  </a:schemeClr>
                </a:solidFill>
                <a:cs typeface="Arial" panose="020B0604020202020204" pitchFamily="34" charset="0"/>
              </a:rPr>
              <a:t>ve </a:t>
            </a:r>
            <a:r>
              <a:rPr sz="1600" dirty="0">
                <a:solidFill>
                  <a:schemeClr val="accent3">
                    <a:lumMod val="50000"/>
                  </a:schemeClr>
                </a:solidFill>
                <a:cs typeface="Arial" panose="020B0604020202020204" pitchFamily="34" charset="0"/>
              </a:rPr>
              <a:t>bağlamın </a:t>
            </a:r>
            <a:r>
              <a:rPr sz="1600" spc="-5" dirty="0">
                <a:solidFill>
                  <a:schemeClr val="accent3">
                    <a:lumMod val="50000"/>
                  </a:schemeClr>
                </a:solidFill>
                <a:cs typeface="Arial" panose="020B0604020202020204" pitchFamily="34" charset="0"/>
              </a:rPr>
              <a:t>karmaşık  </a:t>
            </a:r>
            <a:r>
              <a:rPr sz="1600" spc="-10" dirty="0">
                <a:solidFill>
                  <a:schemeClr val="accent3">
                    <a:lumMod val="50000"/>
                  </a:schemeClr>
                </a:solidFill>
                <a:cs typeface="Arial" panose="020B0604020202020204" pitchFamily="34" charset="0"/>
              </a:rPr>
              <a:t>öğelerini </a:t>
            </a:r>
            <a:r>
              <a:rPr sz="1600" spc="-5" dirty="0">
                <a:solidFill>
                  <a:schemeClr val="accent3">
                    <a:lumMod val="50000"/>
                  </a:schemeClr>
                </a:solidFill>
                <a:cs typeface="Arial" panose="020B0604020202020204" pitchFamily="34" charset="0"/>
              </a:rPr>
              <a:t>bir </a:t>
            </a:r>
            <a:r>
              <a:rPr sz="1600" spc="-20" dirty="0">
                <a:solidFill>
                  <a:schemeClr val="accent3">
                    <a:lumMod val="50000"/>
                  </a:schemeClr>
                </a:solidFill>
                <a:cs typeface="Arial" panose="020B0604020202020204" pitchFamily="34" charset="0"/>
              </a:rPr>
              <a:t>araya </a:t>
            </a:r>
            <a:r>
              <a:rPr sz="1600" spc="-5" dirty="0">
                <a:solidFill>
                  <a:schemeClr val="accent3">
                    <a:lumMod val="50000"/>
                  </a:schemeClr>
                </a:solidFill>
                <a:cs typeface="Arial" panose="020B0604020202020204" pitchFamily="34" charset="0"/>
              </a:rPr>
              <a:t>getirme</a:t>
            </a:r>
            <a:r>
              <a:rPr sz="1600" spc="40" dirty="0">
                <a:solidFill>
                  <a:schemeClr val="accent3">
                    <a:lumMod val="50000"/>
                  </a:schemeClr>
                </a:solidFill>
                <a:cs typeface="Arial" panose="020B0604020202020204" pitchFamily="34" charset="0"/>
              </a:rPr>
              <a:t> </a:t>
            </a:r>
            <a:r>
              <a:rPr sz="1600" spc="-25" dirty="0">
                <a:solidFill>
                  <a:schemeClr val="accent3">
                    <a:lumMod val="50000"/>
                  </a:schemeClr>
                </a:solidFill>
                <a:cs typeface="Arial" panose="020B0604020202020204" pitchFamily="34" charset="0"/>
              </a:rPr>
              <a:t>yeteneğidir.</a:t>
            </a:r>
            <a:endParaRPr sz="1600" dirty="0">
              <a:solidFill>
                <a:schemeClr val="accent3">
                  <a:lumMod val="50000"/>
                </a:schemeClr>
              </a:solidFill>
              <a:cs typeface="Arial" panose="020B0604020202020204" pitchFamily="34" charset="0"/>
            </a:endParaRPr>
          </a:p>
          <a:p>
            <a:pPr marL="332740" marR="5080" indent="-320040" algn="just">
              <a:lnSpc>
                <a:spcPct val="91300"/>
              </a:lnSpc>
              <a:spcBef>
                <a:spcPts val="890"/>
              </a:spcBef>
              <a:buClr>
                <a:srgbClr val="9B56D2"/>
              </a:buClr>
              <a:buFont typeface="Wingdings"/>
              <a:buChar char=""/>
              <a:tabLst>
                <a:tab pos="332105" algn="l"/>
                <a:tab pos="332740" algn="l"/>
              </a:tabLst>
            </a:pPr>
            <a:r>
              <a:rPr sz="1600" spc="-10" dirty="0">
                <a:solidFill>
                  <a:schemeClr val="accent3">
                    <a:lumMod val="50000"/>
                  </a:schemeClr>
                </a:solidFill>
                <a:cs typeface="Arial" panose="020B0604020202020204" pitchFamily="34" charset="0"/>
              </a:rPr>
              <a:t>Özgürleştirici </a:t>
            </a:r>
            <a:r>
              <a:rPr sz="1600" spc="-5" dirty="0">
                <a:solidFill>
                  <a:schemeClr val="accent3">
                    <a:lumMod val="50000"/>
                  </a:schemeClr>
                </a:solidFill>
                <a:cs typeface="Arial" panose="020B0604020202020204" pitchFamily="34" charset="0"/>
              </a:rPr>
              <a:t>bilme, </a:t>
            </a:r>
            <a:r>
              <a:rPr sz="1600" spc="-10" dirty="0">
                <a:solidFill>
                  <a:schemeClr val="accent3">
                    <a:lumMod val="50000"/>
                  </a:schemeClr>
                </a:solidFill>
                <a:cs typeface="Arial" panose="020B0604020202020204" pitchFamily="34" charset="0"/>
              </a:rPr>
              <a:t>toplumdaki </a:t>
            </a:r>
            <a:r>
              <a:rPr sz="1600" spc="-5" dirty="0">
                <a:solidFill>
                  <a:schemeClr val="accent3">
                    <a:lumMod val="50000"/>
                  </a:schemeClr>
                </a:solidFill>
                <a:cs typeface="Arial" panose="020B0604020202020204" pitchFamily="34" charset="0"/>
              </a:rPr>
              <a:t>bazı gruplar </a:t>
            </a:r>
            <a:r>
              <a:rPr sz="1600" spc="-10" dirty="0">
                <a:solidFill>
                  <a:schemeClr val="accent3">
                    <a:lumMod val="50000"/>
                  </a:schemeClr>
                </a:solidFill>
                <a:cs typeface="Arial" panose="020B0604020202020204" pitchFamily="34" charset="0"/>
              </a:rPr>
              <a:t>için  </a:t>
            </a:r>
            <a:r>
              <a:rPr sz="1600" spc="-5" dirty="0">
                <a:solidFill>
                  <a:schemeClr val="accent3">
                    <a:lumMod val="50000"/>
                  </a:schemeClr>
                </a:solidFill>
                <a:cs typeface="Arial" panose="020B0604020202020204" pitchFamily="34" charset="0"/>
              </a:rPr>
              <a:t>adil </a:t>
            </a:r>
            <a:r>
              <a:rPr sz="1600" spc="-10" dirty="0">
                <a:solidFill>
                  <a:schemeClr val="accent3">
                    <a:lumMod val="50000"/>
                  </a:schemeClr>
                </a:solidFill>
                <a:cs typeface="Arial" panose="020B0604020202020204" pitchFamily="34" charset="0"/>
              </a:rPr>
              <a:t>olmayan </a:t>
            </a:r>
            <a:r>
              <a:rPr sz="1600" spc="-5" dirty="0">
                <a:solidFill>
                  <a:schemeClr val="accent3">
                    <a:lumMod val="50000"/>
                  </a:schemeClr>
                </a:solidFill>
                <a:cs typeface="Arial" panose="020B0604020202020204" pitchFamily="34" charset="0"/>
              </a:rPr>
              <a:t>bir </a:t>
            </a:r>
            <a:r>
              <a:rPr sz="1600" spc="-20" dirty="0">
                <a:solidFill>
                  <a:schemeClr val="accent3">
                    <a:lumMod val="50000"/>
                  </a:schemeClr>
                </a:solidFill>
                <a:cs typeface="Arial" panose="020B0604020202020204" pitchFamily="34" charset="0"/>
              </a:rPr>
              <a:t>statükoyu </a:t>
            </a:r>
            <a:r>
              <a:rPr sz="1600" spc="-5" dirty="0">
                <a:solidFill>
                  <a:schemeClr val="accent3">
                    <a:lumMod val="50000"/>
                  </a:schemeClr>
                </a:solidFill>
                <a:cs typeface="Arial" panose="020B0604020202020204" pitchFamily="34" charset="0"/>
              </a:rPr>
              <a:t>sürdürmek için sorunlu  </a:t>
            </a:r>
            <a:r>
              <a:rPr sz="1600" spc="-10" dirty="0">
                <a:solidFill>
                  <a:schemeClr val="accent3">
                    <a:lumMod val="50000"/>
                  </a:schemeClr>
                </a:solidFill>
                <a:cs typeface="Arial" panose="020B0604020202020204" pitchFamily="34" charset="0"/>
              </a:rPr>
              <a:t>koşulların </a:t>
            </a:r>
            <a:r>
              <a:rPr sz="1600" spc="-5" dirty="0">
                <a:solidFill>
                  <a:schemeClr val="accent3">
                    <a:lumMod val="50000"/>
                  </a:schemeClr>
                </a:solidFill>
                <a:cs typeface="Arial" panose="020B0604020202020204" pitchFamily="34" charset="0"/>
              </a:rPr>
              <a:t>nasıl </a:t>
            </a:r>
            <a:r>
              <a:rPr sz="1600" spc="-10" dirty="0">
                <a:solidFill>
                  <a:schemeClr val="accent3">
                    <a:lumMod val="50000"/>
                  </a:schemeClr>
                </a:solidFill>
                <a:cs typeface="Arial" panose="020B0604020202020204" pitchFamily="34" charset="0"/>
              </a:rPr>
              <a:t>birleştiği, yeniden </a:t>
            </a:r>
            <a:r>
              <a:rPr sz="1600" spc="-15" dirty="0">
                <a:solidFill>
                  <a:schemeClr val="accent3">
                    <a:lumMod val="50000"/>
                  </a:schemeClr>
                </a:solidFill>
                <a:cs typeface="Arial" panose="020B0604020202020204" pitchFamily="34" charset="0"/>
              </a:rPr>
              <a:t>ürettiği ve  </a:t>
            </a:r>
            <a:r>
              <a:rPr sz="1600" spc="-10" dirty="0">
                <a:solidFill>
                  <a:schemeClr val="accent3">
                    <a:lumMod val="50000"/>
                  </a:schemeClr>
                </a:solidFill>
                <a:cs typeface="Arial" panose="020B0604020202020204" pitchFamily="34" charset="0"/>
              </a:rPr>
              <a:t>yerinde kaldığı konusunda farkındalık</a:t>
            </a:r>
            <a:r>
              <a:rPr sz="1600" spc="25" dirty="0">
                <a:solidFill>
                  <a:schemeClr val="accent3">
                    <a:lumMod val="50000"/>
                  </a:schemeClr>
                </a:solidFill>
                <a:cs typeface="Arial" panose="020B0604020202020204" pitchFamily="34" charset="0"/>
              </a:rPr>
              <a:t> </a:t>
            </a:r>
            <a:r>
              <a:rPr sz="1600" spc="-30" dirty="0">
                <a:solidFill>
                  <a:schemeClr val="accent3">
                    <a:lumMod val="50000"/>
                  </a:schemeClr>
                </a:solidFill>
                <a:cs typeface="Arial" panose="020B0604020202020204" pitchFamily="34" charset="0"/>
              </a:rPr>
              <a:t>geliştirir.</a:t>
            </a:r>
            <a:endParaRPr sz="1600" dirty="0">
              <a:solidFill>
                <a:schemeClr val="accent3">
                  <a:lumMod val="50000"/>
                </a:schemeClr>
              </a:solidFill>
              <a:cs typeface="Arial" panose="020B0604020202020204" pitchFamily="34" charset="0"/>
            </a:endParaRPr>
          </a:p>
          <a:p>
            <a:pPr marL="332740" marR="22225" indent="-320040" algn="just">
              <a:lnSpc>
                <a:spcPct val="91100"/>
              </a:lnSpc>
              <a:spcBef>
                <a:spcPts val="890"/>
              </a:spcBef>
              <a:buClr>
                <a:srgbClr val="9B56D2"/>
              </a:buClr>
              <a:buFont typeface="Wingdings"/>
              <a:buChar char=""/>
              <a:tabLst>
                <a:tab pos="332105" algn="l"/>
                <a:tab pos="332740" algn="l"/>
              </a:tabLst>
            </a:pPr>
            <a:r>
              <a:rPr sz="1600" spc="-20" dirty="0">
                <a:solidFill>
                  <a:schemeClr val="accent3">
                    <a:lumMod val="50000"/>
                  </a:schemeClr>
                </a:solidFill>
                <a:cs typeface="Arial" panose="020B0604020202020204" pitchFamily="34" charset="0"/>
              </a:rPr>
              <a:t>Toplumsal </a:t>
            </a:r>
            <a:r>
              <a:rPr sz="1600" spc="-10" dirty="0">
                <a:solidFill>
                  <a:schemeClr val="accent3">
                    <a:lumMod val="50000"/>
                  </a:schemeClr>
                </a:solidFill>
                <a:cs typeface="Arial" panose="020B0604020202020204" pitchFamily="34" charset="0"/>
              </a:rPr>
              <a:t>adaletsizliklerin </a:t>
            </a:r>
            <a:r>
              <a:rPr sz="1600" spc="-15" dirty="0">
                <a:solidFill>
                  <a:schemeClr val="accent3">
                    <a:lumMod val="50000"/>
                  </a:schemeClr>
                </a:solidFill>
                <a:cs typeface="Arial" panose="020B0604020202020204" pitchFamily="34" charset="0"/>
              </a:rPr>
              <a:t>ve </a:t>
            </a:r>
            <a:r>
              <a:rPr sz="1600" spc="-10" dirty="0">
                <a:solidFill>
                  <a:schemeClr val="accent3">
                    <a:lumMod val="50000"/>
                  </a:schemeClr>
                </a:solidFill>
                <a:cs typeface="Arial" panose="020B0604020202020204" pitchFamily="34" charset="0"/>
              </a:rPr>
              <a:t>eşitsizliklerin  farkında </a:t>
            </a:r>
            <a:r>
              <a:rPr sz="1600" spc="-5" dirty="0">
                <a:solidFill>
                  <a:schemeClr val="accent3">
                    <a:lumMod val="50000"/>
                  </a:schemeClr>
                </a:solidFill>
                <a:cs typeface="Arial" panose="020B0604020202020204" pitchFamily="34" charset="0"/>
              </a:rPr>
              <a:t>olmak, </a:t>
            </a:r>
            <a:r>
              <a:rPr sz="1600" spc="-10" dirty="0">
                <a:solidFill>
                  <a:schemeClr val="accent3">
                    <a:lumMod val="50000"/>
                  </a:schemeClr>
                </a:solidFill>
                <a:cs typeface="Arial" panose="020B0604020202020204" pitchFamily="34" charset="0"/>
              </a:rPr>
              <a:t>özgürleştirmenin bilinmesinin  </a:t>
            </a:r>
            <a:r>
              <a:rPr sz="1600" spc="-15" dirty="0">
                <a:solidFill>
                  <a:schemeClr val="accent3">
                    <a:lumMod val="50000"/>
                  </a:schemeClr>
                </a:solidFill>
                <a:cs typeface="Arial" panose="020B0604020202020204" pitchFamily="34" charset="0"/>
              </a:rPr>
              <a:t>entegre </a:t>
            </a:r>
            <a:r>
              <a:rPr sz="1600" spc="-10" dirty="0">
                <a:solidFill>
                  <a:schemeClr val="accent3">
                    <a:lumMod val="50000"/>
                  </a:schemeClr>
                </a:solidFill>
                <a:cs typeface="Arial" panose="020B0604020202020204" pitchFamily="34" charset="0"/>
              </a:rPr>
              <a:t>ifadesi </a:t>
            </a:r>
            <a:r>
              <a:rPr sz="1600" spc="-5" dirty="0">
                <a:solidFill>
                  <a:schemeClr val="accent3">
                    <a:lumMod val="50000"/>
                  </a:schemeClr>
                </a:solidFill>
                <a:cs typeface="Arial" panose="020B0604020202020204" pitchFamily="34" charset="0"/>
              </a:rPr>
              <a:t>olan </a:t>
            </a:r>
            <a:r>
              <a:rPr sz="1600" spc="-10" dirty="0">
                <a:solidFill>
                  <a:schemeClr val="accent3">
                    <a:lumMod val="50000"/>
                  </a:schemeClr>
                </a:solidFill>
                <a:cs typeface="Arial" panose="020B0604020202020204" pitchFamily="34" charset="0"/>
              </a:rPr>
              <a:t>prakside- </a:t>
            </a:r>
            <a:r>
              <a:rPr sz="1600" dirty="0">
                <a:solidFill>
                  <a:schemeClr val="accent3">
                    <a:lumMod val="50000"/>
                  </a:schemeClr>
                </a:solidFill>
                <a:cs typeface="Arial" panose="020B0604020202020204" pitchFamily="34" charset="0"/>
              </a:rPr>
              <a:t>birçok </a:t>
            </a:r>
            <a:r>
              <a:rPr sz="1600" spc="-5" dirty="0">
                <a:solidFill>
                  <a:schemeClr val="accent3">
                    <a:lumMod val="50000"/>
                  </a:schemeClr>
                </a:solidFill>
                <a:cs typeface="Arial" panose="020B0604020202020204" pitchFamily="34" charset="0"/>
              </a:rPr>
              <a:t>hareketin  birbirini </a:t>
            </a:r>
            <a:r>
              <a:rPr sz="1600" dirty="0">
                <a:solidFill>
                  <a:schemeClr val="accent3">
                    <a:lumMod val="50000"/>
                  </a:schemeClr>
                </a:solidFill>
                <a:cs typeface="Arial" panose="020B0604020202020204" pitchFamily="34" charset="0"/>
              </a:rPr>
              <a:t>mantıklı </a:t>
            </a:r>
            <a:r>
              <a:rPr sz="1600" spc="5" dirty="0">
                <a:solidFill>
                  <a:schemeClr val="accent3">
                    <a:lumMod val="50000"/>
                  </a:schemeClr>
                </a:solidFill>
                <a:cs typeface="Arial" panose="020B0604020202020204" pitchFamily="34" charset="0"/>
              </a:rPr>
              <a:t>biçimde </a:t>
            </a:r>
            <a:r>
              <a:rPr sz="1600" dirty="0">
                <a:solidFill>
                  <a:schemeClr val="accent3">
                    <a:lumMod val="50000"/>
                  </a:schemeClr>
                </a:solidFill>
                <a:cs typeface="Arial" panose="020B0604020202020204" pitchFamily="34" charset="0"/>
              </a:rPr>
              <a:t>izlemesini</a:t>
            </a:r>
            <a:r>
              <a:rPr sz="1600" spc="-210" dirty="0">
                <a:solidFill>
                  <a:schemeClr val="accent3">
                    <a:lumMod val="50000"/>
                  </a:schemeClr>
                </a:solidFill>
                <a:cs typeface="Arial" panose="020B0604020202020204" pitchFamily="34" charset="0"/>
              </a:rPr>
              <a:t> </a:t>
            </a:r>
            <a:r>
              <a:rPr sz="1600" spc="-5" dirty="0">
                <a:solidFill>
                  <a:schemeClr val="accent3">
                    <a:lumMod val="50000"/>
                  </a:schemeClr>
                </a:solidFill>
                <a:cs typeface="Arial" panose="020B0604020202020204" pitchFamily="34" charset="0"/>
              </a:rPr>
              <a:t>gerektiren  </a:t>
            </a:r>
            <a:r>
              <a:rPr sz="1600" spc="-10" dirty="0">
                <a:solidFill>
                  <a:schemeClr val="accent3">
                    <a:lumMod val="50000"/>
                  </a:schemeClr>
                </a:solidFill>
                <a:cs typeface="Arial" panose="020B0604020202020204" pitchFamily="34" charset="0"/>
              </a:rPr>
              <a:t>yalın </a:t>
            </a:r>
            <a:r>
              <a:rPr sz="1600" spc="-5" dirty="0">
                <a:solidFill>
                  <a:schemeClr val="accent3">
                    <a:lumMod val="50000"/>
                  </a:schemeClr>
                </a:solidFill>
                <a:cs typeface="Arial" panose="020B0604020202020204" pitchFamily="34" charset="0"/>
              </a:rPr>
              <a:t>ya da </a:t>
            </a:r>
            <a:r>
              <a:rPr sz="1600" dirty="0">
                <a:solidFill>
                  <a:schemeClr val="accent3">
                    <a:lumMod val="50000"/>
                  </a:schemeClr>
                </a:solidFill>
                <a:cs typeface="Arial" panose="020B0604020202020204" pitchFamily="34" charset="0"/>
              </a:rPr>
              <a:t>karmaşık </a:t>
            </a:r>
            <a:r>
              <a:rPr sz="1600" spc="-5" dirty="0">
                <a:solidFill>
                  <a:schemeClr val="accent3">
                    <a:lumMod val="50000"/>
                  </a:schemeClr>
                </a:solidFill>
                <a:cs typeface="Arial" panose="020B0604020202020204" pitchFamily="34" charset="0"/>
              </a:rPr>
              <a:t>bir </a:t>
            </a:r>
            <a:r>
              <a:rPr sz="1600" spc="-10" dirty="0">
                <a:solidFill>
                  <a:schemeClr val="accent3">
                    <a:lumMod val="50000"/>
                  </a:schemeClr>
                </a:solidFill>
                <a:cs typeface="Arial" panose="020B0604020202020204" pitchFamily="34" charset="0"/>
              </a:rPr>
              <a:t>davranış </a:t>
            </a:r>
            <a:r>
              <a:rPr sz="1600" dirty="0">
                <a:solidFill>
                  <a:schemeClr val="accent3">
                    <a:lumMod val="50000"/>
                  </a:schemeClr>
                </a:solidFill>
                <a:cs typeface="Arial" panose="020B0604020202020204" pitchFamily="34" charset="0"/>
              </a:rPr>
              <a:t>kavramı-  </a:t>
            </a:r>
            <a:r>
              <a:rPr sz="1600" spc="-10" dirty="0">
                <a:solidFill>
                  <a:schemeClr val="accent3">
                    <a:lumMod val="50000"/>
                  </a:schemeClr>
                </a:solidFill>
                <a:cs typeface="Arial" panose="020B0604020202020204" pitchFamily="34" charset="0"/>
              </a:rPr>
              <a:t>doruğa </a:t>
            </a:r>
            <a:r>
              <a:rPr sz="1600" spc="-5" dirty="0">
                <a:solidFill>
                  <a:schemeClr val="accent3">
                    <a:lumMod val="50000"/>
                  </a:schemeClr>
                </a:solidFill>
                <a:cs typeface="Arial" panose="020B0604020202020204" pitchFamily="34" charset="0"/>
              </a:rPr>
              <a:t>ulaşan </a:t>
            </a:r>
            <a:r>
              <a:rPr sz="1600" spc="-15" dirty="0">
                <a:solidFill>
                  <a:schemeClr val="accent3">
                    <a:lumMod val="50000"/>
                  </a:schemeClr>
                </a:solidFill>
                <a:cs typeface="Arial" panose="020B0604020202020204" pitchFamily="34" charset="0"/>
              </a:rPr>
              <a:t>süreçlere yol</a:t>
            </a:r>
            <a:r>
              <a:rPr sz="1600" spc="60" dirty="0">
                <a:solidFill>
                  <a:schemeClr val="accent3">
                    <a:lumMod val="50000"/>
                  </a:schemeClr>
                </a:solidFill>
                <a:cs typeface="Arial" panose="020B0604020202020204" pitchFamily="34" charset="0"/>
              </a:rPr>
              <a:t> </a:t>
            </a:r>
            <a:r>
              <a:rPr sz="1600" spc="-45" dirty="0">
                <a:solidFill>
                  <a:schemeClr val="accent3">
                    <a:lumMod val="50000"/>
                  </a:schemeClr>
                </a:solidFill>
                <a:cs typeface="Arial" panose="020B0604020202020204" pitchFamily="34" charset="0"/>
              </a:rPr>
              <a:t>açar.</a:t>
            </a:r>
            <a:endParaRPr sz="1600" dirty="0">
              <a:solidFill>
                <a:schemeClr val="accent3">
                  <a:lumMod val="50000"/>
                </a:schemeClr>
              </a:solidFill>
              <a:cs typeface="Arial" panose="020B0604020202020204" pitchFamily="34" charset="0"/>
            </a:endParaRPr>
          </a:p>
        </p:txBody>
      </p:sp>
      <p:pic>
        <p:nvPicPr>
          <p:cNvPr id="3" name="Picture 2">
            <a:extLst>
              <a:ext uri="{FF2B5EF4-FFF2-40B4-BE49-F238E27FC236}">
                <a16:creationId xmlns:a16="http://schemas.microsoft.com/office/drawing/2014/main" id="{F2651DF4-7838-41F7-AAA9-98CC9F89E571}"/>
              </a:ext>
            </a:extLst>
          </p:cNvPr>
          <p:cNvPicPr/>
          <p:nvPr/>
        </p:nvPicPr>
        <p:blipFill>
          <a:blip r:embed="rId2"/>
          <a:stretch>
            <a:fillRect/>
          </a:stretch>
        </p:blipFill>
        <p:spPr>
          <a:xfrm>
            <a:off x="5527040" y="1111942"/>
            <a:ext cx="6309360" cy="4760538"/>
          </a:xfrm>
          <a:prstGeom prst="rect">
            <a:avLst/>
          </a:prstGeom>
        </p:spPr>
      </p:pic>
    </p:spTree>
    <p:extLst>
      <p:ext uri="{BB962C8B-B14F-4D97-AF65-F5344CB8AC3E}">
        <p14:creationId xmlns:p14="http://schemas.microsoft.com/office/powerpoint/2010/main" val="12539887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18943" y="668022"/>
            <a:ext cx="4507865" cy="566822"/>
          </a:xfrm>
          <a:prstGeom prst="rect">
            <a:avLst/>
          </a:prstGeom>
        </p:spPr>
        <p:txBody>
          <a:bodyPr vert="horz" wrap="square" lIns="0" tIns="12700" rIns="0" bIns="0" rtlCol="0">
            <a:spAutoFit/>
          </a:bodyPr>
          <a:lstStyle/>
          <a:p>
            <a:pPr marL="12700">
              <a:lnSpc>
                <a:spcPct val="100000"/>
              </a:lnSpc>
              <a:spcBef>
                <a:spcPts val="100"/>
              </a:spcBef>
            </a:pPr>
            <a:r>
              <a:rPr sz="3600" b="1" spc="-5" dirty="0">
                <a:solidFill>
                  <a:srgbClr val="4461A3"/>
                </a:solidFill>
              </a:rPr>
              <a:t>SIFIR </a:t>
            </a:r>
            <a:r>
              <a:rPr sz="3600" b="1" spc="-75" dirty="0">
                <a:solidFill>
                  <a:srgbClr val="4461A3"/>
                </a:solidFill>
              </a:rPr>
              <a:t>ATIK</a:t>
            </a:r>
            <a:r>
              <a:rPr sz="3600" b="1" spc="-45" dirty="0">
                <a:solidFill>
                  <a:srgbClr val="4461A3"/>
                </a:solidFill>
              </a:rPr>
              <a:t> </a:t>
            </a:r>
            <a:r>
              <a:rPr sz="3600" b="1" spc="-20" dirty="0">
                <a:solidFill>
                  <a:srgbClr val="4461A3"/>
                </a:solidFill>
              </a:rPr>
              <a:t>YÖNETMELİĞİ</a:t>
            </a:r>
          </a:p>
        </p:txBody>
      </p:sp>
      <p:sp>
        <p:nvSpPr>
          <p:cNvPr id="3" name="object 3"/>
          <p:cNvSpPr txBox="1"/>
          <p:nvPr/>
        </p:nvSpPr>
        <p:spPr>
          <a:xfrm>
            <a:off x="441948" y="1456516"/>
            <a:ext cx="6717804" cy="4047647"/>
          </a:xfrm>
          <a:prstGeom prst="rect">
            <a:avLst/>
          </a:prstGeom>
        </p:spPr>
        <p:txBody>
          <a:bodyPr vert="horz" wrap="square" lIns="0" tIns="48895" rIns="0" bIns="0" rtlCol="0">
            <a:spAutoFit/>
          </a:bodyPr>
          <a:lstStyle/>
          <a:p>
            <a:pPr marL="12700" marR="5080" algn="just">
              <a:lnSpc>
                <a:spcPct val="90000"/>
              </a:lnSpc>
              <a:spcBef>
                <a:spcPts val="385"/>
              </a:spcBef>
            </a:pPr>
            <a:r>
              <a:rPr sz="2400" spc="-10" dirty="0">
                <a:solidFill>
                  <a:schemeClr val="accent3">
                    <a:lumMod val="50000"/>
                  </a:schemeClr>
                </a:solidFill>
                <a:cs typeface="Times New Roman"/>
              </a:rPr>
              <a:t>Bu </a:t>
            </a:r>
            <a:r>
              <a:rPr sz="2400" spc="-5" dirty="0">
                <a:solidFill>
                  <a:schemeClr val="accent3">
                    <a:lumMod val="50000"/>
                  </a:schemeClr>
                </a:solidFill>
                <a:cs typeface="Times New Roman"/>
              </a:rPr>
              <a:t>Yönetmeliğin amacı,  hammadde </a:t>
            </a:r>
            <a:r>
              <a:rPr sz="2400" dirty="0">
                <a:solidFill>
                  <a:schemeClr val="accent3">
                    <a:lumMod val="50000"/>
                  </a:schemeClr>
                </a:solidFill>
                <a:cs typeface="Times New Roman"/>
              </a:rPr>
              <a:t>ve </a:t>
            </a:r>
            <a:r>
              <a:rPr sz="2400" spc="-10" dirty="0">
                <a:solidFill>
                  <a:schemeClr val="accent3">
                    <a:lumMod val="50000"/>
                  </a:schemeClr>
                </a:solidFill>
                <a:cs typeface="Times New Roman"/>
              </a:rPr>
              <a:t>doğal  kaynakların </a:t>
            </a:r>
            <a:r>
              <a:rPr sz="2400" spc="-5" dirty="0">
                <a:solidFill>
                  <a:schemeClr val="accent3">
                    <a:lumMod val="50000"/>
                  </a:schemeClr>
                </a:solidFill>
                <a:cs typeface="Times New Roman"/>
              </a:rPr>
              <a:t>etkin </a:t>
            </a:r>
            <a:r>
              <a:rPr sz="2400" spc="-10" dirty="0">
                <a:solidFill>
                  <a:schemeClr val="accent3">
                    <a:lumMod val="50000"/>
                  </a:schemeClr>
                </a:solidFill>
                <a:cs typeface="Times New Roman"/>
              </a:rPr>
              <a:t>yönetimi  </a:t>
            </a:r>
            <a:r>
              <a:rPr sz="2400" dirty="0">
                <a:solidFill>
                  <a:schemeClr val="accent3">
                    <a:lumMod val="50000"/>
                  </a:schemeClr>
                </a:solidFill>
                <a:cs typeface="Times New Roman"/>
              </a:rPr>
              <a:t>ile </a:t>
            </a:r>
            <a:r>
              <a:rPr sz="2400" spc="-5" dirty="0">
                <a:solidFill>
                  <a:schemeClr val="accent3">
                    <a:lumMod val="50000"/>
                  </a:schemeClr>
                </a:solidFill>
                <a:cs typeface="Times New Roman"/>
              </a:rPr>
              <a:t>sürdürülebilir kalkınma  ilkeleri doğrultusunda atık  </a:t>
            </a:r>
            <a:r>
              <a:rPr sz="2400" spc="-10" dirty="0">
                <a:solidFill>
                  <a:schemeClr val="accent3">
                    <a:lumMod val="50000"/>
                  </a:schemeClr>
                </a:solidFill>
                <a:cs typeface="Times New Roman"/>
              </a:rPr>
              <a:t>yönetimi </a:t>
            </a:r>
            <a:r>
              <a:rPr sz="2400" spc="-5" dirty="0">
                <a:solidFill>
                  <a:schemeClr val="accent3">
                    <a:lumMod val="50000"/>
                  </a:schemeClr>
                </a:solidFill>
                <a:cs typeface="Times New Roman"/>
              </a:rPr>
              <a:t>süreçlerinde çevre  </a:t>
            </a:r>
            <a:r>
              <a:rPr sz="2400" dirty="0">
                <a:solidFill>
                  <a:schemeClr val="accent3">
                    <a:lumMod val="50000"/>
                  </a:schemeClr>
                </a:solidFill>
                <a:cs typeface="Times New Roman"/>
              </a:rPr>
              <a:t>ve insan </a:t>
            </a:r>
            <a:r>
              <a:rPr sz="2400" spc="-10" dirty="0">
                <a:solidFill>
                  <a:schemeClr val="accent3">
                    <a:lumMod val="50000"/>
                  </a:schemeClr>
                </a:solidFill>
                <a:cs typeface="Times New Roman"/>
              </a:rPr>
              <a:t>sağlığının </a:t>
            </a:r>
            <a:r>
              <a:rPr sz="2400" dirty="0">
                <a:solidFill>
                  <a:schemeClr val="accent3">
                    <a:lumMod val="50000"/>
                  </a:schemeClr>
                </a:solidFill>
                <a:cs typeface="Times New Roman"/>
              </a:rPr>
              <a:t>ve tüm  </a:t>
            </a:r>
            <a:r>
              <a:rPr sz="2400" spc="-15" dirty="0">
                <a:solidFill>
                  <a:schemeClr val="accent3">
                    <a:lumMod val="50000"/>
                  </a:schemeClr>
                </a:solidFill>
                <a:cs typeface="Times New Roman"/>
              </a:rPr>
              <a:t>kaynakların </a:t>
            </a:r>
            <a:r>
              <a:rPr sz="2400" spc="-5" dirty="0">
                <a:solidFill>
                  <a:schemeClr val="accent3">
                    <a:lumMod val="50000"/>
                  </a:schemeClr>
                </a:solidFill>
                <a:cs typeface="Times New Roman"/>
              </a:rPr>
              <a:t>korunmasını  </a:t>
            </a:r>
            <a:r>
              <a:rPr sz="2400" spc="-15" dirty="0">
                <a:solidFill>
                  <a:schemeClr val="accent3">
                    <a:lumMod val="50000"/>
                  </a:schemeClr>
                </a:solidFill>
                <a:cs typeface="Times New Roman"/>
              </a:rPr>
              <a:t>hedefleyen </a:t>
            </a:r>
            <a:r>
              <a:rPr sz="2400" spc="-5" dirty="0">
                <a:solidFill>
                  <a:schemeClr val="accent3">
                    <a:lumMod val="50000"/>
                  </a:schemeClr>
                </a:solidFill>
                <a:cs typeface="Times New Roman"/>
              </a:rPr>
              <a:t>sıfır atık  </a:t>
            </a:r>
            <a:r>
              <a:rPr sz="2400" spc="-15" dirty="0">
                <a:solidFill>
                  <a:schemeClr val="accent3">
                    <a:lumMod val="50000"/>
                  </a:schemeClr>
                </a:solidFill>
                <a:cs typeface="Times New Roman"/>
              </a:rPr>
              <a:t>yönetim </a:t>
            </a:r>
            <a:r>
              <a:rPr sz="2400" dirty="0">
                <a:solidFill>
                  <a:schemeClr val="accent3">
                    <a:lumMod val="50000"/>
                  </a:schemeClr>
                </a:solidFill>
                <a:cs typeface="Times New Roman"/>
              </a:rPr>
              <a:t>sisteminin  </a:t>
            </a:r>
            <a:r>
              <a:rPr sz="2400" spc="-5" dirty="0">
                <a:solidFill>
                  <a:schemeClr val="accent3">
                    <a:lumMod val="50000"/>
                  </a:schemeClr>
                </a:solidFill>
                <a:cs typeface="Times New Roman"/>
              </a:rPr>
              <a:t>kurulmasına,</a:t>
            </a:r>
            <a:endParaRPr sz="2400" dirty="0">
              <a:solidFill>
                <a:schemeClr val="accent3">
                  <a:lumMod val="50000"/>
                </a:schemeClr>
              </a:solidFill>
              <a:cs typeface="Times New Roman"/>
            </a:endParaRPr>
          </a:p>
          <a:p>
            <a:pPr marL="12700" algn="just">
              <a:lnSpc>
                <a:spcPts val="2450"/>
              </a:lnSpc>
            </a:pPr>
            <a:r>
              <a:rPr sz="2400" spc="-10" dirty="0">
                <a:solidFill>
                  <a:schemeClr val="accent3">
                    <a:lumMod val="50000"/>
                  </a:schemeClr>
                </a:solidFill>
                <a:cs typeface="Times New Roman"/>
              </a:rPr>
              <a:t>yaygınlaştırılmasına,</a:t>
            </a:r>
            <a:endParaRPr sz="2400" dirty="0">
              <a:solidFill>
                <a:schemeClr val="accent3">
                  <a:lumMod val="50000"/>
                </a:schemeClr>
              </a:solidFill>
              <a:cs typeface="Times New Roman"/>
            </a:endParaRPr>
          </a:p>
          <a:p>
            <a:pPr marL="12700" algn="just">
              <a:lnSpc>
                <a:spcPts val="2595"/>
              </a:lnSpc>
            </a:pPr>
            <a:r>
              <a:rPr sz="2400" spc="-5" dirty="0">
                <a:solidFill>
                  <a:schemeClr val="accent3">
                    <a:lumMod val="50000"/>
                  </a:schemeClr>
                </a:solidFill>
                <a:cs typeface="Times New Roman"/>
              </a:rPr>
              <a:t>geliştirilmesine,</a:t>
            </a:r>
            <a:endParaRPr sz="2400" dirty="0">
              <a:solidFill>
                <a:schemeClr val="accent3">
                  <a:lumMod val="50000"/>
                </a:schemeClr>
              </a:solidFill>
              <a:cs typeface="Times New Roman"/>
            </a:endParaRPr>
          </a:p>
          <a:p>
            <a:pPr marL="12700" algn="just">
              <a:lnSpc>
                <a:spcPts val="2595"/>
              </a:lnSpc>
            </a:pPr>
            <a:r>
              <a:rPr sz="2400" spc="-5" dirty="0">
                <a:solidFill>
                  <a:schemeClr val="accent3">
                    <a:lumMod val="50000"/>
                  </a:schemeClr>
                </a:solidFill>
                <a:cs typeface="Times New Roman"/>
              </a:rPr>
              <a:t>izlenmesine,</a:t>
            </a:r>
            <a:r>
              <a:rPr sz="2400" spc="-45" dirty="0">
                <a:solidFill>
                  <a:schemeClr val="accent3">
                    <a:lumMod val="50000"/>
                  </a:schemeClr>
                </a:solidFill>
                <a:cs typeface="Times New Roman"/>
              </a:rPr>
              <a:t> </a:t>
            </a:r>
            <a:r>
              <a:rPr sz="2400" spc="-5" dirty="0">
                <a:solidFill>
                  <a:schemeClr val="accent3">
                    <a:lumMod val="50000"/>
                  </a:schemeClr>
                </a:solidFill>
                <a:cs typeface="Times New Roman"/>
              </a:rPr>
              <a:t>finansmanına,</a:t>
            </a:r>
            <a:endParaRPr sz="2400" dirty="0">
              <a:solidFill>
                <a:schemeClr val="accent3">
                  <a:lumMod val="50000"/>
                </a:schemeClr>
              </a:solidFill>
              <a:cs typeface="Times New Roman"/>
            </a:endParaRPr>
          </a:p>
          <a:p>
            <a:pPr marL="12700" algn="just">
              <a:lnSpc>
                <a:spcPts val="2595"/>
              </a:lnSpc>
            </a:pPr>
            <a:r>
              <a:rPr sz="2400" spc="-20" dirty="0">
                <a:solidFill>
                  <a:schemeClr val="accent3">
                    <a:lumMod val="50000"/>
                  </a:schemeClr>
                </a:solidFill>
                <a:cs typeface="Times New Roman"/>
              </a:rPr>
              <a:t>kayıt </a:t>
            </a:r>
            <a:r>
              <a:rPr sz="2400" spc="-5" dirty="0">
                <a:solidFill>
                  <a:schemeClr val="accent3">
                    <a:lumMod val="50000"/>
                  </a:schemeClr>
                </a:solidFill>
                <a:cs typeface="Times New Roman"/>
              </a:rPr>
              <a:t>altına</a:t>
            </a:r>
            <a:r>
              <a:rPr sz="2400" spc="60" dirty="0">
                <a:solidFill>
                  <a:schemeClr val="accent3">
                    <a:lumMod val="50000"/>
                  </a:schemeClr>
                </a:solidFill>
                <a:cs typeface="Times New Roman"/>
              </a:rPr>
              <a:t> </a:t>
            </a:r>
            <a:r>
              <a:rPr sz="2400" spc="-5" dirty="0">
                <a:solidFill>
                  <a:schemeClr val="accent3">
                    <a:lumMod val="50000"/>
                  </a:schemeClr>
                </a:solidFill>
                <a:cs typeface="Times New Roman"/>
              </a:rPr>
              <a:t>alınarak</a:t>
            </a:r>
            <a:endParaRPr sz="2400" dirty="0">
              <a:solidFill>
                <a:schemeClr val="accent3">
                  <a:lumMod val="50000"/>
                </a:schemeClr>
              </a:solidFill>
              <a:cs typeface="Times New Roman"/>
            </a:endParaRPr>
          </a:p>
          <a:p>
            <a:pPr marL="12700" marR="142875" algn="just">
              <a:lnSpc>
                <a:spcPct val="88800"/>
              </a:lnSpc>
              <a:spcBef>
                <a:spcPts val="180"/>
              </a:spcBef>
            </a:pPr>
            <a:r>
              <a:rPr sz="2400" spc="-5" dirty="0">
                <a:solidFill>
                  <a:schemeClr val="accent3">
                    <a:lumMod val="50000"/>
                  </a:schemeClr>
                </a:solidFill>
                <a:cs typeface="Times New Roman"/>
              </a:rPr>
              <a:t>belgelendirilmesine</a:t>
            </a:r>
            <a:r>
              <a:rPr sz="2400" spc="-40" dirty="0">
                <a:solidFill>
                  <a:schemeClr val="accent3">
                    <a:lumMod val="50000"/>
                  </a:schemeClr>
                </a:solidFill>
                <a:cs typeface="Times New Roman"/>
              </a:rPr>
              <a:t> </a:t>
            </a:r>
            <a:r>
              <a:rPr sz="2400" dirty="0">
                <a:solidFill>
                  <a:schemeClr val="accent3">
                    <a:lumMod val="50000"/>
                  </a:schemeClr>
                </a:solidFill>
                <a:cs typeface="Times New Roman"/>
              </a:rPr>
              <a:t>ilişkin  </a:t>
            </a:r>
            <a:r>
              <a:rPr sz="2400" spc="-10" dirty="0">
                <a:solidFill>
                  <a:schemeClr val="accent3">
                    <a:lumMod val="50000"/>
                  </a:schemeClr>
                </a:solidFill>
                <a:cs typeface="Times New Roman"/>
              </a:rPr>
              <a:t>genel </a:t>
            </a:r>
            <a:r>
              <a:rPr sz="2400" dirty="0">
                <a:solidFill>
                  <a:schemeClr val="accent3">
                    <a:lumMod val="50000"/>
                  </a:schemeClr>
                </a:solidFill>
                <a:cs typeface="Times New Roman"/>
              </a:rPr>
              <a:t>ilke ve </a:t>
            </a:r>
            <a:r>
              <a:rPr sz="2400" spc="-10" dirty="0">
                <a:solidFill>
                  <a:schemeClr val="accent3">
                    <a:lumMod val="50000"/>
                  </a:schemeClr>
                </a:solidFill>
                <a:cs typeface="Times New Roman"/>
              </a:rPr>
              <a:t>esasların  </a:t>
            </a:r>
            <a:r>
              <a:rPr sz="2400" spc="-15" dirty="0">
                <a:solidFill>
                  <a:schemeClr val="accent3">
                    <a:lumMod val="50000"/>
                  </a:schemeClr>
                </a:solidFill>
                <a:cs typeface="Times New Roman"/>
              </a:rPr>
              <a:t>belirlenmesidir.</a:t>
            </a:r>
            <a:endParaRPr sz="2400" dirty="0">
              <a:solidFill>
                <a:schemeClr val="accent3">
                  <a:lumMod val="50000"/>
                </a:schemeClr>
              </a:solidFill>
              <a:cs typeface="Times New Roman"/>
            </a:endParaRPr>
          </a:p>
        </p:txBody>
      </p:sp>
      <p:sp>
        <p:nvSpPr>
          <p:cNvPr id="4" name="object 4"/>
          <p:cNvSpPr/>
          <p:nvPr/>
        </p:nvSpPr>
        <p:spPr>
          <a:xfrm>
            <a:off x="7159752" y="749934"/>
            <a:ext cx="4533485" cy="480752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1923889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2282951" y="845126"/>
            <a:ext cx="7761594" cy="4977107"/>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51377526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1063751" y="969818"/>
            <a:ext cx="9853631" cy="4724400"/>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0671899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534231" y="971274"/>
            <a:ext cx="7529114" cy="1480981"/>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3097322" y="2578400"/>
            <a:ext cx="8415806" cy="1465672"/>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363820" y="4044072"/>
            <a:ext cx="8503089" cy="1691710"/>
          </a:xfrm>
          <a:prstGeom prst="rect">
            <a:avLst/>
          </a:prstGeom>
          <a:blipFill>
            <a:blip r:embed="rId4"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48856462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44996" y="672190"/>
            <a:ext cx="3860165" cy="566822"/>
          </a:xfrm>
          <a:prstGeom prst="rect">
            <a:avLst/>
          </a:prstGeom>
        </p:spPr>
        <p:txBody>
          <a:bodyPr vert="horz" wrap="square" lIns="0" tIns="12700" rIns="0" bIns="0" rtlCol="0">
            <a:spAutoFit/>
          </a:bodyPr>
          <a:lstStyle/>
          <a:p>
            <a:pPr marL="12700">
              <a:lnSpc>
                <a:spcPct val="100000"/>
              </a:lnSpc>
              <a:spcBef>
                <a:spcPts val="100"/>
              </a:spcBef>
            </a:pPr>
            <a:r>
              <a:rPr sz="3600" b="1" dirty="0">
                <a:solidFill>
                  <a:srgbClr val="4461A3"/>
                </a:solidFill>
              </a:rPr>
              <a:t>TIBBİ </a:t>
            </a:r>
            <a:r>
              <a:rPr sz="3600" b="1" spc="-75" dirty="0">
                <a:solidFill>
                  <a:srgbClr val="4461A3"/>
                </a:solidFill>
              </a:rPr>
              <a:t>ATIK</a:t>
            </a:r>
            <a:r>
              <a:rPr sz="3600" b="1" spc="-90" dirty="0">
                <a:solidFill>
                  <a:srgbClr val="4461A3"/>
                </a:solidFill>
              </a:rPr>
              <a:t> </a:t>
            </a:r>
            <a:r>
              <a:rPr sz="3600" b="1" spc="-20" dirty="0">
                <a:solidFill>
                  <a:srgbClr val="4461A3"/>
                </a:solidFill>
              </a:rPr>
              <a:t>YÖNETİMİ</a:t>
            </a:r>
          </a:p>
        </p:txBody>
      </p:sp>
      <p:sp>
        <p:nvSpPr>
          <p:cNvPr id="3" name="object 3"/>
          <p:cNvSpPr txBox="1"/>
          <p:nvPr/>
        </p:nvSpPr>
        <p:spPr>
          <a:xfrm>
            <a:off x="372675" y="1785364"/>
            <a:ext cx="11195871" cy="933332"/>
          </a:xfrm>
          <a:prstGeom prst="rect">
            <a:avLst/>
          </a:prstGeom>
        </p:spPr>
        <p:txBody>
          <a:bodyPr vert="horz" wrap="square" lIns="0" tIns="11430" rIns="0" bIns="0" rtlCol="0">
            <a:spAutoFit/>
          </a:bodyPr>
          <a:lstStyle/>
          <a:p>
            <a:pPr marL="12700" algn="just">
              <a:lnSpc>
                <a:spcPts val="2650"/>
              </a:lnSpc>
              <a:spcBef>
                <a:spcPts val="90"/>
              </a:spcBef>
              <a:tabLst>
                <a:tab pos="1051560" algn="l"/>
                <a:tab pos="2719705" algn="l"/>
                <a:tab pos="3679825" algn="l"/>
                <a:tab pos="5438775" algn="l"/>
                <a:tab pos="6981825" algn="l"/>
                <a:tab pos="7679690" algn="l"/>
              </a:tabLst>
            </a:pPr>
            <a:r>
              <a:rPr sz="2600" spc="80" dirty="0">
                <a:solidFill>
                  <a:schemeClr val="accent3">
                    <a:lumMod val="50000"/>
                  </a:schemeClr>
                </a:solidFill>
                <a:cs typeface="Arial"/>
              </a:rPr>
              <a:t>›</a:t>
            </a:r>
            <a:r>
              <a:rPr sz="2600" spc="270" dirty="0">
                <a:solidFill>
                  <a:schemeClr val="accent3">
                    <a:lumMod val="50000"/>
                  </a:schemeClr>
                </a:solidFill>
                <a:cs typeface="Arial"/>
              </a:rPr>
              <a:t> </a:t>
            </a:r>
            <a:r>
              <a:rPr sz="2000" b="1" spc="-60" dirty="0">
                <a:solidFill>
                  <a:schemeClr val="accent3">
                    <a:lumMod val="50000"/>
                  </a:schemeClr>
                </a:solidFill>
                <a:cs typeface="Arial" panose="020B0604020202020204" pitchFamily="34" charset="0"/>
              </a:rPr>
              <a:t>ATIK	</a:t>
            </a:r>
            <a:r>
              <a:rPr sz="2000" b="1" spc="-15" dirty="0">
                <a:solidFill>
                  <a:schemeClr val="accent3">
                    <a:lumMod val="50000"/>
                  </a:schemeClr>
                </a:solidFill>
                <a:cs typeface="Arial" panose="020B0604020202020204" pitchFamily="34" charset="0"/>
              </a:rPr>
              <a:t>YÖNETİMİ:	</a:t>
            </a:r>
            <a:r>
              <a:rPr sz="2000" spc="-15" dirty="0">
                <a:solidFill>
                  <a:schemeClr val="accent3">
                    <a:lumMod val="50000"/>
                  </a:schemeClr>
                </a:solidFill>
                <a:cs typeface="Arial" panose="020B0604020202020204" pitchFamily="34" charset="0"/>
              </a:rPr>
              <a:t>Atığın	</a:t>
            </a:r>
            <a:r>
              <a:rPr sz="2000" spc="-10" dirty="0">
                <a:solidFill>
                  <a:schemeClr val="accent3">
                    <a:lumMod val="50000"/>
                  </a:schemeClr>
                </a:solidFill>
                <a:cs typeface="Arial" panose="020B0604020202020204" pitchFamily="34" charset="0"/>
              </a:rPr>
              <a:t>toplanması,	</a:t>
            </a:r>
            <a:r>
              <a:rPr sz="2000" spc="-5" dirty="0">
                <a:solidFill>
                  <a:schemeClr val="accent3">
                    <a:lumMod val="50000"/>
                  </a:schemeClr>
                </a:solidFill>
                <a:cs typeface="Arial" panose="020B0604020202020204" pitchFamily="34" charset="0"/>
              </a:rPr>
              <a:t>taşınması,	</a:t>
            </a:r>
            <a:r>
              <a:rPr sz="2000" spc="-10" dirty="0">
                <a:solidFill>
                  <a:schemeClr val="accent3">
                    <a:lumMod val="50000"/>
                  </a:schemeClr>
                </a:solidFill>
                <a:cs typeface="Arial" panose="020B0604020202020204" pitchFamily="34" charset="0"/>
              </a:rPr>
              <a:t>geri	</a:t>
            </a:r>
            <a:r>
              <a:rPr sz="2000" spc="-10" dirty="0" err="1">
                <a:solidFill>
                  <a:schemeClr val="accent3">
                    <a:lumMod val="50000"/>
                  </a:schemeClr>
                </a:solidFill>
                <a:cs typeface="Arial" panose="020B0604020202020204" pitchFamily="34" charset="0"/>
              </a:rPr>
              <a:t>kazanılması</a:t>
            </a:r>
            <a:r>
              <a:rPr sz="2000" spc="-10" dirty="0">
                <a:solidFill>
                  <a:schemeClr val="accent3">
                    <a:lumMod val="50000"/>
                  </a:schemeClr>
                </a:solidFill>
                <a:cs typeface="Arial" panose="020B0604020202020204" pitchFamily="34" charset="0"/>
              </a:rPr>
              <a:t>,</a:t>
            </a:r>
            <a:endParaRPr sz="2000" dirty="0">
              <a:solidFill>
                <a:schemeClr val="accent3">
                  <a:lumMod val="50000"/>
                </a:schemeClr>
              </a:solidFill>
              <a:cs typeface="Arial" panose="020B0604020202020204" pitchFamily="34" charset="0"/>
            </a:endParaRPr>
          </a:p>
          <a:p>
            <a:pPr marL="259079" algn="just">
              <a:lnSpc>
                <a:spcPts val="2185"/>
              </a:lnSpc>
              <a:tabLst>
                <a:tab pos="1481455" algn="l"/>
                <a:tab pos="2823210" algn="l"/>
                <a:tab pos="4045585" algn="l"/>
                <a:tab pos="5655310" algn="l"/>
                <a:tab pos="7313930" algn="l"/>
                <a:tab pos="8399780" algn="l"/>
              </a:tabLst>
            </a:pPr>
            <a:r>
              <a:rPr sz="2000" spc="-10" dirty="0" err="1">
                <a:solidFill>
                  <a:schemeClr val="accent3">
                    <a:lumMod val="50000"/>
                  </a:schemeClr>
                </a:solidFill>
                <a:cs typeface="Arial" panose="020B0604020202020204" pitchFamily="34" charset="0"/>
              </a:rPr>
              <a:t>b</a:t>
            </a:r>
            <a:r>
              <a:rPr sz="2000" dirty="0" err="1">
                <a:solidFill>
                  <a:schemeClr val="accent3">
                    <a:lumMod val="50000"/>
                  </a:schemeClr>
                </a:solidFill>
                <a:cs typeface="Arial" panose="020B0604020202020204" pitchFamily="34" charset="0"/>
              </a:rPr>
              <a:t>e</a:t>
            </a:r>
            <a:r>
              <a:rPr sz="2000" spc="-5" dirty="0" err="1">
                <a:solidFill>
                  <a:schemeClr val="accent3">
                    <a:lumMod val="50000"/>
                  </a:schemeClr>
                </a:solidFill>
                <a:cs typeface="Arial" panose="020B0604020202020204" pitchFamily="34" charset="0"/>
              </a:rPr>
              <a:t>r</a:t>
            </a:r>
            <a:r>
              <a:rPr sz="2000" spc="-30" dirty="0" err="1">
                <a:solidFill>
                  <a:schemeClr val="accent3">
                    <a:lumMod val="50000"/>
                  </a:schemeClr>
                </a:solidFill>
                <a:cs typeface="Arial" panose="020B0604020202020204" pitchFamily="34" charset="0"/>
              </a:rPr>
              <a:t>t</a:t>
            </a:r>
            <a:r>
              <a:rPr sz="2000" spc="-5" dirty="0" err="1">
                <a:solidFill>
                  <a:schemeClr val="accent3">
                    <a:lumMod val="50000"/>
                  </a:schemeClr>
                </a:solidFill>
                <a:cs typeface="Arial" panose="020B0604020202020204" pitchFamily="34" charset="0"/>
              </a:rPr>
              <a:t>a</a:t>
            </a:r>
            <a:r>
              <a:rPr sz="2000" spc="-45" dirty="0" err="1">
                <a:solidFill>
                  <a:schemeClr val="accent3">
                    <a:lumMod val="50000"/>
                  </a:schemeClr>
                </a:solidFill>
                <a:cs typeface="Arial" panose="020B0604020202020204" pitchFamily="34" charset="0"/>
              </a:rPr>
              <a:t>r</a:t>
            </a:r>
            <a:r>
              <a:rPr sz="2000" spc="-25" dirty="0" err="1">
                <a:solidFill>
                  <a:schemeClr val="accent3">
                    <a:lumMod val="50000"/>
                  </a:schemeClr>
                </a:solidFill>
                <a:cs typeface="Arial" panose="020B0604020202020204" pitchFamily="34" charset="0"/>
              </a:rPr>
              <a:t>a</a:t>
            </a:r>
            <a:r>
              <a:rPr sz="2000" spc="-5" dirty="0" err="1">
                <a:solidFill>
                  <a:schemeClr val="accent3">
                    <a:lumMod val="50000"/>
                  </a:schemeClr>
                </a:solidFill>
                <a:cs typeface="Arial" panose="020B0604020202020204" pitchFamily="34" charset="0"/>
              </a:rPr>
              <a:t>f</a:t>
            </a:r>
            <a:r>
              <a:rPr sz="2000" dirty="0">
                <a:solidFill>
                  <a:schemeClr val="accent3">
                    <a:lumMod val="50000"/>
                  </a:schemeClr>
                </a:solidFill>
                <a:cs typeface="Arial" panose="020B0604020202020204" pitchFamily="34" charset="0"/>
              </a:rPr>
              <a:t>	</a:t>
            </a:r>
            <a:r>
              <a:rPr sz="2000" spc="-5" dirty="0" err="1">
                <a:solidFill>
                  <a:schemeClr val="accent3">
                    <a:lumMod val="50000"/>
                  </a:schemeClr>
                </a:solidFill>
                <a:cs typeface="Arial" panose="020B0604020202020204" pitchFamily="34" charset="0"/>
              </a:rPr>
              <a:t>e</a:t>
            </a:r>
            <a:r>
              <a:rPr sz="2000" dirty="0" err="1">
                <a:solidFill>
                  <a:schemeClr val="accent3">
                    <a:lumMod val="50000"/>
                  </a:schemeClr>
                </a:solidFill>
                <a:cs typeface="Arial" panose="020B0604020202020204" pitchFamily="34" charset="0"/>
              </a:rPr>
              <a:t>d</a:t>
            </a:r>
            <a:r>
              <a:rPr sz="2000" spc="-5" dirty="0" err="1">
                <a:solidFill>
                  <a:schemeClr val="accent3">
                    <a:lumMod val="50000"/>
                  </a:schemeClr>
                </a:solidFill>
                <a:cs typeface="Arial" panose="020B0604020202020204" pitchFamily="34" charset="0"/>
              </a:rPr>
              <a:t>ilmesi</a:t>
            </a:r>
            <a:r>
              <a:rPr sz="2000" spc="-5" dirty="0">
                <a:solidFill>
                  <a:schemeClr val="accent3">
                    <a:lumMod val="50000"/>
                  </a:schemeClr>
                </a:solidFill>
                <a:cs typeface="Arial" panose="020B0604020202020204" pitchFamily="34" charset="0"/>
              </a:rPr>
              <a:t>,</a:t>
            </a:r>
            <a:r>
              <a:rPr sz="2000" dirty="0">
                <a:solidFill>
                  <a:schemeClr val="accent3">
                    <a:lumMod val="50000"/>
                  </a:schemeClr>
                </a:solidFill>
                <a:cs typeface="Arial" panose="020B0604020202020204" pitchFamily="34" charset="0"/>
              </a:rPr>
              <a:t>	</a:t>
            </a:r>
            <a:r>
              <a:rPr sz="2000" spc="-10" dirty="0" err="1">
                <a:solidFill>
                  <a:schemeClr val="accent3">
                    <a:lumMod val="50000"/>
                  </a:schemeClr>
                </a:solidFill>
                <a:cs typeface="Arial" panose="020B0604020202020204" pitchFamily="34" charset="0"/>
              </a:rPr>
              <a:t>b</a:t>
            </a:r>
            <a:r>
              <a:rPr sz="2000" dirty="0" err="1">
                <a:solidFill>
                  <a:schemeClr val="accent3">
                    <a:lumMod val="50000"/>
                  </a:schemeClr>
                </a:solidFill>
                <a:cs typeface="Arial" panose="020B0604020202020204" pitchFamily="34" charset="0"/>
              </a:rPr>
              <a:t>e</a:t>
            </a:r>
            <a:r>
              <a:rPr sz="2000" spc="-5" dirty="0" err="1">
                <a:solidFill>
                  <a:schemeClr val="accent3">
                    <a:lumMod val="50000"/>
                  </a:schemeClr>
                </a:solidFill>
                <a:cs typeface="Arial" panose="020B0604020202020204" pitchFamily="34" charset="0"/>
              </a:rPr>
              <a:t>r</a:t>
            </a:r>
            <a:r>
              <a:rPr sz="2000" spc="-30" dirty="0" err="1">
                <a:solidFill>
                  <a:schemeClr val="accent3">
                    <a:lumMod val="50000"/>
                  </a:schemeClr>
                </a:solidFill>
                <a:cs typeface="Arial" panose="020B0604020202020204" pitchFamily="34" charset="0"/>
              </a:rPr>
              <a:t>t</a:t>
            </a:r>
            <a:r>
              <a:rPr sz="2000" spc="-5" dirty="0" err="1">
                <a:solidFill>
                  <a:schemeClr val="accent3">
                    <a:lumMod val="50000"/>
                  </a:schemeClr>
                </a:solidFill>
                <a:cs typeface="Arial" panose="020B0604020202020204" pitchFamily="34" charset="0"/>
              </a:rPr>
              <a:t>a</a:t>
            </a:r>
            <a:r>
              <a:rPr sz="2000" spc="-45" dirty="0" err="1">
                <a:solidFill>
                  <a:schemeClr val="accent3">
                    <a:lumMod val="50000"/>
                  </a:schemeClr>
                </a:solidFill>
                <a:cs typeface="Arial" panose="020B0604020202020204" pitchFamily="34" charset="0"/>
              </a:rPr>
              <a:t>r</a:t>
            </a:r>
            <a:r>
              <a:rPr sz="2000" spc="-25" dirty="0" err="1">
                <a:solidFill>
                  <a:schemeClr val="accent3">
                    <a:lumMod val="50000"/>
                  </a:schemeClr>
                </a:solidFill>
                <a:cs typeface="Arial" panose="020B0604020202020204" pitchFamily="34" charset="0"/>
              </a:rPr>
              <a:t>a</a:t>
            </a:r>
            <a:r>
              <a:rPr sz="2000" spc="-5" dirty="0" err="1">
                <a:solidFill>
                  <a:schemeClr val="accent3">
                    <a:lumMod val="50000"/>
                  </a:schemeClr>
                </a:solidFill>
                <a:cs typeface="Arial" panose="020B0604020202020204" pitchFamily="34" charset="0"/>
              </a:rPr>
              <a:t>f</a:t>
            </a:r>
            <a:r>
              <a:rPr sz="2000" dirty="0">
                <a:solidFill>
                  <a:schemeClr val="accent3">
                    <a:lumMod val="50000"/>
                  </a:schemeClr>
                </a:solidFill>
                <a:cs typeface="Arial" panose="020B0604020202020204" pitchFamily="34" charset="0"/>
              </a:rPr>
              <a:t>	</a:t>
            </a:r>
            <a:r>
              <a:rPr sz="2000" spc="-10" dirty="0" err="1">
                <a:solidFill>
                  <a:schemeClr val="accent3">
                    <a:lumMod val="50000"/>
                  </a:schemeClr>
                </a:solidFill>
                <a:cs typeface="Arial" panose="020B0604020202020204" pitchFamily="34" charset="0"/>
              </a:rPr>
              <a:t>sah</a:t>
            </a:r>
            <a:r>
              <a:rPr sz="2000" dirty="0" err="1">
                <a:solidFill>
                  <a:schemeClr val="accent3">
                    <a:lumMod val="50000"/>
                  </a:schemeClr>
                </a:solidFill>
                <a:cs typeface="Arial" panose="020B0604020202020204" pitchFamily="34" charset="0"/>
              </a:rPr>
              <a:t>a</a:t>
            </a:r>
            <a:r>
              <a:rPr sz="2000" spc="-5" dirty="0" err="1">
                <a:solidFill>
                  <a:schemeClr val="accent3">
                    <a:lumMod val="50000"/>
                  </a:schemeClr>
                </a:solidFill>
                <a:cs typeface="Arial" panose="020B0604020202020204" pitchFamily="34" charset="0"/>
              </a:rPr>
              <a:t>l</a:t>
            </a:r>
            <a:r>
              <a:rPr sz="2000" dirty="0" err="1">
                <a:solidFill>
                  <a:schemeClr val="accent3">
                    <a:lumMod val="50000"/>
                  </a:schemeClr>
                </a:solidFill>
                <a:cs typeface="Arial" panose="020B0604020202020204" pitchFamily="34" charset="0"/>
              </a:rPr>
              <a:t>a</a:t>
            </a:r>
            <a:r>
              <a:rPr sz="2000" spc="-5" dirty="0" err="1">
                <a:solidFill>
                  <a:schemeClr val="accent3">
                    <a:lumMod val="50000"/>
                  </a:schemeClr>
                </a:solidFill>
                <a:cs typeface="Arial" panose="020B0604020202020204" pitchFamily="34" charset="0"/>
              </a:rPr>
              <a:t>r</a:t>
            </a:r>
            <a:r>
              <a:rPr sz="2000" dirty="0" err="1">
                <a:solidFill>
                  <a:schemeClr val="accent3">
                    <a:lumMod val="50000"/>
                  </a:schemeClr>
                </a:solidFill>
                <a:cs typeface="Arial" panose="020B0604020202020204" pitchFamily="34" charset="0"/>
              </a:rPr>
              <a:t>ı</a:t>
            </a:r>
            <a:r>
              <a:rPr sz="2000" spc="-10" dirty="0" err="1">
                <a:solidFill>
                  <a:schemeClr val="accent3">
                    <a:lumMod val="50000"/>
                  </a:schemeClr>
                </a:solidFill>
                <a:cs typeface="Arial" panose="020B0604020202020204" pitchFamily="34" charset="0"/>
              </a:rPr>
              <a:t>n</a:t>
            </a:r>
            <a:r>
              <a:rPr sz="2000" dirty="0" err="1">
                <a:solidFill>
                  <a:schemeClr val="accent3">
                    <a:lumMod val="50000"/>
                  </a:schemeClr>
                </a:solidFill>
                <a:cs typeface="Arial" panose="020B0604020202020204" pitchFamily="34" charset="0"/>
              </a:rPr>
              <a:t>ı</a:t>
            </a:r>
            <a:r>
              <a:rPr sz="2000" spc="-5" dirty="0" err="1">
                <a:solidFill>
                  <a:schemeClr val="accent3">
                    <a:lumMod val="50000"/>
                  </a:schemeClr>
                </a:solidFill>
                <a:cs typeface="Arial" panose="020B0604020202020204" pitchFamily="34" charset="0"/>
              </a:rPr>
              <a:t>n</a:t>
            </a:r>
            <a:r>
              <a:rPr sz="2000" dirty="0">
                <a:solidFill>
                  <a:schemeClr val="accent3">
                    <a:lumMod val="50000"/>
                  </a:schemeClr>
                </a:solidFill>
                <a:cs typeface="Arial" panose="020B0604020202020204" pitchFamily="34" charset="0"/>
              </a:rPr>
              <a:t>	</a:t>
            </a:r>
            <a:r>
              <a:rPr sz="2000" spc="-55" dirty="0" err="1">
                <a:solidFill>
                  <a:schemeClr val="accent3">
                    <a:lumMod val="50000"/>
                  </a:schemeClr>
                </a:solidFill>
                <a:cs typeface="Arial" panose="020B0604020202020204" pitchFamily="34" charset="0"/>
              </a:rPr>
              <a:t>k</a:t>
            </a:r>
            <a:r>
              <a:rPr sz="2000" spc="-5" dirty="0" err="1">
                <a:solidFill>
                  <a:schemeClr val="accent3">
                    <a:lumMod val="50000"/>
                  </a:schemeClr>
                </a:solidFill>
                <a:cs typeface="Arial" panose="020B0604020202020204" pitchFamily="34" charset="0"/>
              </a:rPr>
              <a:t>a</a:t>
            </a:r>
            <a:r>
              <a:rPr sz="2000" spc="5" dirty="0" err="1">
                <a:solidFill>
                  <a:schemeClr val="accent3">
                    <a:lumMod val="50000"/>
                  </a:schemeClr>
                </a:solidFill>
                <a:cs typeface="Arial" panose="020B0604020202020204" pitchFamily="34" charset="0"/>
              </a:rPr>
              <a:t>p</a:t>
            </a:r>
            <a:r>
              <a:rPr sz="2000" spc="-25" dirty="0" err="1">
                <a:solidFill>
                  <a:schemeClr val="accent3">
                    <a:lumMod val="50000"/>
                  </a:schemeClr>
                </a:solidFill>
                <a:cs typeface="Arial" panose="020B0604020202020204" pitchFamily="34" charset="0"/>
              </a:rPr>
              <a:t>a</a:t>
            </a:r>
            <a:r>
              <a:rPr sz="2000" spc="-5" dirty="0" err="1">
                <a:solidFill>
                  <a:schemeClr val="accent3">
                    <a:lumMod val="50000"/>
                  </a:schemeClr>
                </a:solidFill>
                <a:cs typeface="Arial" panose="020B0604020202020204" pitchFamily="34" charset="0"/>
              </a:rPr>
              <a:t>tılması</a:t>
            </a:r>
            <a:r>
              <a:rPr sz="2000" dirty="0">
                <a:solidFill>
                  <a:schemeClr val="accent3">
                    <a:lumMod val="50000"/>
                  </a:schemeClr>
                </a:solidFill>
                <a:cs typeface="Arial" panose="020B0604020202020204" pitchFamily="34" charset="0"/>
              </a:rPr>
              <a:t>	</a:t>
            </a:r>
            <a:r>
              <a:rPr sz="2000" spc="-10" dirty="0" err="1">
                <a:solidFill>
                  <a:schemeClr val="accent3">
                    <a:lumMod val="50000"/>
                  </a:schemeClr>
                </a:solidFill>
                <a:cs typeface="Arial" panose="020B0604020202020204" pitchFamily="34" charset="0"/>
              </a:rPr>
              <a:t>son</a:t>
            </a:r>
            <a:r>
              <a:rPr sz="2000" spc="-50" dirty="0" err="1">
                <a:solidFill>
                  <a:schemeClr val="accent3">
                    <a:lumMod val="50000"/>
                  </a:schemeClr>
                </a:solidFill>
                <a:cs typeface="Arial" panose="020B0604020202020204" pitchFamily="34" charset="0"/>
              </a:rPr>
              <a:t>r</a:t>
            </a:r>
            <a:r>
              <a:rPr sz="2000" spc="-5" dirty="0" err="1">
                <a:solidFill>
                  <a:schemeClr val="accent3">
                    <a:lumMod val="50000"/>
                  </a:schemeClr>
                </a:solidFill>
                <a:cs typeface="Arial" panose="020B0604020202020204" pitchFamily="34" charset="0"/>
              </a:rPr>
              <a:t>ası</a:t>
            </a:r>
            <a:r>
              <a:rPr sz="2000" dirty="0">
                <a:solidFill>
                  <a:schemeClr val="accent3">
                    <a:lumMod val="50000"/>
                  </a:schemeClr>
                </a:solidFill>
                <a:cs typeface="Arial" panose="020B0604020202020204" pitchFamily="34" charset="0"/>
              </a:rPr>
              <a:t>	</a:t>
            </a:r>
            <a:r>
              <a:rPr sz="2000" spc="-10" dirty="0" err="1">
                <a:solidFill>
                  <a:schemeClr val="accent3">
                    <a:lumMod val="50000"/>
                  </a:schemeClr>
                </a:solidFill>
                <a:cs typeface="Arial" panose="020B0604020202020204" pitchFamily="34" charset="0"/>
              </a:rPr>
              <a:t>b</a:t>
            </a:r>
            <a:r>
              <a:rPr sz="2000" spc="25" dirty="0" err="1">
                <a:solidFill>
                  <a:schemeClr val="accent3">
                    <a:lumMod val="50000"/>
                  </a:schemeClr>
                </a:solidFill>
                <a:cs typeface="Arial" panose="020B0604020202020204" pitchFamily="34" charset="0"/>
              </a:rPr>
              <a:t>a</a:t>
            </a:r>
            <a:r>
              <a:rPr sz="2000" spc="-5" dirty="0" err="1">
                <a:solidFill>
                  <a:schemeClr val="accent3">
                    <a:lumMod val="50000"/>
                  </a:schemeClr>
                </a:solidFill>
                <a:cs typeface="Arial" panose="020B0604020202020204" pitchFamily="34" charset="0"/>
              </a:rPr>
              <a:t>kı</a:t>
            </a:r>
            <a:r>
              <a:rPr sz="2000" spc="-15" dirty="0" err="1">
                <a:solidFill>
                  <a:schemeClr val="accent3">
                    <a:lumMod val="50000"/>
                  </a:schemeClr>
                </a:solidFill>
                <a:cs typeface="Arial" panose="020B0604020202020204" pitchFamily="34" charset="0"/>
              </a:rPr>
              <a:t>m</a:t>
            </a:r>
            <a:r>
              <a:rPr sz="2000" spc="-5" dirty="0" err="1">
                <a:solidFill>
                  <a:schemeClr val="accent3">
                    <a:lumMod val="50000"/>
                  </a:schemeClr>
                </a:solidFill>
                <a:cs typeface="Arial" panose="020B0604020202020204" pitchFamily="34" charset="0"/>
              </a:rPr>
              <a:t>ı</a:t>
            </a:r>
            <a:endParaRPr sz="2000" dirty="0">
              <a:solidFill>
                <a:schemeClr val="accent3">
                  <a:lumMod val="50000"/>
                </a:schemeClr>
              </a:solidFill>
              <a:cs typeface="Arial" panose="020B0604020202020204" pitchFamily="34" charset="0"/>
            </a:endParaRPr>
          </a:p>
          <a:p>
            <a:pPr marL="259079" marR="5080" algn="just">
              <a:lnSpc>
                <a:spcPct val="70000"/>
              </a:lnSpc>
              <a:spcBef>
                <a:spcPts val="470"/>
              </a:spcBef>
            </a:pPr>
            <a:r>
              <a:rPr sz="2000" spc="-15" dirty="0" err="1">
                <a:solidFill>
                  <a:schemeClr val="accent3">
                    <a:lumMod val="50000"/>
                  </a:schemeClr>
                </a:solidFill>
                <a:cs typeface="Arial" panose="020B0604020202020204" pitchFamily="34" charset="0"/>
              </a:rPr>
              <a:t>ve</a:t>
            </a:r>
            <a:r>
              <a:rPr sz="2000" spc="-15"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bu tür </a:t>
            </a:r>
            <a:r>
              <a:rPr sz="2000" spc="-10" dirty="0">
                <a:solidFill>
                  <a:schemeClr val="accent3">
                    <a:lumMod val="50000"/>
                  </a:schemeClr>
                </a:solidFill>
                <a:cs typeface="Arial" panose="020B0604020202020204" pitchFamily="34" charset="0"/>
              </a:rPr>
              <a:t>faaliyetlerin </a:t>
            </a:r>
            <a:r>
              <a:rPr sz="2000" spc="-15" dirty="0">
                <a:solidFill>
                  <a:schemeClr val="accent3">
                    <a:lumMod val="50000"/>
                  </a:schemeClr>
                </a:solidFill>
                <a:cs typeface="Arial" panose="020B0604020202020204" pitchFamily="34" charset="0"/>
              </a:rPr>
              <a:t>gözetimi, </a:t>
            </a:r>
            <a:r>
              <a:rPr sz="2000" spc="-5" dirty="0">
                <a:solidFill>
                  <a:schemeClr val="accent3">
                    <a:lumMod val="50000"/>
                  </a:schemeClr>
                </a:solidFill>
                <a:cs typeface="Arial" panose="020B0604020202020204" pitchFamily="34" charset="0"/>
              </a:rPr>
              <a:t>denetimi </a:t>
            </a:r>
            <a:r>
              <a:rPr sz="2000" spc="-15" dirty="0">
                <a:solidFill>
                  <a:schemeClr val="accent3">
                    <a:lumMod val="50000"/>
                  </a:schemeClr>
                </a:solidFill>
                <a:cs typeface="Arial" panose="020B0604020202020204" pitchFamily="34" charset="0"/>
              </a:rPr>
              <a:t>ve </a:t>
            </a:r>
            <a:r>
              <a:rPr sz="2000" spc="-5" dirty="0">
                <a:solidFill>
                  <a:schemeClr val="accent3">
                    <a:lumMod val="50000"/>
                  </a:schemeClr>
                </a:solidFill>
                <a:cs typeface="Arial" panose="020B0604020202020204" pitchFamily="34" charset="0"/>
              </a:rPr>
              <a:t>izlenmesi </a:t>
            </a:r>
            <a:r>
              <a:rPr sz="2000" spc="-10" dirty="0">
                <a:solidFill>
                  <a:schemeClr val="accent3">
                    <a:lumMod val="50000"/>
                  </a:schemeClr>
                </a:solidFill>
                <a:cs typeface="Arial" panose="020B0604020202020204" pitchFamily="34" charset="0"/>
              </a:rPr>
              <a:t>atık yönetimi  </a:t>
            </a:r>
            <a:r>
              <a:rPr sz="2000" spc="-15" dirty="0">
                <a:solidFill>
                  <a:schemeClr val="accent3">
                    <a:lumMod val="50000"/>
                  </a:schemeClr>
                </a:solidFill>
                <a:cs typeface="Arial" panose="020B0604020202020204" pitchFamily="34" charset="0"/>
              </a:rPr>
              <a:t>olarak ifade</a:t>
            </a:r>
            <a:r>
              <a:rPr sz="2000" spc="20" dirty="0">
                <a:solidFill>
                  <a:schemeClr val="accent3">
                    <a:lumMod val="50000"/>
                  </a:schemeClr>
                </a:solidFill>
                <a:cs typeface="Arial" panose="020B0604020202020204" pitchFamily="34" charset="0"/>
              </a:rPr>
              <a:t> </a:t>
            </a:r>
            <a:r>
              <a:rPr sz="2000" spc="-25" dirty="0">
                <a:solidFill>
                  <a:schemeClr val="accent3">
                    <a:lumMod val="50000"/>
                  </a:schemeClr>
                </a:solidFill>
                <a:cs typeface="Arial" panose="020B0604020202020204" pitchFamily="34" charset="0"/>
              </a:rPr>
              <a:t>edilebilir.</a:t>
            </a:r>
            <a:endParaRPr sz="2000" dirty="0">
              <a:solidFill>
                <a:schemeClr val="accent3">
                  <a:lumMod val="50000"/>
                </a:schemeClr>
              </a:solidFill>
              <a:cs typeface="Arial" panose="020B0604020202020204" pitchFamily="34" charset="0"/>
            </a:endParaRPr>
          </a:p>
        </p:txBody>
      </p:sp>
      <p:sp>
        <p:nvSpPr>
          <p:cNvPr id="4" name="object 4"/>
          <p:cNvSpPr/>
          <p:nvPr/>
        </p:nvSpPr>
        <p:spPr>
          <a:xfrm>
            <a:off x="6647134" y="3075711"/>
            <a:ext cx="4921412" cy="252152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3007618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4890655" y="914400"/>
            <a:ext cx="6941127" cy="4678845"/>
          </a:xfrm>
          <a:prstGeom prst="rect">
            <a:avLst/>
          </a:prstGeom>
        </p:spPr>
        <p:txBody>
          <a:bodyPr vert="horz" wrap="square" lIns="0" tIns="56515" rIns="0" bIns="0" rtlCol="0">
            <a:spAutoFit/>
          </a:bodyPr>
          <a:lstStyle/>
          <a:p>
            <a:pPr marL="259715" marR="261620" indent="-247650" algn="just">
              <a:lnSpc>
                <a:spcPct val="90000"/>
              </a:lnSpc>
              <a:spcBef>
                <a:spcPts val="445"/>
              </a:spcBef>
            </a:pPr>
            <a:r>
              <a:rPr sz="2800" spc="95" dirty="0">
                <a:solidFill>
                  <a:schemeClr val="accent3">
                    <a:lumMod val="50000"/>
                  </a:schemeClr>
                </a:solidFill>
                <a:latin typeface="Arial"/>
                <a:cs typeface="Arial"/>
              </a:rPr>
              <a:t>›</a:t>
            </a:r>
            <a:r>
              <a:rPr sz="2800" spc="95" dirty="0">
                <a:solidFill>
                  <a:srgbClr val="FF0000"/>
                </a:solidFill>
                <a:latin typeface="Arial"/>
                <a:cs typeface="Arial"/>
              </a:rPr>
              <a:t> </a:t>
            </a:r>
            <a:r>
              <a:rPr sz="2800" spc="-35" dirty="0">
                <a:solidFill>
                  <a:schemeClr val="accent3">
                    <a:lumMod val="50000"/>
                  </a:schemeClr>
                </a:solidFill>
                <a:cs typeface="Calibri"/>
              </a:rPr>
              <a:t>Tıbbi </a:t>
            </a:r>
            <a:r>
              <a:rPr sz="2800" spc="-5" dirty="0">
                <a:solidFill>
                  <a:schemeClr val="accent3">
                    <a:lumMod val="50000"/>
                  </a:schemeClr>
                </a:solidFill>
                <a:cs typeface="Calibri"/>
              </a:rPr>
              <a:t>atıklar </a:t>
            </a:r>
            <a:r>
              <a:rPr sz="2800" spc="-10" dirty="0">
                <a:solidFill>
                  <a:schemeClr val="accent3">
                    <a:lumMod val="50000"/>
                  </a:schemeClr>
                </a:solidFill>
                <a:cs typeface="Calibri"/>
              </a:rPr>
              <a:t>miktar </a:t>
            </a:r>
            <a:r>
              <a:rPr sz="2800" spc="-5" dirty="0">
                <a:solidFill>
                  <a:schemeClr val="accent3">
                    <a:lumMod val="50000"/>
                  </a:schemeClr>
                </a:solidFill>
                <a:cs typeface="Calibri"/>
              </a:rPr>
              <a:t>olarak </a:t>
            </a:r>
            <a:r>
              <a:rPr sz="2800" dirty="0">
                <a:solidFill>
                  <a:schemeClr val="accent3">
                    <a:lumMod val="50000"/>
                  </a:schemeClr>
                </a:solidFill>
                <a:cs typeface="Calibri"/>
              </a:rPr>
              <a:t>az  olmalarına </a:t>
            </a:r>
            <a:r>
              <a:rPr sz="2800" spc="-10" dirty="0">
                <a:solidFill>
                  <a:schemeClr val="accent3">
                    <a:lumMod val="50000"/>
                  </a:schemeClr>
                </a:solidFill>
                <a:cs typeface="Calibri"/>
              </a:rPr>
              <a:t>rağmen, yüksek</a:t>
            </a:r>
            <a:r>
              <a:rPr sz="2800" spc="-90" dirty="0">
                <a:solidFill>
                  <a:schemeClr val="accent3">
                    <a:lumMod val="50000"/>
                  </a:schemeClr>
                </a:solidFill>
                <a:cs typeface="Calibri"/>
              </a:rPr>
              <a:t> </a:t>
            </a:r>
            <a:r>
              <a:rPr sz="2800" spc="-10" dirty="0">
                <a:solidFill>
                  <a:schemeClr val="accent3">
                    <a:lumMod val="50000"/>
                  </a:schemeClr>
                </a:solidFill>
                <a:cs typeface="Calibri"/>
              </a:rPr>
              <a:t>oranda  </a:t>
            </a:r>
            <a:r>
              <a:rPr sz="2800" dirty="0">
                <a:solidFill>
                  <a:schemeClr val="accent3">
                    <a:lumMod val="50000"/>
                  </a:schemeClr>
                </a:solidFill>
                <a:cs typeface="Calibri"/>
              </a:rPr>
              <a:t>risk </a:t>
            </a:r>
            <a:r>
              <a:rPr sz="2800" spc="-10" dirty="0">
                <a:solidFill>
                  <a:schemeClr val="accent3">
                    <a:lumMod val="50000"/>
                  </a:schemeClr>
                </a:solidFill>
                <a:cs typeface="Calibri"/>
              </a:rPr>
              <a:t>taşıyan </a:t>
            </a:r>
            <a:r>
              <a:rPr sz="2800" spc="-15" dirty="0">
                <a:solidFill>
                  <a:schemeClr val="accent3">
                    <a:lumMod val="50000"/>
                  </a:schemeClr>
                </a:solidFill>
                <a:cs typeface="Calibri"/>
              </a:rPr>
              <a:t>çok </a:t>
            </a:r>
            <a:r>
              <a:rPr sz="2800" spc="-5" dirty="0">
                <a:solidFill>
                  <a:schemeClr val="accent3">
                    <a:lumMod val="50000"/>
                  </a:schemeClr>
                </a:solidFill>
                <a:cs typeface="Calibri"/>
              </a:rPr>
              <a:t>önemli bir atık  </a:t>
            </a:r>
            <a:r>
              <a:rPr sz="2800" spc="-40" dirty="0">
                <a:solidFill>
                  <a:schemeClr val="accent3">
                    <a:lumMod val="50000"/>
                  </a:schemeClr>
                </a:solidFill>
                <a:cs typeface="Calibri"/>
              </a:rPr>
              <a:t>grubudur.</a:t>
            </a:r>
            <a:endParaRPr sz="2800" dirty="0">
              <a:solidFill>
                <a:schemeClr val="accent3">
                  <a:lumMod val="50000"/>
                </a:schemeClr>
              </a:solidFill>
              <a:cs typeface="Calibri"/>
            </a:endParaRPr>
          </a:p>
          <a:p>
            <a:pPr marL="259715" marR="509905" indent="-247650" algn="just">
              <a:lnSpc>
                <a:spcPct val="90000"/>
              </a:lnSpc>
              <a:spcBef>
                <a:spcPts val="1420"/>
              </a:spcBef>
            </a:pPr>
            <a:r>
              <a:rPr sz="2800" spc="90" dirty="0">
                <a:solidFill>
                  <a:schemeClr val="accent3">
                    <a:lumMod val="50000"/>
                  </a:schemeClr>
                </a:solidFill>
                <a:cs typeface="Arial"/>
              </a:rPr>
              <a:t>› </a:t>
            </a:r>
            <a:r>
              <a:rPr sz="2800" spc="5" dirty="0">
                <a:solidFill>
                  <a:schemeClr val="accent3">
                    <a:lumMod val="50000"/>
                  </a:schemeClr>
                </a:solidFill>
                <a:cs typeface="Calibri"/>
              </a:rPr>
              <a:t>Bu </a:t>
            </a:r>
            <a:r>
              <a:rPr sz="2800" spc="-5" dirty="0">
                <a:solidFill>
                  <a:schemeClr val="accent3">
                    <a:lumMod val="50000"/>
                  </a:schemeClr>
                </a:solidFill>
                <a:cs typeface="Calibri"/>
              </a:rPr>
              <a:t>atıklar </a:t>
            </a:r>
            <a:r>
              <a:rPr sz="2800" spc="-15" dirty="0">
                <a:solidFill>
                  <a:schemeClr val="accent3">
                    <a:lumMod val="50000"/>
                  </a:schemeClr>
                </a:solidFill>
                <a:cs typeface="Calibri"/>
              </a:rPr>
              <a:t>çok miktarda tehlikeli  </a:t>
            </a:r>
            <a:r>
              <a:rPr sz="2800" spc="-5" dirty="0">
                <a:solidFill>
                  <a:schemeClr val="accent3">
                    <a:lumMod val="50000"/>
                  </a:schemeClr>
                </a:solidFill>
                <a:cs typeface="Calibri"/>
              </a:rPr>
              <a:t>madde </a:t>
            </a:r>
            <a:r>
              <a:rPr sz="2800" spc="-15" dirty="0">
                <a:solidFill>
                  <a:schemeClr val="accent3">
                    <a:lumMod val="50000"/>
                  </a:schemeClr>
                </a:solidFill>
                <a:cs typeface="Calibri"/>
              </a:rPr>
              <a:t>içererek, </a:t>
            </a:r>
            <a:r>
              <a:rPr sz="2800" dirty="0">
                <a:solidFill>
                  <a:schemeClr val="accent3">
                    <a:lumMod val="50000"/>
                  </a:schemeClr>
                </a:solidFill>
                <a:cs typeface="Calibri"/>
              </a:rPr>
              <a:t>sağlık </a:t>
            </a:r>
            <a:r>
              <a:rPr sz="2800" spc="-5" dirty="0">
                <a:solidFill>
                  <a:schemeClr val="accent3">
                    <a:lumMod val="50000"/>
                  </a:schemeClr>
                </a:solidFill>
                <a:cs typeface="Calibri"/>
              </a:rPr>
              <a:t>personeli,  </a:t>
            </a:r>
            <a:r>
              <a:rPr sz="2800" spc="-35" dirty="0">
                <a:solidFill>
                  <a:schemeClr val="accent3">
                    <a:lumMod val="50000"/>
                  </a:schemeClr>
                </a:solidFill>
                <a:cs typeface="Calibri"/>
              </a:rPr>
              <a:t>hastalar, </a:t>
            </a:r>
            <a:r>
              <a:rPr sz="2800" spc="-10" dirty="0">
                <a:solidFill>
                  <a:schemeClr val="accent3">
                    <a:lumMod val="50000"/>
                  </a:schemeClr>
                </a:solidFill>
                <a:cs typeface="Calibri"/>
              </a:rPr>
              <a:t>toplum </a:t>
            </a:r>
            <a:r>
              <a:rPr sz="2800" spc="-5" dirty="0">
                <a:solidFill>
                  <a:schemeClr val="accent3">
                    <a:lumMod val="50000"/>
                  </a:schemeClr>
                </a:solidFill>
                <a:cs typeface="Calibri"/>
              </a:rPr>
              <a:t>sağlığı </a:t>
            </a:r>
            <a:r>
              <a:rPr sz="2800" spc="-10" dirty="0">
                <a:solidFill>
                  <a:schemeClr val="accent3">
                    <a:lumMod val="50000"/>
                  </a:schemeClr>
                </a:solidFill>
                <a:cs typeface="Calibri"/>
              </a:rPr>
              <a:t>ve </a:t>
            </a:r>
            <a:r>
              <a:rPr sz="2800" spc="-15" dirty="0">
                <a:solidFill>
                  <a:schemeClr val="accent3">
                    <a:lumMod val="50000"/>
                  </a:schemeClr>
                </a:solidFill>
                <a:cs typeface="Calibri"/>
              </a:rPr>
              <a:t>çevre  </a:t>
            </a:r>
            <a:r>
              <a:rPr sz="2800" dirty="0">
                <a:solidFill>
                  <a:schemeClr val="accent3">
                    <a:lumMod val="50000"/>
                  </a:schemeClr>
                </a:solidFill>
                <a:cs typeface="Calibri"/>
              </a:rPr>
              <a:t>açısından </a:t>
            </a:r>
            <a:r>
              <a:rPr sz="2800" spc="-5" dirty="0">
                <a:solidFill>
                  <a:schemeClr val="accent3">
                    <a:lumMod val="50000"/>
                  </a:schemeClr>
                </a:solidFill>
                <a:cs typeface="Calibri"/>
              </a:rPr>
              <a:t>büyük bir</a:t>
            </a:r>
            <a:r>
              <a:rPr sz="2800" spc="20" dirty="0">
                <a:solidFill>
                  <a:schemeClr val="accent3">
                    <a:lumMod val="50000"/>
                  </a:schemeClr>
                </a:solidFill>
                <a:cs typeface="Calibri"/>
              </a:rPr>
              <a:t> </a:t>
            </a:r>
            <a:r>
              <a:rPr sz="2800" spc="-20" dirty="0">
                <a:solidFill>
                  <a:schemeClr val="accent3">
                    <a:lumMod val="50000"/>
                  </a:schemeClr>
                </a:solidFill>
                <a:cs typeface="Calibri"/>
              </a:rPr>
              <a:t>tehlike</a:t>
            </a:r>
            <a:endParaRPr sz="2800" dirty="0">
              <a:solidFill>
                <a:schemeClr val="accent3">
                  <a:lumMod val="50000"/>
                </a:schemeClr>
              </a:solidFill>
              <a:cs typeface="Calibri"/>
            </a:endParaRPr>
          </a:p>
          <a:p>
            <a:pPr marL="259715" algn="just">
              <a:lnSpc>
                <a:spcPts val="3025"/>
              </a:lnSpc>
            </a:pPr>
            <a:r>
              <a:rPr sz="2800" spc="-25" dirty="0">
                <a:solidFill>
                  <a:schemeClr val="accent3">
                    <a:lumMod val="50000"/>
                  </a:schemeClr>
                </a:solidFill>
                <a:cs typeface="Calibri"/>
              </a:rPr>
              <a:t>oluşturmaktadır.</a:t>
            </a:r>
            <a:endParaRPr sz="2800" dirty="0">
              <a:solidFill>
                <a:schemeClr val="accent3">
                  <a:lumMod val="50000"/>
                </a:schemeClr>
              </a:solidFill>
              <a:cs typeface="Calibri"/>
            </a:endParaRPr>
          </a:p>
          <a:p>
            <a:pPr marL="259715" marR="5080" indent="-247650" algn="just">
              <a:lnSpc>
                <a:spcPct val="90000"/>
              </a:lnSpc>
              <a:spcBef>
                <a:spcPts val="1390"/>
              </a:spcBef>
            </a:pPr>
            <a:r>
              <a:rPr sz="2800" spc="90" dirty="0">
                <a:solidFill>
                  <a:schemeClr val="accent3">
                    <a:lumMod val="50000"/>
                  </a:schemeClr>
                </a:solidFill>
                <a:cs typeface="Arial"/>
              </a:rPr>
              <a:t>› </a:t>
            </a:r>
            <a:r>
              <a:rPr sz="2800" spc="-35" dirty="0">
                <a:solidFill>
                  <a:schemeClr val="accent3">
                    <a:lumMod val="50000"/>
                  </a:schemeClr>
                </a:solidFill>
                <a:cs typeface="Calibri"/>
              </a:rPr>
              <a:t>Tıbbi </a:t>
            </a:r>
            <a:r>
              <a:rPr sz="2800" spc="-5" dirty="0">
                <a:solidFill>
                  <a:schemeClr val="accent3">
                    <a:lumMod val="50000"/>
                  </a:schemeClr>
                </a:solidFill>
                <a:cs typeface="Calibri"/>
              </a:rPr>
              <a:t>atıklar </a:t>
            </a:r>
            <a:r>
              <a:rPr sz="2800" spc="-25" dirty="0">
                <a:solidFill>
                  <a:schemeClr val="accent3">
                    <a:lumMod val="50000"/>
                  </a:schemeClr>
                </a:solidFill>
                <a:cs typeface="Calibri"/>
              </a:rPr>
              <a:t>enfekte </a:t>
            </a:r>
            <a:r>
              <a:rPr sz="2800" dirty="0">
                <a:solidFill>
                  <a:schemeClr val="accent3">
                    <a:lumMod val="50000"/>
                  </a:schemeClr>
                </a:solidFill>
                <a:cs typeface="Calibri"/>
              </a:rPr>
              <a:t>olmalarının </a:t>
            </a:r>
            <a:r>
              <a:rPr sz="2800" spc="-15" dirty="0">
                <a:solidFill>
                  <a:schemeClr val="accent3">
                    <a:lumMod val="50000"/>
                  </a:schemeClr>
                </a:solidFill>
                <a:cs typeface="Calibri"/>
              </a:rPr>
              <a:t>yanı  </a:t>
            </a:r>
            <a:r>
              <a:rPr sz="2800" spc="-10" dirty="0">
                <a:solidFill>
                  <a:schemeClr val="accent3">
                    <a:lumMod val="50000"/>
                  </a:schemeClr>
                </a:solidFill>
                <a:cs typeface="Calibri"/>
              </a:rPr>
              <a:t>sıra </a:t>
            </a:r>
            <a:r>
              <a:rPr sz="2800" spc="-15" dirty="0">
                <a:solidFill>
                  <a:schemeClr val="accent3">
                    <a:lumMod val="50000"/>
                  </a:schemeClr>
                </a:solidFill>
                <a:cs typeface="Calibri"/>
              </a:rPr>
              <a:t>tehlikeli </a:t>
            </a:r>
            <a:r>
              <a:rPr sz="2800" spc="-30" dirty="0">
                <a:solidFill>
                  <a:schemeClr val="accent3">
                    <a:lumMod val="50000"/>
                  </a:schemeClr>
                </a:solidFill>
                <a:cs typeface="Calibri"/>
              </a:rPr>
              <a:t>kimyasallar, ilaçlar,  toksinler, </a:t>
            </a:r>
            <a:r>
              <a:rPr sz="2800" spc="-10" dirty="0">
                <a:solidFill>
                  <a:schemeClr val="accent3">
                    <a:lumMod val="50000"/>
                  </a:schemeClr>
                </a:solidFill>
                <a:cs typeface="Calibri"/>
              </a:rPr>
              <a:t>radyoaktif </a:t>
            </a:r>
            <a:r>
              <a:rPr sz="2800" spc="-30" dirty="0">
                <a:solidFill>
                  <a:schemeClr val="accent3">
                    <a:lumMod val="50000"/>
                  </a:schemeClr>
                </a:solidFill>
                <a:cs typeface="Calibri"/>
              </a:rPr>
              <a:t>maddeler, </a:t>
            </a:r>
            <a:r>
              <a:rPr sz="2800" dirty="0">
                <a:solidFill>
                  <a:schemeClr val="accent3">
                    <a:lumMod val="50000"/>
                  </a:schemeClr>
                </a:solidFill>
                <a:cs typeface="Calibri"/>
              </a:rPr>
              <a:t>gibi  </a:t>
            </a:r>
            <a:r>
              <a:rPr sz="2800" spc="-15" dirty="0">
                <a:solidFill>
                  <a:schemeClr val="accent3">
                    <a:lumMod val="50000"/>
                  </a:schemeClr>
                </a:solidFill>
                <a:cs typeface="Calibri"/>
              </a:rPr>
              <a:t>tehlikeli </a:t>
            </a:r>
            <a:r>
              <a:rPr sz="2800" spc="-5" dirty="0">
                <a:solidFill>
                  <a:schemeClr val="accent3">
                    <a:lumMod val="50000"/>
                  </a:schemeClr>
                </a:solidFill>
                <a:cs typeface="Calibri"/>
              </a:rPr>
              <a:t>maddeleri </a:t>
            </a:r>
            <a:r>
              <a:rPr sz="2800" spc="-10" dirty="0">
                <a:solidFill>
                  <a:schemeClr val="accent3">
                    <a:lumMod val="50000"/>
                  </a:schemeClr>
                </a:solidFill>
                <a:cs typeface="Calibri"/>
              </a:rPr>
              <a:t>de  </a:t>
            </a:r>
            <a:r>
              <a:rPr sz="2800" spc="-25" dirty="0">
                <a:solidFill>
                  <a:schemeClr val="accent3">
                    <a:lumMod val="50000"/>
                  </a:schemeClr>
                </a:solidFill>
                <a:cs typeface="Calibri"/>
              </a:rPr>
              <a:t>içermektedirler.</a:t>
            </a:r>
            <a:endParaRPr sz="2800" dirty="0">
              <a:solidFill>
                <a:schemeClr val="accent3">
                  <a:lumMod val="50000"/>
                </a:schemeClr>
              </a:solidFill>
              <a:cs typeface="Calibri"/>
            </a:endParaRPr>
          </a:p>
        </p:txBody>
      </p:sp>
      <p:sp>
        <p:nvSpPr>
          <p:cNvPr id="5" name="object 5"/>
          <p:cNvSpPr/>
          <p:nvPr/>
        </p:nvSpPr>
        <p:spPr>
          <a:xfrm>
            <a:off x="468006" y="387927"/>
            <a:ext cx="4422649" cy="5320420"/>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7466076" y="2939795"/>
            <a:ext cx="186055" cy="372110"/>
          </a:xfrm>
          <a:custGeom>
            <a:avLst/>
            <a:gdLst/>
            <a:ahLst/>
            <a:cxnLst/>
            <a:rect l="l" t="t" r="r" b="b"/>
            <a:pathLst>
              <a:path w="186054" h="372110">
                <a:moveTo>
                  <a:pt x="0" y="371855"/>
                </a:moveTo>
                <a:lnTo>
                  <a:pt x="185927" y="371855"/>
                </a:lnTo>
                <a:lnTo>
                  <a:pt x="185927" y="0"/>
                </a:lnTo>
                <a:lnTo>
                  <a:pt x="0" y="0"/>
                </a:lnTo>
                <a:lnTo>
                  <a:pt x="0" y="371855"/>
                </a:lnTo>
                <a:close/>
              </a:path>
            </a:pathLst>
          </a:custGeom>
          <a:ln w="9524">
            <a:solidFill>
              <a:srgbClr val="D5DCE4"/>
            </a:solidFill>
          </a:ln>
        </p:spPr>
        <p:txBody>
          <a:bodyPr wrap="square" lIns="0" tIns="0" rIns="0" bIns="0" rtlCol="0"/>
          <a:lstStyle/>
          <a:p>
            <a:endParaRPr/>
          </a:p>
        </p:txBody>
      </p:sp>
    </p:spTree>
    <p:extLst>
      <p:ext uri="{BB962C8B-B14F-4D97-AF65-F5344CB8AC3E}">
        <p14:creationId xmlns:p14="http://schemas.microsoft.com/office/powerpoint/2010/main" val="29913714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700783" y="939785"/>
            <a:ext cx="8857488" cy="445008"/>
          </a:xfrm>
          <a:prstGeom prst="rect">
            <a:avLst/>
          </a:prstGeom>
          <a:blipFill>
            <a:blip r:embed="rId2" cstate="print"/>
            <a:stretch>
              <a:fillRect/>
            </a:stretch>
          </a:blipFill>
        </p:spPr>
        <p:txBody>
          <a:bodyPr wrap="square" lIns="0" tIns="0" rIns="0" bIns="0" rtlCol="0"/>
          <a:lstStyle/>
          <a:p>
            <a:endParaRPr/>
          </a:p>
        </p:txBody>
      </p:sp>
      <p:sp>
        <p:nvSpPr>
          <p:cNvPr id="3" name="object 3"/>
          <p:cNvSpPr txBox="1">
            <a:spLocks noGrp="1"/>
          </p:cNvSpPr>
          <p:nvPr>
            <p:ph type="title"/>
          </p:nvPr>
        </p:nvSpPr>
        <p:spPr>
          <a:xfrm>
            <a:off x="1971294" y="943764"/>
            <a:ext cx="8030209" cy="454025"/>
          </a:xfrm>
          <a:prstGeom prst="rect">
            <a:avLst/>
          </a:prstGeom>
        </p:spPr>
        <p:txBody>
          <a:bodyPr vert="horz" wrap="square" lIns="0" tIns="13970" rIns="0" bIns="0" rtlCol="0">
            <a:spAutoFit/>
          </a:bodyPr>
          <a:lstStyle/>
          <a:p>
            <a:pPr marL="12700">
              <a:lnSpc>
                <a:spcPct val="100000"/>
              </a:lnSpc>
              <a:spcBef>
                <a:spcPts val="110"/>
              </a:spcBef>
            </a:pPr>
            <a:r>
              <a:rPr sz="2800" spc="-5" dirty="0" err="1"/>
              <a:t>Endüstriye</a:t>
            </a:r>
            <a:r>
              <a:rPr lang="en-GB" sz="2800" spc="-5" dirty="0"/>
              <a:t>l </a:t>
            </a:r>
            <a:r>
              <a:rPr lang="en-GB" sz="2800" spc="-5" dirty="0" err="1"/>
              <a:t>Atık</a:t>
            </a:r>
            <a:r>
              <a:rPr lang="en-GB" sz="2800" spc="-5" dirty="0"/>
              <a:t> </a:t>
            </a:r>
            <a:r>
              <a:rPr lang="en-GB" sz="2800" spc="-5" dirty="0" err="1"/>
              <a:t>Yönetimine</a:t>
            </a:r>
            <a:r>
              <a:rPr lang="en-GB" sz="2800" spc="-5" dirty="0"/>
              <a:t> </a:t>
            </a:r>
            <a:r>
              <a:rPr lang="en-GB" sz="2800" spc="-5" dirty="0" err="1"/>
              <a:t>İlişkin</a:t>
            </a:r>
            <a:r>
              <a:rPr lang="en-GB" sz="2800" spc="-5" dirty="0"/>
              <a:t> </a:t>
            </a:r>
            <a:r>
              <a:rPr lang="en-GB" sz="2800" spc="-5" dirty="0" err="1"/>
              <a:t>Mevzuat</a:t>
            </a:r>
            <a:endParaRPr sz="2800" dirty="0">
              <a:latin typeface="Calibri"/>
              <a:cs typeface="Calibri"/>
            </a:endParaRPr>
          </a:p>
        </p:txBody>
      </p:sp>
      <p:sp>
        <p:nvSpPr>
          <p:cNvPr id="4" name="object 4"/>
          <p:cNvSpPr/>
          <p:nvPr/>
        </p:nvSpPr>
        <p:spPr>
          <a:xfrm>
            <a:off x="1700783" y="2371344"/>
            <a:ext cx="8857488" cy="448055"/>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1700783" y="3450335"/>
            <a:ext cx="8857488" cy="445007"/>
          </a:xfrm>
          <a:prstGeom prst="rect">
            <a:avLst/>
          </a:prstGeom>
          <a:blipFill>
            <a:blip r:embed="rId4" cstate="print"/>
            <a:stretch>
              <a:fillRect/>
            </a:stretch>
          </a:blipFill>
        </p:spPr>
        <p:txBody>
          <a:bodyPr wrap="square" lIns="0" tIns="0" rIns="0" bIns="0" rtlCol="0"/>
          <a:lstStyle/>
          <a:p>
            <a:endParaRPr/>
          </a:p>
        </p:txBody>
      </p:sp>
      <p:sp>
        <p:nvSpPr>
          <p:cNvPr id="7" name="object 7"/>
          <p:cNvSpPr txBox="1"/>
          <p:nvPr/>
        </p:nvSpPr>
        <p:spPr>
          <a:xfrm>
            <a:off x="1971294" y="1363995"/>
            <a:ext cx="7408680" cy="3218189"/>
          </a:xfrm>
          <a:prstGeom prst="rect">
            <a:avLst/>
          </a:prstGeom>
        </p:spPr>
        <p:txBody>
          <a:bodyPr vert="horz" wrap="square" lIns="0" tIns="50165" rIns="0" bIns="0" rtlCol="0">
            <a:spAutoFit/>
          </a:bodyPr>
          <a:lstStyle/>
          <a:p>
            <a:pPr marL="241300" indent="-228600">
              <a:lnSpc>
                <a:spcPct val="100000"/>
              </a:lnSpc>
              <a:spcBef>
                <a:spcPts val="395"/>
              </a:spcBef>
              <a:buChar char="•"/>
              <a:tabLst>
                <a:tab pos="241300" algn="l"/>
              </a:tabLst>
            </a:pPr>
            <a:r>
              <a:rPr sz="2000" spc="-15" dirty="0">
                <a:solidFill>
                  <a:schemeClr val="accent3">
                    <a:lumMod val="50000"/>
                  </a:schemeClr>
                </a:solidFill>
                <a:latin typeface="Calibri"/>
                <a:cs typeface="Calibri"/>
              </a:rPr>
              <a:t>Çevre</a:t>
            </a:r>
            <a:r>
              <a:rPr sz="2000" spc="10" dirty="0">
                <a:solidFill>
                  <a:schemeClr val="accent3">
                    <a:lumMod val="50000"/>
                  </a:schemeClr>
                </a:solidFill>
                <a:latin typeface="Calibri"/>
                <a:cs typeface="Calibri"/>
              </a:rPr>
              <a:t> </a:t>
            </a:r>
            <a:r>
              <a:rPr sz="2000" spc="-5" dirty="0">
                <a:solidFill>
                  <a:schemeClr val="accent3">
                    <a:lumMod val="50000"/>
                  </a:schemeClr>
                </a:solidFill>
                <a:latin typeface="Calibri"/>
                <a:cs typeface="Calibri"/>
              </a:rPr>
              <a:t>Kanunu</a:t>
            </a:r>
            <a:endParaRPr sz="2000" dirty="0">
              <a:solidFill>
                <a:schemeClr val="accent3">
                  <a:lumMod val="50000"/>
                </a:schemeClr>
              </a:solidFill>
              <a:latin typeface="Calibri"/>
              <a:cs typeface="Calibri"/>
            </a:endParaRPr>
          </a:p>
          <a:p>
            <a:pPr marL="241300" indent="-228600">
              <a:lnSpc>
                <a:spcPct val="100000"/>
              </a:lnSpc>
              <a:spcBef>
                <a:spcPts val="290"/>
              </a:spcBef>
              <a:buChar char="•"/>
              <a:tabLst>
                <a:tab pos="241300" algn="l"/>
              </a:tabLst>
            </a:pPr>
            <a:r>
              <a:rPr sz="2000" spc="-20" dirty="0">
                <a:solidFill>
                  <a:schemeClr val="accent3">
                    <a:lumMod val="50000"/>
                  </a:schemeClr>
                </a:solidFill>
                <a:latin typeface="Calibri"/>
                <a:cs typeface="Calibri"/>
              </a:rPr>
              <a:t>Atık </a:t>
            </a:r>
            <a:r>
              <a:rPr sz="2000" spc="-25" dirty="0" err="1">
                <a:solidFill>
                  <a:schemeClr val="accent3">
                    <a:lumMod val="50000"/>
                  </a:schemeClr>
                </a:solidFill>
                <a:latin typeface="Calibri"/>
                <a:cs typeface="Calibri"/>
              </a:rPr>
              <a:t>Yönetimi</a:t>
            </a:r>
            <a:r>
              <a:rPr sz="2000" spc="30" dirty="0">
                <a:solidFill>
                  <a:schemeClr val="accent3">
                    <a:lumMod val="50000"/>
                  </a:schemeClr>
                </a:solidFill>
                <a:latin typeface="Calibri"/>
                <a:cs typeface="Calibri"/>
              </a:rPr>
              <a:t> </a:t>
            </a:r>
            <a:r>
              <a:rPr sz="2000" spc="-20" dirty="0" err="1">
                <a:solidFill>
                  <a:schemeClr val="accent3">
                    <a:lumMod val="50000"/>
                  </a:schemeClr>
                </a:solidFill>
                <a:latin typeface="Calibri"/>
                <a:cs typeface="Calibri"/>
              </a:rPr>
              <a:t>Yönetmeliği</a:t>
            </a:r>
            <a:endParaRPr sz="2000" dirty="0">
              <a:solidFill>
                <a:schemeClr val="accent3">
                  <a:lumMod val="50000"/>
                </a:schemeClr>
              </a:solidFill>
              <a:latin typeface="Calibri"/>
              <a:cs typeface="Calibri"/>
            </a:endParaRPr>
          </a:p>
          <a:p>
            <a:pPr marL="241300" indent="-228600">
              <a:lnSpc>
                <a:spcPct val="100000"/>
              </a:lnSpc>
              <a:spcBef>
                <a:spcPts val="285"/>
              </a:spcBef>
              <a:buChar char="•"/>
              <a:tabLst>
                <a:tab pos="241300" algn="l"/>
              </a:tabLst>
            </a:pPr>
            <a:r>
              <a:rPr sz="2000" spc="-10" dirty="0">
                <a:solidFill>
                  <a:schemeClr val="accent3">
                    <a:lumMod val="50000"/>
                  </a:schemeClr>
                </a:solidFill>
                <a:latin typeface="Calibri"/>
                <a:cs typeface="Calibri"/>
              </a:rPr>
              <a:t>Basel</a:t>
            </a:r>
            <a:r>
              <a:rPr sz="2000" spc="15" dirty="0">
                <a:solidFill>
                  <a:schemeClr val="accent3">
                    <a:lumMod val="50000"/>
                  </a:schemeClr>
                </a:solidFill>
                <a:latin typeface="Calibri"/>
                <a:cs typeface="Calibri"/>
              </a:rPr>
              <a:t> </a:t>
            </a:r>
            <a:r>
              <a:rPr sz="2000" spc="-15" dirty="0" err="1">
                <a:solidFill>
                  <a:schemeClr val="accent3">
                    <a:lumMod val="50000"/>
                  </a:schemeClr>
                </a:solidFill>
                <a:latin typeface="Calibri"/>
                <a:cs typeface="Calibri"/>
              </a:rPr>
              <a:t>Sözleşmesi</a:t>
            </a:r>
            <a:endParaRPr sz="2000" dirty="0">
              <a:solidFill>
                <a:schemeClr val="accent3">
                  <a:lumMod val="50000"/>
                </a:schemeClr>
              </a:solidFill>
              <a:latin typeface="Calibri"/>
              <a:cs typeface="Calibri"/>
            </a:endParaRPr>
          </a:p>
          <a:p>
            <a:pPr marR="15875" algn="ctr">
              <a:lnSpc>
                <a:spcPct val="100000"/>
              </a:lnSpc>
              <a:spcBef>
                <a:spcPts val="90"/>
              </a:spcBef>
            </a:pPr>
            <a:r>
              <a:rPr sz="2000" b="1" spc="-55" dirty="0">
                <a:solidFill>
                  <a:schemeClr val="accent3">
                    <a:lumMod val="50000"/>
                  </a:schemeClr>
                </a:solidFill>
                <a:latin typeface="Calibri"/>
                <a:cs typeface="Calibri"/>
              </a:rPr>
              <a:t>ATIK </a:t>
            </a:r>
            <a:r>
              <a:rPr sz="2000" b="1" spc="-10" dirty="0">
                <a:solidFill>
                  <a:schemeClr val="accent3">
                    <a:lumMod val="50000"/>
                  </a:schemeClr>
                </a:solidFill>
                <a:latin typeface="Calibri"/>
                <a:cs typeface="Calibri"/>
              </a:rPr>
              <a:t>TÜRÜNE GÖRE</a:t>
            </a:r>
            <a:r>
              <a:rPr sz="2000" b="1" spc="130" dirty="0">
                <a:solidFill>
                  <a:schemeClr val="accent3">
                    <a:lumMod val="50000"/>
                  </a:schemeClr>
                </a:solidFill>
                <a:latin typeface="Calibri"/>
                <a:cs typeface="Calibri"/>
              </a:rPr>
              <a:t> </a:t>
            </a:r>
            <a:r>
              <a:rPr sz="2000" b="1" spc="-25" dirty="0">
                <a:solidFill>
                  <a:schemeClr val="accent3">
                    <a:lumMod val="50000"/>
                  </a:schemeClr>
                </a:solidFill>
                <a:latin typeface="Calibri"/>
                <a:cs typeface="Calibri"/>
              </a:rPr>
              <a:t>YÖNETİM</a:t>
            </a:r>
            <a:endParaRPr sz="2000" dirty="0">
              <a:solidFill>
                <a:schemeClr val="accent3">
                  <a:lumMod val="50000"/>
                </a:schemeClr>
              </a:solidFill>
              <a:latin typeface="Calibri"/>
              <a:cs typeface="Calibri"/>
            </a:endParaRPr>
          </a:p>
          <a:p>
            <a:pPr marL="241300" indent="-228600">
              <a:lnSpc>
                <a:spcPct val="100000"/>
              </a:lnSpc>
              <a:spcBef>
                <a:spcPts val="655"/>
              </a:spcBef>
              <a:buChar char="•"/>
              <a:tabLst>
                <a:tab pos="241300" algn="l"/>
              </a:tabLst>
            </a:pPr>
            <a:r>
              <a:rPr sz="2000" spc="-35" dirty="0">
                <a:solidFill>
                  <a:schemeClr val="accent3">
                    <a:lumMod val="50000"/>
                  </a:schemeClr>
                </a:solidFill>
                <a:latin typeface="Calibri"/>
                <a:cs typeface="Calibri"/>
              </a:rPr>
              <a:t>Tehlikeli </a:t>
            </a:r>
            <a:r>
              <a:rPr sz="2000" spc="-10" dirty="0">
                <a:solidFill>
                  <a:schemeClr val="accent3">
                    <a:lumMod val="50000"/>
                  </a:schemeClr>
                </a:solidFill>
                <a:latin typeface="Calibri"/>
                <a:cs typeface="Calibri"/>
              </a:rPr>
              <a:t>Atıkların </a:t>
            </a:r>
            <a:r>
              <a:rPr sz="2000" spc="-15" dirty="0">
                <a:solidFill>
                  <a:schemeClr val="accent3">
                    <a:lumMod val="50000"/>
                  </a:schemeClr>
                </a:solidFill>
                <a:latin typeface="Calibri"/>
                <a:cs typeface="Calibri"/>
              </a:rPr>
              <a:t>Kontrolü</a:t>
            </a:r>
            <a:r>
              <a:rPr sz="2000" spc="70" dirty="0">
                <a:solidFill>
                  <a:schemeClr val="accent3">
                    <a:lumMod val="50000"/>
                  </a:schemeClr>
                </a:solidFill>
                <a:latin typeface="Calibri"/>
                <a:cs typeface="Calibri"/>
              </a:rPr>
              <a:t> </a:t>
            </a:r>
            <a:r>
              <a:rPr sz="2000" spc="-20" dirty="0">
                <a:solidFill>
                  <a:schemeClr val="accent3">
                    <a:lumMod val="50000"/>
                  </a:schemeClr>
                </a:solidFill>
                <a:latin typeface="Calibri"/>
                <a:cs typeface="Calibri"/>
              </a:rPr>
              <a:t>Yönetmeliği</a:t>
            </a:r>
            <a:endParaRPr sz="2000" dirty="0">
              <a:solidFill>
                <a:schemeClr val="accent3">
                  <a:lumMod val="50000"/>
                </a:schemeClr>
              </a:solidFill>
              <a:latin typeface="Calibri"/>
              <a:cs typeface="Calibri"/>
            </a:endParaRPr>
          </a:p>
          <a:p>
            <a:pPr marL="241300" indent="-228600">
              <a:lnSpc>
                <a:spcPct val="100000"/>
              </a:lnSpc>
              <a:spcBef>
                <a:spcPts val="290"/>
              </a:spcBef>
              <a:buChar char="•"/>
              <a:tabLst>
                <a:tab pos="241300" algn="l"/>
              </a:tabLst>
            </a:pPr>
            <a:r>
              <a:rPr sz="2000" spc="-5" dirty="0">
                <a:solidFill>
                  <a:schemeClr val="accent3">
                    <a:lumMod val="50000"/>
                  </a:schemeClr>
                </a:solidFill>
                <a:latin typeface="Calibri"/>
                <a:cs typeface="Calibri"/>
              </a:rPr>
              <a:t>PCB </a:t>
            </a:r>
            <a:r>
              <a:rPr sz="2000" spc="-25" dirty="0">
                <a:solidFill>
                  <a:schemeClr val="accent3">
                    <a:lumMod val="50000"/>
                  </a:schemeClr>
                </a:solidFill>
                <a:latin typeface="Calibri"/>
                <a:cs typeface="Calibri"/>
              </a:rPr>
              <a:t>ve </a:t>
            </a:r>
            <a:r>
              <a:rPr sz="2000" dirty="0">
                <a:solidFill>
                  <a:schemeClr val="accent3">
                    <a:lumMod val="50000"/>
                  </a:schemeClr>
                </a:solidFill>
                <a:latin typeface="Calibri"/>
                <a:cs typeface="Calibri"/>
              </a:rPr>
              <a:t>PCT’li </a:t>
            </a:r>
            <a:r>
              <a:rPr sz="2000" spc="-10" dirty="0">
                <a:solidFill>
                  <a:schemeClr val="accent3">
                    <a:lumMod val="50000"/>
                  </a:schemeClr>
                </a:solidFill>
                <a:latin typeface="Calibri"/>
                <a:cs typeface="Calibri"/>
              </a:rPr>
              <a:t>Atıkların </a:t>
            </a:r>
            <a:r>
              <a:rPr sz="2000" spc="-15" dirty="0">
                <a:solidFill>
                  <a:schemeClr val="accent3">
                    <a:lumMod val="50000"/>
                  </a:schemeClr>
                </a:solidFill>
                <a:latin typeface="Calibri"/>
                <a:cs typeface="Calibri"/>
              </a:rPr>
              <a:t>Kontrolü</a:t>
            </a:r>
            <a:r>
              <a:rPr sz="2000" spc="105" dirty="0">
                <a:solidFill>
                  <a:schemeClr val="accent3">
                    <a:lumMod val="50000"/>
                  </a:schemeClr>
                </a:solidFill>
                <a:latin typeface="Calibri"/>
                <a:cs typeface="Calibri"/>
              </a:rPr>
              <a:t> </a:t>
            </a:r>
            <a:r>
              <a:rPr sz="2000" spc="-20" dirty="0">
                <a:solidFill>
                  <a:schemeClr val="accent3">
                    <a:lumMod val="50000"/>
                  </a:schemeClr>
                </a:solidFill>
                <a:latin typeface="Calibri"/>
                <a:cs typeface="Calibri"/>
              </a:rPr>
              <a:t>Yönetmeliği</a:t>
            </a:r>
            <a:endParaRPr sz="2000" dirty="0">
              <a:solidFill>
                <a:schemeClr val="accent3">
                  <a:lumMod val="50000"/>
                </a:schemeClr>
              </a:solidFill>
              <a:latin typeface="Calibri"/>
              <a:cs typeface="Calibri"/>
            </a:endParaRPr>
          </a:p>
          <a:p>
            <a:pPr marR="12700" algn="ctr">
              <a:lnSpc>
                <a:spcPct val="100000"/>
              </a:lnSpc>
              <a:spcBef>
                <a:spcPts val="355"/>
              </a:spcBef>
            </a:pPr>
            <a:r>
              <a:rPr sz="2000" b="1" spc="-40" dirty="0">
                <a:solidFill>
                  <a:schemeClr val="accent3">
                    <a:lumMod val="50000"/>
                  </a:schemeClr>
                </a:solidFill>
                <a:latin typeface="Calibri"/>
                <a:cs typeface="Calibri"/>
              </a:rPr>
              <a:t>TAŞIMA </a:t>
            </a:r>
            <a:r>
              <a:rPr sz="2000" b="1" spc="-10" dirty="0">
                <a:solidFill>
                  <a:schemeClr val="accent3">
                    <a:lumMod val="50000"/>
                  </a:schemeClr>
                </a:solidFill>
                <a:latin typeface="Calibri"/>
                <a:cs typeface="Calibri"/>
              </a:rPr>
              <a:t>VE</a:t>
            </a:r>
            <a:r>
              <a:rPr sz="2000" b="1" spc="80" dirty="0">
                <a:solidFill>
                  <a:schemeClr val="accent3">
                    <a:lumMod val="50000"/>
                  </a:schemeClr>
                </a:solidFill>
                <a:latin typeface="Calibri"/>
                <a:cs typeface="Calibri"/>
              </a:rPr>
              <a:t> </a:t>
            </a:r>
            <a:r>
              <a:rPr sz="2000" b="1" spc="-30" dirty="0">
                <a:solidFill>
                  <a:schemeClr val="accent3">
                    <a:lumMod val="50000"/>
                  </a:schemeClr>
                </a:solidFill>
                <a:latin typeface="Calibri"/>
                <a:cs typeface="Calibri"/>
              </a:rPr>
              <a:t>BERTARAF</a:t>
            </a:r>
            <a:endParaRPr sz="2000" dirty="0">
              <a:solidFill>
                <a:schemeClr val="accent3">
                  <a:lumMod val="50000"/>
                </a:schemeClr>
              </a:solidFill>
              <a:latin typeface="Calibri"/>
              <a:cs typeface="Calibri"/>
            </a:endParaRPr>
          </a:p>
          <a:p>
            <a:pPr marL="241300" indent="-228600">
              <a:lnSpc>
                <a:spcPct val="100000"/>
              </a:lnSpc>
              <a:spcBef>
                <a:spcPts val="650"/>
              </a:spcBef>
              <a:buChar char="•"/>
              <a:tabLst>
                <a:tab pos="241300" algn="l"/>
              </a:tabLst>
            </a:pPr>
            <a:r>
              <a:rPr sz="2000" spc="-10" dirty="0">
                <a:solidFill>
                  <a:schemeClr val="accent3">
                    <a:lumMod val="50000"/>
                  </a:schemeClr>
                </a:solidFill>
                <a:latin typeface="Calibri"/>
                <a:cs typeface="Calibri"/>
              </a:rPr>
              <a:t>Atıkların Düzenli Depolanmasına Dair</a:t>
            </a:r>
            <a:r>
              <a:rPr sz="2000" spc="80" dirty="0">
                <a:solidFill>
                  <a:schemeClr val="accent3">
                    <a:lumMod val="50000"/>
                  </a:schemeClr>
                </a:solidFill>
                <a:latin typeface="Calibri"/>
                <a:cs typeface="Calibri"/>
              </a:rPr>
              <a:t> </a:t>
            </a:r>
            <a:r>
              <a:rPr sz="2000" spc="-25" dirty="0">
                <a:solidFill>
                  <a:schemeClr val="accent3">
                    <a:lumMod val="50000"/>
                  </a:schemeClr>
                </a:solidFill>
                <a:latin typeface="Calibri"/>
                <a:cs typeface="Calibri"/>
              </a:rPr>
              <a:t>Yönetmelik</a:t>
            </a:r>
            <a:endParaRPr sz="2000" dirty="0">
              <a:solidFill>
                <a:schemeClr val="accent3">
                  <a:lumMod val="50000"/>
                </a:schemeClr>
              </a:solidFill>
              <a:latin typeface="Calibri"/>
              <a:cs typeface="Calibri"/>
            </a:endParaRPr>
          </a:p>
          <a:p>
            <a:pPr marL="241300" indent="-228600">
              <a:lnSpc>
                <a:spcPct val="100000"/>
              </a:lnSpc>
              <a:spcBef>
                <a:spcPts val="290"/>
              </a:spcBef>
              <a:buChar char="•"/>
              <a:tabLst>
                <a:tab pos="241300" algn="l"/>
                <a:tab pos="4490720" algn="l"/>
              </a:tabLst>
            </a:pPr>
            <a:r>
              <a:rPr sz="2000" spc="-10" dirty="0">
                <a:solidFill>
                  <a:schemeClr val="accent3">
                    <a:lumMod val="50000"/>
                  </a:schemeClr>
                </a:solidFill>
                <a:latin typeface="Calibri"/>
                <a:cs typeface="Calibri"/>
              </a:rPr>
              <a:t>Atıkların </a:t>
            </a:r>
            <a:r>
              <a:rPr sz="2000" spc="-20" dirty="0">
                <a:solidFill>
                  <a:schemeClr val="accent3">
                    <a:lumMod val="50000"/>
                  </a:schemeClr>
                </a:solidFill>
                <a:latin typeface="Calibri"/>
                <a:cs typeface="Calibri"/>
              </a:rPr>
              <a:t>Yakılmasına</a:t>
            </a:r>
            <a:r>
              <a:rPr sz="2000" spc="100" dirty="0">
                <a:solidFill>
                  <a:schemeClr val="accent3">
                    <a:lumMod val="50000"/>
                  </a:schemeClr>
                </a:solidFill>
                <a:latin typeface="Calibri"/>
                <a:cs typeface="Calibri"/>
              </a:rPr>
              <a:t> </a:t>
            </a:r>
            <a:r>
              <a:rPr sz="2000" spc="-5" dirty="0">
                <a:solidFill>
                  <a:schemeClr val="accent3">
                    <a:lumMod val="50000"/>
                  </a:schemeClr>
                </a:solidFill>
                <a:latin typeface="Calibri"/>
                <a:cs typeface="Calibri"/>
              </a:rPr>
              <a:t>İlişkin</a:t>
            </a:r>
            <a:r>
              <a:rPr sz="2000" spc="30" dirty="0">
                <a:solidFill>
                  <a:schemeClr val="accent3">
                    <a:lumMod val="50000"/>
                  </a:schemeClr>
                </a:solidFill>
                <a:latin typeface="Calibri"/>
                <a:cs typeface="Calibri"/>
              </a:rPr>
              <a:t> </a:t>
            </a:r>
            <a:r>
              <a:rPr sz="2000" spc="-25" dirty="0">
                <a:solidFill>
                  <a:schemeClr val="accent3">
                    <a:lumMod val="50000"/>
                  </a:schemeClr>
                </a:solidFill>
                <a:latin typeface="Calibri"/>
                <a:cs typeface="Calibri"/>
              </a:rPr>
              <a:t>Yönetmelik	</a:t>
            </a:r>
            <a:r>
              <a:rPr sz="1200" dirty="0">
                <a:solidFill>
                  <a:schemeClr val="accent3">
                    <a:lumMod val="50000"/>
                  </a:schemeClr>
                </a:solidFill>
                <a:latin typeface="Times New Roman"/>
                <a:cs typeface="Times New Roman"/>
              </a:rPr>
              <a:t>● </a:t>
            </a:r>
            <a:r>
              <a:rPr sz="2000" spc="-10" dirty="0" err="1">
                <a:solidFill>
                  <a:schemeClr val="accent3">
                    <a:lumMod val="50000"/>
                  </a:schemeClr>
                </a:solidFill>
                <a:latin typeface="Calibri"/>
                <a:cs typeface="Calibri"/>
              </a:rPr>
              <a:t>Atıkların</a:t>
            </a:r>
            <a:r>
              <a:rPr sz="2000" spc="-10" dirty="0">
                <a:solidFill>
                  <a:schemeClr val="accent3">
                    <a:lumMod val="50000"/>
                  </a:schemeClr>
                </a:solidFill>
                <a:latin typeface="Calibri"/>
                <a:cs typeface="Calibri"/>
              </a:rPr>
              <a:t> </a:t>
            </a:r>
            <a:r>
              <a:rPr sz="2000" spc="-25" dirty="0" err="1">
                <a:solidFill>
                  <a:schemeClr val="accent3">
                    <a:lumMod val="50000"/>
                  </a:schemeClr>
                </a:solidFill>
                <a:latin typeface="Calibri"/>
                <a:cs typeface="Calibri"/>
              </a:rPr>
              <a:t>Karayol</a:t>
            </a:r>
            <a:r>
              <a:rPr lang="en-US" sz="2000" spc="-25" dirty="0">
                <a:solidFill>
                  <a:schemeClr val="accent3">
                    <a:lumMod val="50000"/>
                  </a:schemeClr>
                </a:solidFill>
                <a:latin typeface="Calibri"/>
                <a:cs typeface="Calibri"/>
              </a:rPr>
              <a:t>.</a:t>
            </a:r>
            <a:r>
              <a:rPr sz="2000" spc="-25" dirty="0">
                <a:solidFill>
                  <a:schemeClr val="accent3">
                    <a:lumMod val="50000"/>
                  </a:schemeClr>
                </a:solidFill>
                <a:latin typeface="Calibri"/>
                <a:cs typeface="Calibri"/>
              </a:rPr>
              <a:t> </a:t>
            </a:r>
            <a:r>
              <a:rPr sz="2000" spc="-30" dirty="0" err="1">
                <a:solidFill>
                  <a:schemeClr val="accent3">
                    <a:lumMod val="50000"/>
                  </a:schemeClr>
                </a:solidFill>
                <a:latin typeface="Calibri"/>
                <a:cs typeface="Calibri"/>
              </a:rPr>
              <a:t>Taşınması</a:t>
            </a:r>
            <a:endParaRPr sz="2000" dirty="0">
              <a:solidFill>
                <a:schemeClr val="accent3">
                  <a:lumMod val="50000"/>
                </a:schemeClr>
              </a:solidFill>
              <a:latin typeface="Calibri"/>
              <a:cs typeface="Calibri"/>
            </a:endParaRPr>
          </a:p>
        </p:txBody>
      </p:sp>
    </p:spTree>
    <p:extLst>
      <p:ext uri="{BB962C8B-B14F-4D97-AF65-F5344CB8AC3E}">
        <p14:creationId xmlns:p14="http://schemas.microsoft.com/office/powerpoint/2010/main" val="290727409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700783" y="939785"/>
            <a:ext cx="8857488" cy="445008"/>
          </a:xfrm>
          <a:prstGeom prst="rect">
            <a:avLst/>
          </a:prstGeom>
          <a:blipFill>
            <a:blip r:embed="rId2" cstate="print"/>
            <a:stretch>
              <a:fillRect/>
            </a:stretch>
          </a:blipFill>
        </p:spPr>
        <p:txBody>
          <a:bodyPr wrap="square" lIns="0" tIns="0" rIns="0" bIns="0" rtlCol="0"/>
          <a:lstStyle/>
          <a:p>
            <a:endParaRPr/>
          </a:p>
        </p:txBody>
      </p:sp>
      <p:sp>
        <p:nvSpPr>
          <p:cNvPr id="3" name="object 3"/>
          <p:cNvSpPr txBox="1">
            <a:spLocks noGrp="1"/>
          </p:cNvSpPr>
          <p:nvPr>
            <p:ph type="title"/>
          </p:nvPr>
        </p:nvSpPr>
        <p:spPr>
          <a:xfrm>
            <a:off x="1971294" y="943764"/>
            <a:ext cx="8030209" cy="454025"/>
          </a:xfrm>
          <a:prstGeom prst="rect">
            <a:avLst/>
          </a:prstGeom>
        </p:spPr>
        <p:txBody>
          <a:bodyPr vert="horz" wrap="square" lIns="0" tIns="13970" rIns="0" bIns="0" rtlCol="0">
            <a:spAutoFit/>
          </a:bodyPr>
          <a:lstStyle/>
          <a:p>
            <a:pPr marL="12700">
              <a:lnSpc>
                <a:spcPct val="100000"/>
              </a:lnSpc>
              <a:spcBef>
                <a:spcPts val="110"/>
              </a:spcBef>
            </a:pPr>
            <a:r>
              <a:rPr sz="2800" spc="-5" dirty="0" err="1"/>
              <a:t>Endüstriye</a:t>
            </a:r>
            <a:r>
              <a:rPr lang="en-GB" sz="2800" spc="-5" dirty="0"/>
              <a:t>l </a:t>
            </a:r>
            <a:r>
              <a:rPr lang="en-GB" sz="2800" spc="-5" dirty="0" err="1"/>
              <a:t>Atık</a:t>
            </a:r>
            <a:r>
              <a:rPr lang="en-GB" sz="2800" spc="-5" dirty="0"/>
              <a:t> </a:t>
            </a:r>
            <a:r>
              <a:rPr lang="en-GB" sz="2800" spc="-5" dirty="0" err="1"/>
              <a:t>Yönetimine</a:t>
            </a:r>
            <a:r>
              <a:rPr lang="en-GB" sz="2800" spc="-5" dirty="0"/>
              <a:t> </a:t>
            </a:r>
            <a:r>
              <a:rPr lang="en-GB" sz="2800" spc="-5" dirty="0" err="1"/>
              <a:t>İlişkin</a:t>
            </a:r>
            <a:r>
              <a:rPr lang="en-GB" sz="2800" spc="-5" dirty="0"/>
              <a:t> </a:t>
            </a:r>
            <a:r>
              <a:rPr lang="en-GB" sz="2800" spc="-5" dirty="0" err="1"/>
              <a:t>Mevzuat</a:t>
            </a:r>
            <a:endParaRPr sz="2800" dirty="0">
              <a:latin typeface="Calibri"/>
              <a:cs typeface="Calibri"/>
            </a:endParaRPr>
          </a:p>
        </p:txBody>
      </p:sp>
      <p:sp>
        <p:nvSpPr>
          <p:cNvPr id="7" name="object 7"/>
          <p:cNvSpPr txBox="1"/>
          <p:nvPr/>
        </p:nvSpPr>
        <p:spPr>
          <a:xfrm>
            <a:off x="1971294" y="1363995"/>
            <a:ext cx="7408680" cy="2551339"/>
          </a:xfrm>
          <a:prstGeom prst="rect">
            <a:avLst/>
          </a:prstGeom>
        </p:spPr>
        <p:txBody>
          <a:bodyPr vert="horz" wrap="square" lIns="0" tIns="50165" rIns="0" bIns="0" rtlCol="0">
            <a:spAutoFit/>
          </a:bodyPr>
          <a:lstStyle/>
          <a:p>
            <a:pPr marL="241300" indent="-228600">
              <a:lnSpc>
                <a:spcPct val="100000"/>
              </a:lnSpc>
              <a:spcBef>
                <a:spcPts val="650"/>
              </a:spcBef>
              <a:buChar char="•"/>
              <a:tabLst>
                <a:tab pos="241300" algn="l"/>
              </a:tabLst>
            </a:pPr>
            <a:r>
              <a:rPr sz="2000" spc="-50" dirty="0">
                <a:solidFill>
                  <a:schemeClr val="accent3">
                    <a:lumMod val="50000"/>
                  </a:schemeClr>
                </a:solidFill>
                <a:latin typeface="Calibri"/>
                <a:cs typeface="Calibri"/>
              </a:rPr>
              <a:t>Tanker </a:t>
            </a:r>
            <a:r>
              <a:rPr sz="2000" spc="-30" dirty="0">
                <a:solidFill>
                  <a:schemeClr val="accent3">
                    <a:lumMod val="50000"/>
                  </a:schemeClr>
                </a:solidFill>
                <a:latin typeface="Calibri"/>
                <a:cs typeface="Calibri"/>
              </a:rPr>
              <a:t>Temizleme Tesisleri </a:t>
            </a:r>
            <a:r>
              <a:rPr sz="2000" spc="-35" dirty="0">
                <a:solidFill>
                  <a:schemeClr val="accent3">
                    <a:lumMod val="50000"/>
                  </a:schemeClr>
                </a:solidFill>
                <a:latin typeface="Calibri"/>
                <a:cs typeface="Calibri"/>
              </a:rPr>
              <a:t>Tebliği</a:t>
            </a:r>
            <a:r>
              <a:rPr sz="2000" spc="290" dirty="0">
                <a:solidFill>
                  <a:schemeClr val="accent3">
                    <a:lumMod val="50000"/>
                  </a:schemeClr>
                </a:solidFill>
                <a:latin typeface="Calibri"/>
                <a:cs typeface="Calibri"/>
              </a:rPr>
              <a:t> </a:t>
            </a:r>
            <a:r>
              <a:rPr sz="2000" spc="-10" dirty="0">
                <a:solidFill>
                  <a:schemeClr val="accent3">
                    <a:lumMod val="50000"/>
                  </a:schemeClr>
                </a:solidFill>
                <a:latin typeface="Calibri"/>
                <a:cs typeface="Calibri"/>
              </a:rPr>
              <a:t>(2009)</a:t>
            </a:r>
            <a:endParaRPr sz="2000" dirty="0">
              <a:solidFill>
                <a:schemeClr val="accent3">
                  <a:lumMod val="50000"/>
                </a:schemeClr>
              </a:solidFill>
              <a:latin typeface="Calibri"/>
              <a:cs typeface="Calibri"/>
            </a:endParaRPr>
          </a:p>
          <a:p>
            <a:pPr marL="241300" indent="-228600">
              <a:lnSpc>
                <a:spcPct val="100000"/>
              </a:lnSpc>
              <a:spcBef>
                <a:spcPts val="290"/>
              </a:spcBef>
              <a:buChar char="•"/>
              <a:tabLst>
                <a:tab pos="241300" algn="l"/>
              </a:tabLst>
            </a:pPr>
            <a:r>
              <a:rPr sz="2000" spc="-5" dirty="0">
                <a:solidFill>
                  <a:schemeClr val="accent3">
                    <a:lumMod val="50000"/>
                  </a:schemeClr>
                </a:solidFill>
                <a:latin typeface="Calibri"/>
                <a:cs typeface="Calibri"/>
              </a:rPr>
              <a:t>Bazı </a:t>
            </a:r>
            <a:r>
              <a:rPr sz="2000" spc="-35" dirty="0">
                <a:solidFill>
                  <a:schemeClr val="accent3">
                    <a:lumMod val="50000"/>
                  </a:schemeClr>
                </a:solidFill>
                <a:latin typeface="Calibri"/>
                <a:cs typeface="Calibri"/>
              </a:rPr>
              <a:t>Tehlikesiz </a:t>
            </a:r>
            <a:r>
              <a:rPr sz="2000" spc="-10" dirty="0">
                <a:solidFill>
                  <a:schemeClr val="accent3">
                    <a:lumMod val="50000"/>
                  </a:schemeClr>
                </a:solidFill>
                <a:latin typeface="Calibri"/>
                <a:cs typeface="Calibri"/>
              </a:rPr>
              <a:t>Atıkların Geri Kazanımı </a:t>
            </a:r>
            <a:r>
              <a:rPr sz="2000" spc="-35" dirty="0">
                <a:solidFill>
                  <a:schemeClr val="accent3">
                    <a:lumMod val="50000"/>
                  </a:schemeClr>
                </a:solidFill>
                <a:latin typeface="Calibri"/>
                <a:cs typeface="Calibri"/>
              </a:rPr>
              <a:t>Tebliği</a:t>
            </a:r>
            <a:r>
              <a:rPr sz="2000" spc="155" dirty="0">
                <a:solidFill>
                  <a:schemeClr val="accent3">
                    <a:lumMod val="50000"/>
                  </a:schemeClr>
                </a:solidFill>
                <a:latin typeface="Calibri"/>
                <a:cs typeface="Calibri"/>
              </a:rPr>
              <a:t> </a:t>
            </a:r>
            <a:r>
              <a:rPr sz="2000" spc="-10" dirty="0">
                <a:solidFill>
                  <a:schemeClr val="accent3">
                    <a:lumMod val="50000"/>
                  </a:schemeClr>
                </a:solidFill>
                <a:latin typeface="Calibri"/>
                <a:cs typeface="Calibri"/>
              </a:rPr>
              <a:t>(2011)</a:t>
            </a:r>
            <a:endParaRPr sz="2000" dirty="0">
              <a:solidFill>
                <a:schemeClr val="accent3">
                  <a:lumMod val="50000"/>
                </a:schemeClr>
              </a:solidFill>
              <a:latin typeface="Calibri"/>
              <a:cs typeface="Calibri"/>
            </a:endParaRPr>
          </a:p>
          <a:p>
            <a:pPr marL="241300" indent="-228600">
              <a:lnSpc>
                <a:spcPts val="2305"/>
              </a:lnSpc>
              <a:spcBef>
                <a:spcPts val="290"/>
              </a:spcBef>
              <a:buChar char="•"/>
              <a:tabLst>
                <a:tab pos="241300" algn="l"/>
              </a:tabLst>
            </a:pPr>
            <a:r>
              <a:rPr sz="2000" spc="-15" dirty="0">
                <a:solidFill>
                  <a:schemeClr val="accent3">
                    <a:lumMod val="50000"/>
                  </a:schemeClr>
                </a:solidFill>
                <a:latin typeface="Calibri"/>
                <a:cs typeface="Calibri"/>
              </a:rPr>
              <a:t>Çevrenin Korunması </a:t>
            </a:r>
            <a:r>
              <a:rPr sz="2000" spc="-25" dirty="0">
                <a:solidFill>
                  <a:schemeClr val="accent3">
                    <a:lumMod val="50000"/>
                  </a:schemeClr>
                </a:solidFill>
                <a:latin typeface="Calibri"/>
                <a:cs typeface="Calibri"/>
              </a:rPr>
              <a:t>Yönünden </a:t>
            </a:r>
            <a:r>
              <a:rPr sz="2000" spc="-20" dirty="0">
                <a:solidFill>
                  <a:schemeClr val="accent3">
                    <a:lumMod val="50000"/>
                  </a:schemeClr>
                </a:solidFill>
                <a:latin typeface="Calibri"/>
                <a:cs typeface="Calibri"/>
              </a:rPr>
              <a:t>Kontrol </a:t>
            </a:r>
            <a:r>
              <a:rPr sz="2000" spc="-5" dirty="0">
                <a:solidFill>
                  <a:schemeClr val="accent3">
                    <a:lumMod val="50000"/>
                  </a:schemeClr>
                </a:solidFill>
                <a:latin typeface="Calibri"/>
                <a:cs typeface="Calibri"/>
              </a:rPr>
              <a:t>Altında </a:t>
            </a:r>
            <a:r>
              <a:rPr sz="2000" spc="-20" dirty="0">
                <a:solidFill>
                  <a:schemeClr val="accent3">
                    <a:lumMod val="50000"/>
                  </a:schemeClr>
                </a:solidFill>
                <a:latin typeface="Calibri"/>
                <a:cs typeface="Calibri"/>
              </a:rPr>
              <a:t>Tutulan </a:t>
            </a:r>
            <a:r>
              <a:rPr sz="2000" spc="-10" dirty="0">
                <a:solidFill>
                  <a:schemeClr val="accent3">
                    <a:lumMod val="50000"/>
                  </a:schemeClr>
                </a:solidFill>
                <a:latin typeface="Calibri"/>
                <a:cs typeface="Calibri"/>
              </a:rPr>
              <a:t>Atıkların </a:t>
            </a:r>
            <a:r>
              <a:rPr sz="2000" spc="-5" dirty="0">
                <a:solidFill>
                  <a:schemeClr val="accent3">
                    <a:lumMod val="50000"/>
                  </a:schemeClr>
                </a:solidFill>
                <a:latin typeface="Calibri"/>
                <a:cs typeface="Calibri"/>
              </a:rPr>
              <a:t>İthalatına</a:t>
            </a:r>
            <a:r>
              <a:rPr sz="2000" spc="250" dirty="0">
                <a:solidFill>
                  <a:schemeClr val="accent3">
                    <a:lumMod val="50000"/>
                  </a:schemeClr>
                </a:solidFill>
                <a:latin typeface="Calibri"/>
                <a:cs typeface="Calibri"/>
              </a:rPr>
              <a:t> </a:t>
            </a:r>
            <a:r>
              <a:rPr sz="2000" spc="-10" dirty="0">
                <a:solidFill>
                  <a:schemeClr val="accent3">
                    <a:lumMod val="50000"/>
                  </a:schemeClr>
                </a:solidFill>
                <a:latin typeface="Calibri"/>
                <a:cs typeface="Calibri"/>
              </a:rPr>
              <a:t>Dair</a:t>
            </a:r>
            <a:endParaRPr sz="2000" dirty="0">
              <a:solidFill>
                <a:schemeClr val="accent3">
                  <a:lumMod val="50000"/>
                </a:schemeClr>
              </a:solidFill>
              <a:latin typeface="Calibri"/>
              <a:cs typeface="Calibri"/>
            </a:endParaRPr>
          </a:p>
          <a:p>
            <a:pPr marL="241300">
              <a:lnSpc>
                <a:spcPts val="2305"/>
              </a:lnSpc>
            </a:pPr>
            <a:r>
              <a:rPr sz="2000" spc="-15" dirty="0">
                <a:solidFill>
                  <a:schemeClr val="accent3">
                    <a:lumMod val="50000"/>
                  </a:schemeClr>
                </a:solidFill>
                <a:latin typeface="Calibri"/>
                <a:cs typeface="Calibri"/>
              </a:rPr>
              <a:t>ÜGD </a:t>
            </a:r>
            <a:r>
              <a:rPr sz="2000" spc="-35" dirty="0">
                <a:solidFill>
                  <a:schemeClr val="accent3">
                    <a:lumMod val="50000"/>
                  </a:schemeClr>
                </a:solidFill>
                <a:latin typeface="Calibri"/>
                <a:cs typeface="Calibri"/>
              </a:rPr>
              <a:t>Tebliği</a:t>
            </a:r>
            <a:r>
              <a:rPr sz="2000" spc="55" dirty="0">
                <a:solidFill>
                  <a:schemeClr val="accent3">
                    <a:lumMod val="50000"/>
                  </a:schemeClr>
                </a:solidFill>
                <a:latin typeface="Calibri"/>
                <a:cs typeface="Calibri"/>
              </a:rPr>
              <a:t> </a:t>
            </a:r>
            <a:r>
              <a:rPr sz="2000" spc="-10" dirty="0">
                <a:solidFill>
                  <a:schemeClr val="accent3">
                    <a:lumMod val="50000"/>
                  </a:schemeClr>
                </a:solidFill>
                <a:latin typeface="Calibri"/>
                <a:cs typeface="Calibri"/>
              </a:rPr>
              <a:t>(2015/3)</a:t>
            </a:r>
            <a:endParaRPr sz="2000" dirty="0">
              <a:solidFill>
                <a:schemeClr val="accent3">
                  <a:lumMod val="50000"/>
                </a:schemeClr>
              </a:solidFill>
              <a:latin typeface="Calibri"/>
              <a:cs typeface="Calibri"/>
            </a:endParaRPr>
          </a:p>
          <a:p>
            <a:pPr marL="241300" indent="-228600">
              <a:lnSpc>
                <a:spcPts val="2295"/>
              </a:lnSpc>
              <a:spcBef>
                <a:spcPts val="285"/>
              </a:spcBef>
              <a:buChar char="•"/>
              <a:tabLst>
                <a:tab pos="241300" algn="l"/>
              </a:tabLst>
            </a:pPr>
            <a:r>
              <a:rPr sz="2000" spc="-15" dirty="0">
                <a:solidFill>
                  <a:schemeClr val="accent3">
                    <a:lumMod val="50000"/>
                  </a:schemeClr>
                </a:solidFill>
                <a:latin typeface="Calibri"/>
                <a:cs typeface="Calibri"/>
              </a:rPr>
              <a:t>Çevrenin Korunması </a:t>
            </a:r>
            <a:r>
              <a:rPr sz="2000" spc="-25" dirty="0">
                <a:solidFill>
                  <a:schemeClr val="accent3">
                    <a:lumMod val="50000"/>
                  </a:schemeClr>
                </a:solidFill>
                <a:latin typeface="Calibri"/>
                <a:cs typeface="Calibri"/>
              </a:rPr>
              <a:t>Yönünden </a:t>
            </a:r>
            <a:r>
              <a:rPr sz="2000" spc="-20" dirty="0">
                <a:solidFill>
                  <a:schemeClr val="accent3">
                    <a:lumMod val="50000"/>
                  </a:schemeClr>
                </a:solidFill>
                <a:latin typeface="Calibri"/>
                <a:cs typeface="Calibri"/>
              </a:rPr>
              <a:t>Kontrol </a:t>
            </a:r>
            <a:r>
              <a:rPr sz="2000" spc="-5" dirty="0">
                <a:solidFill>
                  <a:schemeClr val="accent3">
                    <a:lumMod val="50000"/>
                  </a:schemeClr>
                </a:solidFill>
                <a:latin typeface="Calibri"/>
                <a:cs typeface="Calibri"/>
              </a:rPr>
              <a:t>Altında </a:t>
            </a:r>
            <a:r>
              <a:rPr sz="2000" spc="-20" dirty="0">
                <a:solidFill>
                  <a:schemeClr val="accent3">
                    <a:lumMod val="50000"/>
                  </a:schemeClr>
                </a:solidFill>
                <a:latin typeface="Calibri"/>
                <a:cs typeface="Calibri"/>
              </a:rPr>
              <a:t>Tutulan </a:t>
            </a:r>
            <a:r>
              <a:rPr sz="2000" spc="-10" dirty="0">
                <a:solidFill>
                  <a:schemeClr val="accent3">
                    <a:lumMod val="50000"/>
                  </a:schemeClr>
                </a:solidFill>
                <a:latin typeface="Calibri"/>
                <a:cs typeface="Calibri"/>
              </a:rPr>
              <a:t>Metal Hurdalara</a:t>
            </a:r>
            <a:r>
              <a:rPr sz="2000" spc="204" dirty="0">
                <a:solidFill>
                  <a:schemeClr val="accent3">
                    <a:lumMod val="50000"/>
                  </a:schemeClr>
                </a:solidFill>
                <a:latin typeface="Calibri"/>
                <a:cs typeface="Calibri"/>
              </a:rPr>
              <a:t> </a:t>
            </a:r>
            <a:r>
              <a:rPr sz="2000" spc="-5" dirty="0">
                <a:solidFill>
                  <a:schemeClr val="accent3">
                    <a:lumMod val="50000"/>
                  </a:schemeClr>
                </a:solidFill>
                <a:latin typeface="Calibri"/>
                <a:cs typeface="Calibri"/>
              </a:rPr>
              <a:t>İlişkin</a:t>
            </a:r>
            <a:endParaRPr sz="2000" dirty="0">
              <a:solidFill>
                <a:schemeClr val="accent3">
                  <a:lumMod val="50000"/>
                </a:schemeClr>
              </a:solidFill>
              <a:latin typeface="Calibri"/>
              <a:cs typeface="Calibri"/>
            </a:endParaRPr>
          </a:p>
          <a:p>
            <a:pPr marL="241300">
              <a:lnSpc>
                <a:spcPts val="2295"/>
              </a:lnSpc>
            </a:pPr>
            <a:r>
              <a:rPr sz="2000" spc="-15" dirty="0">
                <a:solidFill>
                  <a:schemeClr val="accent3">
                    <a:lumMod val="50000"/>
                  </a:schemeClr>
                </a:solidFill>
                <a:latin typeface="Calibri"/>
                <a:cs typeface="Calibri"/>
              </a:rPr>
              <a:t>ÜGD </a:t>
            </a:r>
            <a:r>
              <a:rPr sz="2000" spc="-35" dirty="0">
                <a:solidFill>
                  <a:schemeClr val="accent3">
                    <a:lumMod val="50000"/>
                  </a:schemeClr>
                </a:solidFill>
                <a:latin typeface="Calibri"/>
                <a:cs typeface="Calibri"/>
              </a:rPr>
              <a:t>Tebliği</a:t>
            </a:r>
            <a:r>
              <a:rPr sz="2000" spc="55" dirty="0">
                <a:solidFill>
                  <a:schemeClr val="accent3">
                    <a:lumMod val="50000"/>
                  </a:schemeClr>
                </a:solidFill>
                <a:latin typeface="Calibri"/>
                <a:cs typeface="Calibri"/>
              </a:rPr>
              <a:t> </a:t>
            </a:r>
            <a:r>
              <a:rPr sz="2000" spc="-10" dirty="0">
                <a:solidFill>
                  <a:schemeClr val="accent3">
                    <a:lumMod val="50000"/>
                  </a:schemeClr>
                </a:solidFill>
                <a:latin typeface="Calibri"/>
                <a:cs typeface="Calibri"/>
              </a:rPr>
              <a:t>(2015/23)</a:t>
            </a:r>
            <a:endParaRPr sz="2000" dirty="0">
              <a:solidFill>
                <a:schemeClr val="accent3">
                  <a:lumMod val="50000"/>
                </a:schemeClr>
              </a:solidFill>
              <a:latin typeface="Calibri"/>
              <a:cs typeface="Calibri"/>
            </a:endParaRPr>
          </a:p>
        </p:txBody>
      </p:sp>
    </p:spTree>
    <p:extLst>
      <p:ext uri="{BB962C8B-B14F-4D97-AF65-F5344CB8AC3E}">
        <p14:creationId xmlns:p14="http://schemas.microsoft.com/office/powerpoint/2010/main" val="56728812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426442" y="394022"/>
            <a:ext cx="4561194" cy="2667833"/>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426442" y="3200400"/>
            <a:ext cx="4214831" cy="2479963"/>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5233970" y="1335162"/>
            <a:ext cx="5988211" cy="3888001"/>
          </a:xfrm>
          <a:prstGeom prst="rect">
            <a:avLst/>
          </a:prstGeom>
          <a:blipFill>
            <a:blip r:embed="rId4"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06320962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777506" y="430599"/>
            <a:ext cx="8374380" cy="5442516"/>
          </a:xfrm>
          <a:prstGeom prst="rect">
            <a:avLst/>
          </a:prstGeom>
        </p:spPr>
        <p:txBody>
          <a:bodyPr vert="horz" wrap="square" lIns="0" tIns="243840" rIns="0" bIns="0" rtlCol="0">
            <a:spAutoFit/>
          </a:bodyPr>
          <a:lstStyle/>
          <a:p>
            <a:pPr marL="12700">
              <a:lnSpc>
                <a:spcPct val="100000"/>
              </a:lnSpc>
              <a:spcBef>
                <a:spcPts val="1920"/>
              </a:spcBef>
            </a:pPr>
            <a:r>
              <a:rPr sz="3600" b="1" spc="-40" dirty="0">
                <a:solidFill>
                  <a:srgbClr val="4461A3"/>
                </a:solidFill>
                <a:latin typeface="+mj-lt"/>
                <a:cs typeface="Calibri"/>
              </a:rPr>
              <a:t>Tehlikeli </a:t>
            </a:r>
            <a:r>
              <a:rPr sz="3600" b="1" spc="-15" dirty="0">
                <a:solidFill>
                  <a:srgbClr val="4461A3"/>
                </a:solidFill>
                <a:latin typeface="+mj-lt"/>
                <a:cs typeface="Calibri"/>
              </a:rPr>
              <a:t>Atık</a:t>
            </a:r>
            <a:r>
              <a:rPr sz="3600" b="1" spc="-25" dirty="0">
                <a:solidFill>
                  <a:srgbClr val="4461A3"/>
                </a:solidFill>
                <a:latin typeface="+mj-lt"/>
                <a:cs typeface="Calibri"/>
              </a:rPr>
              <a:t> </a:t>
            </a:r>
            <a:r>
              <a:rPr sz="3600" b="1" dirty="0">
                <a:solidFill>
                  <a:srgbClr val="4461A3"/>
                </a:solidFill>
                <a:latin typeface="+mj-lt"/>
                <a:cs typeface="Calibri"/>
              </a:rPr>
              <a:t>Nedir?</a:t>
            </a:r>
          </a:p>
          <a:p>
            <a:pPr marL="259079" indent="-247015">
              <a:lnSpc>
                <a:spcPct val="100000"/>
              </a:lnSpc>
              <a:spcBef>
                <a:spcPts val="1825"/>
              </a:spcBef>
              <a:buFont typeface="Wingdings"/>
              <a:buChar char=""/>
              <a:tabLst>
                <a:tab pos="259715" algn="l"/>
              </a:tabLst>
            </a:pPr>
            <a:r>
              <a:rPr sz="2000" spc="-5" dirty="0">
                <a:solidFill>
                  <a:schemeClr val="accent3">
                    <a:lumMod val="50000"/>
                  </a:schemeClr>
                </a:solidFill>
                <a:cs typeface="Arial" panose="020B0604020202020204" pitchFamily="34" charset="0"/>
              </a:rPr>
              <a:t>İnsan sağlığına </a:t>
            </a:r>
            <a:r>
              <a:rPr sz="2000" spc="-10" dirty="0">
                <a:solidFill>
                  <a:schemeClr val="accent3">
                    <a:lumMod val="50000"/>
                  </a:schemeClr>
                </a:solidFill>
                <a:cs typeface="Arial" panose="020B0604020202020204" pitchFamily="34" charset="0"/>
              </a:rPr>
              <a:t>ve </a:t>
            </a:r>
            <a:r>
              <a:rPr sz="2000" spc="-20" dirty="0">
                <a:solidFill>
                  <a:schemeClr val="accent3">
                    <a:lumMod val="50000"/>
                  </a:schemeClr>
                </a:solidFill>
                <a:cs typeface="Arial" panose="020B0604020202020204" pitchFamily="34" charset="0"/>
              </a:rPr>
              <a:t>çevreye zarar</a:t>
            </a:r>
            <a:r>
              <a:rPr sz="2000" spc="-85" dirty="0">
                <a:solidFill>
                  <a:schemeClr val="accent3">
                    <a:lumMod val="50000"/>
                  </a:schemeClr>
                </a:solidFill>
                <a:cs typeface="Arial" panose="020B0604020202020204" pitchFamily="34" charset="0"/>
              </a:rPr>
              <a:t> </a:t>
            </a:r>
            <a:r>
              <a:rPr sz="2000" spc="-10" dirty="0">
                <a:solidFill>
                  <a:schemeClr val="accent3">
                    <a:lumMod val="50000"/>
                  </a:schemeClr>
                </a:solidFill>
                <a:cs typeface="Arial" panose="020B0604020202020204" pitchFamily="34" charset="0"/>
              </a:rPr>
              <a:t>verebilecek,</a:t>
            </a:r>
            <a:endParaRPr sz="2000" dirty="0">
              <a:solidFill>
                <a:schemeClr val="accent3">
                  <a:lumMod val="50000"/>
                </a:schemeClr>
              </a:solidFill>
              <a:cs typeface="Arial" panose="020B0604020202020204" pitchFamily="34" charset="0"/>
            </a:endParaRPr>
          </a:p>
          <a:p>
            <a:pPr marL="259079" indent="-247015">
              <a:lnSpc>
                <a:spcPct val="100000"/>
              </a:lnSpc>
              <a:spcBef>
                <a:spcPts val="1080"/>
              </a:spcBef>
              <a:buFont typeface="Wingdings"/>
              <a:buChar char=""/>
              <a:tabLst>
                <a:tab pos="259715" algn="l"/>
              </a:tabLst>
            </a:pPr>
            <a:r>
              <a:rPr sz="2000" spc="-20" dirty="0">
                <a:solidFill>
                  <a:schemeClr val="accent3">
                    <a:lumMod val="50000"/>
                  </a:schemeClr>
                </a:solidFill>
                <a:cs typeface="Arial" panose="020B0604020202020204" pitchFamily="34" charset="0"/>
              </a:rPr>
              <a:t>Tutuşabilen</a:t>
            </a:r>
            <a:endParaRPr sz="2000" dirty="0">
              <a:solidFill>
                <a:schemeClr val="accent3">
                  <a:lumMod val="50000"/>
                </a:schemeClr>
              </a:solidFill>
              <a:cs typeface="Arial" panose="020B0604020202020204" pitchFamily="34" charset="0"/>
            </a:endParaRPr>
          </a:p>
          <a:p>
            <a:pPr marL="259079" indent="-247015">
              <a:lnSpc>
                <a:spcPct val="100000"/>
              </a:lnSpc>
              <a:spcBef>
                <a:spcPts val="1060"/>
              </a:spcBef>
              <a:buFont typeface="Wingdings"/>
              <a:buChar char=""/>
              <a:tabLst>
                <a:tab pos="259715" algn="l"/>
              </a:tabLst>
            </a:pPr>
            <a:r>
              <a:rPr sz="2000" spc="-20" dirty="0">
                <a:solidFill>
                  <a:schemeClr val="accent3">
                    <a:lumMod val="50000"/>
                  </a:schemeClr>
                </a:solidFill>
                <a:cs typeface="Arial" panose="020B0604020202020204" pitchFamily="34" charset="0"/>
              </a:rPr>
              <a:t>Enfeksiyon</a:t>
            </a:r>
            <a:r>
              <a:rPr sz="2000" spc="-45" dirty="0">
                <a:solidFill>
                  <a:schemeClr val="accent3">
                    <a:lumMod val="50000"/>
                  </a:schemeClr>
                </a:solidFill>
                <a:cs typeface="Arial" panose="020B0604020202020204" pitchFamily="34" charset="0"/>
              </a:rPr>
              <a:t> </a:t>
            </a:r>
            <a:r>
              <a:rPr sz="2000" spc="-10" dirty="0">
                <a:solidFill>
                  <a:schemeClr val="accent3">
                    <a:lumMod val="50000"/>
                  </a:schemeClr>
                </a:solidFill>
                <a:cs typeface="Arial" panose="020B0604020202020204" pitchFamily="34" charset="0"/>
              </a:rPr>
              <a:t>yapıcı</a:t>
            </a:r>
            <a:endParaRPr sz="2000" dirty="0">
              <a:solidFill>
                <a:schemeClr val="accent3">
                  <a:lumMod val="50000"/>
                </a:schemeClr>
              </a:solidFill>
              <a:cs typeface="Arial" panose="020B0604020202020204" pitchFamily="34" charset="0"/>
            </a:endParaRPr>
          </a:p>
          <a:p>
            <a:pPr marL="259079" indent="-247015">
              <a:lnSpc>
                <a:spcPct val="100000"/>
              </a:lnSpc>
              <a:spcBef>
                <a:spcPts val="1055"/>
              </a:spcBef>
              <a:buFont typeface="Wingdings"/>
              <a:buChar char=""/>
              <a:tabLst>
                <a:tab pos="259715" algn="l"/>
              </a:tabLst>
            </a:pPr>
            <a:r>
              <a:rPr sz="2000" spc="-35" dirty="0">
                <a:solidFill>
                  <a:schemeClr val="accent3">
                    <a:lumMod val="50000"/>
                  </a:schemeClr>
                </a:solidFill>
                <a:cs typeface="Arial" panose="020B0604020202020204" pitchFamily="34" charset="0"/>
              </a:rPr>
              <a:t>Tahriş</a:t>
            </a:r>
            <a:r>
              <a:rPr sz="2000" spc="-30"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edici,</a:t>
            </a:r>
            <a:endParaRPr sz="2000" dirty="0">
              <a:solidFill>
                <a:schemeClr val="accent3">
                  <a:lumMod val="50000"/>
                </a:schemeClr>
              </a:solidFill>
              <a:cs typeface="Arial" panose="020B0604020202020204" pitchFamily="34" charset="0"/>
            </a:endParaRPr>
          </a:p>
          <a:p>
            <a:pPr marL="259079" indent="-247015">
              <a:lnSpc>
                <a:spcPct val="100000"/>
              </a:lnSpc>
              <a:spcBef>
                <a:spcPts val="1085"/>
              </a:spcBef>
              <a:buFont typeface="Wingdings"/>
              <a:buChar char=""/>
              <a:tabLst>
                <a:tab pos="259715" algn="l"/>
              </a:tabLst>
            </a:pPr>
            <a:r>
              <a:rPr sz="2000" spc="-10" dirty="0">
                <a:solidFill>
                  <a:schemeClr val="accent3">
                    <a:lumMod val="50000"/>
                  </a:schemeClr>
                </a:solidFill>
                <a:cs typeface="Arial" panose="020B0604020202020204" pitchFamily="34" charset="0"/>
              </a:rPr>
              <a:t>Zararlı,</a:t>
            </a:r>
            <a:endParaRPr sz="2000" dirty="0">
              <a:solidFill>
                <a:schemeClr val="accent3">
                  <a:lumMod val="50000"/>
                </a:schemeClr>
              </a:solidFill>
              <a:cs typeface="Arial" panose="020B0604020202020204" pitchFamily="34" charset="0"/>
            </a:endParaRPr>
          </a:p>
          <a:p>
            <a:pPr marL="259079" indent="-247015">
              <a:lnSpc>
                <a:spcPct val="100000"/>
              </a:lnSpc>
              <a:spcBef>
                <a:spcPts val="1055"/>
              </a:spcBef>
              <a:buFont typeface="Wingdings"/>
              <a:buChar char=""/>
              <a:tabLst>
                <a:tab pos="259715" algn="l"/>
              </a:tabLst>
            </a:pPr>
            <a:r>
              <a:rPr sz="2000" spc="-40" dirty="0">
                <a:solidFill>
                  <a:schemeClr val="accent3">
                    <a:lumMod val="50000"/>
                  </a:schemeClr>
                </a:solidFill>
                <a:cs typeface="Arial" panose="020B0604020202020204" pitchFamily="34" charset="0"/>
              </a:rPr>
              <a:t>Toksik,</a:t>
            </a:r>
            <a:endParaRPr sz="2000" dirty="0">
              <a:solidFill>
                <a:schemeClr val="accent3">
                  <a:lumMod val="50000"/>
                </a:schemeClr>
              </a:solidFill>
              <a:cs typeface="Arial" panose="020B0604020202020204" pitchFamily="34" charset="0"/>
            </a:endParaRPr>
          </a:p>
          <a:p>
            <a:pPr marL="259079" indent="-247015">
              <a:lnSpc>
                <a:spcPct val="100000"/>
              </a:lnSpc>
              <a:spcBef>
                <a:spcPts val="1060"/>
              </a:spcBef>
              <a:buFont typeface="Wingdings"/>
              <a:buChar char=""/>
              <a:tabLst>
                <a:tab pos="259715" algn="l"/>
              </a:tabLst>
            </a:pPr>
            <a:r>
              <a:rPr sz="2000" spc="-10" dirty="0">
                <a:solidFill>
                  <a:schemeClr val="accent3">
                    <a:lumMod val="50000"/>
                  </a:schemeClr>
                </a:solidFill>
                <a:cs typeface="Arial" panose="020B0604020202020204" pitchFamily="34" charset="0"/>
              </a:rPr>
              <a:t>Kanserojen,</a:t>
            </a:r>
            <a:endParaRPr sz="2000" dirty="0">
              <a:solidFill>
                <a:schemeClr val="accent3">
                  <a:lumMod val="50000"/>
                </a:schemeClr>
              </a:solidFill>
              <a:cs typeface="Arial" panose="020B0604020202020204" pitchFamily="34" charset="0"/>
            </a:endParaRPr>
          </a:p>
          <a:p>
            <a:pPr marL="259079" indent="-247015">
              <a:lnSpc>
                <a:spcPct val="100000"/>
              </a:lnSpc>
              <a:spcBef>
                <a:spcPts val="1085"/>
              </a:spcBef>
              <a:buFont typeface="Wingdings"/>
              <a:buChar char=""/>
              <a:tabLst>
                <a:tab pos="259715" algn="l"/>
              </a:tabLst>
            </a:pPr>
            <a:r>
              <a:rPr sz="2000" spc="-15" dirty="0">
                <a:solidFill>
                  <a:schemeClr val="accent3">
                    <a:lumMod val="50000"/>
                  </a:schemeClr>
                </a:solidFill>
                <a:cs typeface="Arial" panose="020B0604020202020204" pitchFamily="34" charset="0"/>
              </a:rPr>
              <a:t>Parlayıcı</a:t>
            </a:r>
            <a:endParaRPr sz="2000" dirty="0">
              <a:solidFill>
                <a:schemeClr val="accent3">
                  <a:lumMod val="50000"/>
                </a:schemeClr>
              </a:solidFill>
              <a:cs typeface="Arial" panose="020B0604020202020204" pitchFamily="34" charset="0"/>
            </a:endParaRPr>
          </a:p>
          <a:p>
            <a:pPr marL="259079" indent="-247015">
              <a:lnSpc>
                <a:spcPts val="3215"/>
              </a:lnSpc>
              <a:spcBef>
                <a:spcPts val="1055"/>
              </a:spcBef>
              <a:buFont typeface="Wingdings"/>
              <a:buChar char=""/>
              <a:tabLst>
                <a:tab pos="259715" algn="l"/>
              </a:tabLst>
            </a:pPr>
            <a:r>
              <a:rPr sz="2000" spc="-20" dirty="0">
                <a:solidFill>
                  <a:schemeClr val="accent3">
                    <a:lumMod val="50000"/>
                  </a:schemeClr>
                </a:solidFill>
                <a:cs typeface="Arial" panose="020B0604020202020204" pitchFamily="34" charset="0"/>
              </a:rPr>
              <a:t>Korozif </a:t>
            </a:r>
            <a:r>
              <a:rPr sz="2000" spc="-5" dirty="0">
                <a:solidFill>
                  <a:schemeClr val="accent3">
                    <a:lumMod val="50000"/>
                  </a:schemeClr>
                </a:solidFill>
                <a:cs typeface="Arial" panose="020B0604020202020204" pitchFamily="34" charset="0"/>
              </a:rPr>
              <a:t>gibi </a:t>
            </a:r>
            <a:r>
              <a:rPr sz="2000" spc="-15" dirty="0">
                <a:solidFill>
                  <a:schemeClr val="accent3">
                    <a:lumMod val="50000"/>
                  </a:schemeClr>
                </a:solidFill>
                <a:cs typeface="Arial" panose="020B0604020202020204" pitchFamily="34" charset="0"/>
              </a:rPr>
              <a:t>tehlikeli kabul </a:t>
            </a:r>
            <a:r>
              <a:rPr sz="2000" dirty="0">
                <a:solidFill>
                  <a:schemeClr val="accent3">
                    <a:lumMod val="50000"/>
                  </a:schemeClr>
                </a:solidFill>
                <a:cs typeface="Arial" panose="020B0604020202020204" pitchFamily="34" charset="0"/>
              </a:rPr>
              <a:t>edilen </a:t>
            </a:r>
            <a:r>
              <a:rPr sz="2000" spc="-15" dirty="0">
                <a:solidFill>
                  <a:schemeClr val="accent3">
                    <a:lumMod val="50000"/>
                  </a:schemeClr>
                </a:solidFill>
                <a:cs typeface="Arial" panose="020B0604020202020204" pitchFamily="34" charset="0"/>
              </a:rPr>
              <a:t>özelliklerden </a:t>
            </a:r>
            <a:r>
              <a:rPr sz="2000" dirty="0">
                <a:solidFill>
                  <a:schemeClr val="accent3">
                    <a:lumMod val="50000"/>
                  </a:schemeClr>
                </a:solidFill>
                <a:cs typeface="Arial" panose="020B0604020202020204" pitchFamily="34" charset="0"/>
              </a:rPr>
              <a:t>birini</a:t>
            </a:r>
            <a:r>
              <a:rPr sz="2000" spc="-80" dirty="0">
                <a:solidFill>
                  <a:schemeClr val="accent3">
                    <a:lumMod val="50000"/>
                  </a:schemeClr>
                </a:solidFill>
                <a:cs typeface="Arial" panose="020B0604020202020204" pitchFamily="34" charset="0"/>
              </a:rPr>
              <a:t> </a:t>
            </a:r>
            <a:r>
              <a:rPr sz="2000" spc="-25" dirty="0">
                <a:solidFill>
                  <a:schemeClr val="accent3">
                    <a:lumMod val="50000"/>
                  </a:schemeClr>
                </a:solidFill>
                <a:cs typeface="Arial" panose="020B0604020202020204" pitchFamily="34" charset="0"/>
              </a:rPr>
              <a:t>veya</a:t>
            </a:r>
            <a:endParaRPr sz="2000" dirty="0">
              <a:solidFill>
                <a:schemeClr val="accent3">
                  <a:lumMod val="50000"/>
                </a:schemeClr>
              </a:solidFill>
              <a:cs typeface="Arial" panose="020B0604020202020204" pitchFamily="34" charset="0"/>
            </a:endParaRPr>
          </a:p>
          <a:p>
            <a:pPr marL="259079">
              <a:lnSpc>
                <a:spcPts val="3215"/>
              </a:lnSpc>
            </a:pPr>
            <a:r>
              <a:rPr sz="2000" spc="-10" dirty="0">
                <a:solidFill>
                  <a:schemeClr val="accent3">
                    <a:lumMod val="50000"/>
                  </a:schemeClr>
                </a:solidFill>
                <a:cs typeface="Arial" panose="020B0604020202020204" pitchFamily="34" charset="0"/>
              </a:rPr>
              <a:t>birden </a:t>
            </a:r>
            <a:r>
              <a:rPr sz="2000" spc="-5" dirty="0">
                <a:solidFill>
                  <a:schemeClr val="accent3">
                    <a:lumMod val="50000"/>
                  </a:schemeClr>
                </a:solidFill>
                <a:cs typeface="Arial" panose="020B0604020202020204" pitchFamily="34" charset="0"/>
              </a:rPr>
              <a:t>fazlasını </a:t>
            </a:r>
            <a:r>
              <a:rPr sz="2000" spc="-15" dirty="0">
                <a:solidFill>
                  <a:schemeClr val="accent3">
                    <a:lumMod val="50000"/>
                  </a:schemeClr>
                </a:solidFill>
                <a:cs typeface="Arial" panose="020B0604020202020204" pitchFamily="34" charset="0"/>
              </a:rPr>
              <a:t>gösteren </a:t>
            </a:r>
            <a:r>
              <a:rPr sz="2000" spc="-10" dirty="0">
                <a:solidFill>
                  <a:schemeClr val="accent3">
                    <a:lumMod val="50000"/>
                  </a:schemeClr>
                </a:solidFill>
                <a:cs typeface="Arial" panose="020B0604020202020204" pitchFamily="34" charset="0"/>
              </a:rPr>
              <a:t>atıklara “</a:t>
            </a:r>
            <a:r>
              <a:rPr sz="2000" b="1" spc="-10" dirty="0">
                <a:solidFill>
                  <a:srgbClr val="C00000"/>
                </a:solidFill>
                <a:cs typeface="Arial" panose="020B0604020202020204" pitchFamily="34" charset="0"/>
              </a:rPr>
              <a:t>tehlikeli </a:t>
            </a:r>
            <a:r>
              <a:rPr sz="2000" b="1" spc="-5" dirty="0">
                <a:solidFill>
                  <a:srgbClr val="C00000"/>
                </a:solidFill>
                <a:cs typeface="Arial" panose="020B0604020202020204" pitchFamily="34" charset="0"/>
              </a:rPr>
              <a:t>atık</a:t>
            </a:r>
            <a:r>
              <a:rPr sz="2000" spc="-5" dirty="0">
                <a:solidFill>
                  <a:schemeClr val="accent3">
                    <a:lumMod val="50000"/>
                  </a:schemeClr>
                </a:solidFill>
                <a:cs typeface="Arial" panose="020B0604020202020204" pitchFamily="34" charset="0"/>
              </a:rPr>
              <a:t>”</a:t>
            </a:r>
            <a:r>
              <a:rPr sz="2000" spc="-975" dirty="0">
                <a:solidFill>
                  <a:schemeClr val="accent3">
                    <a:lumMod val="50000"/>
                  </a:schemeClr>
                </a:solidFill>
                <a:cs typeface="Arial" panose="020B0604020202020204" pitchFamily="34" charset="0"/>
              </a:rPr>
              <a:t> </a:t>
            </a:r>
            <a:r>
              <a:rPr sz="2000" spc="-50" dirty="0">
                <a:solidFill>
                  <a:schemeClr val="accent3">
                    <a:lumMod val="50000"/>
                  </a:schemeClr>
                </a:solidFill>
                <a:cs typeface="Arial" panose="020B0604020202020204" pitchFamily="34" charset="0"/>
              </a:rPr>
              <a:t>denir.</a:t>
            </a:r>
            <a:endParaRPr sz="2000" dirty="0">
              <a:solidFill>
                <a:schemeClr val="accent3">
                  <a:lumMod val="50000"/>
                </a:schemeClr>
              </a:solidFill>
              <a:cs typeface="Arial" panose="020B0604020202020204" pitchFamily="34" charset="0"/>
            </a:endParaRPr>
          </a:p>
        </p:txBody>
      </p:sp>
      <p:sp>
        <p:nvSpPr>
          <p:cNvPr id="5" name="object 5"/>
          <p:cNvSpPr/>
          <p:nvPr/>
        </p:nvSpPr>
        <p:spPr>
          <a:xfrm>
            <a:off x="5530733" y="2175164"/>
            <a:ext cx="5497485" cy="247137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63404920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p:nvPr/>
        </p:nvSpPr>
        <p:spPr>
          <a:xfrm>
            <a:off x="0" y="12191"/>
            <a:ext cx="12188952" cy="6858000"/>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1982851" y="722736"/>
            <a:ext cx="5814130" cy="689932"/>
          </a:xfrm>
          <a:prstGeom prst="rect">
            <a:avLst/>
          </a:prstGeom>
        </p:spPr>
        <p:txBody>
          <a:bodyPr vert="horz" wrap="square" lIns="0" tIns="12700" rIns="0" bIns="0" rtlCol="0">
            <a:spAutoFit/>
          </a:bodyPr>
          <a:lstStyle/>
          <a:p>
            <a:pPr marL="12700">
              <a:lnSpc>
                <a:spcPct val="100000"/>
              </a:lnSpc>
              <a:spcBef>
                <a:spcPts val="100"/>
              </a:spcBef>
            </a:pPr>
            <a:r>
              <a:rPr spc="-50" dirty="0"/>
              <a:t>Tehlikeli </a:t>
            </a:r>
            <a:r>
              <a:rPr spc="-30" dirty="0"/>
              <a:t>Atık </a:t>
            </a:r>
            <a:r>
              <a:rPr spc="-40" dirty="0"/>
              <a:t>Yönetimi</a:t>
            </a:r>
          </a:p>
        </p:txBody>
      </p:sp>
      <p:sp>
        <p:nvSpPr>
          <p:cNvPr id="6" name="object 6"/>
          <p:cNvSpPr txBox="1"/>
          <p:nvPr/>
        </p:nvSpPr>
        <p:spPr>
          <a:xfrm>
            <a:off x="1819655" y="1560575"/>
            <a:ext cx="1584960" cy="3456940"/>
          </a:xfrm>
          <a:prstGeom prst="rect">
            <a:avLst/>
          </a:prstGeom>
          <a:ln w="6350">
            <a:solidFill>
              <a:srgbClr val="6FAC46"/>
            </a:solidFill>
          </a:ln>
        </p:spPr>
        <p:txBody>
          <a:bodyPr vert="horz" wrap="square" lIns="0" tIns="0" rIns="0" bIns="0" rtlCol="0">
            <a:spAutoFit/>
          </a:bodyPr>
          <a:lstStyle/>
          <a:p>
            <a:pPr>
              <a:lnSpc>
                <a:spcPct val="100000"/>
              </a:lnSpc>
            </a:pPr>
            <a:endParaRPr sz="1800">
              <a:latin typeface="Times New Roman"/>
              <a:cs typeface="Times New Roman"/>
            </a:endParaRPr>
          </a:p>
          <a:p>
            <a:pPr>
              <a:lnSpc>
                <a:spcPct val="100000"/>
              </a:lnSpc>
            </a:pPr>
            <a:endParaRPr sz="1800">
              <a:latin typeface="Times New Roman"/>
              <a:cs typeface="Times New Roman"/>
            </a:endParaRPr>
          </a:p>
          <a:p>
            <a:pPr>
              <a:lnSpc>
                <a:spcPct val="100000"/>
              </a:lnSpc>
            </a:pPr>
            <a:endParaRPr sz="1800">
              <a:latin typeface="Times New Roman"/>
              <a:cs typeface="Times New Roman"/>
            </a:endParaRPr>
          </a:p>
          <a:p>
            <a:pPr>
              <a:lnSpc>
                <a:spcPct val="100000"/>
              </a:lnSpc>
            </a:pPr>
            <a:endParaRPr sz="1800">
              <a:latin typeface="Times New Roman"/>
              <a:cs typeface="Times New Roman"/>
            </a:endParaRPr>
          </a:p>
          <a:p>
            <a:pPr>
              <a:lnSpc>
                <a:spcPct val="100000"/>
              </a:lnSpc>
              <a:spcBef>
                <a:spcPts val="10"/>
              </a:spcBef>
            </a:pPr>
            <a:endParaRPr sz="2650">
              <a:latin typeface="Times New Roman"/>
              <a:cs typeface="Times New Roman"/>
            </a:endParaRPr>
          </a:p>
          <a:p>
            <a:pPr marL="422909">
              <a:lnSpc>
                <a:spcPct val="100000"/>
              </a:lnSpc>
            </a:pPr>
            <a:r>
              <a:rPr sz="1800" spc="-35" dirty="0">
                <a:solidFill>
                  <a:srgbClr val="FFFFFF"/>
                </a:solidFill>
                <a:latin typeface="Calibri"/>
                <a:cs typeface="Calibri"/>
              </a:rPr>
              <a:t>Tehlikeli</a:t>
            </a:r>
            <a:endParaRPr sz="1800">
              <a:latin typeface="Calibri"/>
              <a:cs typeface="Calibri"/>
            </a:endParaRPr>
          </a:p>
          <a:p>
            <a:pPr marL="493395">
              <a:lnSpc>
                <a:spcPct val="100000"/>
              </a:lnSpc>
              <a:spcBef>
                <a:spcPts val="5"/>
              </a:spcBef>
            </a:pPr>
            <a:r>
              <a:rPr sz="1800" spc="-15" dirty="0">
                <a:solidFill>
                  <a:srgbClr val="FFFFFF"/>
                </a:solidFill>
                <a:latin typeface="Calibri"/>
                <a:cs typeface="Calibri"/>
              </a:rPr>
              <a:t>Atıklar</a:t>
            </a:r>
            <a:endParaRPr sz="1800">
              <a:latin typeface="Calibri"/>
              <a:cs typeface="Calibri"/>
            </a:endParaRPr>
          </a:p>
        </p:txBody>
      </p:sp>
      <p:sp>
        <p:nvSpPr>
          <p:cNvPr id="7" name="object 7"/>
          <p:cNvSpPr txBox="1"/>
          <p:nvPr/>
        </p:nvSpPr>
        <p:spPr>
          <a:xfrm>
            <a:off x="3575303" y="1560575"/>
            <a:ext cx="1582420" cy="3456940"/>
          </a:xfrm>
          <a:prstGeom prst="rect">
            <a:avLst/>
          </a:prstGeom>
          <a:ln w="6350">
            <a:solidFill>
              <a:srgbClr val="A4A4A4"/>
            </a:solidFill>
          </a:ln>
        </p:spPr>
        <p:txBody>
          <a:bodyPr vert="horz" wrap="square" lIns="0" tIns="0" rIns="0" bIns="0" rtlCol="0">
            <a:spAutoFit/>
          </a:bodyPr>
          <a:lstStyle/>
          <a:p>
            <a:pPr>
              <a:lnSpc>
                <a:spcPct val="100000"/>
              </a:lnSpc>
            </a:pPr>
            <a:endParaRPr sz="1800">
              <a:latin typeface="Times New Roman"/>
              <a:cs typeface="Times New Roman"/>
            </a:endParaRPr>
          </a:p>
          <a:p>
            <a:pPr>
              <a:lnSpc>
                <a:spcPct val="100000"/>
              </a:lnSpc>
            </a:pPr>
            <a:endParaRPr sz="1800">
              <a:latin typeface="Times New Roman"/>
              <a:cs typeface="Times New Roman"/>
            </a:endParaRPr>
          </a:p>
          <a:p>
            <a:pPr>
              <a:lnSpc>
                <a:spcPct val="100000"/>
              </a:lnSpc>
            </a:pPr>
            <a:endParaRPr sz="1800">
              <a:latin typeface="Times New Roman"/>
              <a:cs typeface="Times New Roman"/>
            </a:endParaRPr>
          </a:p>
          <a:p>
            <a:pPr>
              <a:lnSpc>
                <a:spcPct val="100000"/>
              </a:lnSpc>
            </a:pPr>
            <a:endParaRPr sz="1800">
              <a:latin typeface="Times New Roman"/>
              <a:cs typeface="Times New Roman"/>
            </a:endParaRPr>
          </a:p>
          <a:p>
            <a:pPr>
              <a:lnSpc>
                <a:spcPct val="100000"/>
              </a:lnSpc>
              <a:spcBef>
                <a:spcPts val="55"/>
              </a:spcBef>
            </a:pPr>
            <a:endParaRPr sz="2300">
              <a:latin typeface="Times New Roman"/>
              <a:cs typeface="Times New Roman"/>
            </a:endParaRPr>
          </a:p>
          <a:p>
            <a:pPr marL="316865" marR="308610" indent="-3175" algn="ctr">
              <a:lnSpc>
                <a:spcPct val="100000"/>
              </a:lnSpc>
            </a:pPr>
            <a:r>
              <a:rPr sz="1800" spc="-5" dirty="0">
                <a:solidFill>
                  <a:srgbClr val="FFFFFF"/>
                </a:solidFill>
                <a:latin typeface="Calibri"/>
                <a:cs typeface="Calibri"/>
              </a:rPr>
              <a:t>Geçici  D</a:t>
            </a:r>
            <a:r>
              <a:rPr sz="1800" spc="-10" dirty="0">
                <a:solidFill>
                  <a:srgbClr val="FFFFFF"/>
                </a:solidFill>
                <a:latin typeface="Calibri"/>
                <a:cs typeface="Calibri"/>
              </a:rPr>
              <a:t>ep</a:t>
            </a:r>
            <a:r>
              <a:rPr sz="1800" spc="10" dirty="0">
                <a:solidFill>
                  <a:srgbClr val="FFFFFF"/>
                </a:solidFill>
                <a:latin typeface="Calibri"/>
                <a:cs typeface="Calibri"/>
              </a:rPr>
              <a:t>o</a:t>
            </a:r>
            <a:r>
              <a:rPr sz="1800" dirty="0">
                <a:solidFill>
                  <a:srgbClr val="FFFFFF"/>
                </a:solidFill>
                <a:latin typeface="Calibri"/>
                <a:cs typeface="Calibri"/>
              </a:rPr>
              <a:t>lama</a:t>
            </a:r>
            <a:endParaRPr sz="1800">
              <a:latin typeface="Calibri"/>
              <a:cs typeface="Calibri"/>
            </a:endParaRPr>
          </a:p>
          <a:p>
            <a:pPr>
              <a:lnSpc>
                <a:spcPct val="100000"/>
              </a:lnSpc>
              <a:spcBef>
                <a:spcPts val="15"/>
              </a:spcBef>
            </a:pPr>
            <a:endParaRPr sz="1900">
              <a:latin typeface="Times New Roman"/>
              <a:cs typeface="Times New Roman"/>
            </a:endParaRPr>
          </a:p>
          <a:p>
            <a:pPr algn="ctr">
              <a:lnSpc>
                <a:spcPct val="100000"/>
              </a:lnSpc>
            </a:pPr>
            <a:r>
              <a:rPr sz="1400" spc="-15" dirty="0">
                <a:solidFill>
                  <a:srgbClr val="FFFFFF"/>
                </a:solidFill>
                <a:latin typeface="Calibri"/>
                <a:cs typeface="Calibri"/>
              </a:rPr>
              <a:t>Atık</a:t>
            </a:r>
            <a:r>
              <a:rPr sz="1400" spc="-5" dirty="0">
                <a:solidFill>
                  <a:srgbClr val="FFFFFF"/>
                </a:solidFill>
                <a:latin typeface="Calibri"/>
                <a:cs typeface="Calibri"/>
              </a:rPr>
              <a:t> </a:t>
            </a:r>
            <a:r>
              <a:rPr sz="1400" spc="-15" dirty="0">
                <a:solidFill>
                  <a:srgbClr val="FFFFFF"/>
                </a:solidFill>
                <a:latin typeface="Calibri"/>
                <a:cs typeface="Calibri"/>
              </a:rPr>
              <a:t>üreticisinin</a:t>
            </a:r>
            <a:endParaRPr sz="1400">
              <a:latin typeface="Calibri"/>
              <a:cs typeface="Calibri"/>
            </a:endParaRPr>
          </a:p>
          <a:p>
            <a:pPr algn="ctr">
              <a:lnSpc>
                <a:spcPct val="100000"/>
              </a:lnSpc>
              <a:spcBef>
                <a:spcPts val="5"/>
              </a:spcBef>
            </a:pPr>
            <a:r>
              <a:rPr sz="1400" spc="-10" dirty="0">
                <a:solidFill>
                  <a:srgbClr val="FFFFFF"/>
                </a:solidFill>
                <a:latin typeface="Calibri"/>
                <a:cs typeface="Calibri"/>
              </a:rPr>
              <a:t>sahasında</a:t>
            </a:r>
            <a:endParaRPr sz="1400">
              <a:latin typeface="Calibri"/>
              <a:cs typeface="Calibri"/>
            </a:endParaRPr>
          </a:p>
          <a:p>
            <a:pPr algn="ctr">
              <a:lnSpc>
                <a:spcPct val="100000"/>
              </a:lnSpc>
            </a:pPr>
            <a:r>
              <a:rPr sz="1400" spc="-10" dirty="0">
                <a:solidFill>
                  <a:srgbClr val="FFFFFF"/>
                </a:solidFill>
                <a:latin typeface="Calibri"/>
                <a:cs typeface="Calibri"/>
              </a:rPr>
              <a:t>En fazla </a:t>
            </a:r>
            <a:r>
              <a:rPr sz="1400" spc="-5" dirty="0">
                <a:solidFill>
                  <a:srgbClr val="FFFFFF"/>
                </a:solidFill>
                <a:latin typeface="Calibri"/>
                <a:cs typeface="Calibri"/>
              </a:rPr>
              <a:t>6</a:t>
            </a:r>
            <a:r>
              <a:rPr sz="1400" spc="5" dirty="0">
                <a:solidFill>
                  <a:srgbClr val="FFFFFF"/>
                </a:solidFill>
                <a:latin typeface="Calibri"/>
                <a:cs typeface="Calibri"/>
              </a:rPr>
              <a:t> </a:t>
            </a:r>
            <a:r>
              <a:rPr sz="1400" spc="-20" dirty="0">
                <a:solidFill>
                  <a:srgbClr val="FFFFFF"/>
                </a:solidFill>
                <a:latin typeface="Calibri"/>
                <a:cs typeface="Calibri"/>
              </a:rPr>
              <a:t>ay</a:t>
            </a:r>
            <a:endParaRPr sz="1400">
              <a:latin typeface="Calibri"/>
              <a:cs typeface="Calibri"/>
            </a:endParaRPr>
          </a:p>
        </p:txBody>
      </p:sp>
      <p:sp>
        <p:nvSpPr>
          <p:cNvPr id="8" name="object 8"/>
          <p:cNvSpPr txBox="1"/>
          <p:nvPr/>
        </p:nvSpPr>
        <p:spPr>
          <a:xfrm>
            <a:off x="5337047" y="1560575"/>
            <a:ext cx="1584960" cy="1015365"/>
          </a:xfrm>
          <a:prstGeom prst="rect">
            <a:avLst/>
          </a:prstGeom>
          <a:ln w="6350">
            <a:solidFill>
              <a:srgbClr val="FFC000"/>
            </a:solidFill>
          </a:ln>
        </p:spPr>
        <p:txBody>
          <a:bodyPr vert="horz" wrap="square" lIns="0" tIns="5715" rIns="0" bIns="0" rtlCol="0">
            <a:spAutoFit/>
          </a:bodyPr>
          <a:lstStyle/>
          <a:p>
            <a:pPr>
              <a:lnSpc>
                <a:spcPct val="100000"/>
              </a:lnSpc>
              <a:spcBef>
                <a:spcPts val="45"/>
              </a:spcBef>
            </a:pPr>
            <a:endParaRPr sz="2400">
              <a:latin typeface="Times New Roman"/>
              <a:cs typeface="Times New Roman"/>
            </a:endParaRPr>
          </a:p>
          <a:p>
            <a:pPr marL="383540">
              <a:lnSpc>
                <a:spcPct val="100000"/>
              </a:lnSpc>
            </a:pPr>
            <a:r>
              <a:rPr sz="1800" dirty="0">
                <a:solidFill>
                  <a:srgbClr val="FFFFFF"/>
                </a:solidFill>
                <a:latin typeface="Calibri"/>
                <a:cs typeface="Calibri"/>
              </a:rPr>
              <a:t>Ön</a:t>
            </a:r>
            <a:r>
              <a:rPr sz="1800" spc="-25" dirty="0">
                <a:solidFill>
                  <a:srgbClr val="FFFFFF"/>
                </a:solidFill>
                <a:latin typeface="Calibri"/>
                <a:cs typeface="Calibri"/>
              </a:rPr>
              <a:t> </a:t>
            </a:r>
            <a:r>
              <a:rPr sz="1800" spc="-5" dirty="0">
                <a:solidFill>
                  <a:srgbClr val="FFFFFF"/>
                </a:solidFill>
                <a:latin typeface="Calibri"/>
                <a:cs typeface="Calibri"/>
              </a:rPr>
              <a:t>İşlem</a:t>
            </a:r>
            <a:endParaRPr sz="1800">
              <a:latin typeface="Calibri"/>
              <a:cs typeface="Calibri"/>
            </a:endParaRPr>
          </a:p>
        </p:txBody>
      </p:sp>
      <p:sp>
        <p:nvSpPr>
          <p:cNvPr id="9" name="object 9"/>
          <p:cNvSpPr txBox="1"/>
          <p:nvPr/>
        </p:nvSpPr>
        <p:spPr>
          <a:xfrm>
            <a:off x="5337047" y="2779776"/>
            <a:ext cx="1584960" cy="1018540"/>
          </a:xfrm>
          <a:prstGeom prst="rect">
            <a:avLst/>
          </a:prstGeom>
          <a:ln w="6350">
            <a:solidFill>
              <a:srgbClr val="FFC000"/>
            </a:solidFill>
          </a:ln>
        </p:spPr>
        <p:txBody>
          <a:bodyPr vert="horz" wrap="square" lIns="0" tIns="0" rIns="0" bIns="0" rtlCol="0">
            <a:spAutoFit/>
          </a:bodyPr>
          <a:lstStyle/>
          <a:p>
            <a:pPr>
              <a:lnSpc>
                <a:spcPct val="100000"/>
              </a:lnSpc>
            </a:pPr>
            <a:endParaRPr sz="2450">
              <a:latin typeface="Times New Roman"/>
              <a:cs typeface="Times New Roman"/>
            </a:endParaRPr>
          </a:p>
          <a:p>
            <a:pPr marL="133350">
              <a:lnSpc>
                <a:spcPct val="100000"/>
              </a:lnSpc>
            </a:pPr>
            <a:r>
              <a:rPr sz="1800" spc="-25" dirty="0">
                <a:solidFill>
                  <a:srgbClr val="FFFFFF"/>
                </a:solidFill>
                <a:latin typeface="Calibri"/>
                <a:cs typeface="Calibri"/>
              </a:rPr>
              <a:t>Ara</a:t>
            </a:r>
            <a:r>
              <a:rPr sz="1800" spc="5" dirty="0">
                <a:solidFill>
                  <a:srgbClr val="FFFFFF"/>
                </a:solidFill>
                <a:latin typeface="Calibri"/>
                <a:cs typeface="Calibri"/>
              </a:rPr>
              <a:t> </a:t>
            </a:r>
            <a:r>
              <a:rPr sz="1800" spc="-5" dirty="0">
                <a:solidFill>
                  <a:srgbClr val="FFFFFF"/>
                </a:solidFill>
                <a:latin typeface="Calibri"/>
                <a:cs typeface="Calibri"/>
              </a:rPr>
              <a:t>Depolama</a:t>
            </a:r>
            <a:endParaRPr sz="1800">
              <a:latin typeface="Calibri"/>
              <a:cs typeface="Calibri"/>
            </a:endParaRPr>
          </a:p>
        </p:txBody>
      </p:sp>
      <p:sp>
        <p:nvSpPr>
          <p:cNvPr id="10" name="object 10"/>
          <p:cNvSpPr txBox="1"/>
          <p:nvPr/>
        </p:nvSpPr>
        <p:spPr>
          <a:xfrm>
            <a:off x="5337047" y="4002023"/>
            <a:ext cx="1584960" cy="1015365"/>
          </a:xfrm>
          <a:prstGeom prst="rect">
            <a:avLst/>
          </a:prstGeom>
          <a:ln w="6350">
            <a:solidFill>
              <a:srgbClr val="FFC000"/>
            </a:solidFill>
          </a:ln>
        </p:spPr>
        <p:txBody>
          <a:bodyPr vert="horz" wrap="square" lIns="0" tIns="6350" rIns="0" bIns="0" rtlCol="0">
            <a:spAutoFit/>
          </a:bodyPr>
          <a:lstStyle/>
          <a:p>
            <a:pPr>
              <a:lnSpc>
                <a:spcPct val="100000"/>
              </a:lnSpc>
              <a:spcBef>
                <a:spcPts val="50"/>
              </a:spcBef>
            </a:pPr>
            <a:endParaRPr sz="2400">
              <a:latin typeface="Times New Roman"/>
              <a:cs typeface="Times New Roman"/>
            </a:endParaRPr>
          </a:p>
          <a:p>
            <a:pPr marL="182245">
              <a:lnSpc>
                <a:spcPct val="100000"/>
              </a:lnSpc>
            </a:pPr>
            <a:r>
              <a:rPr sz="1800" spc="-5" dirty="0">
                <a:solidFill>
                  <a:srgbClr val="FFFFFF"/>
                </a:solidFill>
                <a:latin typeface="Calibri"/>
                <a:cs typeface="Calibri"/>
              </a:rPr>
              <a:t>Geri</a:t>
            </a:r>
            <a:r>
              <a:rPr sz="1800" spc="-10" dirty="0">
                <a:solidFill>
                  <a:srgbClr val="FFFFFF"/>
                </a:solidFill>
                <a:latin typeface="Calibri"/>
                <a:cs typeface="Calibri"/>
              </a:rPr>
              <a:t> Kazanım</a:t>
            </a:r>
            <a:endParaRPr sz="1800">
              <a:latin typeface="Calibri"/>
              <a:cs typeface="Calibri"/>
            </a:endParaRPr>
          </a:p>
        </p:txBody>
      </p:sp>
      <p:sp>
        <p:nvSpPr>
          <p:cNvPr id="11" name="object 11"/>
          <p:cNvSpPr txBox="1"/>
          <p:nvPr/>
        </p:nvSpPr>
        <p:spPr>
          <a:xfrm>
            <a:off x="8903207" y="1560575"/>
            <a:ext cx="1584960" cy="1576070"/>
          </a:xfrm>
          <a:prstGeom prst="rect">
            <a:avLst/>
          </a:prstGeom>
          <a:ln w="6350">
            <a:solidFill>
              <a:srgbClr val="EC7C30"/>
            </a:solidFill>
          </a:ln>
        </p:spPr>
        <p:txBody>
          <a:bodyPr vert="horz" wrap="square" lIns="0" tIns="5080" rIns="0" bIns="0" rtlCol="0">
            <a:spAutoFit/>
          </a:bodyPr>
          <a:lstStyle/>
          <a:p>
            <a:pPr>
              <a:lnSpc>
                <a:spcPct val="100000"/>
              </a:lnSpc>
              <a:spcBef>
                <a:spcPts val="40"/>
              </a:spcBef>
            </a:pPr>
            <a:endParaRPr sz="2550">
              <a:latin typeface="Times New Roman"/>
              <a:cs typeface="Times New Roman"/>
            </a:endParaRPr>
          </a:p>
          <a:p>
            <a:pPr algn="ctr">
              <a:lnSpc>
                <a:spcPct val="100000"/>
              </a:lnSpc>
            </a:pPr>
            <a:r>
              <a:rPr sz="1800" spc="-25" dirty="0">
                <a:solidFill>
                  <a:srgbClr val="FFFFFF"/>
                </a:solidFill>
                <a:latin typeface="Calibri"/>
                <a:cs typeface="Calibri"/>
              </a:rPr>
              <a:t>Yakma</a:t>
            </a:r>
            <a:endParaRPr sz="1800">
              <a:latin typeface="Calibri"/>
              <a:cs typeface="Calibri"/>
            </a:endParaRPr>
          </a:p>
          <a:p>
            <a:pPr marL="108585" marR="102870" indent="3810" algn="ctr">
              <a:lnSpc>
                <a:spcPct val="100000"/>
              </a:lnSpc>
              <a:spcBef>
                <a:spcPts val="1240"/>
              </a:spcBef>
            </a:pPr>
            <a:r>
              <a:rPr sz="1400" spc="-5" dirty="0">
                <a:solidFill>
                  <a:srgbClr val="FFFFFF"/>
                </a:solidFill>
                <a:latin typeface="Calibri"/>
                <a:cs typeface="Calibri"/>
              </a:rPr>
              <a:t>(Döner </a:t>
            </a:r>
            <a:r>
              <a:rPr sz="1400" spc="-10" dirty="0">
                <a:solidFill>
                  <a:srgbClr val="FFFFFF"/>
                </a:solidFill>
                <a:latin typeface="Calibri"/>
                <a:cs typeface="Calibri"/>
              </a:rPr>
              <a:t>Fırın,  Piroliz,</a:t>
            </a:r>
            <a:r>
              <a:rPr sz="1400" spc="-40" dirty="0">
                <a:solidFill>
                  <a:srgbClr val="FFFFFF"/>
                </a:solidFill>
                <a:latin typeface="Calibri"/>
                <a:cs typeface="Calibri"/>
              </a:rPr>
              <a:t> </a:t>
            </a:r>
            <a:r>
              <a:rPr sz="1400" spc="-10" dirty="0">
                <a:solidFill>
                  <a:srgbClr val="FFFFFF"/>
                </a:solidFill>
                <a:latin typeface="Calibri"/>
                <a:cs typeface="Calibri"/>
              </a:rPr>
              <a:t>Gazlaştırma  vb.)</a:t>
            </a:r>
            <a:endParaRPr sz="1400">
              <a:latin typeface="Calibri"/>
              <a:cs typeface="Calibri"/>
            </a:endParaRPr>
          </a:p>
        </p:txBody>
      </p:sp>
      <p:sp>
        <p:nvSpPr>
          <p:cNvPr id="12" name="object 12"/>
          <p:cNvSpPr txBox="1"/>
          <p:nvPr/>
        </p:nvSpPr>
        <p:spPr>
          <a:xfrm>
            <a:off x="8900159" y="3441191"/>
            <a:ext cx="1584960" cy="1576070"/>
          </a:xfrm>
          <a:prstGeom prst="rect">
            <a:avLst/>
          </a:prstGeom>
          <a:ln w="6350">
            <a:solidFill>
              <a:srgbClr val="5B9BD4"/>
            </a:solidFill>
          </a:ln>
        </p:spPr>
        <p:txBody>
          <a:bodyPr vert="horz" wrap="square" lIns="0" tIns="0" rIns="0" bIns="0" rtlCol="0">
            <a:spAutoFit/>
          </a:bodyPr>
          <a:lstStyle/>
          <a:p>
            <a:pPr>
              <a:lnSpc>
                <a:spcPct val="100000"/>
              </a:lnSpc>
            </a:pPr>
            <a:endParaRPr sz="1800">
              <a:latin typeface="Times New Roman"/>
              <a:cs typeface="Times New Roman"/>
            </a:endParaRPr>
          </a:p>
          <a:p>
            <a:pPr>
              <a:lnSpc>
                <a:spcPct val="100000"/>
              </a:lnSpc>
              <a:spcBef>
                <a:spcPts val="25"/>
              </a:spcBef>
            </a:pPr>
            <a:endParaRPr sz="1600">
              <a:latin typeface="Times New Roman"/>
              <a:cs typeface="Times New Roman"/>
            </a:endParaRPr>
          </a:p>
          <a:p>
            <a:pPr marL="321310" marR="308610" indent="133985">
              <a:lnSpc>
                <a:spcPct val="100000"/>
              </a:lnSpc>
            </a:pPr>
            <a:r>
              <a:rPr sz="1800" spc="-15" dirty="0">
                <a:solidFill>
                  <a:srgbClr val="FFFFFF"/>
                </a:solidFill>
                <a:latin typeface="Calibri"/>
                <a:cs typeface="Calibri"/>
              </a:rPr>
              <a:t>Düzenli  </a:t>
            </a:r>
            <a:r>
              <a:rPr sz="1800" spc="-5" dirty="0">
                <a:solidFill>
                  <a:srgbClr val="FFFFFF"/>
                </a:solidFill>
                <a:latin typeface="Calibri"/>
                <a:cs typeface="Calibri"/>
              </a:rPr>
              <a:t>D</a:t>
            </a:r>
            <a:r>
              <a:rPr sz="1800" spc="-15" dirty="0">
                <a:solidFill>
                  <a:srgbClr val="FFFFFF"/>
                </a:solidFill>
                <a:latin typeface="Calibri"/>
                <a:cs typeface="Calibri"/>
              </a:rPr>
              <a:t>e</a:t>
            </a:r>
            <a:r>
              <a:rPr sz="1800" spc="-10" dirty="0">
                <a:solidFill>
                  <a:srgbClr val="FFFFFF"/>
                </a:solidFill>
                <a:latin typeface="Calibri"/>
                <a:cs typeface="Calibri"/>
              </a:rPr>
              <a:t>p</a:t>
            </a:r>
            <a:r>
              <a:rPr sz="1800" spc="5" dirty="0">
                <a:solidFill>
                  <a:srgbClr val="FFFFFF"/>
                </a:solidFill>
                <a:latin typeface="Calibri"/>
                <a:cs typeface="Calibri"/>
              </a:rPr>
              <a:t>o</a:t>
            </a:r>
            <a:r>
              <a:rPr sz="1800" spc="-5" dirty="0">
                <a:solidFill>
                  <a:srgbClr val="FFFFFF"/>
                </a:solidFill>
                <a:latin typeface="Calibri"/>
                <a:cs typeface="Calibri"/>
              </a:rPr>
              <a:t>l</a:t>
            </a:r>
            <a:r>
              <a:rPr sz="1800" dirty="0">
                <a:solidFill>
                  <a:srgbClr val="FFFFFF"/>
                </a:solidFill>
                <a:latin typeface="Calibri"/>
                <a:cs typeface="Calibri"/>
              </a:rPr>
              <a:t>ama</a:t>
            </a:r>
            <a:endParaRPr sz="1800">
              <a:latin typeface="Calibri"/>
              <a:cs typeface="Calibri"/>
            </a:endParaRPr>
          </a:p>
        </p:txBody>
      </p:sp>
      <p:sp>
        <p:nvSpPr>
          <p:cNvPr id="13" name="object 13"/>
          <p:cNvSpPr txBox="1"/>
          <p:nvPr/>
        </p:nvSpPr>
        <p:spPr>
          <a:xfrm>
            <a:off x="7101840" y="1560575"/>
            <a:ext cx="1584960" cy="3456940"/>
          </a:xfrm>
          <a:prstGeom prst="rect">
            <a:avLst/>
          </a:prstGeom>
          <a:ln w="6350">
            <a:solidFill>
              <a:srgbClr val="4471C4"/>
            </a:solidFill>
          </a:ln>
        </p:spPr>
        <p:txBody>
          <a:bodyPr vert="horz" wrap="square" lIns="0" tIns="0" rIns="0" bIns="0" rtlCol="0">
            <a:spAutoFit/>
          </a:bodyPr>
          <a:lstStyle/>
          <a:p>
            <a:pPr>
              <a:lnSpc>
                <a:spcPct val="100000"/>
              </a:lnSpc>
            </a:pPr>
            <a:endParaRPr sz="1800">
              <a:latin typeface="Times New Roman"/>
              <a:cs typeface="Times New Roman"/>
            </a:endParaRPr>
          </a:p>
          <a:p>
            <a:pPr>
              <a:lnSpc>
                <a:spcPct val="100000"/>
              </a:lnSpc>
            </a:pPr>
            <a:endParaRPr sz="1800">
              <a:latin typeface="Times New Roman"/>
              <a:cs typeface="Times New Roman"/>
            </a:endParaRPr>
          </a:p>
          <a:p>
            <a:pPr>
              <a:lnSpc>
                <a:spcPct val="100000"/>
              </a:lnSpc>
            </a:pPr>
            <a:endParaRPr sz="1800">
              <a:latin typeface="Times New Roman"/>
              <a:cs typeface="Times New Roman"/>
            </a:endParaRPr>
          </a:p>
          <a:p>
            <a:pPr>
              <a:lnSpc>
                <a:spcPct val="100000"/>
              </a:lnSpc>
            </a:pPr>
            <a:endParaRPr sz="1800">
              <a:latin typeface="Times New Roman"/>
              <a:cs typeface="Times New Roman"/>
            </a:endParaRPr>
          </a:p>
          <a:p>
            <a:pPr>
              <a:lnSpc>
                <a:spcPct val="100000"/>
              </a:lnSpc>
              <a:spcBef>
                <a:spcPts val="50"/>
              </a:spcBef>
            </a:pPr>
            <a:endParaRPr sz="2200">
              <a:latin typeface="Times New Roman"/>
              <a:cs typeface="Times New Roman"/>
            </a:endParaRPr>
          </a:p>
          <a:p>
            <a:pPr marL="1270" algn="ctr">
              <a:lnSpc>
                <a:spcPct val="100000"/>
              </a:lnSpc>
            </a:pPr>
            <a:r>
              <a:rPr sz="1800" spc="-5" dirty="0">
                <a:solidFill>
                  <a:srgbClr val="FFFFFF"/>
                </a:solidFill>
                <a:latin typeface="Calibri"/>
                <a:cs typeface="Calibri"/>
              </a:rPr>
              <a:t>Enerji</a:t>
            </a:r>
            <a:endParaRPr sz="1800">
              <a:latin typeface="Calibri"/>
              <a:cs typeface="Calibri"/>
            </a:endParaRPr>
          </a:p>
          <a:p>
            <a:pPr marL="3810" algn="ctr">
              <a:lnSpc>
                <a:spcPct val="100000"/>
              </a:lnSpc>
            </a:pPr>
            <a:r>
              <a:rPr sz="1800" spc="-5" dirty="0">
                <a:solidFill>
                  <a:srgbClr val="FFFFFF"/>
                </a:solidFill>
                <a:latin typeface="Calibri"/>
                <a:cs typeface="Calibri"/>
              </a:rPr>
              <a:t>Geri</a:t>
            </a:r>
            <a:r>
              <a:rPr sz="1800" spc="-10" dirty="0">
                <a:solidFill>
                  <a:srgbClr val="FFFFFF"/>
                </a:solidFill>
                <a:latin typeface="Calibri"/>
                <a:cs typeface="Calibri"/>
              </a:rPr>
              <a:t> Kazanımı</a:t>
            </a:r>
            <a:endParaRPr sz="1800">
              <a:latin typeface="Calibri"/>
              <a:cs typeface="Calibri"/>
            </a:endParaRPr>
          </a:p>
          <a:p>
            <a:pPr>
              <a:lnSpc>
                <a:spcPct val="100000"/>
              </a:lnSpc>
              <a:spcBef>
                <a:spcPts val="25"/>
              </a:spcBef>
            </a:pPr>
            <a:endParaRPr sz="2100">
              <a:latin typeface="Times New Roman"/>
              <a:cs typeface="Times New Roman"/>
            </a:endParaRPr>
          </a:p>
          <a:p>
            <a:pPr marL="103505" marR="95250" indent="1905" algn="ctr">
              <a:lnSpc>
                <a:spcPct val="100000"/>
              </a:lnSpc>
            </a:pPr>
            <a:r>
              <a:rPr sz="1400" spc="-10" dirty="0">
                <a:solidFill>
                  <a:srgbClr val="FFFFFF"/>
                </a:solidFill>
                <a:latin typeface="Calibri"/>
                <a:cs typeface="Calibri"/>
              </a:rPr>
              <a:t>Beraber </a:t>
            </a:r>
            <a:r>
              <a:rPr sz="1400" spc="-15" dirty="0">
                <a:solidFill>
                  <a:srgbClr val="FFFFFF"/>
                </a:solidFill>
                <a:latin typeface="Calibri"/>
                <a:cs typeface="Calibri"/>
              </a:rPr>
              <a:t>yakma  tesislerinde  (çimento, kireç</a:t>
            </a:r>
            <a:r>
              <a:rPr sz="1400" spc="25" dirty="0">
                <a:solidFill>
                  <a:srgbClr val="FFFFFF"/>
                </a:solidFill>
                <a:latin typeface="Calibri"/>
                <a:cs typeface="Calibri"/>
              </a:rPr>
              <a:t> </a:t>
            </a:r>
            <a:r>
              <a:rPr sz="1400" spc="-10" dirty="0">
                <a:solidFill>
                  <a:srgbClr val="FFFFFF"/>
                </a:solidFill>
                <a:latin typeface="Calibri"/>
                <a:cs typeface="Calibri"/>
              </a:rPr>
              <a:t>vb.)</a:t>
            </a:r>
            <a:endParaRPr sz="1400">
              <a:latin typeface="Calibri"/>
              <a:cs typeface="Calibri"/>
            </a:endParaRPr>
          </a:p>
        </p:txBody>
      </p:sp>
      <p:sp>
        <p:nvSpPr>
          <p:cNvPr id="14" name="object 14"/>
          <p:cNvSpPr txBox="1"/>
          <p:nvPr/>
        </p:nvSpPr>
        <p:spPr>
          <a:xfrm>
            <a:off x="5337047" y="5230367"/>
            <a:ext cx="5148580" cy="576580"/>
          </a:xfrm>
          <a:prstGeom prst="rect">
            <a:avLst/>
          </a:prstGeom>
          <a:solidFill>
            <a:srgbClr val="FFFFFF"/>
          </a:solidFill>
          <a:ln w="12700">
            <a:solidFill>
              <a:srgbClr val="FFC000"/>
            </a:solidFill>
          </a:ln>
        </p:spPr>
        <p:txBody>
          <a:bodyPr vert="horz" wrap="square" lIns="0" tIns="137160" rIns="0" bIns="0" rtlCol="0">
            <a:spAutoFit/>
          </a:bodyPr>
          <a:lstStyle/>
          <a:p>
            <a:pPr marL="6350" algn="ctr">
              <a:lnSpc>
                <a:spcPct val="100000"/>
              </a:lnSpc>
              <a:spcBef>
                <a:spcPts val="1080"/>
              </a:spcBef>
            </a:pPr>
            <a:r>
              <a:rPr sz="1800" spc="-20" dirty="0">
                <a:latin typeface="Calibri"/>
                <a:cs typeface="Calibri"/>
              </a:rPr>
              <a:t>İhracat</a:t>
            </a:r>
            <a:endParaRPr sz="1800">
              <a:latin typeface="Calibri"/>
              <a:cs typeface="Calibri"/>
            </a:endParaRPr>
          </a:p>
        </p:txBody>
      </p:sp>
    </p:spTree>
    <p:extLst>
      <p:ext uri="{BB962C8B-B14F-4D97-AF65-F5344CB8AC3E}">
        <p14:creationId xmlns:p14="http://schemas.microsoft.com/office/powerpoint/2010/main" val="194164475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67766" y="1067701"/>
            <a:ext cx="2782570" cy="566822"/>
          </a:xfrm>
          <a:prstGeom prst="rect">
            <a:avLst/>
          </a:prstGeom>
        </p:spPr>
        <p:txBody>
          <a:bodyPr vert="horz" wrap="square" lIns="0" tIns="12700" rIns="0" bIns="0" rtlCol="0">
            <a:spAutoFit/>
          </a:bodyPr>
          <a:lstStyle/>
          <a:p>
            <a:pPr marL="12700">
              <a:lnSpc>
                <a:spcPct val="100000"/>
              </a:lnSpc>
              <a:spcBef>
                <a:spcPts val="100"/>
              </a:spcBef>
            </a:pPr>
            <a:r>
              <a:rPr sz="3600" b="1" spc="-30" dirty="0">
                <a:solidFill>
                  <a:srgbClr val="4461A3"/>
                </a:solidFill>
              </a:rPr>
              <a:t>Özel Atık</a:t>
            </a:r>
            <a:r>
              <a:rPr sz="3600" b="1" spc="-35" dirty="0">
                <a:solidFill>
                  <a:srgbClr val="4461A3"/>
                </a:solidFill>
              </a:rPr>
              <a:t> </a:t>
            </a:r>
            <a:r>
              <a:rPr sz="3600" b="1" dirty="0">
                <a:solidFill>
                  <a:srgbClr val="4461A3"/>
                </a:solidFill>
              </a:rPr>
              <a:t>Nedir</a:t>
            </a:r>
          </a:p>
        </p:txBody>
      </p:sp>
      <p:sp>
        <p:nvSpPr>
          <p:cNvPr id="3" name="object 3"/>
          <p:cNvSpPr txBox="1"/>
          <p:nvPr/>
        </p:nvSpPr>
        <p:spPr>
          <a:xfrm>
            <a:off x="559308" y="2277143"/>
            <a:ext cx="5695315" cy="1718419"/>
          </a:xfrm>
          <a:prstGeom prst="rect">
            <a:avLst/>
          </a:prstGeom>
        </p:spPr>
        <p:txBody>
          <a:bodyPr vert="horz" wrap="square" lIns="0" tIns="55880" rIns="0" bIns="0" rtlCol="0">
            <a:spAutoFit/>
          </a:bodyPr>
          <a:lstStyle/>
          <a:p>
            <a:pPr marL="259079" marR="5080" indent="-247015" algn="just">
              <a:lnSpc>
                <a:spcPct val="90000"/>
              </a:lnSpc>
              <a:spcBef>
                <a:spcPts val="440"/>
              </a:spcBef>
            </a:pPr>
            <a:r>
              <a:rPr sz="2400" spc="90" dirty="0">
                <a:solidFill>
                  <a:schemeClr val="accent3">
                    <a:lumMod val="50000"/>
                  </a:schemeClr>
                </a:solidFill>
                <a:cs typeface="Arial"/>
              </a:rPr>
              <a:t>› </a:t>
            </a:r>
            <a:r>
              <a:rPr sz="2400" spc="-25" dirty="0">
                <a:solidFill>
                  <a:schemeClr val="accent3">
                    <a:lumMod val="50000"/>
                  </a:schemeClr>
                </a:solidFill>
                <a:cs typeface="Arial" panose="020B0604020202020204" pitchFamily="34" charset="0"/>
              </a:rPr>
              <a:t>Yönetimleri </a:t>
            </a:r>
            <a:r>
              <a:rPr sz="2400" spc="-30" dirty="0">
                <a:solidFill>
                  <a:schemeClr val="accent3">
                    <a:lumMod val="50000"/>
                  </a:schemeClr>
                </a:solidFill>
                <a:cs typeface="Arial" panose="020B0604020202020204" pitchFamily="34" charset="0"/>
              </a:rPr>
              <a:t>özel </a:t>
            </a:r>
            <a:r>
              <a:rPr sz="2400" spc="-10" dirty="0">
                <a:solidFill>
                  <a:schemeClr val="accent3">
                    <a:lumMod val="50000"/>
                  </a:schemeClr>
                </a:solidFill>
                <a:cs typeface="Arial" panose="020B0604020202020204" pitchFamily="34" charset="0"/>
              </a:rPr>
              <a:t>yöntemler </a:t>
            </a:r>
            <a:r>
              <a:rPr sz="2400" spc="-15" dirty="0">
                <a:solidFill>
                  <a:schemeClr val="accent3">
                    <a:lumMod val="50000"/>
                  </a:schemeClr>
                </a:solidFill>
                <a:cs typeface="Arial" panose="020B0604020202020204" pitchFamily="34" charset="0"/>
              </a:rPr>
              <a:t>gerektiren  </a:t>
            </a:r>
            <a:r>
              <a:rPr sz="2400" spc="-5" dirty="0">
                <a:solidFill>
                  <a:schemeClr val="accent3">
                    <a:lumMod val="50000"/>
                  </a:schemeClr>
                </a:solidFill>
                <a:cs typeface="Arial" panose="020B0604020202020204" pitchFamily="34" charset="0"/>
              </a:rPr>
              <a:t>atık </a:t>
            </a:r>
            <a:r>
              <a:rPr sz="2400" spc="-10" dirty="0">
                <a:solidFill>
                  <a:schemeClr val="accent3">
                    <a:lumMod val="50000"/>
                  </a:schemeClr>
                </a:solidFill>
                <a:cs typeface="Arial" panose="020B0604020202020204" pitchFamily="34" charset="0"/>
              </a:rPr>
              <a:t>yağ, </a:t>
            </a:r>
            <a:r>
              <a:rPr sz="2400" spc="-5" dirty="0">
                <a:solidFill>
                  <a:schemeClr val="accent3">
                    <a:lumMod val="50000"/>
                  </a:schemeClr>
                </a:solidFill>
                <a:cs typeface="Arial" panose="020B0604020202020204" pitchFamily="34" charset="0"/>
              </a:rPr>
              <a:t>tıbbi </a:t>
            </a:r>
            <a:r>
              <a:rPr sz="2400" spc="-35" dirty="0">
                <a:solidFill>
                  <a:schemeClr val="accent3">
                    <a:lumMod val="50000"/>
                  </a:schemeClr>
                </a:solidFill>
                <a:cs typeface="Arial" panose="020B0604020202020204" pitchFamily="34" charset="0"/>
              </a:rPr>
              <a:t>atıklar, </a:t>
            </a:r>
            <a:r>
              <a:rPr sz="2400" dirty="0">
                <a:solidFill>
                  <a:schemeClr val="accent3">
                    <a:lumMod val="50000"/>
                  </a:schemeClr>
                </a:solidFill>
                <a:cs typeface="Arial" panose="020B0604020202020204" pitchFamily="34" charset="0"/>
              </a:rPr>
              <a:t>PCB/PCT </a:t>
            </a:r>
            <a:r>
              <a:rPr sz="2400" spc="-10" dirty="0">
                <a:solidFill>
                  <a:schemeClr val="accent3">
                    <a:lumMod val="50000"/>
                  </a:schemeClr>
                </a:solidFill>
                <a:cs typeface="Arial" panose="020B0604020202020204" pitchFamily="34" charset="0"/>
              </a:rPr>
              <a:t>içeren  </a:t>
            </a:r>
            <a:r>
              <a:rPr sz="2400" spc="-35" dirty="0">
                <a:solidFill>
                  <a:schemeClr val="accent3">
                    <a:lumMod val="50000"/>
                  </a:schemeClr>
                </a:solidFill>
                <a:cs typeface="Arial" panose="020B0604020202020204" pitchFamily="34" charset="0"/>
              </a:rPr>
              <a:t>atıklar, </a:t>
            </a:r>
            <a:r>
              <a:rPr sz="2400" spc="-5" dirty="0">
                <a:solidFill>
                  <a:schemeClr val="accent3">
                    <a:lumMod val="50000"/>
                  </a:schemeClr>
                </a:solidFill>
                <a:cs typeface="Arial" panose="020B0604020202020204" pitchFamily="34" charset="0"/>
              </a:rPr>
              <a:t>atık akü-pil </a:t>
            </a:r>
            <a:r>
              <a:rPr sz="2400" spc="-15" dirty="0" err="1">
                <a:solidFill>
                  <a:schemeClr val="accent3">
                    <a:lumMod val="50000"/>
                  </a:schemeClr>
                </a:solidFill>
                <a:cs typeface="Arial" panose="020B0604020202020204" pitchFamily="34" charset="0"/>
              </a:rPr>
              <a:t>ve</a:t>
            </a:r>
            <a:r>
              <a:rPr sz="2400" spc="-35" dirty="0">
                <a:solidFill>
                  <a:schemeClr val="accent3">
                    <a:lumMod val="50000"/>
                  </a:schemeClr>
                </a:solidFill>
                <a:cs typeface="Arial" panose="020B0604020202020204" pitchFamily="34" charset="0"/>
              </a:rPr>
              <a:t> </a:t>
            </a:r>
            <a:r>
              <a:rPr sz="2400" spc="-10" dirty="0" err="1">
                <a:solidFill>
                  <a:schemeClr val="accent3">
                    <a:lumMod val="50000"/>
                  </a:schemeClr>
                </a:solidFill>
                <a:cs typeface="Arial" panose="020B0604020202020204" pitchFamily="34" charset="0"/>
              </a:rPr>
              <a:t>elektronik</a:t>
            </a:r>
            <a:r>
              <a:rPr lang="en-GB" sz="2400" spc="-10" dirty="0">
                <a:solidFill>
                  <a:schemeClr val="accent3">
                    <a:lumMod val="50000"/>
                  </a:schemeClr>
                </a:solidFill>
                <a:cs typeface="Arial" panose="020B0604020202020204" pitchFamily="34" charset="0"/>
              </a:rPr>
              <a:t> </a:t>
            </a:r>
            <a:r>
              <a:rPr sz="2400" spc="-5" dirty="0" err="1">
                <a:solidFill>
                  <a:schemeClr val="accent3">
                    <a:lumMod val="50000"/>
                  </a:schemeClr>
                </a:solidFill>
                <a:cs typeface="Arial" panose="020B0604020202020204" pitchFamily="34" charset="0"/>
              </a:rPr>
              <a:t>atıklar</a:t>
            </a:r>
            <a:r>
              <a:rPr sz="2400" spc="-5" dirty="0">
                <a:solidFill>
                  <a:schemeClr val="accent3">
                    <a:lumMod val="50000"/>
                  </a:schemeClr>
                </a:solidFill>
                <a:cs typeface="Arial" panose="020B0604020202020204" pitchFamily="34" charset="0"/>
              </a:rPr>
              <a:t> gibi </a:t>
            </a:r>
            <a:r>
              <a:rPr sz="2400" spc="-15" dirty="0">
                <a:solidFill>
                  <a:schemeClr val="accent3">
                    <a:lumMod val="50000"/>
                  </a:schemeClr>
                </a:solidFill>
                <a:cs typeface="Arial" panose="020B0604020202020204" pitchFamily="34" charset="0"/>
              </a:rPr>
              <a:t>tehlikeli </a:t>
            </a:r>
            <a:r>
              <a:rPr sz="2400" spc="-5" dirty="0">
                <a:solidFill>
                  <a:schemeClr val="accent3">
                    <a:lumMod val="50000"/>
                  </a:schemeClr>
                </a:solidFill>
                <a:cs typeface="Arial" panose="020B0604020202020204" pitchFamily="34" charset="0"/>
              </a:rPr>
              <a:t>atıklar </a:t>
            </a:r>
            <a:r>
              <a:rPr sz="2400" b="1" spc="-15" dirty="0">
                <a:solidFill>
                  <a:srgbClr val="C00000"/>
                </a:solidFill>
                <a:cs typeface="Arial" panose="020B0604020202020204" pitchFamily="34" charset="0"/>
              </a:rPr>
              <a:t>Özel</a:t>
            </a:r>
            <a:r>
              <a:rPr sz="2400" b="1" spc="-120" dirty="0">
                <a:solidFill>
                  <a:srgbClr val="C00000"/>
                </a:solidFill>
                <a:cs typeface="Arial" panose="020B0604020202020204" pitchFamily="34" charset="0"/>
              </a:rPr>
              <a:t> </a:t>
            </a:r>
            <a:r>
              <a:rPr sz="2400" b="1" spc="-20" dirty="0">
                <a:solidFill>
                  <a:srgbClr val="C00000"/>
                </a:solidFill>
                <a:cs typeface="Arial" panose="020B0604020202020204" pitchFamily="34" charset="0"/>
              </a:rPr>
              <a:t>Atık  </a:t>
            </a:r>
            <a:r>
              <a:rPr sz="2400" spc="-5" dirty="0">
                <a:solidFill>
                  <a:schemeClr val="accent3">
                    <a:lumMod val="50000"/>
                  </a:schemeClr>
                </a:solidFill>
                <a:cs typeface="Arial" panose="020B0604020202020204" pitchFamily="34" charset="0"/>
              </a:rPr>
              <a:t>olarak </a:t>
            </a:r>
            <a:r>
              <a:rPr sz="2400" spc="-10" dirty="0">
                <a:solidFill>
                  <a:schemeClr val="accent3">
                    <a:lumMod val="50000"/>
                  </a:schemeClr>
                </a:solidFill>
                <a:cs typeface="Arial" panose="020B0604020202020204" pitchFamily="34" charset="0"/>
              </a:rPr>
              <a:t>tanımlanmakta </a:t>
            </a:r>
            <a:r>
              <a:rPr sz="2400" spc="-5" dirty="0">
                <a:solidFill>
                  <a:schemeClr val="accent3">
                    <a:lumMod val="50000"/>
                  </a:schemeClr>
                </a:solidFill>
                <a:cs typeface="Arial" panose="020B0604020202020204" pitchFamily="34" charset="0"/>
              </a:rPr>
              <a:t>olup, </a:t>
            </a:r>
            <a:r>
              <a:rPr sz="2400" spc="-10" dirty="0">
                <a:solidFill>
                  <a:schemeClr val="accent3">
                    <a:lumMod val="50000"/>
                  </a:schemeClr>
                </a:solidFill>
                <a:cs typeface="Arial" panose="020B0604020202020204" pitchFamily="34" charset="0"/>
              </a:rPr>
              <a:t>ayrıca  </a:t>
            </a:r>
            <a:r>
              <a:rPr sz="2400" spc="-5" dirty="0">
                <a:solidFill>
                  <a:schemeClr val="accent3">
                    <a:lumMod val="50000"/>
                  </a:schemeClr>
                </a:solidFill>
                <a:cs typeface="Arial" panose="020B0604020202020204" pitchFamily="34" charset="0"/>
              </a:rPr>
              <a:t>yönetmelikleri</a:t>
            </a:r>
            <a:r>
              <a:rPr sz="2400" spc="-55" dirty="0">
                <a:solidFill>
                  <a:schemeClr val="accent3">
                    <a:lumMod val="50000"/>
                  </a:schemeClr>
                </a:solidFill>
                <a:cs typeface="Arial" panose="020B0604020202020204" pitchFamily="34" charset="0"/>
              </a:rPr>
              <a:t> </a:t>
            </a:r>
            <a:r>
              <a:rPr sz="2400" spc="-30" dirty="0">
                <a:solidFill>
                  <a:schemeClr val="accent3">
                    <a:lumMod val="50000"/>
                  </a:schemeClr>
                </a:solidFill>
                <a:cs typeface="Arial" panose="020B0604020202020204" pitchFamily="34" charset="0"/>
              </a:rPr>
              <a:t>bulunmaktadır.</a:t>
            </a:r>
            <a:endParaRPr sz="2400" dirty="0">
              <a:solidFill>
                <a:schemeClr val="accent3">
                  <a:lumMod val="50000"/>
                </a:schemeClr>
              </a:solidFill>
              <a:cs typeface="Arial" panose="020B0604020202020204" pitchFamily="34" charset="0"/>
            </a:endParaRPr>
          </a:p>
        </p:txBody>
      </p:sp>
      <p:sp>
        <p:nvSpPr>
          <p:cNvPr id="4" name="object 4"/>
          <p:cNvSpPr/>
          <p:nvPr/>
        </p:nvSpPr>
        <p:spPr>
          <a:xfrm>
            <a:off x="9232392" y="556770"/>
            <a:ext cx="2097024" cy="2340863"/>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6297993" y="3267455"/>
            <a:ext cx="5449824" cy="2042160"/>
          </a:xfrm>
          <a:prstGeom prst="rect">
            <a:avLst/>
          </a:prstGeom>
          <a:blipFill>
            <a:blip r:embed="rId3"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35548691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75724" y="921783"/>
            <a:ext cx="13007767" cy="5010346"/>
          </a:xfrm>
          <a:prstGeom prst="rect">
            <a:avLst/>
          </a:prstGeom>
        </p:spPr>
        <p:txBody>
          <a:bodyPr vert="horz" wrap="square" lIns="0" tIns="97790" rIns="0" bIns="0" rtlCol="0">
            <a:spAutoFit/>
          </a:bodyPr>
          <a:lstStyle/>
          <a:p>
            <a:pPr marL="12700">
              <a:lnSpc>
                <a:spcPct val="100000"/>
              </a:lnSpc>
              <a:spcBef>
                <a:spcPts val="770"/>
              </a:spcBef>
            </a:pPr>
            <a:r>
              <a:rPr sz="2000" b="1" spc="-5" dirty="0" err="1">
                <a:solidFill>
                  <a:schemeClr val="accent3">
                    <a:lumMod val="50000"/>
                  </a:schemeClr>
                </a:solidFill>
                <a:cs typeface="Calibri"/>
              </a:rPr>
              <a:t>Amaç</a:t>
            </a:r>
            <a:r>
              <a:rPr sz="2000" b="1" spc="-5" dirty="0">
                <a:solidFill>
                  <a:schemeClr val="accent3">
                    <a:lumMod val="50000"/>
                  </a:schemeClr>
                </a:solidFill>
                <a:cs typeface="Calibri"/>
              </a:rPr>
              <a:t>:</a:t>
            </a:r>
            <a:endParaRPr lang="en-GB" sz="2000" dirty="0">
              <a:solidFill>
                <a:schemeClr val="accent3">
                  <a:lumMod val="50000"/>
                </a:schemeClr>
              </a:solidFill>
              <a:cs typeface="Calibri"/>
            </a:endParaRPr>
          </a:p>
          <a:p>
            <a:pPr marL="12700">
              <a:lnSpc>
                <a:spcPct val="100000"/>
              </a:lnSpc>
              <a:spcBef>
                <a:spcPts val="770"/>
              </a:spcBef>
            </a:pPr>
            <a:r>
              <a:rPr sz="2000" spc="-35" dirty="0" err="1">
                <a:solidFill>
                  <a:schemeClr val="accent3">
                    <a:lumMod val="50000"/>
                  </a:schemeClr>
                </a:solidFill>
                <a:cs typeface="Calibri"/>
              </a:rPr>
              <a:t>Tehlikeli</a:t>
            </a:r>
            <a:r>
              <a:rPr sz="2000" spc="-35" dirty="0">
                <a:solidFill>
                  <a:schemeClr val="accent3">
                    <a:lumMod val="50000"/>
                  </a:schemeClr>
                </a:solidFill>
                <a:cs typeface="Calibri"/>
              </a:rPr>
              <a:t> </a:t>
            </a:r>
            <a:r>
              <a:rPr sz="2000" spc="-5" dirty="0">
                <a:solidFill>
                  <a:schemeClr val="accent3">
                    <a:lumMod val="50000"/>
                  </a:schemeClr>
                </a:solidFill>
                <a:cs typeface="Calibri"/>
              </a:rPr>
              <a:t>atıkların </a:t>
            </a:r>
            <a:r>
              <a:rPr sz="2000" spc="-10" dirty="0">
                <a:solidFill>
                  <a:schemeClr val="accent3">
                    <a:lumMod val="50000"/>
                  </a:schemeClr>
                </a:solidFill>
                <a:cs typeface="Calibri"/>
              </a:rPr>
              <a:t>üretiminden </a:t>
            </a:r>
            <a:r>
              <a:rPr sz="2000" spc="-5" dirty="0">
                <a:solidFill>
                  <a:schemeClr val="accent3">
                    <a:lumMod val="50000"/>
                  </a:schemeClr>
                </a:solidFill>
                <a:cs typeface="Calibri"/>
              </a:rPr>
              <a:t>nihai </a:t>
            </a:r>
            <a:r>
              <a:rPr sz="2000" spc="-15" dirty="0">
                <a:solidFill>
                  <a:schemeClr val="accent3">
                    <a:lumMod val="50000"/>
                  </a:schemeClr>
                </a:solidFill>
                <a:cs typeface="Calibri"/>
              </a:rPr>
              <a:t>bertaraf </a:t>
            </a:r>
            <a:r>
              <a:rPr sz="2000" spc="-10" dirty="0">
                <a:solidFill>
                  <a:schemeClr val="accent3">
                    <a:lumMod val="50000"/>
                  </a:schemeClr>
                </a:solidFill>
                <a:cs typeface="Calibri"/>
              </a:rPr>
              <a:t>edilmesine </a:t>
            </a:r>
            <a:r>
              <a:rPr sz="2000" spc="-5" dirty="0">
                <a:solidFill>
                  <a:schemeClr val="accent3">
                    <a:lumMod val="50000"/>
                  </a:schemeClr>
                </a:solidFill>
                <a:cs typeface="Calibri"/>
              </a:rPr>
              <a:t>kadar </a:t>
            </a:r>
            <a:r>
              <a:rPr sz="2000" spc="-15" dirty="0">
                <a:solidFill>
                  <a:schemeClr val="accent3">
                    <a:lumMod val="50000"/>
                  </a:schemeClr>
                </a:solidFill>
                <a:cs typeface="Calibri"/>
              </a:rPr>
              <a:t>çevreyle  </a:t>
            </a:r>
            <a:r>
              <a:rPr sz="2000" spc="-5" dirty="0">
                <a:solidFill>
                  <a:schemeClr val="accent3">
                    <a:lumMod val="50000"/>
                  </a:schemeClr>
                </a:solidFill>
                <a:cs typeface="Calibri"/>
              </a:rPr>
              <a:t>uyumlu </a:t>
            </a:r>
            <a:r>
              <a:rPr sz="2000" spc="-10" dirty="0">
                <a:solidFill>
                  <a:schemeClr val="accent3">
                    <a:lumMod val="50000"/>
                  </a:schemeClr>
                </a:solidFill>
                <a:cs typeface="Calibri"/>
              </a:rPr>
              <a:t>yönetiminin</a:t>
            </a:r>
            <a:r>
              <a:rPr sz="2000" spc="15" dirty="0">
                <a:solidFill>
                  <a:schemeClr val="accent3">
                    <a:lumMod val="50000"/>
                  </a:schemeClr>
                </a:solidFill>
                <a:cs typeface="Calibri"/>
              </a:rPr>
              <a:t> </a:t>
            </a:r>
            <a:r>
              <a:rPr sz="2000" spc="-5" dirty="0">
                <a:solidFill>
                  <a:schemeClr val="accent3">
                    <a:lumMod val="50000"/>
                  </a:schemeClr>
                </a:solidFill>
                <a:cs typeface="Calibri"/>
              </a:rPr>
              <a:t>sağlanması</a:t>
            </a:r>
            <a:endParaRPr sz="2000" dirty="0">
              <a:solidFill>
                <a:schemeClr val="accent3">
                  <a:lumMod val="50000"/>
                </a:schemeClr>
              </a:solidFill>
              <a:cs typeface="Calibri"/>
            </a:endParaRPr>
          </a:p>
          <a:p>
            <a:pPr>
              <a:lnSpc>
                <a:spcPct val="100000"/>
              </a:lnSpc>
            </a:pPr>
            <a:endParaRPr sz="2000" dirty="0">
              <a:solidFill>
                <a:schemeClr val="accent3">
                  <a:lumMod val="50000"/>
                </a:schemeClr>
              </a:solidFill>
              <a:cs typeface="Times New Roman"/>
            </a:endParaRPr>
          </a:p>
          <a:p>
            <a:pPr marL="12700">
              <a:lnSpc>
                <a:spcPct val="100000"/>
              </a:lnSpc>
              <a:spcBef>
                <a:spcPts val="1475"/>
              </a:spcBef>
            </a:pPr>
            <a:r>
              <a:rPr sz="2000" b="1" spc="-10" dirty="0">
                <a:solidFill>
                  <a:schemeClr val="accent3">
                    <a:lumMod val="50000"/>
                  </a:schemeClr>
                </a:solidFill>
                <a:cs typeface="Calibri"/>
              </a:rPr>
              <a:t>Kapsam:</a:t>
            </a:r>
            <a:endParaRPr sz="2000" dirty="0">
              <a:solidFill>
                <a:schemeClr val="accent3">
                  <a:lumMod val="50000"/>
                </a:schemeClr>
              </a:solidFill>
              <a:cs typeface="Calibri"/>
            </a:endParaRPr>
          </a:p>
          <a:p>
            <a:pPr marL="259079">
              <a:lnSpc>
                <a:spcPct val="100000"/>
              </a:lnSpc>
              <a:spcBef>
                <a:spcPts val="670"/>
              </a:spcBef>
            </a:pPr>
            <a:r>
              <a:rPr sz="2000" spc="-35" dirty="0">
                <a:solidFill>
                  <a:schemeClr val="accent3">
                    <a:lumMod val="50000"/>
                  </a:schemeClr>
                </a:solidFill>
                <a:cs typeface="Calibri"/>
              </a:rPr>
              <a:t>Tehlikeli</a:t>
            </a:r>
            <a:r>
              <a:rPr sz="2000" spc="40" dirty="0">
                <a:solidFill>
                  <a:schemeClr val="accent3">
                    <a:lumMod val="50000"/>
                  </a:schemeClr>
                </a:solidFill>
                <a:cs typeface="Calibri"/>
              </a:rPr>
              <a:t> </a:t>
            </a:r>
            <a:r>
              <a:rPr sz="2000" spc="-5" dirty="0">
                <a:solidFill>
                  <a:schemeClr val="accent3">
                    <a:lumMod val="50000"/>
                  </a:schemeClr>
                </a:solidFill>
                <a:cs typeface="Calibri"/>
              </a:rPr>
              <a:t>atıkların;</a:t>
            </a:r>
            <a:endParaRPr sz="2000" dirty="0">
              <a:solidFill>
                <a:schemeClr val="accent3">
                  <a:lumMod val="50000"/>
                </a:schemeClr>
              </a:solidFill>
              <a:cs typeface="Calibri"/>
            </a:endParaRPr>
          </a:p>
          <a:p>
            <a:pPr marL="259079" indent="-247015">
              <a:lnSpc>
                <a:spcPct val="100000"/>
              </a:lnSpc>
              <a:spcBef>
                <a:spcPts val="675"/>
              </a:spcBef>
              <a:buChar char="-"/>
              <a:tabLst>
                <a:tab pos="259079" algn="l"/>
                <a:tab pos="259715" algn="l"/>
              </a:tabLst>
            </a:pPr>
            <a:r>
              <a:rPr sz="2000" spc="-10" dirty="0">
                <a:solidFill>
                  <a:schemeClr val="accent3">
                    <a:lumMod val="50000"/>
                  </a:schemeClr>
                </a:solidFill>
                <a:cs typeface="Calibri"/>
              </a:rPr>
              <a:t>toplanması,</a:t>
            </a:r>
            <a:endParaRPr sz="2000" dirty="0">
              <a:solidFill>
                <a:schemeClr val="accent3">
                  <a:lumMod val="50000"/>
                </a:schemeClr>
              </a:solidFill>
              <a:cs typeface="Calibri"/>
            </a:endParaRPr>
          </a:p>
          <a:p>
            <a:pPr marL="259079" indent="-247015">
              <a:lnSpc>
                <a:spcPct val="100000"/>
              </a:lnSpc>
              <a:spcBef>
                <a:spcPts val="695"/>
              </a:spcBef>
              <a:buChar char="-"/>
              <a:tabLst>
                <a:tab pos="259079" algn="l"/>
                <a:tab pos="259715" algn="l"/>
              </a:tabLst>
            </a:pPr>
            <a:r>
              <a:rPr sz="2000" spc="-15" dirty="0">
                <a:solidFill>
                  <a:schemeClr val="accent3">
                    <a:lumMod val="50000"/>
                  </a:schemeClr>
                </a:solidFill>
                <a:cs typeface="Calibri"/>
              </a:rPr>
              <a:t>tesis </a:t>
            </a:r>
            <a:r>
              <a:rPr sz="2000" spc="-5" dirty="0">
                <a:solidFill>
                  <a:schemeClr val="accent3">
                    <a:lumMod val="50000"/>
                  </a:schemeClr>
                </a:solidFill>
                <a:cs typeface="Calibri"/>
              </a:rPr>
              <a:t>içinde </a:t>
            </a:r>
            <a:r>
              <a:rPr sz="2000" spc="-10" dirty="0">
                <a:solidFill>
                  <a:schemeClr val="accent3">
                    <a:lumMod val="50000"/>
                  </a:schemeClr>
                </a:solidFill>
                <a:cs typeface="Calibri"/>
              </a:rPr>
              <a:t>geçici</a:t>
            </a:r>
            <a:r>
              <a:rPr sz="2000" spc="125" dirty="0">
                <a:solidFill>
                  <a:schemeClr val="accent3">
                    <a:lumMod val="50000"/>
                  </a:schemeClr>
                </a:solidFill>
                <a:cs typeface="Calibri"/>
              </a:rPr>
              <a:t> </a:t>
            </a:r>
            <a:r>
              <a:rPr sz="2000" spc="-5" dirty="0">
                <a:solidFill>
                  <a:schemeClr val="accent3">
                    <a:lumMod val="50000"/>
                  </a:schemeClr>
                </a:solidFill>
                <a:cs typeface="Calibri"/>
              </a:rPr>
              <a:t>depolanması,</a:t>
            </a:r>
            <a:endParaRPr sz="2000" dirty="0">
              <a:solidFill>
                <a:schemeClr val="accent3">
                  <a:lumMod val="50000"/>
                </a:schemeClr>
              </a:solidFill>
              <a:cs typeface="Calibri"/>
            </a:endParaRPr>
          </a:p>
          <a:p>
            <a:pPr marL="259079" indent="-247015">
              <a:lnSpc>
                <a:spcPct val="100000"/>
              </a:lnSpc>
              <a:spcBef>
                <a:spcPts val="675"/>
              </a:spcBef>
              <a:buChar char="-"/>
              <a:tabLst>
                <a:tab pos="259079" algn="l"/>
                <a:tab pos="259715" algn="l"/>
              </a:tabLst>
            </a:pPr>
            <a:r>
              <a:rPr sz="2000" spc="-20" dirty="0">
                <a:solidFill>
                  <a:schemeClr val="accent3">
                    <a:lumMod val="50000"/>
                  </a:schemeClr>
                </a:solidFill>
                <a:cs typeface="Calibri"/>
              </a:rPr>
              <a:t>ara</a:t>
            </a:r>
            <a:r>
              <a:rPr sz="2000" dirty="0">
                <a:solidFill>
                  <a:schemeClr val="accent3">
                    <a:lumMod val="50000"/>
                  </a:schemeClr>
                </a:solidFill>
                <a:cs typeface="Calibri"/>
              </a:rPr>
              <a:t> </a:t>
            </a:r>
            <a:r>
              <a:rPr sz="2000" spc="-5" dirty="0">
                <a:solidFill>
                  <a:schemeClr val="accent3">
                    <a:lumMod val="50000"/>
                  </a:schemeClr>
                </a:solidFill>
                <a:cs typeface="Calibri"/>
              </a:rPr>
              <a:t>depolanması,</a:t>
            </a:r>
            <a:endParaRPr sz="2000" dirty="0">
              <a:solidFill>
                <a:schemeClr val="accent3">
                  <a:lumMod val="50000"/>
                </a:schemeClr>
              </a:solidFill>
              <a:cs typeface="Calibri"/>
            </a:endParaRPr>
          </a:p>
          <a:p>
            <a:pPr marL="259079" indent="-247015">
              <a:lnSpc>
                <a:spcPct val="100000"/>
              </a:lnSpc>
              <a:spcBef>
                <a:spcPts val="675"/>
              </a:spcBef>
              <a:buChar char="-"/>
              <a:tabLst>
                <a:tab pos="259079" algn="l"/>
                <a:tab pos="259715" algn="l"/>
              </a:tabLst>
            </a:pPr>
            <a:r>
              <a:rPr sz="2000" spc="-10" dirty="0">
                <a:solidFill>
                  <a:schemeClr val="accent3">
                    <a:lumMod val="50000"/>
                  </a:schemeClr>
                </a:solidFill>
                <a:cs typeface="Calibri"/>
              </a:rPr>
              <a:t>taşınması,</a:t>
            </a:r>
            <a:endParaRPr sz="2000" dirty="0">
              <a:solidFill>
                <a:schemeClr val="accent3">
                  <a:lumMod val="50000"/>
                </a:schemeClr>
              </a:solidFill>
              <a:cs typeface="Calibri"/>
            </a:endParaRPr>
          </a:p>
          <a:p>
            <a:pPr marL="259079" indent="-247015">
              <a:lnSpc>
                <a:spcPct val="100000"/>
              </a:lnSpc>
              <a:spcBef>
                <a:spcPts val="695"/>
              </a:spcBef>
              <a:buChar char="-"/>
              <a:tabLst>
                <a:tab pos="259079" algn="l"/>
                <a:tab pos="259715" algn="l"/>
              </a:tabLst>
            </a:pPr>
            <a:r>
              <a:rPr sz="2000" spc="-15" dirty="0">
                <a:solidFill>
                  <a:schemeClr val="accent3">
                    <a:lumMod val="50000"/>
                  </a:schemeClr>
                </a:solidFill>
                <a:cs typeface="Calibri"/>
              </a:rPr>
              <a:t>geri</a:t>
            </a:r>
            <a:r>
              <a:rPr sz="2000" spc="15" dirty="0">
                <a:solidFill>
                  <a:schemeClr val="accent3">
                    <a:lumMod val="50000"/>
                  </a:schemeClr>
                </a:solidFill>
                <a:cs typeface="Calibri"/>
              </a:rPr>
              <a:t> </a:t>
            </a:r>
            <a:r>
              <a:rPr sz="2000" spc="-10" dirty="0">
                <a:solidFill>
                  <a:schemeClr val="accent3">
                    <a:lumMod val="50000"/>
                  </a:schemeClr>
                </a:solidFill>
                <a:cs typeface="Calibri"/>
              </a:rPr>
              <a:t>kazanılması,</a:t>
            </a:r>
            <a:endParaRPr sz="2000" dirty="0">
              <a:solidFill>
                <a:schemeClr val="accent3">
                  <a:lumMod val="50000"/>
                </a:schemeClr>
              </a:solidFill>
              <a:cs typeface="Calibri"/>
            </a:endParaRPr>
          </a:p>
          <a:p>
            <a:pPr marL="259079" indent="-247015">
              <a:lnSpc>
                <a:spcPct val="100000"/>
              </a:lnSpc>
              <a:spcBef>
                <a:spcPts val="675"/>
              </a:spcBef>
              <a:buChar char="-"/>
              <a:tabLst>
                <a:tab pos="259079" algn="l"/>
                <a:tab pos="259715" algn="l"/>
              </a:tabLst>
            </a:pPr>
            <a:r>
              <a:rPr sz="2000" spc="-5" dirty="0">
                <a:solidFill>
                  <a:schemeClr val="accent3">
                    <a:lumMod val="50000"/>
                  </a:schemeClr>
                </a:solidFill>
                <a:cs typeface="Calibri"/>
              </a:rPr>
              <a:t>nihai</a:t>
            </a:r>
            <a:r>
              <a:rPr sz="2000" spc="5" dirty="0">
                <a:solidFill>
                  <a:schemeClr val="accent3">
                    <a:lumMod val="50000"/>
                  </a:schemeClr>
                </a:solidFill>
                <a:cs typeface="Calibri"/>
              </a:rPr>
              <a:t> </a:t>
            </a:r>
            <a:r>
              <a:rPr sz="2000" spc="-10" dirty="0">
                <a:solidFill>
                  <a:schemeClr val="accent3">
                    <a:lumMod val="50000"/>
                  </a:schemeClr>
                </a:solidFill>
                <a:cs typeface="Calibri"/>
              </a:rPr>
              <a:t>bertarafı,</a:t>
            </a:r>
            <a:endParaRPr sz="2000" dirty="0">
              <a:solidFill>
                <a:schemeClr val="accent3">
                  <a:lumMod val="50000"/>
                </a:schemeClr>
              </a:solidFill>
              <a:cs typeface="Calibri"/>
            </a:endParaRPr>
          </a:p>
          <a:p>
            <a:pPr marL="259079" indent="-247015">
              <a:lnSpc>
                <a:spcPts val="2039"/>
              </a:lnSpc>
              <a:spcBef>
                <a:spcPts val="675"/>
              </a:spcBef>
              <a:buChar char="-"/>
              <a:tabLst>
                <a:tab pos="259079" algn="l"/>
                <a:tab pos="259715" algn="l"/>
              </a:tabLst>
            </a:pPr>
            <a:r>
              <a:rPr sz="2000" spc="-5" dirty="0">
                <a:solidFill>
                  <a:schemeClr val="accent3">
                    <a:lumMod val="50000"/>
                  </a:schemeClr>
                </a:solidFill>
                <a:cs typeface="Calibri"/>
              </a:rPr>
              <a:t>ithalat </a:t>
            </a:r>
            <a:r>
              <a:rPr sz="2000" spc="-25" dirty="0">
                <a:solidFill>
                  <a:schemeClr val="accent3">
                    <a:lumMod val="50000"/>
                  </a:schemeClr>
                </a:solidFill>
                <a:cs typeface="Calibri"/>
              </a:rPr>
              <a:t>ve </a:t>
            </a:r>
            <a:r>
              <a:rPr sz="2000" spc="-15" dirty="0">
                <a:solidFill>
                  <a:schemeClr val="accent3">
                    <a:lumMod val="50000"/>
                  </a:schemeClr>
                </a:solidFill>
                <a:cs typeface="Calibri"/>
              </a:rPr>
              <a:t>ihracatına </a:t>
            </a:r>
            <a:r>
              <a:rPr sz="2000" spc="-10" dirty="0">
                <a:solidFill>
                  <a:schemeClr val="accent3">
                    <a:lumMod val="50000"/>
                  </a:schemeClr>
                </a:solidFill>
                <a:cs typeface="Calibri"/>
              </a:rPr>
              <a:t>ilişkin yasak </a:t>
            </a:r>
            <a:r>
              <a:rPr sz="2000" spc="-5" dirty="0">
                <a:solidFill>
                  <a:schemeClr val="accent3">
                    <a:lumMod val="50000"/>
                  </a:schemeClr>
                </a:solidFill>
                <a:cs typeface="Calibri"/>
              </a:rPr>
              <a:t>sınırlama </a:t>
            </a:r>
            <a:r>
              <a:rPr sz="2000" spc="-25" dirty="0">
                <a:solidFill>
                  <a:schemeClr val="accent3">
                    <a:lumMod val="50000"/>
                  </a:schemeClr>
                </a:solidFill>
                <a:cs typeface="Calibri"/>
              </a:rPr>
              <a:t>ve </a:t>
            </a:r>
            <a:r>
              <a:rPr sz="2000" spc="-5" dirty="0">
                <a:solidFill>
                  <a:schemeClr val="accent3">
                    <a:lumMod val="50000"/>
                  </a:schemeClr>
                </a:solidFill>
                <a:cs typeface="Calibri"/>
              </a:rPr>
              <a:t>yükümlülükleri,</a:t>
            </a:r>
            <a:r>
              <a:rPr sz="2000" spc="350" dirty="0">
                <a:solidFill>
                  <a:schemeClr val="accent3">
                    <a:lumMod val="50000"/>
                  </a:schemeClr>
                </a:solidFill>
                <a:cs typeface="Calibri"/>
              </a:rPr>
              <a:t> </a:t>
            </a:r>
            <a:r>
              <a:rPr sz="2000" spc="-5" dirty="0">
                <a:solidFill>
                  <a:schemeClr val="accent3">
                    <a:lumMod val="50000"/>
                  </a:schemeClr>
                </a:solidFill>
                <a:cs typeface="Calibri"/>
              </a:rPr>
              <a:t>alınacak</a:t>
            </a:r>
            <a:endParaRPr sz="2000" dirty="0">
              <a:solidFill>
                <a:schemeClr val="accent3">
                  <a:lumMod val="50000"/>
                </a:schemeClr>
              </a:solidFill>
              <a:cs typeface="Calibri"/>
            </a:endParaRPr>
          </a:p>
          <a:p>
            <a:pPr marL="259079">
              <a:lnSpc>
                <a:spcPts val="2039"/>
              </a:lnSpc>
            </a:pPr>
            <a:r>
              <a:rPr sz="2000" spc="-10" dirty="0">
                <a:solidFill>
                  <a:schemeClr val="accent3">
                    <a:lumMod val="50000"/>
                  </a:schemeClr>
                </a:solidFill>
                <a:cs typeface="Calibri"/>
              </a:rPr>
              <a:t>önlemleri yapılacak denetimleri, tabi </a:t>
            </a:r>
            <a:r>
              <a:rPr sz="2000" spc="-5" dirty="0">
                <a:solidFill>
                  <a:schemeClr val="accent3">
                    <a:lumMod val="50000"/>
                  </a:schemeClr>
                </a:solidFill>
                <a:cs typeface="Calibri"/>
              </a:rPr>
              <a:t>olunacak hukuki </a:t>
            </a:r>
            <a:r>
              <a:rPr sz="2000" spc="-10" dirty="0">
                <a:solidFill>
                  <a:schemeClr val="accent3">
                    <a:lumMod val="50000"/>
                  </a:schemeClr>
                </a:solidFill>
                <a:cs typeface="Calibri"/>
              </a:rPr>
              <a:t>teknik</a:t>
            </a:r>
            <a:r>
              <a:rPr sz="2000" spc="285" dirty="0">
                <a:solidFill>
                  <a:schemeClr val="accent3">
                    <a:lumMod val="50000"/>
                  </a:schemeClr>
                </a:solidFill>
                <a:cs typeface="Calibri"/>
              </a:rPr>
              <a:t> </a:t>
            </a:r>
            <a:r>
              <a:rPr sz="2000" spc="-5" dirty="0">
                <a:solidFill>
                  <a:schemeClr val="accent3">
                    <a:lumMod val="50000"/>
                  </a:schemeClr>
                </a:solidFill>
                <a:cs typeface="Calibri"/>
              </a:rPr>
              <a:t>sorumluluklar</a:t>
            </a:r>
            <a:endParaRPr sz="2000" dirty="0">
              <a:solidFill>
                <a:schemeClr val="accent3">
                  <a:lumMod val="50000"/>
                </a:schemeClr>
              </a:solidFill>
              <a:cs typeface="Calibri"/>
            </a:endParaRPr>
          </a:p>
        </p:txBody>
      </p:sp>
      <p:sp>
        <p:nvSpPr>
          <p:cNvPr id="3" name="object 3"/>
          <p:cNvSpPr/>
          <p:nvPr/>
        </p:nvSpPr>
        <p:spPr>
          <a:xfrm>
            <a:off x="7718401" y="2055738"/>
            <a:ext cx="3489959" cy="3078480"/>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375724" y="596625"/>
            <a:ext cx="7134859" cy="443711"/>
          </a:xfrm>
          <a:prstGeom prst="rect">
            <a:avLst/>
          </a:prstGeom>
        </p:spPr>
        <p:txBody>
          <a:bodyPr vert="horz" wrap="square" lIns="0" tIns="12700" rIns="0" bIns="0" rtlCol="0">
            <a:spAutoFit/>
          </a:bodyPr>
          <a:lstStyle/>
          <a:p>
            <a:pPr marL="12700">
              <a:lnSpc>
                <a:spcPct val="100000"/>
              </a:lnSpc>
              <a:spcBef>
                <a:spcPts val="100"/>
              </a:spcBef>
            </a:pPr>
            <a:r>
              <a:rPr sz="2800" b="1" spc="-50" dirty="0">
                <a:solidFill>
                  <a:srgbClr val="4461A3"/>
                </a:solidFill>
              </a:rPr>
              <a:t>Tehlikeli </a:t>
            </a:r>
            <a:r>
              <a:rPr sz="2800" b="1" spc="-20" dirty="0">
                <a:solidFill>
                  <a:srgbClr val="4461A3"/>
                </a:solidFill>
              </a:rPr>
              <a:t>Atıkların </a:t>
            </a:r>
            <a:r>
              <a:rPr sz="2800" b="1" spc="-25" dirty="0">
                <a:solidFill>
                  <a:srgbClr val="4461A3"/>
                </a:solidFill>
              </a:rPr>
              <a:t>Kontrolü</a:t>
            </a:r>
            <a:r>
              <a:rPr sz="2800" b="1" spc="30" dirty="0">
                <a:solidFill>
                  <a:srgbClr val="4461A3"/>
                </a:solidFill>
              </a:rPr>
              <a:t> </a:t>
            </a:r>
            <a:r>
              <a:rPr sz="2800" b="1" spc="-30" dirty="0">
                <a:solidFill>
                  <a:srgbClr val="4461A3"/>
                </a:solidFill>
              </a:rPr>
              <a:t>Yönetmeliği</a:t>
            </a:r>
          </a:p>
        </p:txBody>
      </p:sp>
    </p:spTree>
    <p:extLst>
      <p:ext uri="{BB962C8B-B14F-4D97-AF65-F5344CB8AC3E}">
        <p14:creationId xmlns:p14="http://schemas.microsoft.com/office/powerpoint/2010/main" val="392081297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67146" y="782408"/>
            <a:ext cx="10515600" cy="566822"/>
          </a:xfrm>
          <a:prstGeom prst="rect">
            <a:avLst/>
          </a:prstGeom>
        </p:spPr>
        <p:txBody>
          <a:bodyPr vert="horz" wrap="square" lIns="0" tIns="12700" rIns="0" bIns="0" rtlCol="0">
            <a:spAutoFit/>
          </a:bodyPr>
          <a:lstStyle/>
          <a:p>
            <a:pPr marL="12700">
              <a:lnSpc>
                <a:spcPct val="100000"/>
              </a:lnSpc>
              <a:spcBef>
                <a:spcPts val="100"/>
              </a:spcBef>
            </a:pPr>
            <a:r>
              <a:rPr sz="3600" b="1" spc="-50" dirty="0">
                <a:solidFill>
                  <a:srgbClr val="4461A3"/>
                </a:solidFill>
              </a:rPr>
              <a:t>Tehlikeli </a:t>
            </a:r>
            <a:r>
              <a:rPr sz="3600" b="1" spc="-20" dirty="0">
                <a:solidFill>
                  <a:srgbClr val="4461A3"/>
                </a:solidFill>
              </a:rPr>
              <a:t>Atıkların </a:t>
            </a:r>
            <a:r>
              <a:rPr sz="3600" b="1" spc="-25" dirty="0">
                <a:solidFill>
                  <a:srgbClr val="4461A3"/>
                </a:solidFill>
              </a:rPr>
              <a:t>Kontrolü</a:t>
            </a:r>
            <a:r>
              <a:rPr sz="3600" b="1" spc="10" dirty="0">
                <a:solidFill>
                  <a:srgbClr val="4461A3"/>
                </a:solidFill>
              </a:rPr>
              <a:t> </a:t>
            </a:r>
            <a:r>
              <a:rPr sz="3600" b="1" spc="-30" dirty="0">
                <a:solidFill>
                  <a:srgbClr val="4461A3"/>
                </a:solidFill>
              </a:rPr>
              <a:t>Yönetmeliği</a:t>
            </a:r>
          </a:p>
        </p:txBody>
      </p:sp>
      <p:sp>
        <p:nvSpPr>
          <p:cNvPr id="3" name="object 3"/>
          <p:cNvSpPr txBox="1"/>
          <p:nvPr/>
        </p:nvSpPr>
        <p:spPr>
          <a:xfrm>
            <a:off x="507342" y="1298275"/>
            <a:ext cx="9758876" cy="4621530"/>
          </a:xfrm>
          <a:prstGeom prst="rect">
            <a:avLst/>
          </a:prstGeom>
        </p:spPr>
        <p:txBody>
          <a:bodyPr vert="horz" wrap="square" lIns="0" tIns="88900" rIns="0" bIns="0" rtlCol="0">
            <a:spAutoFit/>
          </a:bodyPr>
          <a:lstStyle/>
          <a:p>
            <a:pPr marL="12700">
              <a:lnSpc>
                <a:spcPct val="100000"/>
              </a:lnSpc>
              <a:spcBef>
                <a:spcPts val="700"/>
              </a:spcBef>
            </a:pPr>
            <a:r>
              <a:rPr sz="2200" b="1" u="heavy" spc="-5" dirty="0">
                <a:solidFill>
                  <a:schemeClr val="accent3">
                    <a:lumMod val="50000"/>
                  </a:schemeClr>
                </a:solidFill>
                <a:uFill>
                  <a:solidFill>
                    <a:srgbClr val="000000"/>
                  </a:solidFill>
                </a:uFill>
                <a:cs typeface="Calibri"/>
              </a:rPr>
              <a:t>Görev ve</a:t>
            </a:r>
            <a:r>
              <a:rPr sz="2200" b="1" u="heavy" spc="-40" dirty="0">
                <a:solidFill>
                  <a:schemeClr val="accent3">
                    <a:lumMod val="50000"/>
                  </a:schemeClr>
                </a:solidFill>
                <a:uFill>
                  <a:solidFill>
                    <a:srgbClr val="000000"/>
                  </a:solidFill>
                </a:uFill>
                <a:cs typeface="Calibri"/>
              </a:rPr>
              <a:t> </a:t>
            </a:r>
            <a:r>
              <a:rPr sz="2200" b="1" u="heavy" dirty="0">
                <a:solidFill>
                  <a:schemeClr val="accent3">
                    <a:lumMod val="50000"/>
                  </a:schemeClr>
                </a:solidFill>
                <a:uFill>
                  <a:solidFill>
                    <a:srgbClr val="000000"/>
                  </a:solidFill>
                </a:uFill>
                <a:cs typeface="Calibri"/>
              </a:rPr>
              <a:t>Sorumluluklar</a:t>
            </a:r>
            <a:endParaRPr sz="2200" dirty="0">
              <a:solidFill>
                <a:schemeClr val="accent3">
                  <a:lumMod val="50000"/>
                </a:schemeClr>
              </a:solidFill>
              <a:cs typeface="Calibri"/>
            </a:endParaRPr>
          </a:p>
          <a:p>
            <a:pPr marL="12700">
              <a:lnSpc>
                <a:spcPct val="100000"/>
              </a:lnSpc>
              <a:spcBef>
                <a:spcPts val="605"/>
              </a:spcBef>
              <a:tabLst>
                <a:tab pos="259079" algn="l"/>
              </a:tabLst>
            </a:pPr>
            <a:r>
              <a:rPr sz="2200" spc="70" dirty="0">
                <a:solidFill>
                  <a:schemeClr val="accent3">
                    <a:lumMod val="50000"/>
                  </a:schemeClr>
                </a:solidFill>
                <a:cs typeface="Arial" panose="020B0604020202020204" pitchFamily="34" charset="0"/>
              </a:rPr>
              <a:t>›	</a:t>
            </a:r>
            <a:r>
              <a:rPr sz="2200" spc="-5" dirty="0">
                <a:solidFill>
                  <a:schemeClr val="accent3">
                    <a:lumMod val="50000"/>
                  </a:schemeClr>
                </a:solidFill>
                <a:cs typeface="Arial" panose="020B0604020202020204" pitchFamily="34" charset="0"/>
              </a:rPr>
              <a:t>Bakanlığın Görev ve</a:t>
            </a:r>
            <a:r>
              <a:rPr sz="2200" spc="-95" dirty="0">
                <a:solidFill>
                  <a:schemeClr val="accent3">
                    <a:lumMod val="50000"/>
                  </a:schemeClr>
                </a:solidFill>
                <a:cs typeface="Arial" panose="020B0604020202020204" pitchFamily="34" charset="0"/>
              </a:rPr>
              <a:t> </a:t>
            </a:r>
            <a:r>
              <a:rPr sz="2200" spc="-20" dirty="0">
                <a:solidFill>
                  <a:schemeClr val="accent3">
                    <a:lumMod val="50000"/>
                  </a:schemeClr>
                </a:solidFill>
                <a:cs typeface="Arial" panose="020B0604020202020204" pitchFamily="34" charset="0"/>
              </a:rPr>
              <a:t>Yetkileri</a:t>
            </a:r>
            <a:endParaRPr sz="2200" dirty="0">
              <a:solidFill>
                <a:schemeClr val="accent3">
                  <a:lumMod val="50000"/>
                </a:schemeClr>
              </a:solidFill>
              <a:cs typeface="Arial" panose="020B0604020202020204" pitchFamily="34" charset="0"/>
            </a:endParaRPr>
          </a:p>
          <a:p>
            <a:pPr marL="259079">
              <a:lnSpc>
                <a:spcPct val="100000"/>
              </a:lnSpc>
              <a:spcBef>
                <a:spcPts val="600"/>
              </a:spcBef>
            </a:pPr>
            <a:r>
              <a:rPr sz="2200" b="1" i="1" spc="5" dirty="0">
                <a:solidFill>
                  <a:schemeClr val="accent3">
                    <a:lumMod val="50000"/>
                  </a:schemeClr>
                </a:solidFill>
                <a:cs typeface="Arial" panose="020B0604020202020204" pitchFamily="34" charset="0"/>
              </a:rPr>
              <a:t>(Ulusal </a:t>
            </a:r>
            <a:r>
              <a:rPr sz="2200" b="1" i="1" dirty="0">
                <a:solidFill>
                  <a:schemeClr val="accent3">
                    <a:lumMod val="50000"/>
                  </a:schemeClr>
                </a:solidFill>
                <a:cs typeface="Arial" panose="020B0604020202020204" pitchFamily="34" charset="0"/>
              </a:rPr>
              <a:t>ve Bölgesel </a:t>
            </a:r>
            <a:r>
              <a:rPr sz="2200" b="1" i="1" spc="-25" dirty="0">
                <a:solidFill>
                  <a:schemeClr val="accent3">
                    <a:lumMod val="50000"/>
                  </a:schemeClr>
                </a:solidFill>
                <a:cs typeface="Arial" panose="020B0604020202020204" pitchFamily="34" charset="0"/>
              </a:rPr>
              <a:t>Yönetim </a:t>
            </a:r>
            <a:r>
              <a:rPr sz="2200" b="1" i="1" dirty="0">
                <a:solidFill>
                  <a:schemeClr val="accent3">
                    <a:lumMod val="50000"/>
                  </a:schemeClr>
                </a:solidFill>
                <a:cs typeface="Arial" panose="020B0604020202020204" pitchFamily="34" charset="0"/>
              </a:rPr>
              <a:t>Planları</a:t>
            </a:r>
            <a:r>
              <a:rPr sz="2200" b="1" i="1" spc="-265" dirty="0">
                <a:solidFill>
                  <a:schemeClr val="accent3">
                    <a:lumMod val="50000"/>
                  </a:schemeClr>
                </a:solidFill>
                <a:cs typeface="Arial" panose="020B0604020202020204" pitchFamily="34" charset="0"/>
              </a:rPr>
              <a:t> </a:t>
            </a:r>
            <a:r>
              <a:rPr sz="2200" b="1" i="1" dirty="0">
                <a:solidFill>
                  <a:schemeClr val="accent3">
                    <a:lumMod val="50000"/>
                  </a:schemeClr>
                </a:solidFill>
                <a:cs typeface="Arial" panose="020B0604020202020204" pitchFamily="34" charset="0"/>
              </a:rPr>
              <a:t>Hazırlamak)</a:t>
            </a:r>
            <a:endParaRPr sz="2200" dirty="0">
              <a:solidFill>
                <a:schemeClr val="accent3">
                  <a:lumMod val="50000"/>
                </a:schemeClr>
              </a:solidFill>
              <a:cs typeface="Arial" panose="020B0604020202020204" pitchFamily="34" charset="0"/>
            </a:endParaRPr>
          </a:p>
          <a:p>
            <a:pPr marL="12700">
              <a:lnSpc>
                <a:spcPct val="100000"/>
              </a:lnSpc>
              <a:spcBef>
                <a:spcPts val="625"/>
              </a:spcBef>
              <a:tabLst>
                <a:tab pos="259079" algn="l"/>
              </a:tabLst>
            </a:pPr>
            <a:r>
              <a:rPr sz="2200" spc="70" dirty="0">
                <a:solidFill>
                  <a:schemeClr val="accent3">
                    <a:lumMod val="50000"/>
                  </a:schemeClr>
                </a:solidFill>
                <a:cs typeface="Arial" panose="020B0604020202020204" pitchFamily="34" charset="0"/>
              </a:rPr>
              <a:t>›	</a:t>
            </a:r>
            <a:r>
              <a:rPr sz="2200" dirty="0">
                <a:solidFill>
                  <a:schemeClr val="accent3">
                    <a:lumMod val="50000"/>
                  </a:schemeClr>
                </a:solidFill>
                <a:cs typeface="Arial" panose="020B0604020202020204" pitchFamily="34" charset="0"/>
              </a:rPr>
              <a:t>Mülkü Amirlerce </a:t>
            </a:r>
            <a:r>
              <a:rPr sz="2200" spc="-5" dirty="0">
                <a:solidFill>
                  <a:schemeClr val="accent3">
                    <a:lumMod val="50000"/>
                  </a:schemeClr>
                </a:solidFill>
                <a:cs typeface="Arial" panose="020B0604020202020204" pitchFamily="34" charset="0"/>
              </a:rPr>
              <a:t>Alınacak</a:t>
            </a:r>
            <a:r>
              <a:rPr sz="2200" spc="-140" dirty="0">
                <a:solidFill>
                  <a:schemeClr val="accent3">
                    <a:lumMod val="50000"/>
                  </a:schemeClr>
                </a:solidFill>
                <a:cs typeface="Arial" panose="020B0604020202020204" pitchFamily="34" charset="0"/>
              </a:rPr>
              <a:t> </a:t>
            </a:r>
            <a:r>
              <a:rPr sz="2200" spc="-25" dirty="0">
                <a:solidFill>
                  <a:schemeClr val="accent3">
                    <a:lumMod val="50000"/>
                  </a:schemeClr>
                </a:solidFill>
                <a:cs typeface="Arial" panose="020B0604020202020204" pitchFamily="34" charset="0"/>
              </a:rPr>
              <a:t>Tedbirler</a:t>
            </a:r>
            <a:endParaRPr sz="2200" dirty="0">
              <a:solidFill>
                <a:schemeClr val="accent3">
                  <a:lumMod val="50000"/>
                </a:schemeClr>
              </a:solidFill>
              <a:cs typeface="Arial" panose="020B0604020202020204" pitchFamily="34" charset="0"/>
            </a:endParaRPr>
          </a:p>
          <a:p>
            <a:pPr marL="12700">
              <a:lnSpc>
                <a:spcPct val="100000"/>
              </a:lnSpc>
              <a:spcBef>
                <a:spcPts val="600"/>
              </a:spcBef>
              <a:tabLst>
                <a:tab pos="259079" algn="l"/>
              </a:tabLst>
            </a:pPr>
            <a:r>
              <a:rPr sz="2200" spc="70" dirty="0">
                <a:solidFill>
                  <a:schemeClr val="accent3">
                    <a:lumMod val="50000"/>
                  </a:schemeClr>
                </a:solidFill>
                <a:cs typeface="Arial" panose="020B0604020202020204" pitchFamily="34" charset="0"/>
              </a:rPr>
              <a:t>›	</a:t>
            </a:r>
            <a:r>
              <a:rPr sz="2200" dirty="0">
                <a:solidFill>
                  <a:schemeClr val="accent3">
                    <a:lumMod val="50000"/>
                  </a:schemeClr>
                </a:solidFill>
                <a:cs typeface="Arial" panose="020B0604020202020204" pitchFamily="34" charset="0"/>
              </a:rPr>
              <a:t>Mahalli </a:t>
            </a:r>
            <a:r>
              <a:rPr sz="2200" spc="-5" dirty="0">
                <a:solidFill>
                  <a:schemeClr val="accent3">
                    <a:lumMod val="50000"/>
                  </a:schemeClr>
                </a:solidFill>
                <a:cs typeface="Arial" panose="020B0604020202020204" pitchFamily="34" charset="0"/>
              </a:rPr>
              <a:t>İdarelerce Alınacak</a:t>
            </a:r>
            <a:r>
              <a:rPr sz="2200" spc="-125" dirty="0">
                <a:solidFill>
                  <a:schemeClr val="accent3">
                    <a:lumMod val="50000"/>
                  </a:schemeClr>
                </a:solidFill>
                <a:cs typeface="Arial" panose="020B0604020202020204" pitchFamily="34" charset="0"/>
              </a:rPr>
              <a:t> </a:t>
            </a:r>
            <a:r>
              <a:rPr sz="2200" spc="-25" dirty="0">
                <a:solidFill>
                  <a:schemeClr val="accent3">
                    <a:lumMod val="50000"/>
                  </a:schemeClr>
                </a:solidFill>
                <a:cs typeface="Arial" panose="020B0604020202020204" pitchFamily="34" charset="0"/>
              </a:rPr>
              <a:t>Tedbirler</a:t>
            </a:r>
            <a:endParaRPr sz="2200" dirty="0">
              <a:solidFill>
                <a:schemeClr val="accent3">
                  <a:lumMod val="50000"/>
                </a:schemeClr>
              </a:solidFill>
              <a:cs typeface="Arial" panose="020B0604020202020204" pitchFamily="34" charset="0"/>
            </a:endParaRPr>
          </a:p>
          <a:p>
            <a:pPr marL="329565">
              <a:lnSpc>
                <a:spcPts val="2245"/>
              </a:lnSpc>
              <a:spcBef>
                <a:spcPts val="600"/>
              </a:spcBef>
            </a:pPr>
            <a:r>
              <a:rPr sz="2200" b="1" i="1" spc="-5" dirty="0">
                <a:solidFill>
                  <a:schemeClr val="accent3">
                    <a:lumMod val="50000"/>
                  </a:schemeClr>
                </a:solidFill>
                <a:cs typeface="Arial" panose="020B0604020202020204" pitchFamily="34" charset="0"/>
              </a:rPr>
              <a:t>(Evlerden </a:t>
            </a:r>
            <a:r>
              <a:rPr sz="2200" b="1" i="1" dirty="0">
                <a:solidFill>
                  <a:schemeClr val="accent3">
                    <a:lumMod val="50000"/>
                  </a:schemeClr>
                </a:solidFill>
                <a:cs typeface="Arial" panose="020B0604020202020204" pitchFamily="34" charset="0"/>
              </a:rPr>
              <a:t>kaynaklanan </a:t>
            </a:r>
            <a:r>
              <a:rPr sz="2200" b="1" i="1" spc="-10" dirty="0">
                <a:solidFill>
                  <a:schemeClr val="accent3">
                    <a:lumMod val="50000"/>
                  </a:schemeClr>
                </a:solidFill>
                <a:cs typeface="Arial" panose="020B0604020202020204" pitchFamily="34" charset="0"/>
              </a:rPr>
              <a:t>tehlikeli </a:t>
            </a:r>
            <a:r>
              <a:rPr sz="2200" b="1" i="1" dirty="0">
                <a:solidFill>
                  <a:schemeClr val="accent3">
                    <a:lumMod val="50000"/>
                  </a:schemeClr>
                </a:solidFill>
                <a:cs typeface="Arial" panose="020B0604020202020204" pitchFamily="34" charset="0"/>
              </a:rPr>
              <a:t>atıklara ilişkin</a:t>
            </a:r>
            <a:r>
              <a:rPr sz="2200" b="1" i="1" spc="-345" dirty="0">
                <a:solidFill>
                  <a:schemeClr val="accent3">
                    <a:lumMod val="50000"/>
                  </a:schemeClr>
                </a:solidFill>
                <a:cs typeface="Arial" panose="020B0604020202020204" pitchFamily="34" charset="0"/>
              </a:rPr>
              <a:t> </a:t>
            </a:r>
            <a:r>
              <a:rPr sz="2200" b="1" i="1" spc="-25" dirty="0">
                <a:solidFill>
                  <a:schemeClr val="accent3">
                    <a:lumMod val="50000"/>
                  </a:schemeClr>
                </a:solidFill>
                <a:cs typeface="Arial" panose="020B0604020202020204" pitchFamily="34" charset="0"/>
              </a:rPr>
              <a:t>Yönetim </a:t>
            </a:r>
            <a:r>
              <a:rPr sz="2200" b="1" i="1" spc="5" dirty="0">
                <a:solidFill>
                  <a:schemeClr val="accent3">
                    <a:lumMod val="50000"/>
                  </a:schemeClr>
                </a:solidFill>
                <a:cs typeface="Arial" panose="020B0604020202020204" pitchFamily="34" charset="0"/>
              </a:rPr>
              <a:t>Planı,</a:t>
            </a:r>
            <a:endParaRPr sz="2200" dirty="0">
              <a:solidFill>
                <a:schemeClr val="accent3">
                  <a:lumMod val="50000"/>
                </a:schemeClr>
              </a:solidFill>
              <a:cs typeface="Arial" panose="020B0604020202020204" pitchFamily="34" charset="0"/>
            </a:endParaRPr>
          </a:p>
          <a:p>
            <a:pPr marL="259079">
              <a:lnSpc>
                <a:spcPts val="2245"/>
              </a:lnSpc>
            </a:pPr>
            <a:r>
              <a:rPr sz="2200" b="1" i="1" spc="5" dirty="0">
                <a:solidFill>
                  <a:schemeClr val="accent3">
                    <a:lumMod val="50000"/>
                  </a:schemeClr>
                </a:solidFill>
                <a:cs typeface="Arial" panose="020B0604020202020204" pitchFamily="34" charset="0"/>
              </a:rPr>
              <a:t>inşaat </a:t>
            </a:r>
            <a:r>
              <a:rPr sz="2200" b="1" i="1" dirty="0">
                <a:solidFill>
                  <a:schemeClr val="accent3">
                    <a:lumMod val="50000"/>
                  </a:schemeClr>
                </a:solidFill>
                <a:cs typeface="Arial" panose="020B0604020202020204" pitchFamily="34" charset="0"/>
              </a:rPr>
              <a:t>ve </a:t>
            </a:r>
            <a:r>
              <a:rPr sz="2200" b="1" i="1" spc="-5" dirty="0">
                <a:solidFill>
                  <a:schemeClr val="accent3">
                    <a:lumMod val="50000"/>
                  </a:schemeClr>
                </a:solidFill>
                <a:cs typeface="Arial" panose="020B0604020202020204" pitchFamily="34" charset="0"/>
              </a:rPr>
              <a:t>işletme </a:t>
            </a:r>
            <a:r>
              <a:rPr sz="2200" b="1" i="1" dirty="0">
                <a:solidFill>
                  <a:schemeClr val="accent3">
                    <a:lumMod val="50000"/>
                  </a:schemeClr>
                </a:solidFill>
                <a:cs typeface="Arial" panose="020B0604020202020204" pitchFamily="34" charset="0"/>
              </a:rPr>
              <a:t>ruhsatı, </a:t>
            </a:r>
            <a:r>
              <a:rPr sz="2200" b="1" i="1" spc="-5" dirty="0">
                <a:solidFill>
                  <a:schemeClr val="accent3">
                    <a:lumMod val="50000"/>
                  </a:schemeClr>
                </a:solidFill>
                <a:cs typeface="Arial" panose="020B0604020202020204" pitchFamily="34" charset="0"/>
              </a:rPr>
              <a:t>tesislerin </a:t>
            </a:r>
            <a:r>
              <a:rPr sz="2200" b="1" i="1" spc="5" dirty="0">
                <a:solidFill>
                  <a:schemeClr val="accent3">
                    <a:lumMod val="50000"/>
                  </a:schemeClr>
                </a:solidFill>
                <a:cs typeface="Arial" panose="020B0604020202020204" pitchFamily="34" charset="0"/>
              </a:rPr>
              <a:t>imar </a:t>
            </a:r>
            <a:r>
              <a:rPr sz="2200" b="1" i="1" dirty="0">
                <a:solidFill>
                  <a:schemeClr val="accent3">
                    <a:lumMod val="50000"/>
                  </a:schemeClr>
                </a:solidFill>
                <a:cs typeface="Arial" panose="020B0604020202020204" pitchFamily="34" charset="0"/>
              </a:rPr>
              <a:t>planlarına</a:t>
            </a:r>
            <a:r>
              <a:rPr sz="2200" b="1" i="1" spc="-315" dirty="0">
                <a:solidFill>
                  <a:schemeClr val="accent3">
                    <a:lumMod val="50000"/>
                  </a:schemeClr>
                </a:solidFill>
                <a:cs typeface="Arial" panose="020B0604020202020204" pitchFamily="34" charset="0"/>
              </a:rPr>
              <a:t> </a:t>
            </a:r>
            <a:r>
              <a:rPr sz="2200" b="1" i="1" dirty="0">
                <a:solidFill>
                  <a:schemeClr val="accent3">
                    <a:lumMod val="50000"/>
                  </a:schemeClr>
                </a:solidFill>
                <a:cs typeface="Arial" panose="020B0604020202020204" pitchFamily="34" charset="0"/>
              </a:rPr>
              <a:t>işlenmesi)</a:t>
            </a:r>
            <a:endParaRPr sz="2200" dirty="0">
              <a:solidFill>
                <a:schemeClr val="accent3">
                  <a:lumMod val="50000"/>
                </a:schemeClr>
              </a:solidFill>
              <a:cs typeface="Arial" panose="020B0604020202020204" pitchFamily="34" charset="0"/>
            </a:endParaRPr>
          </a:p>
          <a:p>
            <a:pPr marL="12700">
              <a:lnSpc>
                <a:spcPct val="100000"/>
              </a:lnSpc>
              <a:spcBef>
                <a:spcPts val="625"/>
              </a:spcBef>
              <a:tabLst>
                <a:tab pos="259079" algn="l"/>
              </a:tabLst>
            </a:pPr>
            <a:r>
              <a:rPr sz="2200" spc="75" dirty="0">
                <a:solidFill>
                  <a:schemeClr val="accent3">
                    <a:lumMod val="50000"/>
                  </a:schemeClr>
                </a:solidFill>
                <a:cs typeface="Arial" panose="020B0604020202020204" pitchFamily="34" charset="0"/>
              </a:rPr>
              <a:t>›	</a:t>
            </a:r>
            <a:r>
              <a:rPr sz="2200" spc="-10" dirty="0">
                <a:solidFill>
                  <a:schemeClr val="accent3">
                    <a:lumMod val="50000"/>
                  </a:schemeClr>
                </a:solidFill>
                <a:cs typeface="Arial" panose="020B0604020202020204" pitchFamily="34" charset="0"/>
              </a:rPr>
              <a:t>Atık </a:t>
            </a:r>
            <a:r>
              <a:rPr sz="2200" spc="-5" dirty="0">
                <a:solidFill>
                  <a:schemeClr val="accent3">
                    <a:lumMod val="50000"/>
                  </a:schemeClr>
                </a:solidFill>
                <a:cs typeface="Arial" panose="020B0604020202020204" pitchFamily="34" charset="0"/>
              </a:rPr>
              <a:t>Üreticisinin</a:t>
            </a:r>
            <a:r>
              <a:rPr sz="2200" spc="-70" dirty="0">
                <a:solidFill>
                  <a:schemeClr val="accent3">
                    <a:lumMod val="50000"/>
                  </a:schemeClr>
                </a:solidFill>
                <a:cs typeface="Arial" panose="020B0604020202020204" pitchFamily="34" charset="0"/>
              </a:rPr>
              <a:t> </a:t>
            </a:r>
            <a:r>
              <a:rPr sz="2200" spc="-5" dirty="0">
                <a:solidFill>
                  <a:schemeClr val="accent3">
                    <a:lumMod val="50000"/>
                  </a:schemeClr>
                </a:solidFill>
                <a:cs typeface="Arial" panose="020B0604020202020204" pitchFamily="34" charset="0"/>
              </a:rPr>
              <a:t>Yükümlülükleri</a:t>
            </a:r>
            <a:endParaRPr sz="2200" dirty="0">
              <a:solidFill>
                <a:schemeClr val="accent3">
                  <a:lumMod val="50000"/>
                </a:schemeClr>
              </a:solidFill>
              <a:cs typeface="Arial" panose="020B0604020202020204" pitchFamily="34" charset="0"/>
            </a:endParaRPr>
          </a:p>
          <a:p>
            <a:pPr marL="259079">
              <a:lnSpc>
                <a:spcPct val="100000"/>
              </a:lnSpc>
              <a:spcBef>
                <a:spcPts val="605"/>
              </a:spcBef>
            </a:pPr>
            <a:r>
              <a:rPr sz="2200" b="1" i="1" spc="-10" dirty="0">
                <a:solidFill>
                  <a:schemeClr val="accent3">
                    <a:lumMod val="50000"/>
                  </a:schemeClr>
                </a:solidFill>
                <a:cs typeface="Arial" panose="020B0604020202020204" pitchFamily="34" charset="0"/>
              </a:rPr>
              <a:t>(Atık </a:t>
            </a:r>
            <a:r>
              <a:rPr sz="2200" b="1" i="1" spc="-5" dirty="0">
                <a:solidFill>
                  <a:schemeClr val="accent3">
                    <a:lumMod val="50000"/>
                  </a:schemeClr>
                </a:solidFill>
                <a:cs typeface="Arial" panose="020B0604020202020204" pitchFamily="34" charset="0"/>
              </a:rPr>
              <a:t>Beyan </a:t>
            </a:r>
            <a:r>
              <a:rPr sz="2200" b="1" i="1" dirty="0">
                <a:solidFill>
                  <a:schemeClr val="accent3">
                    <a:lumMod val="50000"/>
                  </a:schemeClr>
                </a:solidFill>
                <a:cs typeface="Arial" panose="020B0604020202020204" pitchFamily="34" charset="0"/>
              </a:rPr>
              <a:t>Formu, </a:t>
            </a:r>
            <a:r>
              <a:rPr sz="2200" b="1" i="1" spc="-35" dirty="0">
                <a:solidFill>
                  <a:schemeClr val="accent3">
                    <a:lumMod val="50000"/>
                  </a:schemeClr>
                </a:solidFill>
                <a:cs typeface="Arial" panose="020B0604020202020204" pitchFamily="34" charset="0"/>
              </a:rPr>
              <a:t>Tesis </a:t>
            </a:r>
            <a:r>
              <a:rPr sz="2200" b="1" i="1" dirty="0">
                <a:solidFill>
                  <a:schemeClr val="accent3">
                    <a:lumMod val="50000"/>
                  </a:schemeClr>
                </a:solidFill>
                <a:cs typeface="Arial" panose="020B0604020202020204" pitchFamily="34" charset="0"/>
              </a:rPr>
              <a:t>İçi </a:t>
            </a:r>
            <a:r>
              <a:rPr sz="2200" b="1" i="1" spc="-15" dirty="0">
                <a:solidFill>
                  <a:schemeClr val="accent3">
                    <a:lumMod val="50000"/>
                  </a:schemeClr>
                </a:solidFill>
                <a:cs typeface="Arial" panose="020B0604020202020204" pitchFamily="34" charset="0"/>
              </a:rPr>
              <a:t>Atık </a:t>
            </a:r>
            <a:r>
              <a:rPr sz="2200" b="1" i="1" spc="-25" dirty="0">
                <a:solidFill>
                  <a:schemeClr val="accent3">
                    <a:lumMod val="50000"/>
                  </a:schemeClr>
                </a:solidFill>
                <a:cs typeface="Arial" panose="020B0604020202020204" pitchFamily="34" charset="0"/>
              </a:rPr>
              <a:t>Yönetim </a:t>
            </a:r>
            <a:r>
              <a:rPr sz="2200" b="1" i="1" spc="5" dirty="0">
                <a:solidFill>
                  <a:schemeClr val="accent3">
                    <a:lumMod val="50000"/>
                  </a:schemeClr>
                </a:solidFill>
                <a:cs typeface="Arial" panose="020B0604020202020204" pitchFamily="34" charset="0"/>
              </a:rPr>
              <a:t>Planı, </a:t>
            </a:r>
            <a:r>
              <a:rPr sz="2200" b="1" i="1" spc="-25" dirty="0">
                <a:solidFill>
                  <a:schemeClr val="accent3">
                    <a:lumMod val="50000"/>
                  </a:schemeClr>
                </a:solidFill>
                <a:cs typeface="Arial" panose="020B0604020202020204" pitchFamily="34" charset="0"/>
              </a:rPr>
              <a:t>Taşıma</a:t>
            </a:r>
            <a:r>
              <a:rPr sz="2200" b="1" i="1" spc="-305" dirty="0">
                <a:solidFill>
                  <a:schemeClr val="accent3">
                    <a:lumMod val="50000"/>
                  </a:schemeClr>
                </a:solidFill>
                <a:cs typeface="Arial" panose="020B0604020202020204" pitchFamily="34" charset="0"/>
              </a:rPr>
              <a:t> </a:t>
            </a:r>
            <a:r>
              <a:rPr sz="2200" b="1" i="1" dirty="0">
                <a:solidFill>
                  <a:schemeClr val="accent3">
                    <a:lumMod val="50000"/>
                  </a:schemeClr>
                </a:solidFill>
                <a:cs typeface="Arial" panose="020B0604020202020204" pitchFamily="34" charset="0"/>
              </a:rPr>
              <a:t>Formu)</a:t>
            </a:r>
            <a:endParaRPr sz="2200" dirty="0">
              <a:solidFill>
                <a:schemeClr val="accent3">
                  <a:lumMod val="50000"/>
                </a:schemeClr>
              </a:solidFill>
              <a:cs typeface="Arial" panose="020B0604020202020204" pitchFamily="34" charset="0"/>
            </a:endParaRPr>
          </a:p>
          <a:p>
            <a:pPr marL="12700">
              <a:lnSpc>
                <a:spcPct val="100000"/>
              </a:lnSpc>
              <a:spcBef>
                <a:spcPts val="600"/>
              </a:spcBef>
              <a:tabLst>
                <a:tab pos="259079" algn="l"/>
              </a:tabLst>
            </a:pPr>
            <a:r>
              <a:rPr sz="2200" spc="75" dirty="0">
                <a:solidFill>
                  <a:schemeClr val="accent3">
                    <a:lumMod val="50000"/>
                  </a:schemeClr>
                </a:solidFill>
                <a:cs typeface="Arial" panose="020B0604020202020204" pitchFamily="34" charset="0"/>
              </a:rPr>
              <a:t>›	</a:t>
            </a:r>
            <a:r>
              <a:rPr sz="2200" spc="-10" dirty="0">
                <a:solidFill>
                  <a:schemeClr val="accent3">
                    <a:lumMod val="50000"/>
                  </a:schemeClr>
                </a:solidFill>
                <a:cs typeface="Arial" panose="020B0604020202020204" pitchFamily="34" charset="0"/>
              </a:rPr>
              <a:t>Bertaraf </a:t>
            </a:r>
            <a:r>
              <a:rPr sz="2200" spc="-5" dirty="0">
                <a:solidFill>
                  <a:schemeClr val="accent3">
                    <a:lumMod val="50000"/>
                  </a:schemeClr>
                </a:solidFill>
                <a:cs typeface="Arial" panose="020B0604020202020204" pitchFamily="34" charset="0"/>
              </a:rPr>
              <a:t>Edenin</a:t>
            </a:r>
            <a:r>
              <a:rPr sz="2200" spc="-50" dirty="0">
                <a:solidFill>
                  <a:schemeClr val="accent3">
                    <a:lumMod val="50000"/>
                  </a:schemeClr>
                </a:solidFill>
                <a:cs typeface="Arial" panose="020B0604020202020204" pitchFamily="34" charset="0"/>
              </a:rPr>
              <a:t> </a:t>
            </a:r>
            <a:r>
              <a:rPr sz="2200" spc="-5" dirty="0">
                <a:solidFill>
                  <a:schemeClr val="accent3">
                    <a:lumMod val="50000"/>
                  </a:schemeClr>
                </a:solidFill>
                <a:cs typeface="Arial" panose="020B0604020202020204" pitchFamily="34" charset="0"/>
              </a:rPr>
              <a:t>Yükümlülükleri</a:t>
            </a:r>
            <a:endParaRPr sz="2200" dirty="0">
              <a:solidFill>
                <a:schemeClr val="accent3">
                  <a:lumMod val="50000"/>
                </a:schemeClr>
              </a:solidFill>
              <a:cs typeface="Arial" panose="020B0604020202020204" pitchFamily="34" charset="0"/>
            </a:endParaRPr>
          </a:p>
          <a:p>
            <a:pPr marL="259079">
              <a:lnSpc>
                <a:spcPts val="2245"/>
              </a:lnSpc>
              <a:spcBef>
                <a:spcPts val="625"/>
              </a:spcBef>
            </a:pPr>
            <a:r>
              <a:rPr sz="2200" b="1" i="1" spc="-10" dirty="0">
                <a:solidFill>
                  <a:schemeClr val="accent3">
                    <a:lumMod val="50000"/>
                  </a:schemeClr>
                </a:solidFill>
                <a:cs typeface="Arial" panose="020B0604020202020204" pitchFamily="34" charset="0"/>
              </a:rPr>
              <a:t>(Atık </a:t>
            </a:r>
            <a:r>
              <a:rPr sz="2200" b="1" i="1" spc="-5" dirty="0">
                <a:solidFill>
                  <a:schemeClr val="accent3">
                    <a:lumMod val="50000"/>
                  </a:schemeClr>
                </a:solidFill>
                <a:cs typeface="Arial" panose="020B0604020202020204" pitchFamily="34" charset="0"/>
              </a:rPr>
              <a:t>Beyan </a:t>
            </a:r>
            <a:r>
              <a:rPr sz="2200" b="1" i="1" dirty="0">
                <a:solidFill>
                  <a:schemeClr val="accent3">
                    <a:lumMod val="50000"/>
                  </a:schemeClr>
                </a:solidFill>
                <a:cs typeface="Arial" panose="020B0604020202020204" pitchFamily="34" charset="0"/>
              </a:rPr>
              <a:t>Formu, Kütle-balans, </a:t>
            </a:r>
            <a:r>
              <a:rPr sz="2200" b="1" i="1" spc="-15" dirty="0">
                <a:solidFill>
                  <a:schemeClr val="accent3">
                    <a:lumMod val="50000"/>
                  </a:schemeClr>
                </a:solidFill>
                <a:cs typeface="Arial" panose="020B0604020202020204" pitchFamily="34" charset="0"/>
              </a:rPr>
              <a:t>Atık </a:t>
            </a:r>
            <a:r>
              <a:rPr sz="2200" b="1" i="1" spc="-25" dirty="0">
                <a:solidFill>
                  <a:schemeClr val="accent3">
                    <a:lumMod val="50000"/>
                  </a:schemeClr>
                </a:solidFill>
                <a:cs typeface="Arial" panose="020B0604020202020204" pitchFamily="34" charset="0"/>
              </a:rPr>
              <a:t>Yönetim </a:t>
            </a:r>
            <a:r>
              <a:rPr sz="2200" b="1" i="1" spc="5" dirty="0">
                <a:solidFill>
                  <a:schemeClr val="accent3">
                    <a:lumMod val="50000"/>
                  </a:schemeClr>
                </a:solidFill>
                <a:cs typeface="Arial" panose="020B0604020202020204" pitchFamily="34" charset="0"/>
              </a:rPr>
              <a:t>Planı,</a:t>
            </a:r>
            <a:r>
              <a:rPr sz="2200" b="1" i="1" spc="-270" dirty="0">
                <a:solidFill>
                  <a:schemeClr val="accent3">
                    <a:lumMod val="50000"/>
                  </a:schemeClr>
                </a:solidFill>
                <a:cs typeface="Arial" panose="020B0604020202020204" pitchFamily="34" charset="0"/>
              </a:rPr>
              <a:t> </a:t>
            </a:r>
            <a:r>
              <a:rPr sz="2200" b="1" i="1" spc="-30" dirty="0">
                <a:solidFill>
                  <a:schemeClr val="accent3">
                    <a:lumMod val="50000"/>
                  </a:schemeClr>
                </a:solidFill>
                <a:cs typeface="Arial" panose="020B0604020202020204" pitchFamily="34" charset="0"/>
              </a:rPr>
              <a:t>Taşıma</a:t>
            </a:r>
            <a:endParaRPr sz="2200" dirty="0">
              <a:solidFill>
                <a:schemeClr val="accent3">
                  <a:lumMod val="50000"/>
                </a:schemeClr>
              </a:solidFill>
              <a:cs typeface="Arial" panose="020B0604020202020204" pitchFamily="34" charset="0"/>
            </a:endParaRPr>
          </a:p>
          <a:p>
            <a:pPr marL="259079">
              <a:lnSpc>
                <a:spcPts val="2245"/>
              </a:lnSpc>
            </a:pPr>
            <a:r>
              <a:rPr sz="2200" b="1" i="1" spc="-5" dirty="0">
                <a:solidFill>
                  <a:schemeClr val="accent3">
                    <a:lumMod val="50000"/>
                  </a:schemeClr>
                </a:solidFill>
                <a:cs typeface="Arial" panose="020B0604020202020204" pitchFamily="34" charset="0"/>
              </a:rPr>
              <a:t>Formu)</a:t>
            </a:r>
            <a:endParaRPr sz="2200" dirty="0">
              <a:solidFill>
                <a:schemeClr val="accent3">
                  <a:lumMod val="50000"/>
                </a:schemeClr>
              </a:solidFill>
              <a:cs typeface="Arial" panose="020B0604020202020204" pitchFamily="34" charset="0"/>
            </a:endParaRPr>
          </a:p>
        </p:txBody>
      </p:sp>
    </p:spTree>
    <p:extLst>
      <p:ext uri="{BB962C8B-B14F-4D97-AF65-F5344CB8AC3E}">
        <p14:creationId xmlns:p14="http://schemas.microsoft.com/office/powerpoint/2010/main" val="273677410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022729" y="895154"/>
            <a:ext cx="8045450" cy="566822"/>
          </a:xfrm>
          <a:prstGeom prst="rect">
            <a:avLst/>
          </a:prstGeom>
        </p:spPr>
        <p:txBody>
          <a:bodyPr vert="horz" wrap="square" lIns="0" tIns="12700" rIns="0" bIns="0" rtlCol="0">
            <a:spAutoFit/>
          </a:bodyPr>
          <a:lstStyle/>
          <a:p>
            <a:pPr marL="12700">
              <a:lnSpc>
                <a:spcPct val="100000"/>
              </a:lnSpc>
              <a:spcBef>
                <a:spcPts val="100"/>
              </a:spcBef>
            </a:pPr>
            <a:r>
              <a:rPr sz="3600" b="1" spc="-10" dirty="0">
                <a:solidFill>
                  <a:srgbClr val="4461A3"/>
                </a:solidFill>
              </a:rPr>
              <a:t>SAĞLIK </a:t>
            </a:r>
            <a:r>
              <a:rPr sz="3600" b="1" spc="-15" dirty="0">
                <a:solidFill>
                  <a:srgbClr val="4461A3"/>
                </a:solidFill>
              </a:rPr>
              <a:t>KURUMLARINDA </a:t>
            </a:r>
            <a:r>
              <a:rPr sz="3600" b="1" spc="-5" dirty="0">
                <a:solidFill>
                  <a:srgbClr val="4461A3"/>
                </a:solidFill>
              </a:rPr>
              <a:t>SIFIR </a:t>
            </a:r>
            <a:r>
              <a:rPr sz="3600" b="1" spc="-75" dirty="0">
                <a:solidFill>
                  <a:srgbClr val="4461A3"/>
                </a:solidFill>
              </a:rPr>
              <a:t>ATIK</a:t>
            </a:r>
            <a:r>
              <a:rPr sz="3600" b="1" spc="-5" dirty="0">
                <a:solidFill>
                  <a:srgbClr val="4461A3"/>
                </a:solidFill>
              </a:rPr>
              <a:t> </a:t>
            </a:r>
            <a:r>
              <a:rPr sz="3600" b="1" spc="-15" dirty="0">
                <a:solidFill>
                  <a:srgbClr val="4461A3"/>
                </a:solidFill>
              </a:rPr>
              <a:t>BELGESİ</a:t>
            </a:r>
          </a:p>
        </p:txBody>
      </p:sp>
      <p:sp>
        <p:nvSpPr>
          <p:cNvPr id="3" name="object 3"/>
          <p:cNvSpPr txBox="1"/>
          <p:nvPr/>
        </p:nvSpPr>
        <p:spPr>
          <a:xfrm>
            <a:off x="482139" y="1530476"/>
            <a:ext cx="11255432" cy="1424108"/>
          </a:xfrm>
          <a:prstGeom prst="rect">
            <a:avLst/>
          </a:prstGeom>
        </p:spPr>
        <p:txBody>
          <a:bodyPr vert="horz" wrap="square" lIns="0" tIns="13335" rIns="0" bIns="0" rtlCol="0">
            <a:spAutoFit/>
          </a:bodyPr>
          <a:lstStyle/>
          <a:p>
            <a:pPr marL="12700" algn="just">
              <a:lnSpc>
                <a:spcPts val="2245"/>
              </a:lnSpc>
              <a:spcBef>
                <a:spcPts val="105"/>
              </a:spcBef>
              <a:tabLst>
                <a:tab pos="259079" algn="l"/>
              </a:tabLst>
            </a:pPr>
            <a:r>
              <a:rPr sz="2200" spc="70" dirty="0">
                <a:solidFill>
                  <a:schemeClr val="accent3">
                    <a:lumMod val="50000"/>
                  </a:schemeClr>
                </a:solidFill>
                <a:cs typeface="Arial"/>
              </a:rPr>
              <a:t>›	</a:t>
            </a:r>
            <a:r>
              <a:rPr sz="2200" spc="-35" dirty="0">
                <a:solidFill>
                  <a:schemeClr val="accent3">
                    <a:lumMod val="50000"/>
                  </a:schemeClr>
                </a:solidFill>
                <a:cs typeface="Arial"/>
              </a:rPr>
              <a:t>Taslağın </a:t>
            </a:r>
            <a:r>
              <a:rPr sz="2200" spc="-5" dirty="0">
                <a:solidFill>
                  <a:schemeClr val="accent3">
                    <a:lumMod val="50000"/>
                  </a:schemeClr>
                </a:solidFill>
                <a:cs typeface="Arial"/>
              </a:rPr>
              <a:t>hayata </a:t>
            </a:r>
            <a:r>
              <a:rPr sz="2200" dirty="0">
                <a:solidFill>
                  <a:schemeClr val="accent3">
                    <a:lumMod val="50000"/>
                  </a:schemeClr>
                </a:solidFill>
                <a:cs typeface="Arial"/>
              </a:rPr>
              <a:t>geçmesi </a:t>
            </a:r>
            <a:r>
              <a:rPr sz="2200" spc="-5" dirty="0">
                <a:solidFill>
                  <a:schemeClr val="accent3">
                    <a:lumMod val="50000"/>
                  </a:schemeClr>
                </a:solidFill>
                <a:cs typeface="Arial"/>
              </a:rPr>
              <a:t>halinde </a:t>
            </a:r>
            <a:r>
              <a:rPr sz="2200" spc="-10" dirty="0">
                <a:solidFill>
                  <a:schemeClr val="accent3">
                    <a:lumMod val="50000"/>
                  </a:schemeClr>
                </a:solidFill>
                <a:cs typeface="Arial"/>
              </a:rPr>
              <a:t>belediyeler ile </a:t>
            </a:r>
            <a:r>
              <a:rPr sz="2200" spc="-10" dirty="0" err="1">
                <a:solidFill>
                  <a:schemeClr val="accent3">
                    <a:lumMod val="50000"/>
                  </a:schemeClr>
                </a:solidFill>
                <a:cs typeface="Arial"/>
              </a:rPr>
              <a:t>alışveriş</a:t>
            </a:r>
            <a:r>
              <a:rPr sz="2200" spc="160" dirty="0">
                <a:solidFill>
                  <a:schemeClr val="accent3">
                    <a:lumMod val="50000"/>
                  </a:schemeClr>
                </a:solidFill>
                <a:cs typeface="Arial"/>
              </a:rPr>
              <a:t> </a:t>
            </a:r>
            <a:r>
              <a:rPr sz="2200" spc="-5" dirty="0" err="1">
                <a:solidFill>
                  <a:schemeClr val="accent3">
                    <a:lumMod val="50000"/>
                  </a:schemeClr>
                </a:solidFill>
                <a:cs typeface="Arial"/>
              </a:rPr>
              <a:t>merkezleri</a:t>
            </a:r>
            <a:r>
              <a:rPr sz="2200" spc="-5" dirty="0">
                <a:solidFill>
                  <a:schemeClr val="accent3">
                    <a:lumMod val="50000"/>
                  </a:schemeClr>
                </a:solidFill>
                <a:cs typeface="Arial"/>
              </a:rPr>
              <a:t>,</a:t>
            </a:r>
            <a:r>
              <a:rPr lang="en-GB" sz="2200" dirty="0">
                <a:solidFill>
                  <a:schemeClr val="accent3">
                    <a:lumMod val="50000"/>
                  </a:schemeClr>
                </a:solidFill>
                <a:cs typeface="Arial"/>
              </a:rPr>
              <a:t> </a:t>
            </a:r>
            <a:r>
              <a:rPr sz="2200" spc="-5" dirty="0">
                <a:solidFill>
                  <a:schemeClr val="accent3">
                    <a:lumMod val="50000"/>
                  </a:schemeClr>
                </a:solidFill>
                <a:cs typeface="Arial"/>
              </a:rPr>
              <a:t>organize sanayi bölgeleri, bin ve üzerinde çalışanı olan </a:t>
            </a:r>
            <a:r>
              <a:rPr sz="2200" spc="5" dirty="0">
                <a:solidFill>
                  <a:schemeClr val="accent3">
                    <a:lumMod val="50000"/>
                  </a:schemeClr>
                </a:solidFill>
                <a:cs typeface="Arial"/>
              </a:rPr>
              <a:t>kamu </a:t>
            </a:r>
            <a:r>
              <a:rPr sz="2200" spc="5" dirty="0" err="1">
                <a:solidFill>
                  <a:schemeClr val="accent3">
                    <a:lumMod val="50000"/>
                  </a:schemeClr>
                </a:solidFill>
                <a:cs typeface="Arial"/>
              </a:rPr>
              <a:t>kurum</a:t>
            </a:r>
            <a:r>
              <a:rPr sz="2200" spc="-10" dirty="0">
                <a:solidFill>
                  <a:schemeClr val="accent3">
                    <a:lumMod val="50000"/>
                  </a:schemeClr>
                </a:solidFill>
                <a:cs typeface="Arial"/>
              </a:rPr>
              <a:t> </a:t>
            </a:r>
            <a:r>
              <a:rPr sz="2200" spc="-10" dirty="0" err="1">
                <a:solidFill>
                  <a:schemeClr val="accent3">
                    <a:lumMod val="50000"/>
                  </a:schemeClr>
                </a:solidFill>
                <a:cs typeface="Arial"/>
              </a:rPr>
              <a:t>ve</a:t>
            </a:r>
            <a:r>
              <a:rPr lang="en-GB" sz="2200" dirty="0">
                <a:solidFill>
                  <a:schemeClr val="accent3">
                    <a:lumMod val="50000"/>
                  </a:schemeClr>
                </a:solidFill>
                <a:cs typeface="Arial"/>
              </a:rPr>
              <a:t> </a:t>
            </a:r>
            <a:r>
              <a:rPr sz="2200" spc="-5" dirty="0" err="1">
                <a:solidFill>
                  <a:schemeClr val="accent3">
                    <a:lumMod val="50000"/>
                  </a:schemeClr>
                </a:solidFill>
                <a:cs typeface="Arial"/>
              </a:rPr>
              <a:t>kuruluşları</a:t>
            </a:r>
            <a:r>
              <a:rPr sz="2200" spc="-5" dirty="0">
                <a:solidFill>
                  <a:schemeClr val="accent3">
                    <a:lumMod val="50000"/>
                  </a:schemeClr>
                </a:solidFill>
                <a:cs typeface="Arial"/>
              </a:rPr>
              <a:t>, 100'den fazla </a:t>
            </a:r>
            <a:r>
              <a:rPr sz="2200" dirty="0">
                <a:solidFill>
                  <a:schemeClr val="accent3">
                    <a:lumMod val="50000"/>
                  </a:schemeClr>
                </a:solidFill>
                <a:cs typeface="Arial"/>
              </a:rPr>
              <a:t>öğrencisi </a:t>
            </a:r>
            <a:r>
              <a:rPr sz="2200" spc="-5" dirty="0">
                <a:solidFill>
                  <a:schemeClr val="accent3">
                    <a:lumMod val="50000"/>
                  </a:schemeClr>
                </a:solidFill>
                <a:cs typeface="Arial"/>
              </a:rPr>
              <a:t>bulunan </a:t>
            </a:r>
            <a:r>
              <a:rPr sz="2200" dirty="0">
                <a:solidFill>
                  <a:schemeClr val="accent3">
                    <a:lumMod val="50000"/>
                  </a:schemeClr>
                </a:solidFill>
                <a:cs typeface="Arial"/>
              </a:rPr>
              <a:t>eğitim </a:t>
            </a:r>
            <a:r>
              <a:rPr sz="2200" spc="-5" dirty="0">
                <a:solidFill>
                  <a:schemeClr val="accent3">
                    <a:lumMod val="50000"/>
                  </a:schemeClr>
                </a:solidFill>
                <a:cs typeface="Arial"/>
              </a:rPr>
              <a:t>kurumları, 100</a:t>
            </a:r>
            <a:r>
              <a:rPr sz="2200" spc="-15" dirty="0">
                <a:solidFill>
                  <a:schemeClr val="accent3">
                    <a:lumMod val="50000"/>
                  </a:schemeClr>
                </a:solidFill>
                <a:cs typeface="Arial"/>
              </a:rPr>
              <a:t> </a:t>
            </a:r>
            <a:r>
              <a:rPr sz="2200" spc="-10" dirty="0" err="1">
                <a:solidFill>
                  <a:schemeClr val="accent3">
                    <a:lumMod val="50000"/>
                  </a:schemeClr>
                </a:solidFill>
                <a:cs typeface="Arial"/>
              </a:rPr>
              <a:t>üzeri</a:t>
            </a:r>
            <a:r>
              <a:rPr lang="en-GB" sz="2200" dirty="0">
                <a:solidFill>
                  <a:schemeClr val="accent3">
                    <a:lumMod val="50000"/>
                  </a:schemeClr>
                </a:solidFill>
                <a:cs typeface="Arial"/>
              </a:rPr>
              <a:t> </a:t>
            </a:r>
            <a:r>
              <a:rPr sz="2200" spc="-5" dirty="0" err="1">
                <a:solidFill>
                  <a:schemeClr val="accent3">
                    <a:lumMod val="50000"/>
                  </a:schemeClr>
                </a:solidFill>
                <a:cs typeface="Arial"/>
              </a:rPr>
              <a:t>çalışanı</a:t>
            </a:r>
            <a:r>
              <a:rPr sz="2200" spc="-5" dirty="0">
                <a:solidFill>
                  <a:schemeClr val="accent3">
                    <a:lumMod val="50000"/>
                  </a:schemeClr>
                </a:solidFill>
                <a:cs typeface="Arial"/>
              </a:rPr>
              <a:t> olan iş yerleri, sanayi kuruluşları, </a:t>
            </a:r>
            <a:r>
              <a:rPr sz="2200" dirty="0">
                <a:solidFill>
                  <a:schemeClr val="accent3">
                    <a:lumMod val="50000"/>
                  </a:schemeClr>
                </a:solidFill>
                <a:cs typeface="Arial"/>
              </a:rPr>
              <a:t>4 </a:t>
            </a:r>
            <a:r>
              <a:rPr sz="2200" spc="-10" dirty="0">
                <a:solidFill>
                  <a:schemeClr val="accent3">
                    <a:lumMod val="50000"/>
                  </a:schemeClr>
                </a:solidFill>
                <a:cs typeface="Arial"/>
              </a:rPr>
              <a:t>ve </a:t>
            </a:r>
            <a:r>
              <a:rPr sz="2200" dirty="0">
                <a:solidFill>
                  <a:schemeClr val="accent3">
                    <a:lumMod val="50000"/>
                  </a:schemeClr>
                </a:solidFill>
                <a:cs typeface="Arial"/>
              </a:rPr>
              <a:t>5 </a:t>
            </a:r>
            <a:r>
              <a:rPr sz="2200" spc="-20" dirty="0">
                <a:solidFill>
                  <a:schemeClr val="accent3">
                    <a:lumMod val="50000"/>
                  </a:schemeClr>
                </a:solidFill>
                <a:cs typeface="Arial"/>
              </a:rPr>
              <a:t>yıldızlı </a:t>
            </a:r>
            <a:r>
              <a:rPr sz="2200" spc="-5" dirty="0">
                <a:solidFill>
                  <a:schemeClr val="accent3">
                    <a:lumMod val="50000"/>
                  </a:schemeClr>
                </a:solidFill>
                <a:cs typeface="Arial"/>
              </a:rPr>
              <a:t>oteller </a:t>
            </a:r>
            <a:r>
              <a:rPr sz="2200" spc="-10" dirty="0">
                <a:solidFill>
                  <a:schemeClr val="accent3">
                    <a:lumMod val="50000"/>
                  </a:schemeClr>
                </a:solidFill>
                <a:cs typeface="Arial"/>
              </a:rPr>
              <a:t>ile </a:t>
            </a:r>
            <a:r>
              <a:rPr sz="2200" dirty="0">
                <a:solidFill>
                  <a:schemeClr val="accent3">
                    <a:lumMod val="50000"/>
                  </a:schemeClr>
                </a:solidFill>
                <a:cs typeface="Arial"/>
              </a:rPr>
              <a:t>50</a:t>
            </a:r>
            <a:r>
              <a:rPr sz="2200" spc="285" dirty="0">
                <a:solidFill>
                  <a:schemeClr val="accent3">
                    <a:lumMod val="50000"/>
                  </a:schemeClr>
                </a:solidFill>
                <a:cs typeface="Arial"/>
              </a:rPr>
              <a:t> </a:t>
            </a:r>
            <a:r>
              <a:rPr sz="2200" spc="-10" dirty="0" err="1">
                <a:solidFill>
                  <a:schemeClr val="accent3">
                    <a:lumMod val="50000"/>
                  </a:schemeClr>
                </a:solidFill>
                <a:cs typeface="Arial"/>
              </a:rPr>
              <a:t>ve</a:t>
            </a:r>
            <a:r>
              <a:rPr lang="en-GB" sz="2200" dirty="0">
                <a:solidFill>
                  <a:schemeClr val="accent3">
                    <a:lumMod val="50000"/>
                  </a:schemeClr>
                </a:solidFill>
                <a:cs typeface="Arial"/>
              </a:rPr>
              <a:t> </a:t>
            </a:r>
            <a:r>
              <a:rPr sz="2200" spc="-10" dirty="0" err="1">
                <a:solidFill>
                  <a:schemeClr val="accent3">
                    <a:lumMod val="50000"/>
                  </a:schemeClr>
                </a:solidFill>
                <a:cs typeface="Arial"/>
                <a:hlinkClick r:id="rId2"/>
              </a:rPr>
              <a:t>üzeri</a:t>
            </a:r>
            <a:r>
              <a:rPr sz="2200" spc="-10" dirty="0">
                <a:solidFill>
                  <a:schemeClr val="accent3">
                    <a:lumMod val="50000"/>
                  </a:schemeClr>
                </a:solidFill>
                <a:cs typeface="Arial"/>
                <a:hlinkClick r:id="rId2"/>
              </a:rPr>
              <a:t> </a:t>
            </a:r>
            <a:r>
              <a:rPr sz="2200" spc="-5" dirty="0">
                <a:solidFill>
                  <a:schemeClr val="accent3">
                    <a:lumMod val="50000"/>
                  </a:schemeClr>
                </a:solidFill>
                <a:cs typeface="Arial"/>
                <a:hlinkClick r:id="rId2"/>
              </a:rPr>
              <a:t>yatak kapasitesine sahip sağlık kuruluşlarına 2019'da</a:t>
            </a:r>
            <a:r>
              <a:rPr sz="2200" u="heavy" spc="70" dirty="0">
                <a:solidFill>
                  <a:schemeClr val="accent3">
                    <a:lumMod val="50000"/>
                  </a:schemeClr>
                </a:solidFill>
                <a:uFill>
                  <a:solidFill>
                    <a:srgbClr val="0462C1"/>
                  </a:solidFill>
                </a:uFill>
                <a:cs typeface="Arial"/>
                <a:hlinkClick r:id="rId2"/>
              </a:rPr>
              <a:t> </a:t>
            </a:r>
            <a:r>
              <a:rPr sz="2200" u="heavy" spc="-10" dirty="0" err="1">
                <a:solidFill>
                  <a:schemeClr val="accent3">
                    <a:lumMod val="50000"/>
                  </a:schemeClr>
                </a:solidFill>
                <a:uFill>
                  <a:solidFill>
                    <a:srgbClr val="0462C1"/>
                  </a:solidFill>
                </a:uFill>
                <a:cs typeface="Arial"/>
                <a:hlinkClick r:id="rId2"/>
              </a:rPr>
              <a:t>Sıfır</a:t>
            </a:r>
            <a:r>
              <a:rPr lang="en-GB" sz="2200" dirty="0">
                <a:solidFill>
                  <a:schemeClr val="accent3">
                    <a:lumMod val="50000"/>
                  </a:schemeClr>
                </a:solidFill>
                <a:cs typeface="Arial"/>
                <a:hlinkClick r:id="rId2"/>
              </a:rPr>
              <a:t> </a:t>
            </a:r>
            <a:r>
              <a:rPr sz="2200" u="heavy" spc="-10" dirty="0" err="1">
                <a:solidFill>
                  <a:schemeClr val="accent3">
                    <a:lumMod val="50000"/>
                  </a:schemeClr>
                </a:solidFill>
                <a:uFill>
                  <a:solidFill>
                    <a:srgbClr val="0462C1"/>
                  </a:solidFill>
                </a:uFill>
                <a:cs typeface="Arial"/>
                <a:hlinkClick r:id="rId2"/>
              </a:rPr>
              <a:t>Atık</a:t>
            </a:r>
            <a:r>
              <a:rPr sz="2200" spc="-10" dirty="0">
                <a:solidFill>
                  <a:schemeClr val="accent3">
                    <a:lumMod val="50000"/>
                  </a:schemeClr>
                </a:solidFill>
                <a:cs typeface="Arial"/>
                <a:hlinkClick r:id="rId2"/>
              </a:rPr>
              <a:t> </a:t>
            </a:r>
            <a:r>
              <a:rPr sz="2200" spc="-5" dirty="0">
                <a:solidFill>
                  <a:schemeClr val="accent3">
                    <a:lumMod val="50000"/>
                  </a:schemeClr>
                </a:solidFill>
                <a:cs typeface="Arial"/>
                <a:hlinkClick r:id="rId2"/>
              </a:rPr>
              <a:t>Sistemi'ne </a:t>
            </a:r>
            <a:r>
              <a:rPr sz="2200" spc="5" dirty="0">
                <a:solidFill>
                  <a:schemeClr val="accent3">
                    <a:lumMod val="50000"/>
                  </a:schemeClr>
                </a:solidFill>
                <a:cs typeface="Arial"/>
                <a:hlinkClick r:id="rId2"/>
              </a:rPr>
              <a:t>geçerek, </a:t>
            </a:r>
            <a:r>
              <a:rPr sz="2200" spc="-10" dirty="0">
                <a:solidFill>
                  <a:schemeClr val="accent3">
                    <a:lumMod val="50000"/>
                  </a:schemeClr>
                </a:solidFill>
                <a:cs typeface="Arial"/>
                <a:hlinkClick r:id="rId2"/>
              </a:rPr>
              <a:t>Sıfır Atık </a:t>
            </a:r>
            <a:r>
              <a:rPr sz="2200" dirty="0">
                <a:solidFill>
                  <a:schemeClr val="accent3">
                    <a:lumMod val="50000"/>
                  </a:schemeClr>
                </a:solidFill>
                <a:cs typeface="Arial"/>
                <a:hlinkClick r:id="rId2"/>
              </a:rPr>
              <a:t>Belgesi alma </a:t>
            </a:r>
            <a:r>
              <a:rPr sz="2200" spc="-5" dirty="0">
                <a:solidFill>
                  <a:schemeClr val="accent3">
                    <a:lumMod val="50000"/>
                  </a:schemeClr>
                </a:solidFill>
                <a:cs typeface="Arial"/>
                <a:hlinkClick r:id="rId2"/>
              </a:rPr>
              <a:t>zorunluluğu</a:t>
            </a:r>
            <a:r>
              <a:rPr sz="2200" spc="-160" dirty="0">
                <a:solidFill>
                  <a:schemeClr val="accent3">
                    <a:lumMod val="50000"/>
                  </a:schemeClr>
                </a:solidFill>
                <a:cs typeface="Arial"/>
                <a:hlinkClick r:id="rId2"/>
              </a:rPr>
              <a:t> </a:t>
            </a:r>
            <a:r>
              <a:rPr sz="2200" dirty="0">
                <a:solidFill>
                  <a:schemeClr val="accent3">
                    <a:lumMod val="50000"/>
                  </a:schemeClr>
                </a:solidFill>
                <a:cs typeface="Arial"/>
                <a:hlinkClick r:id="rId2"/>
              </a:rPr>
              <a:t>g</a:t>
            </a:r>
            <a:r>
              <a:rPr sz="2200" dirty="0">
                <a:solidFill>
                  <a:schemeClr val="accent3">
                    <a:lumMod val="50000"/>
                  </a:schemeClr>
                </a:solidFill>
                <a:cs typeface="Arial"/>
              </a:rPr>
              <a:t>etirilecek.</a:t>
            </a:r>
          </a:p>
        </p:txBody>
      </p:sp>
      <p:sp>
        <p:nvSpPr>
          <p:cNvPr id="15" name="object 3"/>
          <p:cNvSpPr txBox="1"/>
          <p:nvPr/>
        </p:nvSpPr>
        <p:spPr>
          <a:xfrm>
            <a:off x="482139" y="3023084"/>
            <a:ext cx="11255432" cy="5897127"/>
          </a:xfrm>
          <a:prstGeom prst="rect">
            <a:avLst/>
          </a:prstGeom>
        </p:spPr>
        <p:txBody>
          <a:bodyPr vert="horz" wrap="square" lIns="0" tIns="13335" rIns="0" bIns="0" rtlCol="0">
            <a:spAutoFit/>
          </a:bodyPr>
          <a:lstStyle/>
          <a:p>
            <a:pPr marL="12700" algn="just">
              <a:spcBef>
                <a:spcPts val="110"/>
              </a:spcBef>
              <a:tabLst>
                <a:tab pos="259079" algn="l"/>
              </a:tabLst>
            </a:pPr>
            <a:r>
              <a:rPr lang="en-GB" sz="2200" spc="5" dirty="0" err="1">
                <a:solidFill>
                  <a:schemeClr val="accent3">
                    <a:lumMod val="50000"/>
                  </a:schemeClr>
                </a:solidFill>
                <a:cs typeface="Arial"/>
              </a:rPr>
              <a:t>Sıfır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Atık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Projesi</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kapsamında</a:t>
            </a:r>
            <a:r>
              <a:rPr lang="en-GB" sz="2200" spc="5" dirty="0">
                <a:solidFill>
                  <a:schemeClr val="accent3">
                    <a:lumMod val="50000"/>
                  </a:schemeClr>
                </a:solidFill>
                <a:cs typeface="Arial"/>
              </a:rPr>
              <a:t> İl </a:t>
            </a:r>
            <a:r>
              <a:rPr lang="en-GB" sz="2200" spc="5" dirty="0" err="1">
                <a:solidFill>
                  <a:schemeClr val="accent3">
                    <a:lumMod val="50000"/>
                  </a:schemeClr>
                </a:solidFill>
                <a:cs typeface="Arial"/>
              </a:rPr>
              <a:t>Sağlık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Müdürlüğünde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sıfır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atık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yönetim</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sistemi</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kuruldu</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Ekipler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oluşturularak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eğitimler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tamamlandı</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Atık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kutuları</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temin</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edildi</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ve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atıklar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lisanslı</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firmalara</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teslim</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edilmeye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başlandı</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Çevre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ve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Şehircilik</a:t>
            </a:r>
            <a:r>
              <a:rPr lang="en-GB" sz="2200" spc="5" dirty="0">
                <a:solidFill>
                  <a:schemeClr val="accent3">
                    <a:lumMod val="50000"/>
                  </a:schemeClr>
                </a:solidFill>
                <a:cs typeface="Arial"/>
              </a:rPr>
              <a:t> İl </a:t>
            </a:r>
            <a:r>
              <a:rPr lang="en-GB" sz="2200" spc="5" dirty="0" err="1">
                <a:solidFill>
                  <a:schemeClr val="accent3">
                    <a:lumMod val="50000"/>
                  </a:schemeClr>
                </a:solidFill>
                <a:cs typeface="Arial"/>
              </a:rPr>
              <a:t>Müdürlüğü</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tarafından</a:t>
            </a:r>
            <a:r>
              <a:rPr lang="en-GB" sz="2200" spc="5" dirty="0">
                <a:solidFill>
                  <a:schemeClr val="accent3">
                    <a:lumMod val="50000"/>
                  </a:schemeClr>
                </a:solidFill>
                <a:cs typeface="Arial"/>
              </a:rPr>
              <a:t> İl </a:t>
            </a:r>
            <a:r>
              <a:rPr lang="en-GB" sz="2200" spc="5" dirty="0" err="1">
                <a:solidFill>
                  <a:schemeClr val="accent3">
                    <a:lumMod val="50000"/>
                  </a:schemeClr>
                </a:solidFill>
                <a:cs typeface="Arial"/>
              </a:rPr>
              <a:t>Sağlık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Müdürlüğü</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hizmet</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binasında</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yapılan</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kontrol</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ve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denetimler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sonucu</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Sıfır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Atık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Belgesi'ni</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almaya</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hak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kazandığı</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belirlendi</a:t>
            </a:r>
            <a:r>
              <a:rPr lang="en-GB" sz="2200" spc="5" dirty="0">
                <a:solidFill>
                  <a:schemeClr val="accent3">
                    <a:lumMod val="50000"/>
                  </a:schemeClr>
                </a:solidFill>
                <a:cs typeface="Arial"/>
              </a:rPr>
              <a:t>. Bu </a:t>
            </a:r>
            <a:r>
              <a:rPr lang="en-GB" sz="2200" spc="5" dirty="0" err="1">
                <a:solidFill>
                  <a:schemeClr val="accent3">
                    <a:lumMod val="50000"/>
                  </a:schemeClr>
                </a:solidFill>
                <a:cs typeface="Arial"/>
              </a:rPr>
              <a:t>projeyle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atıkların</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kaynağında</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doğru</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şekilde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ayrılarak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ekonomik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değeri</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olan</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atıklar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geri</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dönüşüme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kazandırılıyor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ve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üretilen</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atık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miktarı</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azaltılarak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çevre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kirliliği</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önleniyor</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Aynı</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zamanda</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atıkların</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sanayide</a:t>
            </a:r>
            <a:r>
              <a:rPr lang="en-GB" sz="2200" spc="5" dirty="0">
                <a:solidFill>
                  <a:schemeClr val="accent3">
                    <a:lumMod val="50000"/>
                  </a:schemeClr>
                </a:solidFill>
                <a:cs typeface="Arial"/>
              </a:rPr>
              <a:t> ham </a:t>
            </a:r>
            <a:r>
              <a:rPr lang="en-GB" sz="2200" spc="5" dirty="0" err="1">
                <a:solidFill>
                  <a:schemeClr val="accent3">
                    <a:lumMod val="50000"/>
                  </a:schemeClr>
                </a:solidFill>
                <a:cs typeface="Arial"/>
              </a:rPr>
              <a:t>madde</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olarak</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kullanılmasıyla</a:t>
            </a:r>
            <a:r>
              <a:rPr lang="en-GB" sz="2200" spc="5" dirty="0">
                <a:solidFill>
                  <a:schemeClr val="accent3">
                    <a:lumMod val="50000"/>
                  </a:schemeClr>
                </a:solidFill>
                <a:cs typeface="Arial"/>
              </a:rPr>
              <a:t> da </a:t>
            </a:r>
            <a:r>
              <a:rPr lang="en-GB" sz="2200" spc="5" dirty="0" err="1">
                <a:solidFill>
                  <a:schemeClr val="accent3">
                    <a:lumMod val="50000"/>
                  </a:schemeClr>
                </a:solidFill>
                <a:cs typeface="Arial"/>
              </a:rPr>
              <a:t>enerji</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tasarrufu</a:t>
            </a:r>
            <a:r>
              <a:rPr lang="en-GB" sz="2200" spc="5" dirty="0">
                <a:solidFill>
                  <a:schemeClr val="accent3">
                    <a:lumMod val="50000"/>
                  </a:schemeClr>
                </a:solidFill>
                <a:cs typeface="Arial"/>
              </a:rPr>
              <a:t> </a:t>
            </a:r>
            <a:r>
              <a:rPr lang="en-GB" sz="2200" spc="5" dirty="0" err="1">
                <a:solidFill>
                  <a:schemeClr val="accent3">
                    <a:lumMod val="50000"/>
                  </a:schemeClr>
                </a:solidFill>
                <a:cs typeface="Arial"/>
              </a:rPr>
              <a:t>sağlanıyor</a:t>
            </a:r>
            <a:r>
              <a:rPr lang="en-GB" sz="2200" spc="5" dirty="0">
                <a:solidFill>
                  <a:schemeClr val="accent3">
                    <a:lumMod val="50000"/>
                  </a:schemeClr>
                </a:solidFill>
                <a:cs typeface="Arial"/>
              </a:rPr>
              <a:t>.</a:t>
            </a:r>
          </a:p>
          <a:p>
            <a:pPr marL="12700" algn="just">
              <a:spcBef>
                <a:spcPts val="110"/>
              </a:spcBef>
              <a:tabLst>
                <a:tab pos="259079" algn="l"/>
              </a:tabLst>
            </a:pPr>
            <a:endParaRPr lang="en-GB" sz="2200" dirty="0">
              <a:latin typeface="Verdana"/>
              <a:cs typeface="Verdana"/>
            </a:endParaRPr>
          </a:p>
          <a:p>
            <a:pPr marL="12700" algn="just">
              <a:spcBef>
                <a:spcPts val="110"/>
              </a:spcBef>
              <a:tabLst>
                <a:tab pos="259079" algn="l"/>
              </a:tabLst>
            </a:pPr>
            <a:endParaRPr lang="en-GB" sz="2200" dirty="0">
              <a:latin typeface="Verdana"/>
              <a:cs typeface="Verdana"/>
            </a:endParaRPr>
          </a:p>
          <a:p>
            <a:pPr marL="12700" algn="just">
              <a:spcBef>
                <a:spcPts val="110"/>
              </a:spcBef>
              <a:tabLst>
                <a:tab pos="259079" algn="l"/>
              </a:tabLst>
            </a:pPr>
            <a:endParaRPr lang="en-GB" sz="2200" dirty="0">
              <a:latin typeface="Verdana"/>
              <a:cs typeface="Verdana"/>
            </a:endParaRPr>
          </a:p>
          <a:p>
            <a:pPr marL="12700" algn="just">
              <a:spcBef>
                <a:spcPts val="110"/>
              </a:spcBef>
              <a:tabLst>
                <a:tab pos="259079" algn="l"/>
              </a:tabLst>
            </a:pPr>
            <a:endParaRPr lang="en-GB" sz="2200" dirty="0">
              <a:latin typeface="Verdana"/>
              <a:cs typeface="Verdana"/>
            </a:endParaRPr>
          </a:p>
          <a:p>
            <a:pPr marL="12700" algn="just">
              <a:spcBef>
                <a:spcPts val="110"/>
              </a:spcBef>
              <a:tabLst>
                <a:tab pos="259079" algn="l"/>
              </a:tabLst>
            </a:pPr>
            <a:endParaRPr lang="en-GB" sz="2200" dirty="0">
              <a:latin typeface="Verdana"/>
              <a:cs typeface="Verdana"/>
            </a:endParaRPr>
          </a:p>
          <a:p>
            <a:pPr marL="12700" algn="just">
              <a:spcBef>
                <a:spcPts val="110"/>
              </a:spcBef>
              <a:tabLst>
                <a:tab pos="259079" algn="l"/>
              </a:tabLst>
            </a:pPr>
            <a:endParaRPr lang="en-GB" sz="2200" dirty="0">
              <a:latin typeface="Verdana"/>
              <a:cs typeface="Verdana"/>
            </a:endParaRPr>
          </a:p>
          <a:p>
            <a:pPr marL="12700" algn="just">
              <a:spcBef>
                <a:spcPts val="110"/>
              </a:spcBef>
              <a:tabLst>
                <a:tab pos="259079" algn="l"/>
              </a:tabLst>
            </a:pPr>
            <a:endParaRPr lang="en-GB" sz="2200" dirty="0">
              <a:latin typeface="Verdana"/>
              <a:cs typeface="Verdana"/>
            </a:endParaRPr>
          </a:p>
          <a:p>
            <a:pPr marL="12700" algn="just">
              <a:spcBef>
                <a:spcPts val="110"/>
              </a:spcBef>
              <a:tabLst>
                <a:tab pos="259079" algn="l"/>
              </a:tabLst>
            </a:pPr>
            <a:endParaRPr lang="en-GB" sz="2200" dirty="0">
              <a:latin typeface="Verdana"/>
              <a:cs typeface="Verdana"/>
            </a:endParaRPr>
          </a:p>
          <a:p>
            <a:pPr marL="12700" algn="just">
              <a:spcBef>
                <a:spcPts val="110"/>
              </a:spcBef>
              <a:tabLst>
                <a:tab pos="259079" algn="l"/>
              </a:tabLst>
            </a:pPr>
            <a:endParaRPr lang="en-GB" sz="2200" dirty="0">
              <a:latin typeface="Verdana"/>
              <a:cs typeface="Verdana"/>
            </a:endParaRPr>
          </a:p>
          <a:p>
            <a:pPr marL="12700" algn="just">
              <a:lnSpc>
                <a:spcPct val="100000"/>
              </a:lnSpc>
              <a:spcBef>
                <a:spcPts val="110"/>
              </a:spcBef>
              <a:tabLst>
                <a:tab pos="259079" algn="l"/>
              </a:tabLst>
            </a:pPr>
            <a:endParaRPr lang="en-GB" sz="2200" dirty="0">
              <a:latin typeface="Verdana"/>
              <a:cs typeface="Verdana"/>
            </a:endParaRPr>
          </a:p>
        </p:txBody>
      </p:sp>
    </p:spTree>
    <p:extLst>
      <p:ext uri="{BB962C8B-B14F-4D97-AF65-F5344CB8AC3E}">
        <p14:creationId xmlns:p14="http://schemas.microsoft.com/office/powerpoint/2010/main" val="396536550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338328" y="1048789"/>
            <a:ext cx="5674545" cy="2164080"/>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6245352" y="1048789"/>
            <a:ext cx="5571744" cy="1798320"/>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6115396" y="2708564"/>
            <a:ext cx="5701700" cy="3096491"/>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997804" y="3019321"/>
            <a:ext cx="3995928" cy="2474976"/>
          </a:xfrm>
          <a:prstGeom prst="rect">
            <a:avLst/>
          </a:prstGeom>
          <a:blipFill>
            <a:blip r:embed="rId5"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82583266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244948" y="390560"/>
            <a:ext cx="4410180" cy="2778943"/>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244949" y="3186545"/>
            <a:ext cx="4410180" cy="2507673"/>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6726935" y="2915274"/>
            <a:ext cx="5174120" cy="2778944"/>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6726935" y="390560"/>
            <a:ext cx="5029755" cy="2524715"/>
          </a:xfrm>
          <a:prstGeom prst="rect">
            <a:avLst/>
          </a:prstGeom>
          <a:blipFill>
            <a:blip r:embed="rId5"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8677080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1410115" y="942109"/>
            <a:ext cx="9562685" cy="4668979"/>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95259245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object 2"/>
          <p:cNvSpPr txBox="1">
            <a:spLocks noGrp="1"/>
          </p:cNvSpPr>
          <p:nvPr>
            <p:ph type="title"/>
          </p:nvPr>
        </p:nvSpPr>
        <p:spPr>
          <a:xfrm>
            <a:off x="367146" y="788042"/>
            <a:ext cx="11021290" cy="1120820"/>
          </a:xfrm>
          <a:prstGeom prst="rect">
            <a:avLst/>
          </a:prstGeom>
        </p:spPr>
        <p:txBody>
          <a:bodyPr vert="horz" wrap="square" lIns="0" tIns="12700" rIns="0" bIns="0" rtlCol="0">
            <a:spAutoFit/>
          </a:bodyPr>
          <a:lstStyle/>
          <a:p>
            <a:pPr marL="12700">
              <a:lnSpc>
                <a:spcPct val="100000"/>
              </a:lnSpc>
              <a:spcBef>
                <a:spcPts val="100"/>
              </a:spcBef>
            </a:pPr>
            <a:r>
              <a:rPr lang="en-GB" sz="3600" b="1" spc="-50" dirty="0" err="1">
                <a:solidFill>
                  <a:srgbClr val="4461A3"/>
                </a:solidFill>
              </a:rPr>
              <a:t>Tüketim-kaynak</a:t>
            </a:r>
            <a:r>
              <a:rPr lang="en-GB" sz="3600" b="1" spc="-50" dirty="0">
                <a:solidFill>
                  <a:srgbClr val="4461A3"/>
                </a:solidFill>
              </a:rPr>
              <a:t> </a:t>
            </a:r>
            <a:r>
              <a:rPr lang="en-GB" sz="3600" b="1" spc="-50" dirty="0" err="1">
                <a:solidFill>
                  <a:srgbClr val="4461A3"/>
                </a:solidFill>
              </a:rPr>
              <a:t>verimliliği</a:t>
            </a:r>
            <a:r>
              <a:rPr lang="en-GB" sz="3600" b="1" spc="-50" dirty="0">
                <a:solidFill>
                  <a:srgbClr val="4461A3"/>
                </a:solidFill>
              </a:rPr>
              <a:t> </a:t>
            </a:r>
            <a:r>
              <a:rPr lang="en-GB" sz="3600" b="1" spc="-50" dirty="0" err="1">
                <a:solidFill>
                  <a:srgbClr val="4461A3"/>
                </a:solidFill>
              </a:rPr>
              <a:t>ilişkisi-alışkanlıkların</a:t>
            </a:r>
            <a:r>
              <a:rPr lang="en-GB" sz="3600" b="1" spc="-50" dirty="0">
                <a:solidFill>
                  <a:srgbClr val="4461A3"/>
                </a:solidFill>
              </a:rPr>
              <a:t>  </a:t>
            </a:r>
            <a:r>
              <a:rPr lang="en-GB" sz="3600" b="1" spc="-50" dirty="0" err="1">
                <a:solidFill>
                  <a:srgbClr val="4461A3"/>
                </a:solidFill>
              </a:rPr>
              <a:t>eko-birey</a:t>
            </a:r>
            <a:r>
              <a:rPr lang="en-GB" sz="3600" b="1" spc="-50" dirty="0">
                <a:solidFill>
                  <a:srgbClr val="4461A3"/>
                </a:solidFill>
              </a:rPr>
              <a:t> </a:t>
            </a:r>
            <a:r>
              <a:rPr lang="en-GB" sz="3600" b="1" spc="-50" dirty="0" err="1">
                <a:solidFill>
                  <a:srgbClr val="4461A3"/>
                </a:solidFill>
              </a:rPr>
              <a:t>olarak</a:t>
            </a:r>
            <a:r>
              <a:rPr lang="en-GB" sz="3600" b="1" spc="-50" dirty="0">
                <a:solidFill>
                  <a:srgbClr val="4461A3"/>
                </a:solidFill>
              </a:rPr>
              <a:t> </a:t>
            </a:r>
            <a:r>
              <a:rPr lang="en-GB" sz="3600" b="1" spc="-50" dirty="0" err="1">
                <a:solidFill>
                  <a:srgbClr val="4461A3"/>
                </a:solidFill>
              </a:rPr>
              <a:t>değiştirilmesi</a:t>
            </a:r>
            <a:endParaRPr sz="3600" b="1" spc="-50" dirty="0">
              <a:solidFill>
                <a:srgbClr val="4461A3"/>
              </a:solidFill>
            </a:endParaRPr>
          </a:p>
        </p:txBody>
      </p:sp>
      <p:sp>
        <p:nvSpPr>
          <p:cNvPr id="39" name="Rectangle 38"/>
          <p:cNvSpPr/>
          <p:nvPr/>
        </p:nvSpPr>
        <p:spPr>
          <a:xfrm>
            <a:off x="367145" y="1991005"/>
            <a:ext cx="10888287" cy="4549964"/>
          </a:xfrm>
          <a:prstGeom prst="rect">
            <a:avLst/>
          </a:prstGeom>
        </p:spPr>
        <p:txBody>
          <a:bodyPr wrap="square">
            <a:spAutoFit/>
          </a:bodyPr>
          <a:lstStyle/>
          <a:p>
            <a:pPr marL="12700" algn="just">
              <a:lnSpc>
                <a:spcPct val="100000"/>
              </a:lnSpc>
              <a:spcBef>
                <a:spcPts val="100"/>
              </a:spcBef>
            </a:pPr>
            <a:r>
              <a:rPr lang="en-GB" spc="-20" dirty="0" err="1">
                <a:solidFill>
                  <a:schemeClr val="accent3">
                    <a:lumMod val="50000"/>
                  </a:schemeClr>
                </a:solidFill>
                <a:cs typeface="Calibri"/>
              </a:rPr>
              <a:t>Dünya</a:t>
            </a:r>
            <a:r>
              <a:rPr lang="en-GB" spc="-20" dirty="0">
                <a:solidFill>
                  <a:schemeClr val="accent3">
                    <a:lumMod val="50000"/>
                  </a:schemeClr>
                </a:solidFill>
                <a:cs typeface="Calibri"/>
              </a:rPr>
              <a:t> </a:t>
            </a:r>
            <a:r>
              <a:rPr lang="en-GB" spc="-10" dirty="0" err="1">
                <a:solidFill>
                  <a:schemeClr val="accent3">
                    <a:lumMod val="50000"/>
                  </a:schemeClr>
                </a:solidFill>
                <a:cs typeface="Calibri"/>
              </a:rPr>
              <a:t>Sürdürülebilir</a:t>
            </a:r>
            <a:r>
              <a:rPr lang="en-GB" spc="-10" dirty="0">
                <a:solidFill>
                  <a:schemeClr val="accent3">
                    <a:lumMod val="50000"/>
                  </a:schemeClr>
                </a:solidFill>
                <a:cs typeface="Calibri"/>
              </a:rPr>
              <a:t> </a:t>
            </a:r>
            <a:r>
              <a:rPr lang="en-GB" spc="-10" dirty="0" err="1">
                <a:solidFill>
                  <a:schemeClr val="accent3">
                    <a:lumMod val="50000"/>
                  </a:schemeClr>
                </a:solidFill>
                <a:cs typeface="Calibri"/>
              </a:rPr>
              <a:t>Kalkınma</a:t>
            </a:r>
            <a:r>
              <a:rPr lang="en-GB" spc="-10" dirty="0">
                <a:solidFill>
                  <a:schemeClr val="accent3">
                    <a:lumMod val="50000"/>
                  </a:schemeClr>
                </a:solidFill>
                <a:cs typeface="Calibri"/>
              </a:rPr>
              <a:t> </a:t>
            </a:r>
            <a:r>
              <a:rPr lang="en-GB" dirty="0" err="1">
                <a:solidFill>
                  <a:schemeClr val="accent3">
                    <a:lumMod val="50000"/>
                  </a:schemeClr>
                </a:solidFill>
                <a:cs typeface="Calibri"/>
              </a:rPr>
              <a:t>İş</a:t>
            </a:r>
            <a:r>
              <a:rPr lang="en-GB" dirty="0">
                <a:solidFill>
                  <a:schemeClr val="accent3">
                    <a:lumMod val="50000"/>
                  </a:schemeClr>
                </a:solidFill>
                <a:cs typeface="Calibri"/>
              </a:rPr>
              <a:t> </a:t>
            </a:r>
            <a:r>
              <a:rPr lang="en-GB" spc="-10" dirty="0" err="1">
                <a:solidFill>
                  <a:schemeClr val="accent3">
                    <a:lumMod val="50000"/>
                  </a:schemeClr>
                </a:solidFill>
                <a:cs typeface="Calibri"/>
              </a:rPr>
              <a:t>Konseyi</a:t>
            </a:r>
            <a:r>
              <a:rPr lang="en-GB" spc="-10" dirty="0">
                <a:solidFill>
                  <a:schemeClr val="accent3">
                    <a:lumMod val="50000"/>
                  </a:schemeClr>
                </a:solidFill>
                <a:cs typeface="Calibri"/>
              </a:rPr>
              <a:t> </a:t>
            </a:r>
            <a:r>
              <a:rPr lang="en-GB" spc="-10" dirty="0" err="1">
                <a:solidFill>
                  <a:schemeClr val="accent3">
                    <a:lumMod val="50000"/>
                  </a:schemeClr>
                </a:solidFill>
                <a:cs typeface="Calibri"/>
              </a:rPr>
              <a:t>eko-verimliliğin</a:t>
            </a:r>
            <a:r>
              <a:rPr lang="en-GB" spc="-10" dirty="0">
                <a:solidFill>
                  <a:schemeClr val="accent3">
                    <a:lumMod val="50000"/>
                  </a:schemeClr>
                </a:solidFill>
                <a:cs typeface="Calibri"/>
              </a:rPr>
              <a:t> </a:t>
            </a:r>
            <a:r>
              <a:rPr lang="en-GB" spc="-10" dirty="0" err="1">
                <a:solidFill>
                  <a:schemeClr val="accent3">
                    <a:lumMod val="50000"/>
                  </a:schemeClr>
                </a:solidFill>
                <a:cs typeface="Calibri"/>
              </a:rPr>
              <a:t>temel</a:t>
            </a:r>
            <a:r>
              <a:rPr lang="en-GB" spc="-10" dirty="0">
                <a:solidFill>
                  <a:schemeClr val="accent3">
                    <a:lumMod val="50000"/>
                  </a:schemeClr>
                </a:solidFill>
                <a:cs typeface="Calibri"/>
              </a:rPr>
              <a:t> </a:t>
            </a:r>
            <a:r>
              <a:rPr lang="en-GB" spc="-5" dirty="0" err="1">
                <a:solidFill>
                  <a:schemeClr val="accent3">
                    <a:lumMod val="50000"/>
                  </a:schemeClr>
                </a:solidFill>
                <a:cs typeface="Calibri"/>
              </a:rPr>
              <a:t>amaçlarını</a:t>
            </a:r>
            <a:r>
              <a:rPr lang="en-GB" spc="-5" dirty="0">
                <a:solidFill>
                  <a:schemeClr val="accent3">
                    <a:lumMod val="50000"/>
                  </a:schemeClr>
                </a:solidFill>
                <a:cs typeface="Calibri"/>
              </a:rPr>
              <a:t> </a:t>
            </a:r>
            <a:r>
              <a:rPr lang="en-GB" spc="-5" dirty="0" err="1">
                <a:solidFill>
                  <a:schemeClr val="accent3">
                    <a:lumMod val="50000"/>
                  </a:schemeClr>
                </a:solidFill>
                <a:cs typeface="Calibri"/>
              </a:rPr>
              <a:t>şöyle</a:t>
            </a:r>
            <a:r>
              <a:rPr lang="en-GB" spc="5" dirty="0">
                <a:solidFill>
                  <a:schemeClr val="accent3">
                    <a:lumMod val="50000"/>
                  </a:schemeClr>
                </a:solidFill>
                <a:cs typeface="Calibri"/>
              </a:rPr>
              <a:t> </a:t>
            </a:r>
            <a:r>
              <a:rPr lang="en-GB" spc="-10" dirty="0" err="1">
                <a:solidFill>
                  <a:schemeClr val="accent3">
                    <a:lumMod val="50000"/>
                  </a:schemeClr>
                </a:solidFill>
                <a:cs typeface="Calibri"/>
              </a:rPr>
              <a:t>tanımlamaktadır</a:t>
            </a:r>
            <a:r>
              <a:rPr lang="en-GB" spc="-10" dirty="0">
                <a:solidFill>
                  <a:schemeClr val="accent3">
                    <a:lumMod val="50000"/>
                  </a:schemeClr>
                </a:solidFill>
                <a:cs typeface="Calibri"/>
              </a:rPr>
              <a:t>:</a:t>
            </a:r>
          </a:p>
          <a:p>
            <a:pPr marL="466090" indent="-285750" algn="just">
              <a:spcBef>
                <a:spcPts val="100"/>
              </a:spcBef>
              <a:buFont typeface="Arial" panose="020B0604020202020204" pitchFamily="34" charset="0"/>
              <a:buChar char="•"/>
            </a:pPr>
            <a:r>
              <a:rPr lang="en-GB" spc="-5" dirty="0" err="1">
                <a:solidFill>
                  <a:schemeClr val="accent3">
                    <a:lumMod val="50000"/>
                  </a:schemeClr>
                </a:solidFill>
                <a:cs typeface="Calibri"/>
              </a:rPr>
              <a:t>Ürün</a:t>
            </a:r>
            <a:r>
              <a:rPr lang="en-GB" spc="-5" dirty="0">
                <a:solidFill>
                  <a:schemeClr val="accent3">
                    <a:lumMod val="50000"/>
                  </a:schemeClr>
                </a:solidFill>
                <a:cs typeface="Calibri"/>
              </a:rPr>
              <a:t> </a:t>
            </a:r>
            <a:r>
              <a:rPr lang="en-GB" spc="-5" dirty="0" err="1">
                <a:solidFill>
                  <a:schemeClr val="accent3">
                    <a:lumMod val="50000"/>
                  </a:schemeClr>
                </a:solidFill>
                <a:cs typeface="Calibri"/>
              </a:rPr>
              <a:t>veya</a:t>
            </a:r>
            <a:r>
              <a:rPr lang="en-GB" spc="-5" dirty="0">
                <a:solidFill>
                  <a:schemeClr val="accent3">
                    <a:lumMod val="50000"/>
                  </a:schemeClr>
                </a:solidFill>
                <a:cs typeface="Calibri"/>
              </a:rPr>
              <a:t> </a:t>
            </a:r>
            <a:r>
              <a:rPr lang="en-GB" spc="-5" dirty="0" err="1">
                <a:solidFill>
                  <a:schemeClr val="accent3">
                    <a:lumMod val="50000"/>
                  </a:schemeClr>
                </a:solidFill>
                <a:cs typeface="Calibri"/>
              </a:rPr>
              <a:t>hizmet</a:t>
            </a:r>
            <a:r>
              <a:rPr lang="en-GB" spc="-5" dirty="0">
                <a:solidFill>
                  <a:schemeClr val="accent3">
                    <a:lumMod val="50000"/>
                  </a:schemeClr>
                </a:solidFill>
                <a:cs typeface="Calibri"/>
              </a:rPr>
              <a:t> </a:t>
            </a:r>
            <a:r>
              <a:rPr lang="en-GB" spc="-5" dirty="0" err="1">
                <a:solidFill>
                  <a:schemeClr val="accent3">
                    <a:lumMod val="50000"/>
                  </a:schemeClr>
                </a:solidFill>
                <a:cs typeface="Calibri"/>
              </a:rPr>
              <a:t>yaratırken</a:t>
            </a:r>
            <a:r>
              <a:rPr lang="en-GB" spc="-5" dirty="0">
                <a:solidFill>
                  <a:schemeClr val="accent3">
                    <a:lumMod val="50000"/>
                  </a:schemeClr>
                </a:solidFill>
                <a:cs typeface="Calibri"/>
              </a:rPr>
              <a:t> </a:t>
            </a:r>
            <a:r>
              <a:rPr lang="en-GB" spc="-5" dirty="0" err="1">
                <a:solidFill>
                  <a:schemeClr val="accent3">
                    <a:lumMod val="50000"/>
                  </a:schemeClr>
                </a:solidFill>
                <a:cs typeface="Calibri"/>
              </a:rPr>
              <a:t>kullanılan</a:t>
            </a:r>
            <a:r>
              <a:rPr lang="en-GB" spc="-5" dirty="0">
                <a:solidFill>
                  <a:schemeClr val="accent3">
                    <a:lumMod val="50000"/>
                  </a:schemeClr>
                </a:solidFill>
                <a:cs typeface="Calibri"/>
              </a:rPr>
              <a:t> </a:t>
            </a:r>
            <a:r>
              <a:rPr lang="en-GB" spc="-5" dirty="0" err="1">
                <a:solidFill>
                  <a:schemeClr val="accent3">
                    <a:lumMod val="50000"/>
                  </a:schemeClr>
                </a:solidFill>
                <a:cs typeface="Calibri"/>
              </a:rPr>
              <a:t>materyal</a:t>
            </a:r>
            <a:r>
              <a:rPr lang="en-GB" spc="-5" dirty="0">
                <a:solidFill>
                  <a:schemeClr val="accent3">
                    <a:lumMod val="50000"/>
                  </a:schemeClr>
                </a:solidFill>
                <a:cs typeface="Calibri"/>
              </a:rPr>
              <a:t> </a:t>
            </a:r>
            <a:r>
              <a:rPr lang="en-GB" spc="-5" dirty="0" err="1">
                <a:solidFill>
                  <a:schemeClr val="accent3">
                    <a:lumMod val="50000"/>
                  </a:schemeClr>
                </a:solidFill>
                <a:cs typeface="Calibri"/>
              </a:rPr>
              <a:t>ve</a:t>
            </a:r>
            <a:r>
              <a:rPr lang="en-GB" spc="-5" dirty="0">
                <a:solidFill>
                  <a:schemeClr val="accent3">
                    <a:lumMod val="50000"/>
                  </a:schemeClr>
                </a:solidFill>
                <a:cs typeface="Calibri"/>
              </a:rPr>
              <a:t> </a:t>
            </a:r>
            <a:r>
              <a:rPr lang="en-GB" spc="-5" dirty="0" err="1">
                <a:solidFill>
                  <a:schemeClr val="accent3">
                    <a:lumMod val="50000"/>
                  </a:schemeClr>
                </a:solidFill>
                <a:cs typeface="Calibri"/>
              </a:rPr>
              <a:t>enerji</a:t>
            </a:r>
            <a:r>
              <a:rPr lang="en-GB" spc="-5" dirty="0">
                <a:solidFill>
                  <a:schemeClr val="accent3">
                    <a:lumMod val="50000"/>
                  </a:schemeClr>
                </a:solidFill>
                <a:cs typeface="Calibri"/>
              </a:rPr>
              <a:t> </a:t>
            </a:r>
            <a:r>
              <a:rPr lang="en-GB" spc="-5" dirty="0" err="1">
                <a:solidFill>
                  <a:schemeClr val="accent3">
                    <a:lumMod val="50000"/>
                  </a:schemeClr>
                </a:solidFill>
                <a:cs typeface="Calibri"/>
              </a:rPr>
              <a:t>miktarını</a:t>
            </a:r>
            <a:r>
              <a:rPr lang="en-GB" spc="-5" dirty="0">
                <a:solidFill>
                  <a:schemeClr val="accent3">
                    <a:lumMod val="50000"/>
                  </a:schemeClr>
                </a:solidFill>
                <a:cs typeface="Calibri"/>
              </a:rPr>
              <a:t> </a:t>
            </a:r>
            <a:r>
              <a:rPr lang="en-GB" spc="-5" dirty="0" err="1">
                <a:solidFill>
                  <a:schemeClr val="accent3">
                    <a:lumMod val="50000"/>
                  </a:schemeClr>
                </a:solidFill>
                <a:cs typeface="Calibri"/>
              </a:rPr>
              <a:t>azaltmak</a:t>
            </a:r>
            <a:r>
              <a:rPr lang="en-GB" spc="-5" dirty="0">
                <a:solidFill>
                  <a:schemeClr val="accent3">
                    <a:lumMod val="50000"/>
                  </a:schemeClr>
                </a:solidFill>
                <a:cs typeface="Calibri"/>
              </a:rPr>
              <a:t>, </a:t>
            </a:r>
            <a:r>
              <a:rPr lang="en-GB" spc="-5" dirty="0" err="1">
                <a:solidFill>
                  <a:schemeClr val="accent3">
                    <a:lumMod val="50000"/>
                  </a:schemeClr>
                </a:solidFill>
                <a:cs typeface="Calibri"/>
              </a:rPr>
              <a:t>verimliliğini</a:t>
            </a:r>
            <a:r>
              <a:rPr lang="en-GB" spc="-5" dirty="0">
                <a:solidFill>
                  <a:schemeClr val="accent3">
                    <a:lumMod val="50000"/>
                  </a:schemeClr>
                </a:solidFill>
                <a:cs typeface="Calibri"/>
              </a:rPr>
              <a:t> </a:t>
            </a:r>
            <a:r>
              <a:rPr lang="en-GB" spc="-5" dirty="0" err="1">
                <a:solidFill>
                  <a:schemeClr val="accent3">
                    <a:lumMod val="50000"/>
                  </a:schemeClr>
                </a:solidFill>
                <a:cs typeface="Calibri"/>
              </a:rPr>
              <a:t>arttırmak</a:t>
            </a:r>
            <a:r>
              <a:rPr lang="en-GB" spc="-5" dirty="0">
                <a:solidFill>
                  <a:schemeClr val="accent3">
                    <a:lumMod val="50000"/>
                  </a:schemeClr>
                </a:solidFill>
                <a:cs typeface="Calibri"/>
              </a:rPr>
              <a:t>,</a:t>
            </a:r>
          </a:p>
          <a:p>
            <a:pPr marL="466090" indent="-285750" algn="just">
              <a:buFont typeface="Arial" panose="020B0604020202020204" pitchFamily="34" charset="0"/>
              <a:buChar char="•"/>
            </a:pPr>
            <a:r>
              <a:rPr lang="en-GB" spc="-5" dirty="0" err="1">
                <a:solidFill>
                  <a:schemeClr val="accent3">
                    <a:lumMod val="50000"/>
                  </a:schemeClr>
                </a:solidFill>
                <a:cs typeface="Calibri"/>
              </a:rPr>
              <a:t>Toksik</a:t>
            </a:r>
            <a:r>
              <a:rPr lang="en-GB" spc="-5" dirty="0">
                <a:solidFill>
                  <a:schemeClr val="accent3">
                    <a:lumMod val="50000"/>
                  </a:schemeClr>
                </a:solidFill>
                <a:cs typeface="Calibri"/>
              </a:rPr>
              <a:t> </a:t>
            </a:r>
            <a:r>
              <a:rPr lang="en-GB" spc="-5" dirty="0" err="1">
                <a:solidFill>
                  <a:schemeClr val="accent3">
                    <a:lumMod val="50000"/>
                  </a:schemeClr>
                </a:solidFill>
                <a:cs typeface="Calibri"/>
              </a:rPr>
              <a:t>maddelerin</a:t>
            </a:r>
            <a:r>
              <a:rPr lang="en-GB" spc="-5" dirty="0">
                <a:solidFill>
                  <a:schemeClr val="accent3">
                    <a:lumMod val="50000"/>
                  </a:schemeClr>
                </a:solidFill>
                <a:cs typeface="Calibri"/>
              </a:rPr>
              <a:t> </a:t>
            </a:r>
            <a:r>
              <a:rPr lang="en-GB" spc="-5" dirty="0" err="1">
                <a:solidFill>
                  <a:schemeClr val="accent3">
                    <a:lumMod val="50000"/>
                  </a:schemeClr>
                </a:solidFill>
                <a:cs typeface="Calibri"/>
              </a:rPr>
              <a:t>çevre</a:t>
            </a:r>
            <a:r>
              <a:rPr lang="en-GB" spc="-5" dirty="0">
                <a:solidFill>
                  <a:schemeClr val="accent3">
                    <a:lumMod val="50000"/>
                  </a:schemeClr>
                </a:solidFill>
                <a:cs typeface="Calibri"/>
              </a:rPr>
              <a:t> </a:t>
            </a:r>
            <a:r>
              <a:rPr lang="en-GB" spc="-5" dirty="0" err="1">
                <a:solidFill>
                  <a:schemeClr val="accent3">
                    <a:lumMod val="50000"/>
                  </a:schemeClr>
                </a:solidFill>
                <a:cs typeface="Calibri"/>
              </a:rPr>
              <a:t>üzerindeki</a:t>
            </a:r>
            <a:r>
              <a:rPr lang="en-GB" spc="-5" dirty="0">
                <a:solidFill>
                  <a:schemeClr val="accent3">
                    <a:lumMod val="50000"/>
                  </a:schemeClr>
                </a:solidFill>
                <a:cs typeface="Calibri"/>
              </a:rPr>
              <a:t> </a:t>
            </a:r>
            <a:r>
              <a:rPr lang="en-GB" spc="-5" dirty="0" err="1">
                <a:solidFill>
                  <a:schemeClr val="accent3">
                    <a:lumMod val="50000"/>
                  </a:schemeClr>
                </a:solidFill>
                <a:cs typeface="Calibri"/>
              </a:rPr>
              <a:t>yoğunluğunu</a:t>
            </a:r>
            <a:r>
              <a:rPr lang="en-GB" spc="-5" dirty="0">
                <a:solidFill>
                  <a:schemeClr val="accent3">
                    <a:lumMod val="50000"/>
                  </a:schemeClr>
                </a:solidFill>
                <a:cs typeface="Calibri"/>
              </a:rPr>
              <a:t> </a:t>
            </a:r>
            <a:r>
              <a:rPr lang="en-GB" spc="-5" dirty="0" err="1">
                <a:solidFill>
                  <a:schemeClr val="accent3">
                    <a:lumMod val="50000"/>
                  </a:schemeClr>
                </a:solidFill>
                <a:cs typeface="Calibri"/>
              </a:rPr>
              <a:t>ve</a:t>
            </a:r>
            <a:r>
              <a:rPr lang="en-GB" spc="-5" dirty="0">
                <a:solidFill>
                  <a:schemeClr val="accent3">
                    <a:lumMod val="50000"/>
                  </a:schemeClr>
                </a:solidFill>
                <a:cs typeface="Calibri"/>
              </a:rPr>
              <a:t> </a:t>
            </a:r>
            <a:r>
              <a:rPr lang="en-GB" spc="-5" dirty="0" err="1">
                <a:solidFill>
                  <a:schemeClr val="accent3">
                    <a:lumMod val="50000"/>
                  </a:schemeClr>
                </a:solidFill>
                <a:cs typeface="Calibri"/>
              </a:rPr>
              <a:t>etkilerini</a:t>
            </a:r>
            <a:r>
              <a:rPr lang="en-GB" spc="-5" dirty="0">
                <a:solidFill>
                  <a:schemeClr val="accent3">
                    <a:lumMod val="50000"/>
                  </a:schemeClr>
                </a:solidFill>
                <a:cs typeface="Calibri"/>
              </a:rPr>
              <a:t> </a:t>
            </a:r>
            <a:r>
              <a:rPr lang="en-GB" spc="-5" dirty="0" err="1">
                <a:solidFill>
                  <a:schemeClr val="accent3">
                    <a:lumMod val="50000"/>
                  </a:schemeClr>
                </a:solidFill>
                <a:cs typeface="Calibri"/>
              </a:rPr>
              <a:t>azaltmak</a:t>
            </a:r>
            <a:r>
              <a:rPr lang="en-GB" spc="-5" dirty="0">
                <a:solidFill>
                  <a:schemeClr val="accent3">
                    <a:lumMod val="50000"/>
                  </a:schemeClr>
                </a:solidFill>
                <a:cs typeface="Calibri"/>
              </a:rPr>
              <a:t>,</a:t>
            </a:r>
          </a:p>
          <a:p>
            <a:pPr marL="466090" indent="-285750" algn="just">
              <a:buFont typeface="Arial" panose="020B0604020202020204" pitchFamily="34" charset="0"/>
              <a:buChar char="•"/>
            </a:pPr>
            <a:r>
              <a:rPr lang="en-GB" spc="-5" dirty="0">
                <a:solidFill>
                  <a:schemeClr val="accent3">
                    <a:lumMod val="50000"/>
                  </a:schemeClr>
                </a:solidFill>
                <a:cs typeface="Calibri"/>
              </a:rPr>
              <a:t>Geri </a:t>
            </a:r>
            <a:r>
              <a:rPr lang="en-GB" spc="-5" dirty="0" err="1">
                <a:solidFill>
                  <a:schemeClr val="accent3">
                    <a:lumMod val="50000"/>
                  </a:schemeClr>
                </a:solidFill>
                <a:cs typeface="Calibri"/>
              </a:rPr>
              <a:t>dönüştürülebilirliği</a:t>
            </a:r>
            <a:r>
              <a:rPr lang="en-GB" spc="-5" dirty="0">
                <a:solidFill>
                  <a:schemeClr val="accent3">
                    <a:lumMod val="50000"/>
                  </a:schemeClr>
                </a:solidFill>
                <a:cs typeface="Calibri"/>
              </a:rPr>
              <a:t> </a:t>
            </a:r>
            <a:r>
              <a:rPr lang="en-GB" spc="-5" dirty="0" err="1">
                <a:solidFill>
                  <a:schemeClr val="accent3">
                    <a:lumMod val="50000"/>
                  </a:schemeClr>
                </a:solidFill>
                <a:cs typeface="Calibri"/>
              </a:rPr>
              <a:t>iyileştirmek</a:t>
            </a:r>
            <a:r>
              <a:rPr lang="en-GB" spc="-5" dirty="0">
                <a:solidFill>
                  <a:schemeClr val="accent3">
                    <a:lumMod val="50000"/>
                  </a:schemeClr>
                </a:solidFill>
                <a:cs typeface="Calibri"/>
              </a:rPr>
              <a:t>,</a:t>
            </a:r>
          </a:p>
          <a:p>
            <a:pPr marL="466090" indent="-285750" algn="just">
              <a:buFont typeface="Arial" panose="020B0604020202020204" pitchFamily="34" charset="0"/>
              <a:buChar char="•"/>
            </a:pPr>
            <a:r>
              <a:rPr lang="en-GB" spc="-5" dirty="0" err="1">
                <a:solidFill>
                  <a:schemeClr val="accent3">
                    <a:lumMod val="50000"/>
                  </a:schemeClr>
                </a:solidFill>
                <a:cs typeface="Calibri"/>
              </a:rPr>
              <a:t>Yenilenemeyen</a:t>
            </a:r>
            <a:r>
              <a:rPr lang="en-GB" spc="-5" dirty="0">
                <a:solidFill>
                  <a:schemeClr val="accent3">
                    <a:lumMod val="50000"/>
                  </a:schemeClr>
                </a:solidFill>
                <a:cs typeface="Calibri"/>
              </a:rPr>
              <a:t> </a:t>
            </a:r>
            <a:r>
              <a:rPr lang="en-GB" spc="-5" dirty="0" err="1">
                <a:solidFill>
                  <a:schemeClr val="accent3">
                    <a:lumMod val="50000"/>
                  </a:schemeClr>
                </a:solidFill>
                <a:cs typeface="Calibri"/>
              </a:rPr>
              <a:t>kaynakların</a:t>
            </a:r>
            <a:r>
              <a:rPr lang="en-GB" spc="-5" dirty="0">
                <a:solidFill>
                  <a:schemeClr val="accent3">
                    <a:lumMod val="50000"/>
                  </a:schemeClr>
                </a:solidFill>
                <a:cs typeface="Calibri"/>
              </a:rPr>
              <a:t> </a:t>
            </a:r>
            <a:r>
              <a:rPr lang="en-GB" spc="-5" dirty="0" err="1">
                <a:solidFill>
                  <a:schemeClr val="accent3">
                    <a:lumMod val="50000"/>
                  </a:schemeClr>
                </a:solidFill>
                <a:cs typeface="Calibri"/>
              </a:rPr>
              <a:t>tüketimini</a:t>
            </a:r>
            <a:r>
              <a:rPr lang="en-GB" spc="-5" dirty="0">
                <a:solidFill>
                  <a:schemeClr val="accent3">
                    <a:lumMod val="50000"/>
                  </a:schemeClr>
                </a:solidFill>
                <a:cs typeface="Calibri"/>
              </a:rPr>
              <a:t> </a:t>
            </a:r>
            <a:r>
              <a:rPr lang="en-GB" spc="-5" dirty="0" err="1">
                <a:solidFill>
                  <a:schemeClr val="accent3">
                    <a:lumMod val="50000"/>
                  </a:schemeClr>
                </a:solidFill>
                <a:cs typeface="Calibri"/>
              </a:rPr>
              <a:t>azaltmak</a:t>
            </a:r>
            <a:r>
              <a:rPr lang="en-GB" spc="-5" dirty="0">
                <a:solidFill>
                  <a:schemeClr val="accent3">
                    <a:lumMod val="50000"/>
                  </a:schemeClr>
                </a:solidFill>
                <a:cs typeface="Calibri"/>
              </a:rPr>
              <a:t>,</a:t>
            </a:r>
          </a:p>
          <a:p>
            <a:pPr marL="466090" indent="-285750" algn="just">
              <a:buFont typeface="Arial" panose="020B0604020202020204" pitchFamily="34" charset="0"/>
              <a:buChar char="•"/>
            </a:pPr>
            <a:r>
              <a:rPr lang="en-GB" spc="-5" dirty="0" err="1">
                <a:solidFill>
                  <a:schemeClr val="accent3">
                    <a:lumMod val="50000"/>
                  </a:schemeClr>
                </a:solidFill>
                <a:cs typeface="Calibri"/>
              </a:rPr>
              <a:t>Ürün</a:t>
            </a:r>
            <a:r>
              <a:rPr lang="en-GB" spc="-5" dirty="0">
                <a:solidFill>
                  <a:schemeClr val="accent3">
                    <a:lumMod val="50000"/>
                  </a:schemeClr>
                </a:solidFill>
                <a:cs typeface="Calibri"/>
              </a:rPr>
              <a:t> </a:t>
            </a:r>
            <a:r>
              <a:rPr lang="en-GB" spc="-5" dirty="0" err="1">
                <a:solidFill>
                  <a:schemeClr val="accent3">
                    <a:lumMod val="50000"/>
                  </a:schemeClr>
                </a:solidFill>
                <a:cs typeface="Calibri"/>
              </a:rPr>
              <a:t>dayanıklılığını</a:t>
            </a:r>
            <a:r>
              <a:rPr lang="en-GB" spc="-5" dirty="0">
                <a:solidFill>
                  <a:schemeClr val="accent3">
                    <a:lumMod val="50000"/>
                  </a:schemeClr>
                </a:solidFill>
                <a:cs typeface="Calibri"/>
              </a:rPr>
              <a:t> </a:t>
            </a:r>
            <a:r>
              <a:rPr lang="en-GB" spc="-5" dirty="0" err="1">
                <a:solidFill>
                  <a:schemeClr val="accent3">
                    <a:lumMod val="50000"/>
                  </a:schemeClr>
                </a:solidFill>
                <a:cs typeface="Calibri"/>
              </a:rPr>
              <a:t>ve</a:t>
            </a:r>
            <a:r>
              <a:rPr lang="en-GB" spc="-5" dirty="0">
                <a:solidFill>
                  <a:schemeClr val="accent3">
                    <a:lumMod val="50000"/>
                  </a:schemeClr>
                </a:solidFill>
                <a:cs typeface="Calibri"/>
              </a:rPr>
              <a:t> </a:t>
            </a:r>
            <a:r>
              <a:rPr lang="en-GB" spc="-5" dirty="0" err="1">
                <a:solidFill>
                  <a:schemeClr val="accent3">
                    <a:lumMod val="50000"/>
                  </a:schemeClr>
                </a:solidFill>
                <a:cs typeface="Calibri"/>
              </a:rPr>
              <a:t>ürün-yaşam</a:t>
            </a:r>
            <a:r>
              <a:rPr lang="en-GB" spc="-5" dirty="0">
                <a:solidFill>
                  <a:schemeClr val="accent3">
                    <a:lumMod val="50000"/>
                  </a:schemeClr>
                </a:solidFill>
                <a:cs typeface="Calibri"/>
              </a:rPr>
              <a:t> </a:t>
            </a:r>
            <a:r>
              <a:rPr lang="en-GB" spc="-5" dirty="0" err="1">
                <a:solidFill>
                  <a:schemeClr val="accent3">
                    <a:lumMod val="50000"/>
                  </a:schemeClr>
                </a:solidFill>
                <a:cs typeface="Calibri"/>
              </a:rPr>
              <a:t>döngüsünü</a:t>
            </a:r>
            <a:r>
              <a:rPr lang="en-GB" spc="-5" dirty="0">
                <a:solidFill>
                  <a:schemeClr val="accent3">
                    <a:lumMod val="50000"/>
                  </a:schemeClr>
                </a:solidFill>
                <a:cs typeface="Calibri"/>
              </a:rPr>
              <a:t> </a:t>
            </a:r>
            <a:r>
              <a:rPr lang="en-GB" spc="-5" dirty="0" err="1">
                <a:solidFill>
                  <a:schemeClr val="accent3">
                    <a:lumMod val="50000"/>
                  </a:schemeClr>
                </a:solidFill>
                <a:cs typeface="Calibri"/>
              </a:rPr>
              <a:t>iyileştirmek</a:t>
            </a:r>
            <a:r>
              <a:rPr lang="en-GB" spc="-5" dirty="0">
                <a:solidFill>
                  <a:schemeClr val="accent3">
                    <a:lumMod val="50000"/>
                  </a:schemeClr>
                </a:solidFill>
                <a:cs typeface="Calibri"/>
              </a:rPr>
              <a:t>.</a:t>
            </a:r>
          </a:p>
          <a:p>
            <a:pPr marL="180340" algn="just"/>
            <a:endParaRPr lang="en-GB" spc="-5" dirty="0">
              <a:solidFill>
                <a:schemeClr val="accent3">
                  <a:lumMod val="50000"/>
                </a:schemeClr>
              </a:solidFill>
              <a:cs typeface="Calibri"/>
            </a:endParaRPr>
          </a:p>
          <a:p>
            <a:pPr marL="180340" algn="just">
              <a:lnSpc>
                <a:spcPct val="100000"/>
              </a:lnSpc>
            </a:pPr>
            <a:r>
              <a:rPr lang="en-GB" spc="-15" dirty="0" err="1">
                <a:solidFill>
                  <a:schemeClr val="accent3">
                    <a:lumMod val="50000"/>
                  </a:schemeClr>
                </a:solidFill>
                <a:cs typeface="Calibri"/>
              </a:rPr>
              <a:t>Küresel</a:t>
            </a:r>
            <a:r>
              <a:rPr lang="en-GB" spc="-15" dirty="0">
                <a:solidFill>
                  <a:schemeClr val="accent3">
                    <a:lumMod val="50000"/>
                  </a:schemeClr>
                </a:solidFill>
                <a:cs typeface="Calibri"/>
              </a:rPr>
              <a:t> </a:t>
            </a:r>
            <a:r>
              <a:rPr lang="en-GB" spc="-10" dirty="0" err="1">
                <a:solidFill>
                  <a:schemeClr val="accent3">
                    <a:lumMod val="50000"/>
                  </a:schemeClr>
                </a:solidFill>
                <a:cs typeface="Calibri"/>
              </a:rPr>
              <a:t>Kalkınma</a:t>
            </a:r>
            <a:r>
              <a:rPr lang="en-GB" spc="-10" dirty="0">
                <a:solidFill>
                  <a:schemeClr val="accent3">
                    <a:lumMod val="50000"/>
                  </a:schemeClr>
                </a:solidFill>
                <a:cs typeface="Calibri"/>
              </a:rPr>
              <a:t> </a:t>
            </a:r>
            <a:r>
              <a:rPr lang="en-GB" spc="-15" dirty="0" err="1">
                <a:solidFill>
                  <a:schemeClr val="accent3">
                    <a:lumMod val="50000"/>
                  </a:schemeClr>
                </a:solidFill>
                <a:cs typeface="Calibri"/>
              </a:rPr>
              <a:t>Araştırma</a:t>
            </a:r>
            <a:r>
              <a:rPr lang="en-GB" spc="-15" dirty="0">
                <a:solidFill>
                  <a:schemeClr val="accent3">
                    <a:lumMod val="50000"/>
                  </a:schemeClr>
                </a:solidFill>
                <a:cs typeface="Calibri"/>
              </a:rPr>
              <a:t> </a:t>
            </a:r>
            <a:r>
              <a:rPr lang="en-GB" spc="-15" dirty="0" err="1">
                <a:solidFill>
                  <a:schemeClr val="accent3">
                    <a:lumMod val="50000"/>
                  </a:schemeClr>
                </a:solidFill>
                <a:cs typeface="Calibri"/>
              </a:rPr>
              <a:t>Merkezi</a:t>
            </a:r>
            <a:r>
              <a:rPr lang="en-GB" spc="-15" dirty="0">
                <a:solidFill>
                  <a:schemeClr val="accent3">
                    <a:lumMod val="50000"/>
                  </a:schemeClr>
                </a:solidFill>
                <a:cs typeface="Calibri"/>
              </a:rPr>
              <a:t> </a:t>
            </a:r>
            <a:r>
              <a:rPr lang="en-GB" spc="-15" dirty="0" err="1">
                <a:solidFill>
                  <a:schemeClr val="accent3">
                    <a:lumMod val="50000"/>
                  </a:schemeClr>
                </a:solidFill>
                <a:cs typeface="Calibri"/>
              </a:rPr>
              <a:t>tarafından</a:t>
            </a:r>
            <a:r>
              <a:rPr lang="en-GB" spc="-15" dirty="0">
                <a:solidFill>
                  <a:schemeClr val="accent3">
                    <a:lumMod val="50000"/>
                  </a:schemeClr>
                </a:solidFill>
                <a:cs typeface="Calibri"/>
              </a:rPr>
              <a:t> </a:t>
            </a:r>
            <a:r>
              <a:rPr lang="en-GB" spc="-10" dirty="0" err="1">
                <a:solidFill>
                  <a:schemeClr val="accent3">
                    <a:lumMod val="50000"/>
                  </a:schemeClr>
                </a:solidFill>
                <a:cs typeface="Calibri"/>
              </a:rPr>
              <a:t>tanımlanmış</a:t>
            </a:r>
            <a:r>
              <a:rPr lang="en-GB" spc="-10" dirty="0">
                <a:solidFill>
                  <a:schemeClr val="accent3">
                    <a:lumMod val="50000"/>
                  </a:schemeClr>
                </a:solidFill>
                <a:cs typeface="Calibri"/>
              </a:rPr>
              <a:t> </a:t>
            </a:r>
            <a:r>
              <a:rPr lang="en-GB" spc="-5" dirty="0" err="1">
                <a:solidFill>
                  <a:schemeClr val="accent3">
                    <a:lumMod val="50000"/>
                  </a:schemeClr>
                </a:solidFill>
                <a:cs typeface="Calibri"/>
              </a:rPr>
              <a:t>olan</a:t>
            </a:r>
            <a:r>
              <a:rPr lang="en-GB" spc="-5" dirty="0">
                <a:solidFill>
                  <a:schemeClr val="accent3">
                    <a:lumMod val="50000"/>
                  </a:schemeClr>
                </a:solidFill>
                <a:cs typeface="Calibri"/>
              </a:rPr>
              <a:t> </a:t>
            </a:r>
            <a:r>
              <a:rPr lang="en-GB" spc="-10" dirty="0" err="1">
                <a:solidFill>
                  <a:schemeClr val="accent3">
                    <a:lumMod val="50000"/>
                  </a:schemeClr>
                </a:solidFill>
                <a:cs typeface="Calibri"/>
              </a:rPr>
              <a:t>eko-verimlilik</a:t>
            </a:r>
            <a:r>
              <a:rPr lang="en-GB" spc="-10" dirty="0">
                <a:solidFill>
                  <a:schemeClr val="accent3">
                    <a:lumMod val="50000"/>
                  </a:schemeClr>
                </a:solidFill>
                <a:cs typeface="Calibri"/>
              </a:rPr>
              <a:t> </a:t>
            </a:r>
            <a:r>
              <a:rPr lang="en-GB" spc="-15" dirty="0" err="1">
                <a:solidFill>
                  <a:schemeClr val="accent3">
                    <a:lumMod val="50000"/>
                  </a:schemeClr>
                </a:solidFill>
                <a:cs typeface="Calibri"/>
              </a:rPr>
              <a:t>kavramı</a:t>
            </a:r>
            <a:r>
              <a:rPr lang="en-GB" spc="-15" dirty="0">
                <a:solidFill>
                  <a:schemeClr val="accent3">
                    <a:lumMod val="50000"/>
                  </a:schemeClr>
                </a:solidFill>
                <a:cs typeface="Calibri"/>
              </a:rPr>
              <a:t> </a:t>
            </a:r>
            <a:r>
              <a:rPr lang="en-GB" spc="-5" dirty="0" err="1">
                <a:solidFill>
                  <a:schemeClr val="accent3">
                    <a:lumMod val="50000"/>
                  </a:schemeClr>
                </a:solidFill>
                <a:cs typeface="Calibri"/>
              </a:rPr>
              <a:t>şu</a:t>
            </a:r>
            <a:r>
              <a:rPr lang="en-GB" spc="-5" dirty="0">
                <a:solidFill>
                  <a:schemeClr val="accent3">
                    <a:lumMod val="50000"/>
                  </a:schemeClr>
                </a:solidFill>
                <a:cs typeface="Calibri"/>
              </a:rPr>
              <a:t> </a:t>
            </a:r>
            <a:r>
              <a:rPr lang="en-GB" spc="-10" dirty="0" err="1">
                <a:solidFill>
                  <a:schemeClr val="accent3">
                    <a:lumMod val="50000"/>
                  </a:schemeClr>
                </a:solidFill>
                <a:cs typeface="Calibri"/>
              </a:rPr>
              <a:t>temel</a:t>
            </a:r>
            <a:r>
              <a:rPr lang="en-GB" dirty="0">
                <a:solidFill>
                  <a:schemeClr val="accent3">
                    <a:lumMod val="50000"/>
                  </a:schemeClr>
                </a:solidFill>
                <a:cs typeface="Calibri"/>
              </a:rPr>
              <a:t> </a:t>
            </a:r>
            <a:r>
              <a:rPr lang="en-GB" dirty="0" err="1">
                <a:solidFill>
                  <a:schemeClr val="accent3">
                    <a:lumMod val="50000"/>
                  </a:schemeClr>
                </a:solidFill>
                <a:cs typeface="Calibri"/>
              </a:rPr>
              <a:t>amaçları</a:t>
            </a:r>
            <a:r>
              <a:rPr lang="en-GB" spc="-15" dirty="0">
                <a:solidFill>
                  <a:schemeClr val="accent3">
                    <a:lumMod val="50000"/>
                  </a:schemeClr>
                </a:solidFill>
                <a:cs typeface="Calibri"/>
              </a:rPr>
              <a:t> </a:t>
            </a:r>
            <a:r>
              <a:rPr lang="en-GB" spc="-10" dirty="0" err="1">
                <a:solidFill>
                  <a:schemeClr val="accent3">
                    <a:lumMod val="50000"/>
                  </a:schemeClr>
                </a:solidFill>
                <a:cs typeface="Calibri"/>
              </a:rPr>
              <a:t>vurgulamaktadır</a:t>
            </a:r>
            <a:r>
              <a:rPr lang="en-GB" spc="-10" dirty="0">
                <a:solidFill>
                  <a:schemeClr val="accent3">
                    <a:lumMod val="50000"/>
                  </a:schemeClr>
                </a:solidFill>
                <a:cs typeface="Calibri"/>
              </a:rPr>
              <a:t>:</a:t>
            </a:r>
            <a:endParaRPr lang="en-GB" dirty="0">
              <a:solidFill>
                <a:schemeClr val="accent3">
                  <a:lumMod val="50000"/>
                </a:schemeClr>
              </a:solidFill>
              <a:cs typeface="Calibri"/>
            </a:endParaRPr>
          </a:p>
          <a:p>
            <a:pPr marL="466090" indent="-285750" algn="just">
              <a:lnSpc>
                <a:spcPct val="100000"/>
              </a:lnSpc>
              <a:buFont typeface="Arial" panose="020B0604020202020204" pitchFamily="34" charset="0"/>
              <a:buChar char="•"/>
            </a:pPr>
            <a:r>
              <a:rPr lang="en-GB" spc="-5" dirty="0" err="1">
                <a:solidFill>
                  <a:schemeClr val="accent3">
                    <a:lumMod val="50000"/>
                  </a:schemeClr>
                </a:solidFill>
                <a:cs typeface="Calibri"/>
              </a:rPr>
              <a:t>Hammadde</a:t>
            </a:r>
            <a:r>
              <a:rPr lang="en-GB" spc="-5" dirty="0">
                <a:solidFill>
                  <a:schemeClr val="accent3">
                    <a:lumMod val="50000"/>
                  </a:schemeClr>
                </a:solidFill>
                <a:cs typeface="Calibri"/>
              </a:rPr>
              <a:t>, </a:t>
            </a:r>
            <a:r>
              <a:rPr lang="en-GB" spc="-5" dirty="0" err="1">
                <a:solidFill>
                  <a:schemeClr val="accent3">
                    <a:lumMod val="50000"/>
                  </a:schemeClr>
                </a:solidFill>
                <a:cs typeface="Calibri"/>
              </a:rPr>
              <a:t>su</a:t>
            </a:r>
            <a:r>
              <a:rPr lang="en-GB" spc="-5" dirty="0">
                <a:solidFill>
                  <a:schemeClr val="accent3">
                    <a:lumMod val="50000"/>
                  </a:schemeClr>
                </a:solidFill>
                <a:cs typeface="Calibri"/>
              </a:rPr>
              <a:t> </a:t>
            </a:r>
            <a:r>
              <a:rPr lang="en-GB" spc="-15" dirty="0" err="1">
                <a:solidFill>
                  <a:schemeClr val="accent3">
                    <a:lumMod val="50000"/>
                  </a:schemeClr>
                </a:solidFill>
                <a:cs typeface="Calibri"/>
              </a:rPr>
              <a:t>ve</a:t>
            </a:r>
            <a:r>
              <a:rPr lang="en-GB" spc="-15" dirty="0">
                <a:solidFill>
                  <a:schemeClr val="accent3">
                    <a:lumMod val="50000"/>
                  </a:schemeClr>
                </a:solidFill>
                <a:cs typeface="Calibri"/>
              </a:rPr>
              <a:t> </a:t>
            </a:r>
            <a:r>
              <a:rPr lang="en-GB" spc="-5" dirty="0" err="1">
                <a:solidFill>
                  <a:schemeClr val="accent3">
                    <a:lumMod val="50000"/>
                  </a:schemeClr>
                </a:solidFill>
                <a:cs typeface="Calibri"/>
              </a:rPr>
              <a:t>enerji</a:t>
            </a:r>
            <a:r>
              <a:rPr lang="en-GB" spc="-5" dirty="0">
                <a:solidFill>
                  <a:schemeClr val="accent3">
                    <a:lumMod val="50000"/>
                  </a:schemeClr>
                </a:solidFill>
                <a:cs typeface="Calibri"/>
              </a:rPr>
              <a:t> </a:t>
            </a:r>
            <a:r>
              <a:rPr lang="en-GB" spc="-10" dirty="0" err="1">
                <a:solidFill>
                  <a:schemeClr val="accent3">
                    <a:lumMod val="50000"/>
                  </a:schemeClr>
                </a:solidFill>
                <a:cs typeface="Calibri"/>
              </a:rPr>
              <a:t>tüketimini</a:t>
            </a:r>
            <a:r>
              <a:rPr lang="en-GB" spc="125" dirty="0">
                <a:solidFill>
                  <a:schemeClr val="accent3">
                    <a:lumMod val="50000"/>
                  </a:schemeClr>
                </a:solidFill>
                <a:cs typeface="Calibri"/>
              </a:rPr>
              <a:t> </a:t>
            </a:r>
            <a:r>
              <a:rPr lang="en-GB" spc="-5" dirty="0" err="1">
                <a:solidFill>
                  <a:schemeClr val="accent3">
                    <a:lumMod val="50000"/>
                  </a:schemeClr>
                </a:solidFill>
                <a:cs typeface="Calibri"/>
              </a:rPr>
              <a:t>azaltmak</a:t>
            </a:r>
            <a:r>
              <a:rPr lang="en-GB" spc="-5" dirty="0">
                <a:solidFill>
                  <a:schemeClr val="accent3">
                    <a:lumMod val="50000"/>
                  </a:schemeClr>
                </a:solidFill>
                <a:cs typeface="Calibri"/>
              </a:rPr>
              <a:t>,</a:t>
            </a:r>
            <a:endParaRPr lang="en-GB" dirty="0">
              <a:solidFill>
                <a:schemeClr val="accent3">
                  <a:lumMod val="50000"/>
                </a:schemeClr>
              </a:solidFill>
              <a:cs typeface="Calibri"/>
            </a:endParaRPr>
          </a:p>
          <a:p>
            <a:pPr marL="466090" indent="-285750" algn="just">
              <a:lnSpc>
                <a:spcPct val="100000"/>
              </a:lnSpc>
              <a:buFont typeface="Arial" panose="020B0604020202020204" pitchFamily="34" charset="0"/>
              <a:buChar char="•"/>
            </a:pPr>
            <a:r>
              <a:rPr lang="en-GB" spc="-10" dirty="0" err="1">
                <a:solidFill>
                  <a:schemeClr val="accent3">
                    <a:lumMod val="50000"/>
                  </a:schemeClr>
                </a:solidFill>
                <a:cs typeface="Calibri"/>
              </a:rPr>
              <a:t>Çevresel</a:t>
            </a:r>
            <a:r>
              <a:rPr lang="en-GB" spc="-10" dirty="0">
                <a:solidFill>
                  <a:schemeClr val="accent3">
                    <a:lumMod val="50000"/>
                  </a:schemeClr>
                </a:solidFill>
                <a:cs typeface="Calibri"/>
              </a:rPr>
              <a:t> </a:t>
            </a:r>
            <a:r>
              <a:rPr lang="en-GB" spc="-10" dirty="0" err="1">
                <a:solidFill>
                  <a:schemeClr val="accent3">
                    <a:lumMod val="50000"/>
                  </a:schemeClr>
                </a:solidFill>
                <a:cs typeface="Calibri"/>
              </a:rPr>
              <a:t>atık</a:t>
            </a:r>
            <a:r>
              <a:rPr lang="en-GB" spc="-10" dirty="0">
                <a:solidFill>
                  <a:schemeClr val="accent3">
                    <a:lumMod val="50000"/>
                  </a:schemeClr>
                </a:solidFill>
                <a:cs typeface="Calibri"/>
              </a:rPr>
              <a:t> </a:t>
            </a:r>
            <a:r>
              <a:rPr lang="en-GB" spc="-15" dirty="0" err="1">
                <a:solidFill>
                  <a:schemeClr val="accent3">
                    <a:lumMod val="50000"/>
                  </a:schemeClr>
                </a:solidFill>
                <a:cs typeface="Calibri"/>
              </a:rPr>
              <a:t>ve</a:t>
            </a:r>
            <a:r>
              <a:rPr lang="en-GB" spc="-15" dirty="0">
                <a:solidFill>
                  <a:schemeClr val="accent3">
                    <a:lumMod val="50000"/>
                  </a:schemeClr>
                </a:solidFill>
                <a:cs typeface="Calibri"/>
              </a:rPr>
              <a:t> </a:t>
            </a:r>
            <a:r>
              <a:rPr lang="en-GB" spc="-10" dirty="0" err="1">
                <a:solidFill>
                  <a:schemeClr val="accent3">
                    <a:lumMod val="50000"/>
                  </a:schemeClr>
                </a:solidFill>
                <a:cs typeface="Calibri"/>
              </a:rPr>
              <a:t>kirlilik</a:t>
            </a:r>
            <a:r>
              <a:rPr lang="en-GB" spc="-10" dirty="0">
                <a:solidFill>
                  <a:schemeClr val="accent3">
                    <a:lumMod val="50000"/>
                  </a:schemeClr>
                </a:solidFill>
                <a:cs typeface="Calibri"/>
              </a:rPr>
              <a:t> </a:t>
            </a:r>
            <a:r>
              <a:rPr lang="en-GB" spc="-15" dirty="0" err="1">
                <a:solidFill>
                  <a:schemeClr val="accent3">
                    <a:lumMod val="50000"/>
                  </a:schemeClr>
                </a:solidFill>
                <a:cs typeface="Calibri"/>
              </a:rPr>
              <a:t>düzeylerini</a:t>
            </a:r>
            <a:r>
              <a:rPr lang="en-GB" spc="175" dirty="0">
                <a:solidFill>
                  <a:schemeClr val="accent3">
                    <a:lumMod val="50000"/>
                  </a:schemeClr>
                </a:solidFill>
                <a:cs typeface="Calibri"/>
              </a:rPr>
              <a:t> </a:t>
            </a:r>
            <a:r>
              <a:rPr lang="en-GB" spc="-10" dirty="0" err="1">
                <a:solidFill>
                  <a:schemeClr val="accent3">
                    <a:lumMod val="50000"/>
                  </a:schemeClr>
                </a:solidFill>
                <a:cs typeface="Calibri"/>
              </a:rPr>
              <a:t>düşürmek</a:t>
            </a:r>
            <a:r>
              <a:rPr lang="en-GB" spc="-10" dirty="0">
                <a:solidFill>
                  <a:schemeClr val="accent3">
                    <a:lumMod val="50000"/>
                  </a:schemeClr>
                </a:solidFill>
                <a:cs typeface="Calibri"/>
              </a:rPr>
              <a:t>,</a:t>
            </a:r>
            <a:endParaRPr lang="en-GB" dirty="0">
              <a:solidFill>
                <a:schemeClr val="accent3">
                  <a:lumMod val="50000"/>
                </a:schemeClr>
              </a:solidFill>
              <a:cs typeface="Calibri"/>
            </a:endParaRPr>
          </a:p>
          <a:p>
            <a:pPr marL="466090" indent="-285750" algn="just">
              <a:lnSpc>
                <a:spcPct val="100000"/>
              </a:lnSpc>
              <a:buFont typeface="Arial" panose="020B0604020202020204" pitchFamily="34" charset="0"/>
              <a:buChar char="•"/>
            </a:pPr>
            <a:r>
              <a:rPr lang="en-GB" spc="-5" dirty="0" err="1">
                <a:solidFill>
                  <a:schemeClr val="accent3">
                    <a:lumMod val="50000"/>
                  </a:schemeClr>
                </a:solidFill>
                <a:cs typeface="Calibri"/>
              </a:rPr>
              <a:t>Ürün</a:t>
            </a:r>
            <a:r>
              <a:rPr lang="en-GB" spc="-5" dirty="0">
                <a:solidFill>
                  <a:schemeClr val="accent3">
                    <a:lumMod val="50000"/>
                  </a:schemeClr>
                </a:solidFill>
                <a:cs typeface="Calibri"/>
              </a:rPr>
              <a:t> </a:t>
            </a:r>
            <a:r>
              <a:rPr lang="en-GB" spc="-15" dirty="0" err="1">
                <a:solidFill>
                  <a:schemeClr val="accent3">
                    <a:lumMod val="50000"/>
                  </a:schemeClr>
                </a:solidFill>
                <a:cs typeface="Calibri"/>
              </a:rPr>
              <a:t>veya</a:t>
            </a:r>
            <a:r>
              <a:rPr lang="en-GB" spc="-15" dirty="0">
                <a:solidFill>
                  <a:schemeClr val="accent3">
                    <a:lumMod val="50000"/>
                  </a:schemeClr>
                </a:solidFill>
                <a:cs typeface="Calibri"/>
              </a:rPr>
              <a:t> </a:t>
            </a:r>
            <a:r>
              <a:rPr lang="en-GB" spc="-5" dirty="0" err="1">
                <a:solidFill>
                  <a:schemeClr val="accent3">
                    <a:lumMod val="50000"/>
                  </a:schemeClr>
                </a:solidFill>
                <a:cs typeface="Calibri"/>
              </a:rPr>
              <a:t>hizmet</a:t>
            </a:r>
            <a:r>
              <a:rPr lang="en-GB" spc="-5" dirty="0">
                <a:solidFill>
                  <a:schemeClr val="accent3">
                    <a:lumMod val="50000"/>
                  </a:schemeClr>
                </a:solidFill>
                <a:cs typeface="Calibri"/>
              </a:rPr>
              <a:t> </a:t>
            </a:r>
            <a:r>
              <a:rPr lang="en-GB" spc="-5" dirty="0" err="1">
                <a:solidFill>
                  <a:schemeClr val="accent3">
                    <a:lumMod val="50000"/>
                  </a:schemeClr>
                </a:solidFill>
                <a:cs typeface="Calibri"/>
              </a:rPr>
              <a:t>ömrünü</a:t>
            </a:r>
            <a:r>
              <a:rPr lang="en-GB" spc="-5" dirty="0">
                <a:solidFill>
                  <a:schemeClr val="accent3">
                    <a:lumMod val="50000"/>
                  </a:schemeClr>
                </a:solidFill>
                <a:cs typeface="Calibri"/>
              </a:rPr>
              <a:t> </a:t>
            </a:r>
            <a:r>
              <a:rPr lang="en-GB" spc="-10" dirty="0" err="1">
                <a:solidFill>
                  <a:schemeClr val="accent3">
                    <a:lumMod val="50000"/>
                  </a:schemeClr>
                </a:solidFill>
                <a:cs typeface="Calibri"/>
              </a:rPr>
              <a:t>yaşam</a:t>
            </a:r>
            <a:r>
              <a:rPr lang="en-GB" spc="-10" dirty="0">
                <a:solidFill>
                  <a:schemeClr val="accent3">
                    <a:lumMod val="50000"/>
                  </a:schemeClr>
                </a:solidFill>
                <a:cs typeface="Calibri"/>
              </a:rPr>
              <a:t> </a:t>
            </a:r>
            <a:r>
              <a:rPr lang="en-GB" spc="-10" dirty="0" err="1">
                <a:solidFill>
                  <a:schemeClr val="accent3">
                    <a:lumMod val="50000"/>
                  </a:schemeClr>
                </a:solidFill>
                <a:cs typeface="Calibri"/>
              </a:rPr>
              <a:t>döngüsü</a:t>
            </a:r>
            <a:r>
              <a:rPr lang="en-GB" spc="-10" dirty="0">
                <a:solidFill>
                  <a:schemeClr val="accent3">
                    <a:lumMod val="50000"/>
                  </a:schemeClr>
                </a:solidFill>
                <a:cs typeface="Calibri"/>
              </a:rPr>
              <a:t> </a:t>
            </a:r>
            <a:r>
              <a:rPr lang="en-GB" spc="-10" dirty="0" err="1">
                <a:solidFill>
                  <a:schemeClr val="accent3">
                    <a:lumMod val="50000"/>
                  </a:schemeClr>
                </a:solidFill>
                <a:cs typeface="Calibri"/>
              </a:rPr>
              <a:t>prensiplerini</a:t>
            </a:r>
            <a:r>
              <a:rPr lang="en-GB" spc="-10" dirty="0">
                <a:solidFill>
                  <a:schemeClr val="accent3">
                    <a:lumMod val="50000"/>
                  </a:schemeClr>
                </a:solidFill>
                <a:cs typeface="Calibri"/>
              </a:rPr>
              <a:t> </a:t>
            </a:r>
            <a:r>
              <a:rPr lang="en-GB" spc="-20" dirty="0" err="1">
                <a:solidFill>
                  <a:schemeClr val="accent3">
                    <a:lumMod val="50000"/>
                  </a:schemeClr>
                </a:solidFill>
                <a:cs typeface="Calibri"/>
              </a:rPr>
              <a:t>göz</a:t>
            </a:r>
            <a:r>
              <a:rPr lang="en-GB" spc="-20" dirty="0">
                <a:solidFill>
                  <a:schemeClr val="accent3">
                    <a:lumMod val="50000"/>
                  </a:schemeClr>
                </a:solidFill>
                <a:cs typeface="Calibri"/>
              </a:rPr>
              <a:t> </a:t>
            </a:r>
            <a:r>
              <a:rPr lang="en-GB" spc="-5" dirty="0" err="1">
                <a:solidFill>
                  <a:schemeClr val="accent3">
                    <a:lumMod val="50000"/>
                  </a:schemeClr>
                </a:solidFill>
                <a:cs typeface="Calibri"/>
              </a:rPr>
              <a:t>önünde</a:t>
            </a:r>
            <a:r>
              <a:rPr lang="en-GB" spc="-5" dirty="0">
                <a:solidFill>
                  <a:schemeClr val="accent3">
                    <a:lumMod val="50000"/>
                  </a:schemeClr>
                </a:solidFill>
                <a:cs typeface="Calibri"/>
              </a:rPr>
              <a:t> </a:t>
            </a:r>
            <a:r>
              <a:rPr lang="en-GB" spc="-15" dirty="0" err="1">
                <a:solidFill>
                  <a:schemeClr val="accent3">
                    <a:lumMod val="50000"/>
                  </a:schemeClr>
                </a:solidFill>
                <a:cs typeface="Calibri"/>
              </a:rPr>
              <a:t>bulundurarak</a:t>
            </a:r>
            <a:r>
              <a:rPr lang="en-GB" spc="80" dirty="0">
                <a:solidFill>
                  <a:schemeClr val="accent3">
                    <a:lumMod val="50000"/>
                  </a:schemeClr>
                </a:solidFill>
                <a:cs typeface="Calibri"/>
              </a:rPr>
              <a:t> </a:t>
            </a:r>
            <a:r>
              <a:rPr lang="en-GB" spc="-10" dirty="0" err="1">
                <a:solidFill>
                  <a:schemeClr val="accent3">
                    <a:lumMod val="50000"/>
                  </a:schemeClr>
                </a:solidFill>
                <a:cs typeface="Calibri"/>
              </a:rPr>
              <a:t>iyileştirmek</a:t>
            </a:r>
            <a:r>
              <a:rPr lang="en-GB" spc="-10" dirty="0">
                <a:solidFill>
                  <a:schemeClr val="accent3">
                    <a:lumMod val="50000"/>
                  </a:schemeClr>
                </a:solidFill>
                <a:cs typeface="Calibri"/>
              </a:rPr>
              <a:t>,</a:t>
            </a:r>
            <a:endParaRPr lang="en-GB" dirty="0">
              <a:solidFill>
                <a:schemeClr val="accent3">
                  <a:lumMod val="50000"/>
                </a:schemeClr>
              </a:solidFill>
              <a:cs typeface="Calibri"/>
            </a:endParaRPr>
          </a:p>
          <a:p>
            <a:pPr marL="466090" indent="-285750" algn="just">
              <a:lnSpc>
                <a:spcPct val="100000"/>
              </a:lnSpc>
              <a:buFont typeface="Arial" panose="020B0604020202020204" pitchFamily="34" charset="0"/>
              <a:buChar char="•"/>
            </a:pPr>
            <a:r>
              <a:rPr lang="en-GB" spc="-10" dirty="0" err="1">
                <a:solidFill>
                  <a:schemeClr val="accent3">
                    <a:lumMod val="50000"/>
                  </a:schemeClr>
                </a:solidFill>
                <a:cs typeface="Calibri"/>
              </a:rPr>
              <a:t>Ürün</a:t>
            </a:r>
            <a:r>
              <a:rPr lang="en-GB" spc="-10" dirty="0">
                <a:solidFill>
                  <a:schemeClr val="accent3">
                    <a:lumMod val="50000"/>
                  </a:schemeClr>
                </a:solidFill>
                <a:cs typeface="Calibri"/>
              </a:rPr>
              <a:t> </a:t>
            </a:r>
            <a:r>
              <a:rPr lang="en-GB" spc="-15" dirty="0" err="1">
                <a:solidFill>
                  <a:schemeClr val="accent3">
                    <a:lumMod val="50000"/>
                  </a:schemeClr>
                </a:solidFill>
                <a:cs typeface="Calibri"/>
              </a:rPr>
              <a:t>veya</a:t>
            </a:r>
            <a:r>
              <a:rPr lang="en-GB" spc="-15" dirty="0">
                <a:solidFill>
                  <a:schemeClr val="accent3">
                    <a:lumMod val="50000"/>
                  </a:schemeClr>
                </a:solidFill>
                <a:cs typeface="Calibri"/>
              </a:rPr>
              <a:t> </a:t>
            </a:r>
            <a:r>
              <a:rPr lang="en-GB" spc="-5" dirty="0" err="1">
                <a:solidFill>
                  <a:schemeClr val="accent3">
                    <a:lumMod val="50000"/>
                  </a:schemeClr>
                </a:solidFill>
                <a:cs typeface="Calibri"/>
              </a:rPr>
              <a:t>hizmetlerin</a:t>
            </a:r>
            <a:r>
              <a:rPr lang="en-GB" spc="-5" dirty="0">
                <a:solidFill>
                  <a:schemeClr val="accent3">
                    <a:lumMod val="50000"/>
                  </a:schemeClr>
                </a:solidFill>
                <a:cs typeface="Calibri"/>
              </a:rPr>
              <a:t> </a:t>
            </a:r>
            <a:r>
              <a:rPr lang="en-GB" spc="-15" dirty="0" err="1">
                <a:solidFill>
                  <a:schemeClr val="accent3">
                    <a:lumMod val="50000"/>
                  </a:schemeClr>
                </a:solidFill>
                <a:cs typeface="Calibri"/>
              </a:rPr>
              <a:t>geri</a:t>
            </a:r>
            <a:r>
              <a:rPr lang="en-GB" spc="-15" dirty="0">
                <a:solidFill>
                  <a:schemeClr val="accent3">
                    <a:lumMod val="50000"/>
                  </a:schemeClr>
                </a:solidFill>
                <a:cs typeface="Calibri"/>
              </a:rPr>
              <a:t> </a:t>
            </a:r>
            <a:r>
              <a:rPr lang="en-GB" spc="-10" dirty="0" err="1">
                <a:solidFill>
                  <a:schemeClr val="accent3">
                    <a:lumMod val="50000"/>
                  </a:schemeClr>
                </a:solidFill>
                <a:cs typeface="Calibri"/>
              </a:rPr>
              <a:t>dönüştürülebilirlik</a:t>
            </a:r>
            <a:r>
              <a:rPr lang="en-GB" spc="-10" dirty="0">
                <a:solidFill>
                  <a:schemeClr val="accent3">
                    <a:lumMod val="50000"/>
                  </a:schemeClr>
                </a:solidFill>
                <a:cs typeface="Calibri"/>
              </a:rPr>
              <a:t> </a:t>
            </a:r>
            <a:r>
              <a:rPr lang="en-GB" spc="-10" dirty="0" err="1">
                <a:solidFill>
                  <a:schemeClr val="accent3">
                    <a:lumMod val="50000"/>
                  </a:schemeClr>
                </a:solidFill>
                <a:cs typeface="Calibri"/>
              </a:rPr>
              <a:t>seviyelerini</a:t>
            </a:r>
            <a:r>
              <a:rPr lang="en-GB" spc="-85" dirty="0">
                <a:solidFill>
                  <a:schemeClr val="accent3">
                    <a:lumMod val="50000"/>
                  </a:schemeClr>
                </a:solidFill>
                <a:cs typeface="Calibri"/>
              </a:rPr>
              <a:t> </a:t>
            </a:r>
            <a:r>
              <a:rPr lang="en-GB" spc="-10" dirty="0" err="1">
                <a:solidFill>
                  <a:schemeClr val="accent3">
                    <a:lumMod val="50000"/>
                  </a:schemeClr>
                </a:solidFill>
                <a:cs typeface="Calibri"/>
              </a:rPr>
              <a:t>iyileştirmek</a:t>
            </a:r>
            <a:r>
              <a:rPr lang="en-GB" spc="-10" dirty="0">
                <a:solidFill>
                  <a:schemeClr val="accent3">
                    <a:lumMod val="50000"/>
                  </a:schemeClr>
                </a:solidFill>
                <a:cs typeface="Calibri"/>
              </a:rPr>
              <a:t>,</a:t>
            </a:r>
            <a:endParaRPr lang="en-GB" dirty="0">
              <a:solidFill>
                <a:schemeClr val="accent3">
                  <a:lumMod val="50000"/>
                </a:schemeClr>
              </a:solidFill>
              <a:cs typeface="Calibri"/>
            </a:endParaRPr>
          </a:p>
          <a:p>
            <a:pPr marL="466090" indent="-285750" algn="just">
              <a:lnSpc>
                <a:spcPct val="100000"/>
              </a:lnSpc>
              <a:spcBef>
                <a:spcPts val="5"/>
              </a:spcBef>
              <a:buFont typeface="Arial" panose="020B0604020202020204" pitchFamily="34" charset="0"/>
              <a:buChar char="•"/>
            </a:pPr>
            <a:r>
              <a:rPr lang="en-GB" spc="-5" dirty="0" err="1">
                <a:solidFill>
                  <a:schemeClr val="accent3">
                    <a:lumMod val="50000"/>
                  </a:schemeClr>
                </a:solidFill>
                <a:cs typeface="Calibri"/>
              </a:rPr>
              <a:t>Hizmet</a:t>
            </a:r>
            <a:r>
              <a:rPr lang="en-GB" spc="-5" dirty="0">
                <a:solidFill>
                  <a:schemeClr val="accent3">
                    <a:lumMod val="50000"/>
                  </a:schemeClr>
                </a:solidFill>
                <a:cs typeface="Calibri"/>
              </a:rPr>
              <a:t> </a:t>
            </a:r>
            <a:r>
              <a:rPr lang="en-GB" spc="-10" dirty="0" err="1">
                <a:solidFill>
                  <a:schemeClr val="accent3">
                    <a:lumMod val="50000"/>
                  </a:schemeClr>
                </a:solidFill>
                <a:cs typeface="Calibri"/>
              </a:rPr>
              <a:t>verimliliğini</a:t>
            </a:r>
            <a:r>
              <a:rPr lang="en-GB" spc="65" dirty="0">
                <a:solidFill>
                  <a:schemeClr val="accent3">
                    <a:lumMod val="50000"/>
                  </a:schemeClr>
                </a:solidFill>
                <a:cs typeface="Calibri"/>
              </a:rPr>
              <a:t> </a:t>
            </a:r>
            <a:r>
              <a:rPr lang="en-GB" spc="-5" dirty="0" err="1">
                <a:solidFill>
                  <a:schemeClr val="accent3">
                    <a:lumMod val="50000"/>
                  </a:schemeClr>
                </a:solidFill>
                <a:cs typeface="Calibri"/>
              </a:rPr>
              <a:t>arttırmak</a:t>
            </a:r>
            <a:r>
              <a:rPr lang="en-GB" spc="-5" dirty="0">
                <a:solidFill>
                  <a:schemeClr val="accent3">
                    <a:lumMod val="50000"/>
                  </a:schemeClr>
                </a:solidFill>
                <a:cs typeface="Calibri"/>
              </a:rPr>
              <a:t>.</a:t>
            </a:r>
            <a:endParaRPr lang="en-GB" dirty="0">
              <a:solidFill>
                <a:schemeClr val="accent3">
                  <a:lumMod val="50000"/>
                </a:schemeClr>
              </a:solidFill>
              <a:cs typeface="Calibri"/>
            </a:endParaRPr>
          </a:p>
          <a:p>
            <a:pPr marL="466090" indent="-285750" algn="just">
              <a:lnSpc>
                <a:spcPct val="100000"/>
              </a:lnSpc>
              <a:buFont typeface="Arial" panose="020B0604020202020204" pitchFamily="34" charset="0"/>
              <a:buChar char="•"/>
            </a:pPr>
            <a:endParaRPr lang="en-GB" spc="-10" dirty="0">
              <a:solidFill>
                <a:schemeClr val="accent3">
                  <a:lumMod val="50000"/>
                </a:schemeClr>
              </a:solidFill>
            </a:endParaRPr>
          </a:p>
          <a:p>
            <a:pPr marL="298450" indent="-285750" algn="just">
              <a:lnSpc>
                <a:spcPct val="100000"/>
              </a:lnSpc>
              <a:spcBef>
                <a:spcPts val="100"/>
              </a:spcBef>
              <a:buFont typeface="Arial" panose="020B0604020202020204" pitchFamily="34" charset="0"/>
              <a:buChar char="•"/>
            </a:pPr>
            <a:endParaRPr lang="en-GB" dirty="0">
              <a:solidFill>
                <a:schemeClr val="accent3">
                  <a:lumMod val="50000"/>
                </a:schemeClr>
              </a:solidFill>
              <a:cs typeface="Calibri"/>
            </a:endParaRPr>
          </a:p>
        </p:txBody>
      </p:sp>
    </p:spTree>
    <p:extLst>
      <p:ext uri="{BB962C8B-B14F-4D97-AF65-F5344CB8AC3E}">
        <p14:creationId xmlns:p14="http://schemas.microsoft.com/office/powerpoint/2010/main" val="245304484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1153803" y="1025236"/>
            <a:ext cx="9528049" cy="4336473"/>
          </a:xfrm>
          <a:prstGeom prst="rect">
            <a:avLst/>
          </a:prstGeom>
          <a:blipFill>
            <a:blip r:embed="rId2" cstate="print"/>
            <a:stretch>
              <a:fillRect/>
            </a:stretch>
          </a:blipFill>
          <a:ln w="12700">
            <a:solidFill>
              <a:schemeClr val="tx1"/>
            </a:solidFill>
          </a:ln>
        </p:spPr>
        <p:txBody>
          <a:bodyPr wrap="square" lIns="0" tIns="0" rIns="0" bIns="0" rtlCol="0"/>
          <a:lstStyle/>
          <a:p>
            <a:endParaRPr/>
          </a:p>
        </p:txBody>
      </p:sp>
    </p:spTree>
    <p:extLst>
      <p:ext uri="{BB962C8B-B14F-4D97-AF65-F5344CB8AC3E}">
        <p14:creationId xmlns:p14="http://schemas.microsoft.com/office/powerpoint/2010/main" val="241260849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4217028"/>
            <a:ext cx="10515600" cy="788011"/>
          </a:xfrm>
        </p:spPr>
        <p:txBody>
          <a:bodyPr>
            <a:noAutofit/>
          </a:bodyPr>
          <a:lstStyle/>
          <a:p>
            <a:pPr algn="r"/>
            <a:r>
              <a:rPr lang="en-GB" sz="3600" b="1" dirty="0" err="1">
                <a:solidFill>
                  <a:srgbClr val="4461A3"/>
                </a:solidFill>
              </a:rPr>
              <a:t>Katılımınız</a:t>
            </a:r>
            <a:r>
              <a:rPr lang="en-GB" sz="3600" b="1" dirty="0">
                <a:solidFill>
                  <a:srgbClr val="4461A3"/>
                </a:solidFill>
              </a:rPr>
              <a:t> </a:t>
            </a:r>
            <a:r>
              <a:rPr lang="en-GB" sz="3600" b="1" dirty="0" err="1">
                <a:solidFill>
                  <a:srgbClr val="4461A3"/>
                </a:solidFill>
              </a:rPr>
              <a:t>için</a:t>
            </a:r>
            <a:r>
              <a:rPr lang="en-GB" sz="3600" b="1" dirty="0">
                <a:solidFill>
                  <a:srgbClr val="4461A3"/>
                </a:solidFill>
              </a:rPr>
              <a:t> </a:t>
            </a:r>
            <a:r>
              <a:rPr lang="en-GB" sz="3600" b="1" dirty="0" err="1">
                <a:solidFill>
                  <a:srgbClr val="4461A3"/>
                </a:solidFill>
              </a:rPr>
              <a:t>teşekkürler</a:t>
            </a:r>
            <a:endParaRPr lang="tr-TR" sz="3600" dirty="0">
              <a:solidFill>
                <a:srgbClr val="4461A3"/>
              </a:solidFill>
            </a:endParaRPr>
          </a:p>
        </p:txBody>
      </p:sp>
    </p:spTree>
    <p:extLst>
      <p:ext uri="{BB962C8B-B14F-4D97-AF65-F5344CB8AC3E}">
        <p14:creationId xmlns:p14="http://schemas.microsoft.com/office/powerpoint/2010/main" val="15432975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7D800A61213BC4C897162EE5F8A34CA" ma:contentTypeVersion="12" ma:contentTypeDescription="Create a new document." ma:contentTypeScope="" ma:versionID="442cae5f82220a4ccced1209cb5fae84">
  <xsd:schema xmlns:xsd="http://www.w3.org/2001/XMLSchema" xmlns:xs="http://www.w3.org/2001/XMLSchema" xmlns:p="http://schemas.microsoft.com/office/2006/metadata/properties" xmlns:ns2="b095ed42-664e-42a0-b63e-0e143be1cf68" xmlns:ns3="e453e4fc-d771-42df-9133-6440cbab9932" targetNamespace="http://schemas.microsoft.com/office/2006/metadata/properties" ma:root="true" ma:fieldsID="ac34693b3240406c0d94bfd8a6745ee6" ns2:_="" ns3:_="">
    <xsd:import namespace="b095ed42-664e-42a0-b63e-0e143be1cf68"/>
    <xsd:import namespace="e453e4fc-d771-42df-9133-6440cbab9932"/>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DateTaken" minOccurs="0"/>
                <xsd:element ref="ns3:MediaServiceOCR" minOccurs="0"/>
                <xsd:element ref="ns3:MediaServiceLocation"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095ed42-664e-42a0-b63e-0e143be1cf68"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453e4fc-d771-42df-9133-6440cbab9932"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1081C9C-A4A9-44E6-A4EC-02B40DBF9D4A}"/>
</file>

<file path=customXml/itemProps2.xml><?xml version="1.0" encoding="utf-8"?>
<ds:datastoreItem xmlns:ds="http://schemas.openxmlformats.org/officeDocument/2006/customXml" ds:itemID="{43F47DDC-11BE-4F90-9A56-B6408EB51FCE}"/>
</file>

<file path=customXml/itemProps3.xml><?xml version="1.0" encoding="utf-8"?>
<ds:datastoreItem xmlns:ds="http://schemas.openxmlformats.org/officeDocument/2006/customXml" ds:itemID="{96806E21-40D5-42F7-A463-2AF528E61BBE}"/>
</file>

<file path=docProps/app.xml><?xml version="1.0" encoding="utf-8"?>
<Properties xmlns="http://schemas.openxmlformats.org/officeDocument/2006/extended-properties" xmlns:vt="http://schemas.openxmlformats.org/officeDocument/2006/docPropsVTypes">
  <Template>Office Theme</Template>
  <TotalTime>398</TotalTime>
  <Words>1879</Words>
  <Application>Microsoft Office PowerPoint</Application>
  <PresentationFormat>Widescreen</PresentationFormat>
  <Paragraphs>304</Paragraphs>
  <Slides>64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64</vt:i4>
      </vt:variant>
    </vt:vector>
  </HeadingPairs>
  <TitlesOfParts>
    <vt:vector size="73" baseType="lpstr">
      <vt:lpstr>Arial</vt:lpstr>
      <vt:lpstr>Calibri</vt:lpstr>
      <vt:lpstr>Calibri Light</vt:lpstr>
      <vt:lpstr>Comic Sans MS</vt:lpstr>
      <vt:lpstr>Segoe UI</vt:lpstr>
      <vt:lpstr>Times New Roman</vt:lpstr>
      <vt:lpstr>Verdana</vt:lpstr>
      <vt:lpstr>Wingdings</vt:lpstr>
      <vt:lpstr>Office Theme</vt:lpstr>
      <vt:lpstr> Şanlıurfa Haliliye ve Kilis’te “Sıfır Atık” Konusunda Farkındalık Oluşturma ve Eğitim/Eğitimci Eğitimi Projesi (UNDP-TUR-RFP(USB)-2020/03) </vt:lpstr>
      <vt:lpstr>Ev Sahibi Topluluklar için Etkin Kentsel Atık Yönetimi Faz II: Katılımcı Atık Yönetimi Aracılığı ile Sosyal Uyumun Güçlendirilmesi Projesi</vt:lpstr>
      <vt:lpstr>Proje Kapsamında;</vt:lpstr>
      <vt:lpstr>Şanlıurfa Haliliye ve Kilis’te “Sıfır Atık” Konusunda Farkındalık Oluşturma ve Eğitim/Eğitimci Eğitimi Projesi</vt:lpstr>
      <vt:lpstr>Proje Faaliyetleri </vt:lpstr>
      <vt:lpstr>Faaliyet 1: Farkındalık Oluşturma</vt:lpstr>
      <vt:lpstr>Faaliyet 2: Eğitim ve Eğitimci Eğitimleri</vt:lpstr>
      <vt:lpstr>Faaliyet 2: Eğitim ve Eğitimci Eğitimleri</vt:lpstr>
      <vt:lpstr>Faaliyet 2: Eğitim ve Eğitimci Eğitimleri</vt:lpstr>
      <vt:lpstr>Faaliyet 3: Anketler ve Final Raporu</vt:lpstr>
      <vt:lpstr>PowerPoint Presentation</vt:lpstr>
      <vt:lpstr>İçerik </vt:lpstr>
      <vt:lpstr>PowerPoint Presentation</vt:lpstr>
      <vt:lpstr>PowerPoint Presentation</vt:lpstr>
      <vt:lpstr>Tüketim alışkanlıkları ve doğrusal ekonomi</vt:lpstr>
      <vt:lpstr>Vahşi Depolamadan Atık Yönetimine Yolculuk</vt:lpstr>
      <vt:lpstr>PowerPoint Presentation</vt:lpstr>
      <vt:lpstr>Ama dünya bizim değil hepimizin!!!!!</vt:lpstr>
      <vt:lpstr>PowerPoint Presentation</vt:lpstr>
      <vt:lpstr>Niye atıklarımızı yönetmeliyiz?</vt:lpstr>
      <vt:lpstr>PowerPoint Presentation</vt:lpstr>
      <vt:lpstr>Atık, su ve enerji ile hammadde yönetimi</vt:lpstr>
      <vt:lpstr>PowerPoint Presentation</vt:lpstr>
      <vt:lpstr>PowerPoint Presentation</vt:lpstr>
      <vt:lpstr>PowerPoint Presentation</vt:lpstr>
      <vt:lpstr>PowerPoint Presentation</vt:lpstr>
      <vt:lpstr>PowerPoint Presentation</vt:lpstr>
      <vt:lpstr>PowerPoint Presentation</vt:lpstr>
      <vt:lpstr>ATIKLARIN SAĞLLIĞA ETKİLERİ *Dünya Kimyasal Üretimi, milyar €</vt:lpstr>
      <vt:lpstr>Kimyasallar Evreni</vt:lpstr>
      <vt:lpstr>PowerPoint Presentation</vt:lpstr>
      <vt:lpstr>Tehlikeli Maddeler</vt:lpstr>
      <vt:lpstr>Tehlikeli Kimyasallar</vt:lpstr>
      <vt:lpstr>?</vt:lpstr>
      <vt:lpstr>Etkiler</vt:lpstr>
      <vt:lpstr>PowerPoint Presentation</vt:lpstr>
      <vt:lpstr>Atık kavramı-Niye atıklarımızı yönetmeliyiz?</vt:lpstr>
      <vt:lpstr>Atık Yönetimi, Değerlendirilmesi ve Uygulanmasında Yaklaşımlar-Geri dönüşüm ve minimizasyon</vt:lpstr>
      <vt:lpstr>Dünyada ve Türkiye’de atık yönetimi</vt:lpstr>
      <vt:lpstr>PowerPoint Presentation</vt:lpstr>
      <vt:lpstr>ATIK YÖNETİMİ NEDİR?</vt:lpstr>
      <vt:lpstr>SIFIR ATIK NEDİR?</vt:lpstr>
      <vt:lpstr>ÖZGÜRLEŞTİRİCİ  BİLME</vt:lpstr>
      <vt:lpstr>SIFIR ATIK YÖNETMELİĞİ</vt:lpstr>
      <vt:lpstr>PowerPoint Presentation</vt:lpstr>
      <vt:lpstr>PowerPoint Presentation</vt:lpstr>
      <vt:lpstr>PowerPoint Presentation</vt:lpstr>
      <vt:lpstr>TIBBİ ATIK YÖNETİMİ</vt:lpstr>
      <vt:lpstr>PowerPoint Presentation</vt:lpstr>
      <vt:lpstr>Endüstriyel Atık Yönetimine İlişkin Mevzuat</vt:lpstr>
      <vt:lpstr>Endüstriyel Atık Yönetimine İlişkin Mevzuat</vt:lpstr>
      <vt:lpstr>PowerPoint Presentation</vt:lpstr>
      <vt:lpstr>PowerPoint Presentation</vt:lpstr>
      <vt:lpstr>Tehlikeli Atık Yönetimi</vt:lpstr>
      <vt:lpstr>Özel Atık Nedir</vt:lpstr>
      <vt:lpstr>Tehlikeli Atıkların Kontrolü Yönetmeliği</vt:lpstr>
      <vt:lpstr>Tehlikeli Atıkların Kontrolü Yönetmeliği</vt:lpstr>
      <vt:lpstr>SAĞLIK KURUMLARINDA SIFIR ATIK BELGESİ</vt:lpstr>
      <vt:lpstr>PowerPoint Presentation</vt:lpstr>
      <vt:lpstr>PowerPoint Presentation</vt:lpstr>
      <vt:lpstr>PowerPoint Presentation</vt:lpstr>
      <vt:lpstr>Tüketim-kaynak verimliliği ilişkisi-alışkanlıkların  eko-birey olarak değiştirilmesi</vt:lpstr>
      <vt:lpstr>PowerPoint Presentation</vt:lpstr>
      <vt:lpstr>Katılımınız için teşekkürler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Gizem Morgül</dc:creator>
  <cp:lastModifiedBy>Gözde Töreyen</cp:lastModifiedBy>
  <cp:revision>46</cp:revision>
  <dcterms:created xsi:type="dcterms:W3CDTF">2020-08-26T11:01:47Z</dcterms:created>
  <dcterms:modified xsi:type="dcterms:W3CDTF">2020-10-09T09:39:55Z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0x01010047D800A61213BC4C897162EE5F8A34CA</vt:lpwstr>
  </property>
</Properties>
</file>