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61"/>
  </p:notesMasterIdLst>
  <p:sldIdLst>
    <p:sldId id="256" r:id="rId2"/>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64" r:id="rId18"/>
    <p:sldId id="365" r:id="rId19"/>
    <p:sldId id="366" r:id="rId20"/>
    <p:sldId id="323" r:id="rId21"/>
    <p:sldId id="324" r:id="rId22"/>
    <p:sldId id="325" r:id="rId23"/>
    <p:sldId id="326" r:id="rId24"/>
    <p:sldId id="327" r:id="rId25"/>
    <p:sldId id="328" r:id="rId26"/>
    <p:sldId id="329" r:id="rId27"/>
    <p:sldId id="330" r:id="rId28"/>
    <p:sldId id="331" r:id="rId29"/>
    <p:sldId id="332" r:id="rId30"/>
    <p:sldId id="333" r:id="rId31"/>
    <p:sldId id="334" r:id="rId32"/>
    <p:sldId id="335" r:id="rId33"/>
    <p:sldId id="336" r:id="rId34"/>
    <p:sldId id="337" r:id="rId35"/>
    <p:sldId id="338" r:id="rId36"/>
    <p:sldId id="339" r:id="rId37"/>
    <p:sldId id="340" r:id="rId38"/>
    <p:sldId id="341" r:id="rId39"/>
    <p:sldId id="342" r:id="rId40"/>
    <p:sldId id="343" r:id="rId41"/>
    <p:sldId id="344" r:id="rId42"/>
    <p:sldId id="345" r:id="rId43"/>
    <p:sldId id="346" r:id="rId44"/>
    <p:sldId id="347" r:id="rId45"/>
    <p:sldId id="348" r:id="rId46"/>
    <p:sldId id="349" r:id="rId47"/>
    <p:sldId id="350" r:id="rId48"/>
    <p:sldId id="351" r:id="rId49"/>
    <p:sldId id="352" r:id="rId50"/>
    <p:sldId id="353" r:id="rId51"/>
    <p:sldId id="354" r:id="rId52"/>
    <p:sldId id="355" r:id="rId53"/>
    <p:sldId id="356" r:id="rId54"/>
    <p:sldId id="357" r:id="rId55"/>
    <p:sldId id="358" r:id="rId56"/>
    <p:sldId id="359" r:id="rId57"/>
    <p:sldId id="360" r:id="rId58"/>
    <p:sldId id="361" r:id="rId59"/>
    <p:sldId id="363" r:id="rId6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özde Töreyen" initials="GT" lastIdx="7" clrIdx="0">
    <p:extLst>
      <p:ext uri="{19B8F6BF-5375-455C-9EA6-DF929625EA0E}">
        <p15:presenceInfo xmlns:p15="http://schemas.microsoft.com/office/powerpoint/2012/main" userId="S-1-5-21-3664381038-2484044627-4228958534-37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8"/>
  </p:normalViewPr>
  <p:slideViewPr>
    <p:cSldViewPr snapToGrid="0" snapToObjects="1">
      <p:cViewPr varScale="1">
        <p:scale>
          <a:sx n="53" d="100"/>
          <a:sy n="53" d="100"/>
        </p:scale>
        <p:origin x="62" y="3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doughnutChart>
        <c:varyColors val="1"/>
        <c:ser>
          <c:idx val="0"/>
          <c:order val="0"/>
          <c:tx>
            <c:strRef>
              <c:f>Sayfa1!$B$1</c:f>
              <c:strCache>
                <c:ptCount val="1"/>
                <c:pt idx="0">
                  <c:v>Evsel Atıklar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57C-4810-B9B8-87018A4EF7F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57C-4810-B9B8-87018A4EF7F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57C-4810-B9B8-87018A4EF7F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57C-4810-B9B8-87018A4EF7FD}"/>
              </c:ext>
            </c:extLst>
          </c:dPt>
          <c:cat>
            <c:strRef>
              <c:f>Sayfa1!$A$2:$A$5</c:f>
              <c:strCache>
                <c:ptCount val="3"/>
                <c:pt idx="0">
                  <c:v>Düzenli depolama </c:v>
                </c:pt>
                <c:pt idx="1">
                  <c:v>Geri kazanım</c:v>
                </c:pt>
                <c:pt idx="2">
                  <c:v>Diğer</c:v>
                </c:pt>
              </c:strCache>
            </c:strRef>
          </c:cat>
          <c:val>
            <c:numRef>
              <c:f>Sayfa1!$B$2:$B$5</c:f>
              <c:numCache>
                <c:formatCode>General</c:formatCode>
                <c:ptCount val="4"/>
                <c:pt idx="0">
                  <c:v>67.2</c:v>
                </c:pt>
                <c:pt idx="1">
                  <c:v>12.3</c:v>
                </c:pt>
                <c:pt idx="2">
                  <c:v>20.5</c:v>
                </c:pt>
              </c:numCache>
            </c:numRef>
          </c:val>
          <c:extLst>
            <c:ext xmlns:c16="http://schemas.microsoft.com/office/drawing/2014/chart" uri="{C3380CC4-5D6E-409C-BE32-E72D297353CC}">
              <c16:uniqueId val="{00000000-3258-4FDE-BE77-D21A95ED1437}"/>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87233D-709A-4EF9-9F2F-85F9AE47A73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5221DFA-9CE6-4E56-B94A-4942319EA988}">
      <dgm:prSet/>
      <dgm:spPr/>
      <dgm:t>
        <a:bodyPr/>
        <a:lstStyle/>
        <a:p>
          <a:r>
            <a:rPr lang="tr-TR">
              <a:solidFill>
                <a:schemeClr val="tx1">
                  <a:lumMod val="65000"/>
                  <a:lumOff val="35000"/>
                </a:schemeClr>
              </a:solidFill>
            </a:rPr>
            <a:t>Ekip/ </a:t>
          </a:r>
          <a:r>
            <a:rPr lang="en-US">
              <a:solidFill>
                <a:schemeClr val="tx1">
                  <a:lumMod val="65000"/>
                  <a:lumOff val="35000"/>
                </a:schemeClr>
              </a:solidFill>
            </a:rPr>
            <a:t>Takım, belirli bir ortak hedefe ulaşmak için işbirliği yapan koordineli bireyler topluluğudur; bir gruptan daha yapılandırılmış ve organizedir.</a:t>
          </a:r>
        </a:p>
      </dgm:t>
    </dgm:pt>
    <dgm:pt modelId="{09B83F74-3CE6-40EE-BFEC-7E57A0D0FBA6}" type="parTrans" cxnId="{8C0032EF-D2AC-46C7-BA64-E30F5B444F4A}">
      <dgm:prSet/>
      <dgm:spPr/>
      <dgm:t>
        <a:bodyPr/>
        <a:lstStyle/>
        <a:p>
          <a:endParaRPr lang="en-US">
            <a:solidFill>
              <a:schemeClr val="tx1">
                <a:lumMod val="65000"/>
                <a:lumOff val="35000"/>
              </a:schemeClr>
            </a:solidFill>
          </a:endParaRPr>
        </a:p>
      </dgm:t>
    </dgm:pt>
    <dgm:pt modelId="{F8BA4F6A-9C67-407B-A855-2C5CADA8AA28}" type="sibTrans" cxnId="{8C0032EF-D2AC-46C7-BA64-E30F5B444F4A}">
      <dgm:prSet/>
      <dgm:spPr/>
      <dgm:t>
        <a:bodyPr/>
        <a:lstStyle/>
        <a:p>
          <a:endParaRPr lang="en-US">
            <a:solidFill>
              <a:schemeClr val="tx1">
                <a:lumMod val="65000"/>
                <a:lumOff val="35000"/>
              </a:schemeClr>
            </a:solidFill>
          </a:endParaRPr>
        </a:p>
      </dgm:t>
    </dgm:pt>
    <dgm:pt modelId="{0B043444-FF99-4DDE-BFE4-311A75B52126}">
      <dgm:prSet/>
      <dgm:spPr/>
      <dgm:t>
        <a:bodyPr/>
        <a:lstStyle/>
        <a:p>
          <a:r>
            <a:rPr lang="en-US" dirty="0" err="1">
              <a:solidFill>
                <a:schemeClr val="tx1">
                  <a:lumMod val="65000"/>
                  <a:lumOff val="35000"/>
                </a:schemeClr>
              </a:solidFill>
            </a:rPr>
            <a:t>Ortak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hedefleri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varoluş</a:t>
          </a:r>
          <a:r>
            <a:rPr lang="en-US" dirty="0">
              <a:solidFill>
                <a:schemeClr val="tx1">
                  <a:lumMod val="65000"/>
                  <a:lumOff val="35000"/>
                </a:schemeClr>
              </a:solidFill>
            </a:rPr>
            <a:t> </a:t>
          </a:r>
          <a:r>
            <a:rPr lang="en-US" dirty="0" err="1">
              <a:solidFill>
                <a:schemeClr val="tx1">
                  <a:lumMod val="65000"/>
                  <a:lumOff val="35000"/>
                </a:schemeClr>
              </a:solidFill>
            </a:rPr>
            <a:t>sebebleri</a:t>
          </a:r>
          <a:r>
            <a:rPr lang="en-US" dirty="0">
              <a:solidFill>
                <a:schemeClr val="tx1">
                  <a:lumMod val="65000"/>
                  <a:lumOff val="35000"/>
                </a:schemeClr>
              </a:solidFill>
            </a:rPr>
            <a:t> </a:t>
          </a:r>
          <a:r>
            <a:rPr lang="en-US" dirty="0" err="1">
              <a:solidFill>
                <a:schemeClr val="tx1">
                  <a:lumMod val="65000"/>
                  <a:lumOff val="35000"/>
                </a:schemeClr>
              </a:solidFill>
            </a:rPr>
            <a:t>vardır</a:t>
          </a:r>
          <a:r>
            <a:rPr lang="en-US" dirty="0">
              <a:solidFill>
                <a:schemeClr val="tx1">
                  <a:lumMod val="65000"/>
                  <a:lumOff val="35000"/>
                </a:schemeClr>
              </a:solidFill>
            </a:rPr>
            <a:t>. </a:t>
          </a:r>
          <a:r>
            <a:rPr lang="en-US" dirty="0" err="1">
              <a:solidFill>
                <a:schemeClr val="tx1">
                  <a:lumMod val="65000"/>
                  <a:lumOff val="35000"/>
                </a:schemeClr>
              </a:solidFill>
            </a:rPr>
            <a:t>Küçük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topluluğun</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grupla</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grubun</a:t>
          </a:r>
          <a:r>
            <a:rPr lang="en-US" dirty="0">
              <a:solidFill>
                <a:schemeClr val="tx1">
                  <a:lumMod val="65000"/>
                  <a:lumOff val="35000"/>
                </a:schemeClr>
              </a:solidFill>
            </a:rPr>
            <a:t> </a:t>
          </a:r>
          <a:r>
            <a:rPr lang="en-US" dirty="0" err="1">
              <a:solidFill>
                <a:schemeClr val="tx1">
                  <a:lumMod val="65000"/>
                  <a:lumOff val="35000"/>
                </a:schemeClr>
              </a:solidFill>
            </a:rPr>
            <a:t>amacıyla</a:t>
          </a:r>
          <a:r>
            <a:rPr lang="en-US" dirty="0">
              <a:solidFill>
                <a:schemeClr val="tx1">
                  <a:lumMod val="65000"/>
                  <a:lumOff val="35000"/>
                </a:schemeClr>
              </a:solidFill>
            </a:rPr>
            <a:t> </a:t>
          </a:r>
          <a:r>
            <a:rPr lang="en-US" dirty="0" err="1">
              <a:solidFill>
                <a:schemeClr val="tx1">
                  <a:lumMod val="65000"/>
                  <a:lumOff val="35000"/>
                </a:schemeClr>
              </a:solidFill>
            </a:rPr>
            <a:t>özdeşleşebilmelidir</a:t>
          </a:r>
          <a:r>
            <a:rPr lang="en-US" dirty="0">
              <a:solidFill>
                <a:schemeClr val="tx1">
                  <a:lumMod val="65000"/>
                  <a:lumOff val="35000"/>
                </a:schemeClr>
              </a:solidFill>
            </a:rPr>
            <a:t>.</a:t>
          </a:r>
        </a:p>
      </dgm:t>
    </dgm:pt>
    <dgm:pt modelId="{8AC6892B-FC5B-4636-833B-B8B24C0AC86C}" type="parTrans" cxnId="{DFD34ACF-223B-4334-9D1B-1635EC9D090C}">
      <dgm:prSet/>
      <dgm:spPr/>
      <dgm:t>
        <a:bodyPr/>
        <a:lstStyle/>
        <a:p>
          <a:endParaRPr lang="en-US">
            <a:solidFill>
              <a:schemeClr val="tx1">
                <a:lumMod val="65000"/>
                <a:lumOff val="35000"/>
              </a:schemeClr>
            </a:solidFill>
          </a:endParaRPr>
        </a:p>
      </dgm:t>
    </dgm:pt>
    <dgm:pt modelId="{B705510F-E155-41AA-8B57-291E03CB41D0}" type="sibTrans" cxnId="{DFD34ACF-223B-4334-9D1B-1635EC9D090C}">
      <dgm:prSet/>
      <dgm:spPr/>
      <dgm:t>
        <a:bodyPr/>
        <a:lstStyle/>
        <a:p>
          <a:endParaRPr lang="en-US">
            <a:solidFill>
              <a:schemeClr val="tx1">
                <a:lumMod val="65000"/>
                <a:lumOff val="35000"/>
              </a:schemeClr>
            </a:solidFill>
          </a:endParaRPr>
        </a:p>
      </dgm:t>
    </dgm:pt>
    <dgm:pt modelId="{BE34748E-5030-4F64-8576-7E22B347EE4D}">
      <dgm:prSet/>
      <dgm:spPr/>
      <dgm:t>
        <a:bodyPr/>
        <a:lstStyle/>
        <a:p>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birbirlerine</a:t>
          </a:r>
          <a:r>
            <a:rPr lang="en-US" dirty="0">
              <a:solidFill>
                <a:schemeClr val="tx1">
                  <a:lumMod val="65000"/>
                  <a:lumOff val="35000"/>
                </a:schemeClr>
              </a:solidFill>
            </a:rPr>
            <a:t> </a:t>
          </a:r>
          <a:r>
            <a:rPr lang="en-US" dirty="0" err="1">
              <a:solidFill>
                <a:schemeClr val="tx1">
                  <a:lumMod val="65000"/>
                  <a:lumOff val="35000"/>
                </a:schemeClr>
              </a:solidFill>
            </a:rPr>
            <a:t>etki</a:t>
          </a:r>
          <a:r>
            <a:rPr lang="en-US" dirty="0">
              <a:solidFill>
                <a:schemeClr val="tx1">
                  <a:lumMod val="65000"/>
                  <a:lumOff val="35000"/>
                </a:schemeClr>
              </a:solidFill>
            </a:rPr>
            <a:t> </a:t>
          </a:r>
          <a:r>
            <a:rPr lang="en-US" dirty="0" err="1">
              <a:solidFill>
                <a:schemeClr val="tx1">
                  <a:lumMod val="65000"/>
                  <a:lumOff val="35000"/>
                </a:schemeClr>
              </a:solidFill>
            </a:rPr>
            <a:t>ederler</a:t>
          </a:r>
          <a:r>
            <a:rPr lang="en-US" dirty="0">
              <a:solidFill>
                <a:schemeClr val="tx1">
                  <a:lumMod val="65000"/>
                  <a:lumOff val="35000"/>
                </a:schemeClr>
              </a:solidFill>
            </a:rPr>
            <a:t>. Her </a:t>
          </a:r>
          <a:r>
            <a:rPr lang="tr-TR" dirty="0">
              <a:solidFill>
                <a:schemeClr val="tx1">
                  <a:lumMod val="65000"/>
                  <a:lumOff val="35000"/>
                </a:schemeClr>
              </a:solidFill>
            </a:rPr>
            <a:t>birey </a:t>
          </a:r>
          <a:r>
            <a:rPr lang="en-US" dirty="0" err="1">
              <a:solidFill>
                <a:schemeClr val="tx1">
                  <a:lumMod val="65000"/>
                  <a:lumOff val="35000"/>
                </a:schemeClr>
              </a:solidFill>
            </a:rPr>
            <a:t>başkalarının</a:t>
          </a:r>
          <a:r>
            <a:rPr lang="en-US" dirty="0">
              <a:solidFill>
                <a:schemeClr val="tx1">
                  <a:lumMod val="65000"/>
                  <a:lumOff val="35000"/>
                </a:schemeClr>
              </a:solidFill>
            </a:rPr>
            <a:t> </a:t>
          </a:r>
          <a:r>
            <a:rPr lang="en-US" dirty="0" err="1">
              <a:solidFill>
                <a:schemeClr val="tx1">
                  <a:lumMod val="65000"/>
                  <a:lumOff val="35000"/>
                </a:schemeClr>
              </a:solidFill>
            </a:rPr>
            <a:t>eylemlerini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tepkilerini</a:t>
          </a:r>
          <a:r>
            <a:rPr lang="en-US" dirty="0">
              <a:solidFill>
                <a:schemeClr val="tx1">
                  <a:lumMod val="65000"/>
                  <a:lumOff val="35000"/>
                </a:schemeClr>
              </a:solidFill>
            </a:rPr>
            <a:t> </a:t>
          </a:r>
          <a:r>
            <a:rPr lang="en-US" dirty="0" err="1">
              <a:solidFill>
                <a:schemeClr val="tx1">
                  <a:lumMod val="65000"/>
                  <a:lumOff val="35000"/>
                </a:schemeClr>
              </a:solidFill>
            </a:rPr>
            <a:t>etkiler</a:t>
          </a:r>
          <a:r>
            <a:rPr lang="en-US" dirty="0">
              <a:solidFill>
                <a:schemeClr val="tx1">
                  <a:lumMod val="65000"/>
                  <a:lumOff val="35000"/>
                </a:schemeClr>
              </a:solidFill>
            </a:rPr>
            <a:t>.</a:t>
          </a:r>
        </a:p>
      </dgm:t>
    </dgm:pt>
    <dgm:pt modelId="{A956BA34-E80C-433C-8B04-FB9ED5163BFB}" type="parTrans" cxnId="{C9D2F106-CCD7-492F-A665-0EB1ACA418B5}">
      <dgm:prSet/>
      <dgm:spPr/>
      <dgm:t>
        <a:bodyPr/>
        <a:lstStyle/>
        <a:p>
          <a:endParaRPr lang="en-US">
            <a:solidFill>
              <a:schemeClr val="tx1">
                <a:lumMod val="65000"/>
                <a:lumOff val="35000"/>
              </a:schemeClr>
            </a:solidFill>
          </a:endParaRPr>
        </a:p>
      </dgm:t>
    </dgm:pt>
    <dgm:pt modelId="{95A3F58B-7B67-4564-8A46-78825B68CE71}" type="sibTrans" cxnId="{C9D2F106-CCD7-492F-A665-0EB1ACA418B5}">
      <dgm:prSet/>
      <dgm:spPr/>
      <dgm:t>
        <a:bodyPr/>
        <a:lstStyle/>
        <a:p>
          <a:endParaRPr lang="en-US">
            <a:solidFill>
              <a:schemeClr val="tx1">
                <a:lumMod val="65000"/>
                <a:lumOff val="35000"/>
              </a:schemeClr>
            </a:solidFill>
          </a:endParaRPr>
        </a:p>
      </dgm:t>
    </dgm:pt>
    <dgm:pt modelId="{36876A6E-5DC6-4765-BB93-8F09626DDB9A}">
      <dgm:prSet/>
      <dgm:spPr/>
      <dgm:t>
        <a:bodyPr/>
        <a:lstStyle/>
        <a:p>
          <a:r>
            <a:rPr lang="en-US" dirty="0">
              <a:solidFill>
                <a:schemeClr val="tx1">
                  <a:lumMod val="65000"/>
                  <a:lumOff val="35000"/>
                </a:schemeClr>
              </a:solidFill>
            </a:rPr>
            <a:t>Bir </a:t>
          </a:r>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üyesi</a:t>
          </a:r>
          <a:r>
            <a:rPr lang="en-US" dirty="0">
              <a:solidFill>
                <a:schemeClr val="tx1">
                  <a:lumMod val="65000"/>
                  <a:lumOff val="35000"/>
                </a:schemeClr>
              </a:solidFill>
            </a:rPr>
            <a:t> </a:t>
          </a:r>
          <a:r>
            <a:rPr lang="en-US" dirty="0" err="1">
              <a:solidFill>
                <a:schemeClr val="tx1">
                  <a:lumMod val="65000"/>
                  <a:lumOff val="35000"/>
                </a:schemeClr>
              </a:solidFill>
            </a:rPr>
            <a:t>sessizce</a:t>
          </a:r>
          <a:r>
            <a:rPr lang="en-US" dirty="0">
              <a:solidFill>
                <a:schemeClr val="tx1">
                  <a:lumMod val="65000"/>
                  <a:lumOff val="35000"/>
                </a:schemeClr>
              </a:solidFill>
            </a:rPr>
            <a:t> </a:t>
          </a:r>
          <a:r>
            <a:rPr lang="en-US" dirty="0" err="1">
              <a:solidFill>
                <a:schemeClr val="tx1">
                  <a:lumMod val="65000"/>
                  <a:lumOff val="35000"/>
                </a:schemeClr>
              </a:solidFill>
            </a:rPr>
            <a:t>otursa</a:t>
          </a:r>
          <a:r>
            <a:rPr lang="en-US" dirty="0">
              <a:solidFill>
                <a:schemeClr val="tx1">
                  <a:lumMod val="65000"/>
                  <a:lumOff val="35000"/>
                </a:schemeClr>
              </a:solidFill>
            </a:rPr>
            <a:t> bile, </a:t>
          </a:r>
          <a:r>
            <a:rPr lang="en-US" dirty="0" err="1">
              <a:solidFill>
                <a:schemeClr val="tx1">
                  <a:lumMod val="65000"/>
                  <a:lumOff val="35000"/>
                </a:schemeClr>
              </a:solidFill>
            </a:rPr>
            <a:t>sessizliği</a:t>
          </a:r>
          <a:r>
            <a:rPr lang="en-US" dirty="0">
              <a:solidFill>
                <a:schemeClr val="tx1">
                  <a:lumMod val="65000"/>
                  <a:lumOff val="35000"/>
                </a:schemeClr>
              </a:solidFill>
            </a:rPr>
            <a:t> </a:t>
          </a:r>
          <a:r>
            <a:rPr lang="en-US" dirty="0" err="1">
              <a:solidFill>
                <a:schemeClr val="tx1">
                  <a:lumMod val="65000"/>
                  <a:lumOff val="35000"/>
                </a:schemeClr>
              </a:solidFill>
            </a:rPr>
            <a:t>başkalarını</a:t>
          </a:r>
          <a:r>
            <a:rPr lang="en-US" dirty="0">
              <a:solidFill>
                <a:schemeClr val="tx1">
                  <a:lumMod val="65000"/>
                  <a:lumOff val="35000"/>
                </a:schemeClr>
              </a:solidFill>
            </a:rPr>
            <a:t> </a:t>
          </a:r>
          <a:r>
            <a:rPr lang="en-US" dirty="0" err="1">
              <a:solidFill>
                <a:schemeClr val="tx1">
                  <a:lumMod val="65000"/>
                  <a:lumOff val="35000"/>
                </a:schemeClr>
              </a:solidFill>
            </a:rPr>
            <a:t>etkileme</a:t>
          </a:r>
          <a:r>
            <a:rPr lang="en-US" dirty="0">
              <a:solidFill>
                <a:schemeClr val="tx1">
                  <a:lumMod val="65000"/>
                  <a:lumOff val="35000"/>
                </a:schemeClr>
              </a:solidFill>
            </a:rPr>
            <a:t> </a:t>
          </a:r>
          <a:r>
            <a:rPr lang="en-US" dirty="0" err="1">
              <a:solidFill>
                <a:schemeClr val="tx1">
                  <a:lumMod val="65000"/>
                  <a:lumOff val="35000"/>
                </a:schemeClr>
              </a:solidFill>
            </a:rPr>
            <a:t>yeteneğine</a:t>
          </a:r>
          <a:r>
            <a:rPr lang="en-US" dirty="0">
              <a:solidFill>
                <a:schemeClr val="tx1">
                  <a:lumMod val="65000"/>
                  <a:lumOff val="35000"/>
                </a:schemeClr>
              </a:solidFill>
            </a:rPr>
            <a:t> </a:t>
          </a:r>
          <a:r>
            <a:rPr lang="en-US" dirty="0" err="1">
              <a:solidFill>
                <a:schemeClr val="tx1">
                  <a:lumMod val="65000"/>
                  <a:lumOff val="35000"/>
                </a:schemeClr>
              </a:solidFill>
            </a:rPr>
            <a:t>sahiptir</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bu</a:t>
          </a:r>
          <a:r>
            <a:rPr lang="en-US" dirty="0">
              <a:solidFill>
                <a:schemeClr val="tx1">
                  <a:lumMod val="65000"/>
                  <a:lumOff val="35000"/>
                </a:schemeClr>
              </a:solidFill>
            </a:rPr>
            <a:t> durum </a:t>
          </a:r>
          <a:r>
            <a:rPr lang="en-US" dirty="0" err="1">
              <a:solidFill>
                <a:schemeClr val="tx1">
                  <a:lumMod val="65000"/>
                  <a:lumOff val="35000"/>
                </a:schemeClr>
              </a:solidFill>
            </a:rPr>
            <a:t>sözel</a:t>
          </a:r>
          <a:r>
            <a:rPr lang="en-US" dirty="0">
              <a:solidFill>
                <a:schemeClr val="tx1">
                  <a:lumMod val="65000"/>
                  <a:lumOff val="35000"/>
                </a:schemeClr>
              </a:solidFill>
            </a:rPr>
            <a:t> </a:t>
          </a:r>
          <a:r>
            <a:rPr lang="en-US" dirty="0" err="1">
              <a:solidFill>
                <a:schemeClr val="tx1">
                  <a:lumMod val="65000"/>
                  <a:lumOff val="35000"/>
                </a:schemeClr>
              </a:solidFill>
            </a:rPr>
            <a:t>olmayan</a:t>
          </a:r>
          <a:r>
            <a:rPr lang="en-US" dirty="0">
              <a:solidFill>
                <a:schemeClr val="tx1">
                  <a:lumMod val="65000"/>
                  <a:lumOff val="35000"/>
                </a:schemeClr>
              </a:solidFill>
            </a:rPr>
            <a:t> </a:t>
          </a:r>
          <a:r>
            <a:rPr lang="en-US" dirty="0" err="1">
              <a:solidFill>
                <a:schemeClr val="tx1">
                  <a:lumMod val="65000"/>
                  <a:lumOff val="35000"/>
                </a:schemeClr>
              </a:solidFill>
            </a:rPr>
            <a:t>iletişimin</a:t>
          </a:r>
          <a:r>
            <a:rPr lang="en-US" dirty="0">
              <a:solidFill>
                <a:schemeClr val="tx1">
                  <a:lumMod val="65000"/>
                  <a:lumOff val="35000"/>
                </a:schemeClr>
              </a:solidFill>
            </a:rPr>
            <a:t> </a:t>
          </a:r>
          <a:r>
            <a:rPr lang="en-US" dirty="0" err="1">
              <a:solidFill>
                <a:schemeClr val="tx1">
                  <a:lumMod val="65000"/>
                  <a:lumOff val="35000"/>
                </a:schemeClr>
              </a:solidFill>
            </a:rPr>
            <a:t>güçlü</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şeklidir</a:t>
          </a:r>
          <a:r>
            <a:rPr lang="en-US" dirty="0">
              <a:solidFill>
                <a:schemeClr val="tx1">
                  <a:lumMod val="65000"/>
                  <a:lumOff val="35000"/>
                </a:schemeClr>
              </a:solidFill>
            </a:rPr>
            <a:t>.</a:t>
          </a:r>
        </a:p>
      </dgm:t>
    </dgm:pt>
    <dgm:pt modelId="{249CC068-BB7E-43AF-A32D-45BE83608C3E}" type="parTrans" cxnId="{6DD102BA-5994-42D1-915E-03F68EC07B40}">
      <dgm:prSet/>
      <dgm:spPr/>
      <dgm:t>
        <a:bodyPr/>
        <a:lstStyle/>
        <a:p>
          <a:endParaRPr lang="en-US">
            <a:solidFill>
              <a:schemeClr val="tx1">
                <a:lumMod val="65000"/>
                <a:lumOff val="35000"/>
              </a:schemeClr>
            </a:solidFill>
          </a:endParaRPr>
        </a:p>
      </dgm:t>
    </dgm:pt>
    <dgm:pt modelId="{7DB98044-3174-4B7B-A001-C2B8BEF308C5}" type="sibTrans" cxnId="{6DD102BA-5994-42D1-915E-03F68EC07B40}">
      <dgm:prSet/>
      <dgm:spPr/>
      <dgm:t>
        <a:bodyPr/>
        <a:lstStyle/>
        <a:p>
          <a:endParaRPr lang="en-US">
            <a:solidFill>
              <a:schemeClr val="tx1">
                <a:lumMod val="65000"/>
                <a:lumOff val="35000"/>
              </a:schemeClr>
            </a:solidFill>
          </a:endParaRPr>
        </a:p>
      </dgm:t>
    </dgm:pt>
    <dgm:pt modelId="{F10F8F38-68E4-4E2D-B52A-2F7CD9F0C420}" type="pres">
      <dgm:prSet presAssocID="{6387233D-709A-4EF9-9F2F-85F9AE47A739}" presName="root" presStyleCnt="0">
        <dgm:presLayoutVars>
          <dgm:dir/>
          <dgm:resizeHandles val="exact"/>
        </dgm:presLayoutVars>
      </dgm:prSet>
      <dgm:spPr/>
      <dgm:t>
        <a:bodyPr/>
        <a:lstStyle/>
        <a:p>
          <a:endParaRPr lang="en-US"/>
        </a:p>
      </dgm:t>
    </dgm:pt>
    <dgm:pt modelId="{507A7216-CAAF-4CF8-A642-F4C93F7AEFC1}" type="pres">
      <dgm:prSet presAssocID="{85221DFA-9CE6-4E56-B94A-4942319EA988}" presName="compNode" presStyleCnt="0"/>
      <dgm:spPr/>
    </dgm:pt>
    <dgm:pt modelId="{0A984223-A445-4D7E-BFC4-41DCF81D5F6E}" type="pres">
      <dgm:prSet presAssocID="{85221DFA-9CE6-4E56-B94A-4942319EA98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Kullanıcılar"/>
        </a:ext>
      </dgm:extLst>
    </dgm:pt>
    <dgm:pt modelId="{48B32376-CAE9-4E66-AEF0-D77F6DEAD716}" type="pres">
      <dgm:prSet presAssocID="{85221DFA-9CE6-4E56-B94A-4942319EA988}" presName="spaceRect" presStyleCnt="0"/>
      <dgm:spPr/>
    </dgm:pt>
    <dgm:pt modelId="{97207C71-42C7-472A-9165-816D73F5F60C}" type="pres">
      <dgm:prSet presAssocID="{85221DFA-9CE6-4E56-B94A-4942319EA988}" presName="textRect" presStyleLbl="revTx" presStyleIdx="0" presStyleCnt="4">
        <dgm:presLayoutVars>
          <dgm:chMax val="1"/>
          <dgm:chPref val="1"/>
        </dgm:presLayoutVars>
      </dgm:prSet>
      <dgm:spPr/>
      <dgm:t>
        <a:bodyPr/>
        <a:lstStyle/>
        <a:p>
          <a:endParaRPr lang="en-US"/>
        </a:p>
      </dgm:t>
    </dgm:pt>
    <dgm:pt modelId="{10EB7B88-88D2-4F62-AE1C-2131F30C58E2}" type="pres">
      <dgm:prSet presAssocID="{F8BA4F6A-9C67-407B-A855-2C5CADA8AA28}" presName="sibTrans" presStyleCnt="0"/>
      <dgm:spPr/>
    </dgm:pt>
    <dgm:pt modelId="{61B51792-018D-4D32-9664-729E948C5877}" type="pres">
      <dgm:prSet presAssocID="{0B043444-FF99-4DDE-BFE4-311A75B52126}" presName="compNode" presStyleCnt="0"/>
      <dgm:spPr/>
    </dgm:pt>
    <dgm:pt modelId="{D13642FD-1067-49FD-ADD2-AE6E5540D0A7}" type="pres">
      <dgm:prSet presAssocID="{0B043444-FF99-4DDE-BFE4-311A75B5212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5B4375AA-D217-451B-8BF5-A941E795CB64}" type="pres">
      <dgm:prSet presAssocID="{0B043444-FF99-4DDE-BFE4-311A75B52126}" presName="spaceRect" presStyleCnt="0"/>
      <dgm:spPr/>
    </dgm:pt>
    <dgm:pt modelId="{DCDF3C37-B452-4A9E-B250-6F0EA67D940E}" type="pres">
      <dgm:prSet presAssocID="{0B043444-FF99-4DDE-BFE4-311A75B52126}" presName="textRect" presStyleLbl="revTx" presStyleIdx="1" presStyleCnt="4">
        <dgm:presLayoutVars>
          <dgm:chMax val="1"/>
          <dgm:chPref val="1"/>
        </dgm:presLayoutVars>
      </dgm:prSet>
      <dgm:spPr/>
      <dgm:t>
        <a:bodyPr/>
        <a:lstStyle/>
        <a:p>
          <a:endParaRPr lang="en-US"/>
        </a:p>
      </dgm:t>
    </dgm:pt>
    <dgm:pt modelId="{4772AA1A-D43A-4B78-8F2E-1A808E08C322}" type="pres">
      <dgm:prSet presAssocID="{B705510F-E155-41AA-8B57-291E03CB41D0}" presName="sibTrans" presStyleCnt="0"/>
      <dgm:spPr/>
    </dgm:pt>
    <dgm:pt modelId="{B1700502-CC55-4AE3-904B-D8CAE3EC6438}" type="pres">
      <dgm:prSet presAssocID="{BE34748E-5030-4F64-8576-7E22B347EE4D}" presName="compNode" presStyleCnt="0"/>
      <dgm:spPr/>
    </dgm:pt>
    <dgm:pt modelId="{B3B78825-C4FA-4D4F-9D4F-B4438C8409D6}" type="pres">
      <dgm:prSet presAssocID="{BE34748E-5030-4F64-8576-7E22B347EE4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ir grup erkek"/>
        </a:ext>
      </dgm:extLst>
    </dgm:pt>
    <dgm:pt modelId="{127A288F-43F0-476B-9086-82352498D046}" type="pres">
      <dgm:prSet presAssocID="{BE34748E-5030-4F64-8576-7E22B347EE4D}" presName="spaceRect" presStyleCnt="0"/>
      <dgm:spPr/>
    </dgm:pt>
    <dgm:pt modelId="{185D493B-3D97-4A54-ADE3-16489AB4D311}" type="pres">
      <dgm:prSet presAssocID="{BE34748E-5030-4F64-8576-7E22B347EE4D}" presName="textRect" presStyleLbl="revTx" presStyleIdx="2" presStyleCnt="4">
        <dgm:presLayoutVars>
          <dgm:chMax val="1"/>
          <dgm:chPref val="1"/>
        </dgm:presLayoutVars>
      </dgm:prSet>
      <dgm:spPr/>
      <dgm:t>
        <a:bodyPr/>
        <a:lstStyle/>
        <a:p>
          <a:endParaRPr lang="en-US"/>
        </a:p>
      </dgm:t>
    </dgm:pt>
    <dgm:pt modelId="{917D869B-A6BB-427E-A4B7-44B0B709683A}" type="pres">
      <dgm:prSet presAssocID="{95A3F58B-7B67-4564-8A46-78825B68CE71}" presName="sibTrans" presStyleCnt="0"/>
      <dgm:spPr/>
    </dgm:pt>
    <dgm:pt modelId="{77CDDFFA-F9E1-4A22-B54C-38BE895FB1AD}" type="pres">
      <dgm:prSet presAssocID="{36876A6E-5DC6-4765-BB93-8F09626DDB9A}" presName="compNode" presStyleCnt="0"/>
      <dgm:spPr/>
    </dgm:pt>
    <dgm:pt modelId="{8CDA8DF9-4F4C-415B-B724-D0797DAA33E2}" type="pres">
      <dgm:prSet presAssocID="{36876A6E-5DC6-4765-BB93-8F09626DDB9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Tahriş edici"/>
        </a:ext>
      </dgm:extLst>
    </dgm:pt>
    <dgm:pt modelId="{FF23B996-36D7-4A15-A2F4-A8072FB739AE}" type="pres">
      <dgm:prSet presAssocID="{36876A6E-5DC6-4765-BB93-8F09626DDB9A}" presName="spaceRect" presStyleCnt="0"/>
      <dgm:spPr/>
    </dgm:pt>
    <dgm:pt modelId="{07A56D10-FA86-45EA-84D2-B5BA7B74E521}" type="pres">
      <dgm:prSet presAssocID="{36876A6E-5DC6-4765-BB93-8F09626DDB9A}" presName="textRect" presStyleLbl="revTx" presStyleIdx="3" presStyleCnt="4">
        <dgm:presLayoutVars>
          <dgm:chMax val="1"/>
          <dgm:chPref val="1"/>
        </dgm:presLayoutVars>
      </dgm:prSet>
      <dgm:spPr/>
      <dgm:t>
        <a:bodyPr/>
        <a:lstStyle/>
        <a:p>
          <a:endParaRPr lang="en-US"/>
        </a:p>
      </dgm:t>
    </dgm:pt>
  </dgm:ptLst>
  <dgm:cxnLst>
    <dgm:cxn modelId="{C9D2F106-CCD7-492F-A665-0EB1ACA418B5}" srcId="{6387233D-709A-4EF9-9F2F-85F9AE47A739}" destId="{BE34748E-5030-4F64-8576-7E22B347EE4D}" srcOrd="2" destOrd="0" parTransId="{A956BA34-E80C-433C-8B04-FB9ED5163BFB}" sibTransId="{95A3F58B-7B67-4564-8A46-78825B68CE71}"/>
    <dgm:cxn modelId="{8C0032EF-D2AC-46C7-BA64-E30F5B444F4A}" srcId="{6387233D-709A-4EF9-9F2F-85F9AE47A739}" destId="{85221DFA-9CE6-4E56-B94A-4942319EA988}" srcOrd="0" destOrd="0" parTransId="{09B83F74-3CE6-40EE-BFEC-7E57A0D0FBA6}" sibTransId="{F8BA4F6A-9C67-407B-A855-2C5CADA8AA28}"/>
    <dgm:cxn modelId="{6DD102BA-5994-42D1-915E-03F68EC07B40}" srcId="{6387233D-709A-4EF9-9F2F-85F9AE47A739}" destId="{36876A6E-5DC6-4765-BB93-8F09626DDB9A}" srcOrd="3" destOrd="0" parTransId="{249CC068-BB7E-43AF-A32D-45BE83608C3E}" sibTransId="{7DB98044-3174-4B7B-A001-C2B8BEF308C5}"/>
    <dgm:cxn modelId="{DFD34ACF-223B-4334-9D1B-1635EC9D090C}" srcId="{6387233D-709A-4EF9-9F2F-85F9AE47A739}" destId="{0B043444-FF99-4DDE-BFE4-311A75B52126}" srcOrd="1" destOrd="0" parTransId="{8AC6892B-FC5B-4636-833B-B8B24C0AC86C}" sibTransId="{B705510F-E155-41AA-8B57-291E03CB41D0}"/>
    <dgm:cxn modelId="{67D1ADBE-AD2E-4C39-BC38-53D2C60FE279}" type="presOf" srcId="{0B043444-FF99-4DDE-BFE4-311A75B52126}" destId="{DCDF3C37-B452-4A9E-B250-6F0EA67D940E}" srcOrd="0" destOrd="0" presId="urn:microsoft.com/office/officeart/2018/2/layout/IconLabelList"/>
    <dgm:cxn modelId="{CB539DDB-407C-429B-BD5A-4D7FFC826A1C}" type="presOf" srcId="{BE34748E-5030-4F64-8576-7E22B347EE4D}" destId="{185D493B-3D97-4A54-ADE3-16489AB4D311}" srcOrd="0" destOrd="0" presId="urn:microsoft.com/office/officeart/2018/2/layout/IconLabelList"/>
    <dgm:cxn modelId="{8D19531A-3326-40FC-AAE9-4D86F4FA1EAF}" type="presOf" srcId="{6387233D-709A-4EF9-9F2F-85F9AE47A739}" destId="{F10F8F38-68E4-4E2D-B52A-2F7CD9F0C420}" srcOrd="0" destOrd="0" presId="urn:microsoft.com/office/officeart/2018/2/layout/IconLabelList"/>
    <dgm:cxn modelId="{F26C6268-9B68-4BC7-8D78-140E182314B7}" type="presOf" srcId="{36876A6E-5DC6-4765-BB93-8F09626DDB9A}" destId="{07A56D10-FA86-45EA-84D2-B5BA7B74E521}" srcOrd="0" destOrd="0" presId="urn:microsoft.com/office/officeart/2018/2/layout/IconLabelList"/>
    <dgm:cxn modelId="{830E11CF-981A-4B02-BE8B-A46F59C84D44}" type="presOf" srcId="{85221DFA-9CE6-4E56-B94A-4942319EA988}" destId="{97207C71-42C7-472A-9165-816D73F5F60C}" srcOrd="0" destOrd="0" presId="urn:microsoft.com/office/officeart/2018/2/layout/IconLabelList"/>
    <dgm:cxn modelId="{85F96F8F-4A16-4701-A514-5D9F5AF49783}" type="presParOf" srcId="{F10F8F38-68E4-4E2D-B52A-2F7CD9F0C420}" destId="{507A7216-CAAF-4CF8-A642-F4C93F7AEFC1}" srcOrd="0" destOrd="0" presId="urn:microsoft.com/office/officeart/2018/2/layout/IconLabelList"/>
    <dgm:cxn modelId="{01254C5A-A6A8-492F-9A2A-426E85DEA7FB}" type="presParOf" srcId="{507A7216-CAAF-4CF8-A642-F4C93F7AEFC1}" destId="{0A984223-A445-4D7E-BFC4-41DCF81D5F6E}" srcOrd="0" destOrd="0" presId="urn:microsoft.com/office/officeart/2018/2/layout/IconLabelList"/>
    <dgm:cxn modelId="{9C323D60-3E98-4C20-8A13-97BE2FBCE0EC}" type="presParOf" srcId="{507A7216-CAAF-4CF8-A642-F4C93F7AEFC1}" destId="{48B32376-CAE9-4E66-AEF0-D77F6DEAD716}" srcOrd="1" destOrd="0" presId="urn:microsoft.com/office/officeart/2018/2/layout/IconLabelList"/>
    <dgm:cxn modelId="{DD17241A-BEE6-4DAD-92B4-014FA296A7C8}" type="presParOf" srcId="{507A7216-CAAF-4CF8-A642-F4C93F7AEFC1}" destId="{97207C71-42C7-472A-9165-816D73F5F60C}" srcOrd="2" destOrd="0" presId="urn:microsoft.com/office/officeart/2018/2/layout/IconLabelList"/>
    <dgm:cxn modelId="{E610C618-627D-4E56-ABF6-89A93398B58A}" type="presParOf" srcId="{F10F8F38-68E4-4E2D-B52A-2F7CD9F0C420}" destId="{10EB7B88-88D2-4F62-AE1C-2131F30C58E2}" srcOrd="1" destOrd="0" presId="urn:microsoft.com/office/officeart/2018/2/layout/IconLabelList"/>
    <dgm:cxn modelId="{304745DF-4BE7-4484-9357-61D8CCB61112}" type="presParOf" srcId="{F10F8F38-68E4-4E2D-B52A-2F7CD9F0C420}" destId="{61B51792-018D-4D32-9664-729E948C5877}" srcOrd="2" destOrd="0" presId="urn:microsoft.com/office/officeart/2018/2/layout/IconLabelList"/>
    <dgm:cxn modelId="{00875B81-A030-4A7F-893A-E2E8F404BF35}" type="presParOf" srcId="{61B51792-018D-4D32-9664-729E948C5877}" destId="{D13642FD-1067-49FD-ADD2-AE6E5540D0A7}" srcOrd="0" destOrd="0" presId="urn:microsoft.com/office/officeart/2018/2/layout/IconLabelList"/>
    <dgm:cxn modelId="{5B9F8864-476C-4764-AB9E-A0D196A76BCD}" type="presParOf" srcId="{61B51792-018D-4D32-9664-729E948C5877}" destId="{5B4375AA-D217-451B-8BF5-A941E795CB64}" srcOrd="1" destOrd="0" presId="urn:microsoft.com/office/officeart/2018/2/layout/IconLabelList"/>
    <dgm:cxn modelId="{714E070F-9DCB-4137-900B-4AA6A6FFC02E}" type="presParOf" srcId="{61B51792-018D-4D32-9664-729E948C5877}" destId="{DCDF3C37-B452-4A9E-B250-6F0EA67D940E}" srcOrd="2" destOrd="0" presId="urn:microsoft.com/office/officeart/2018/2/layout/IconLabelList"/>
    <dgm:cxn modelId="{70BC5F65-04BF-4FCB-88DB-D654F641BF21}" type="presParOf" srcId="{F10F8F38-68E4-4E2D-B52A-2F7CD9F0C420}" destId="{4772AA1A-D43A-4B78-8F2E-1A808E08C322}" srcOrd="3" destOrd="0" presId="urn:microsoft.com/office/officeart/2018/2/layout/IconLabelList"/>
    <dgm:cxn modelId="{57627325-B8D1-41A2-95D0-60DC615CCBFA}" type="presParOf" srcId="{F10F8F38-68E4-4E2D-B52A-2F7CD9F0C420}" destId="{B1700502-CC55-4AE3-904B-D8CAE3EC6438}" srcOrd="4" destOrd="0" presId="urn:microsoft.com/office/officeart/2018/2/layout/IconLabelList"/>
    <dgm:cxn modelId="{A592B2FE-21B7-4219-BA74-70CE67527A67}" type="presParOf" srcId="{B1700502-CC55-4AE3-904B-D8CAE3EC6438}" destId="{B3B78825-C4FA-4D4F-9D4F-B4438C8409D6}" srcOrd="0" destOrd="0" presId="urn:microsoft.com/office/officeart/2018/2/layout/IconLabelList"/>
    <dgm:cxn modelId="{F2E82E3D-A800-4E4A-ADDC-37CFBEE12CA6}" type="presParOf" srcId="{B1700502-CC55-4AE3-904B-D8CAE3EC6438}" destId="{127A288F-43F0-476B-9086-82352498D046}" srcOrd="1" destOrd="0" presId="urn:microsoft.com/office/officeart/2018/2/layout/IconLabelList"/>
    <dgm:cxn modelId="{1F0E7764-7132-4142-B9F6-60120B6D8E28}" type="presParOf" srcId="{B1700502-CC55-4AE3-904B-D8CAE3EC6438}" destId="{185D493B-3D97-4A54-ADE3-16489AB4D311}" srcOrd="2" destOrd="0" presId="urn:microsoft.com/office/officeart/2018/2/layout/IconLabelList"/>
    <dgm:cxn modelId="{59349798-E97B-4E13-BBB5-26208EACA397}" type="presParOf" srcId="{F10F8F38-68E4-4E2D-B52A-2F7CD9F0C420}" destId="{917D869B-A6BB-427E-A4B7-44B0B709683A}" srcOrd="5" destOrd="0" presId="urn:microsoft.com/office/officeart/2018/2/layout/IconLabelList"/>
    <dgm:cxn modelId="{F45DAF55-8B16-4988-A16B-ACBC4E19C268}" type="presParOf" srcId="{F10F8F38-68E4-4E2D-B52A-2F7CD9F0C420}" destId="{77CDDFFA-F9E1-4A22-B54C-38BE895FB1AD}" srcOrd="6" destOrd="0" presId="urn:microsoft.com/office/officeart/2018/2/layout/IconLabelList"/>
    <dgm:cxn modelId="{54163724-87C8-4FB8-9723-0D854B491101}" type="presParOf" srcId="{77CDDFFA-F9E1-4A22-B54C-38BE895FB1AD}" destId="{8CDA8DF9-4F4C-415B-B724-D0797DAA33E2}" srcOrd="0" destOrd="0" presId="urn:microsoft.com/office/officeart/2018/2/layout/IconLabelList"/>
    <dgm:cxn modelId="{BB3A67C2-0713-42FD-8601-C209B69A6669}" type="presParOf" srcId="{77CDDFFA-F9E1-4A22-B54C-38BE895FB1AD}" destId="{FF23B996-36D7-4A15-A2F4-A8072FB739AE}" srcOrd="1" destOrd="0" presId="urn:microsoft.com/office/officeart/2018/2/layout/IconLabelList"/>
    <dgm:cxn modelId="{FBC43860-C8C0-4237-9A38-3B6BD8890FAC}" type="presParOf" srcId="{77CDDFFA-F9E1-4A22-B54C-38BE895FB1AD}" destId="{07A56D10-FA86-45EA-84D2-B5BA7B74E52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DA5415-4D43-47A3-932E-5C90FEE637F7}"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4EA976-B23A-42F6-9619-1B0582C4B71F}">
      <dgm:prSet/>
      <dgm:spPr/>
      <dgm:t>
        <a:bodyPr/>
        <a:lstStyle/>
        <a:p>
          <a:pPr>
            <a:defRPr b="1"/>
          </a:pPr>
          <a:r>
            <a:rPr lang="en-US">
              <a:solidFill>
                <a:schemeClr val="tx1">
                  <a:lumMod val="65000"/>
                  <a:lumOff val="35000"/>
                </a:schemeClr>
              </a:solidFill>
            </a:rPr>
            <a:t>Temel </a:t>
          </a:r>
          <a:r>
            <a:rPr lang="tr-TR">
              <a:solidFill>
                <a:schemeClr val="tx1">
                  <a:lumMod val="65000"/>
                  <a:lumOff val="35000"/>
                </a:schemeClr>
              </a:solidFill>
            </a:rPr>
            <a:t>ekip</a:t>
          </a:r>
          <a:r>
            <a:rPr lang="en-US">
              <a:solidFill>
                <a:schemeClr val="tx1">
                  <a:lumMod val="65000"/>
                  <a:lumOff val="35000"/>
                </a:schemeClr>
              </a:solidFill>
            </a:rPr>
            <a:t> kuralları</a:t>
          </a:r>
          <a:r>
            <a:rPr lang="tr-TR">
              <a:solidFill>
                <a:schemeClr val="tx1">
                  <a:lumMod val="65000"/>
                  <a:lumOff val="35000"/>
                </a:schemeClr>
              </a:solidFill>
            </a:rPr>
            <a:t> belirlenmelidir:</a:t>
          </a:r>
          <a:endParaRPr lang="en-US">
            <a:solidFill>
              <a:schemeClr val="tx1">
                <a:lumMod val="65000"/>
                <a:lumOff val="35000"/>
              </a:schemeClr>
            </a:solidFill>
          </a:endParaRPr>
        </a:p>
      </dgm:t>
    </dgm:pt>
    <dgm:pt modelId="{D141B3CD-3046-4EF9-A969-51158A8D9BF9}" type="parTrans" cxnId="{EA2303B7-E2D8-4C36-A44D-37A94E3E7134}">
      <dgm:prSet/>
      <dgm:spPr/>
      <dgm:t>
        <a:bodyPr/>
        <a:lstStyle/>
        <a:p>
          <a:endParaRPr lang="en-US">
            <a:solidFill>
              <a:schemeClr val="tx1">
                <a:lumMod val="65000"/>
                <a:lumOff val="35000"/>
              </a:schemeClr>
            </a:solidFill>
          </a:endParaRPr>
        </a:p>
      </dgm:t>
    </dgm:pt>
    <dgm:pt modelId="{528084D2-3ADF-4B36-9F16-AA598EF2D261}" type="sibTrans" cxnId="{EA2303B7-E2D8-4C36-A44D-37A94E3E7134}">
      <dgm:prSet/>
      <dgm:spPr/>
      <dgm:t>
        <a:bodyPr/>
        <a:lstStyle/>
        <a:p>
          <a:endParaRPr lang="en-US">
            <a:solidFill>
              <a:schemeClr val="tx1">
                <a:lumMod val="65000"/>
                <a:lumOff val="35000"/>
              </a:schemeClr>
            </a:solidFill>
          </a:endParaRPr>
        </a:p>
      </dgm:t>
    </dgm:pt>
    <dgm:pt modelId="{E0C29B25-1DE0-41EA-95B4-0297D546698F}">
      <dgm:prSet/>
      <dgm:spPr/>
      <dgm:t>
        <a:bodyPr/>
        <a:lstStyle/>
        <a:p>
          <a:r>
            <a:rPr lang="en-US">
              <a:solidFill>
                <a:schemeClr val="tx1">
                  <a:lumMod val="65000"/>
                  <a:lumOff val="35000"/>
                </a:schemeClr>
              </a:solidFill>
            </a:rPr>
            <a:t>Açık, kararlaştırılmış </a:t>
          </a:r>
          <a:r>
            <a:rPr lang="tr-TR">
              <a:solidFill>
                <a:schemeClr val="tx1">
                  <a:lumMod val="65000"/>
                  <a:lumOff val="35000"/>
                </a:schemeClr>
              </a:solidFill>
            </a:rPr>
            <a:t>yönergeler</a:t>
          </a:r>
          <a:endParaRPr lang="en-US">
            <a:solidFill>
              <a:schemeClr val="tx1">
                <a:lumMod val="65000"/>
                <a:lumOff val="35000"/>
              </a:schemeClr>
            </a:solidFill>
          </a:endParaRPr>
        </a:p>
      </dgm:t>
    </dgm:pt>
    <dgm:pt modelId="{9AA9203A-CA1C-49DB-964D-9AFE523426EF}" type="parTrans" cxnId="{A32E8A53-C457-4EAC-9F5E-F2532D69F9A8}">
      <dgm:prSet/>
      <dgm:spPr/>
      <dgm:t>
        <a:bodyPr/>
        <a:lstStyle/>
        <a:p>
          <a:endParaRPr lang="en-US">
            <a:solidFill>
              <a:schemeClr val="tx1">
                <a:lumMod val="65000"/>
                <a:lumOff val="35000"/>
              </a:schemeClr>
            </a:solidFill>
          </a:endParaRPr>
        </a:p>
      </dgm:t>
    </dgm:pt>
    <dgm:pt modelId="{A5730503-5C8C-45E5-9EE9-8B1E192AAB93}" type="sibTrans" cxnId="{A32E8A53-C457-4EAC-9F5E-F2532D69F9A8}">
      <dgm:prSet/>
      <dgm:spPr/>
      <dgm:t>
        <a:bodyPr/>
        <a:lstStyle/>
        <a:p>
          <a:endParaRPr lang="en-US">
            <a:solidFill>
              <a:schemeClr val="tx1">
                <a:lumMod val="65000"/>
                <a:lumOff val="35000"/>
              </a:schemeClr>
            </a:solidFill>
          </a:endParaRPr>
        </a:p>
      </dgm:t>
    </dgm:pt>
    <dgm:pt modelId="{0587C67D-384E-424F-B582-6FD50E9681CC}">
      <dgm:prSet/>
      <dgm:spPr/>
      <dgm:t>
        <a:bodyPr/>
        <a:lstStyle/>
        <a:p>
          <a:r>
            <a:rPr lang="en-US">
              <a:solidFill>
                <a:schemeClr val="tx1">
                  <a:lumMod val="65000"/>
                  <a:lumOff val="35000"/>
                </a:schemeClr>
              </a:solidFill>
            </a:rPr>
            <a:t>Kabul edilebilir ve uygun davranışlar</a:t>
          </a:r>
        </a:p>
      </dgm:t>
    </dgm:pt>
    <dgm:pt modelId="{137504B6-A6FB-433D-91C3-555C6D057627}" type="parTrans" cxnId="{E8B5FF1C-E294-4596-B880-EAEBA1C37F4B}">
      <dgm:prSet/>
      <dgm:spPr/>
      <dgm:t>
        <a:bodyPr/>
        <a:lstStyle/>
        <a:p>
          <a:endParaRPr lang="en-US">
            <a:solidFill>
              <a:schemeClr val="tx1">
                <a:lumMod val="65000"/>
                <a:lumOff val="35000"/>
              </a:schemeClr>
            </a:solidFill>
          </a:endParaRPr>
        </a:p>
      </dgm:t>
    </dgm:pt>
    <dgm:pt modelId="{A04B4950-BC7A-4394-8536-669FE413C412}" type="sibTrans" cxnId="{E8B5FF1C-E294-4596-B880-EAEBA1C37F4B}">
      <dgm:prSet/>
      <dgm:spPr/>
      <dgm:t>
        <a:bodyPr/>
        <a:lstStyle/>
        <a:p>
          <a:endParaRPr lang="en-US">
            <a:solidFill>
              <a:schemeClr val="tx1">
                <a:lumMod val="65000"/>
                <a:lumOff val="35000"/>
              </a:schemeClr>
            </a:solidFill>
          </a:endParaRPr>
        </a:p>
      </dgm:t>
    </dgm:pt>
    <dgm:pt modelId="{479F1A21-F627-4E38-BE3F-D518B4E6C38A}">
      <dgm:prSet/>
      <dgm:spPr/>
      <dgm:t>
        <a:bodyPr/>
        <a:lstStyle/>
        <a:p>
          <a:r>
            <a:rPr lang="en-US">
              <a:solidFill>
                <a:schemeClr val="tx1">
                  <a:lumMod val="65000"/>
                  <a:lumOff val="35000"/>
                </a:schemeClr>
              </a:solidFill>
            </a:rPr>
            <a:t>Ekibin rutin görevleri ve prosedürler</a:t>
          </a:r>
        </a:p>
      </dgm:t>
    </dgm:pt>
    <dgm:pt modelId="{CF506606-AF9E-43FC-B626-15B0A62B6674}" type="parTrans" cxnId="{33EF1B7C-4A09-44B7-BD15-E3B5ED9C5936}">
      <dgm:prSet/>
      <dgm:spPr/>
      <dgm:t>
        <a:bodyPr/>
        <a:lstStyle/>
        <a:p>
          <a:endParaRPr lang="en-US">
            <a:solidFill>
              <a:schemeClr val="tx1">
                <a:lumMod val="65000"/>
                <a:lumOff val="35000"/>
              </a:schemeClr>
            </a:solidFill>
          </a:endParaRPr>
        </a:p>
      </dgm:t>
    </dgm:pt>
    <dgm:pt modelId="{839AC646-ACC0-440A-A892-BF2760401350}" type="sibTrans" cxnId="{33EF1B7C-4A09-44B7-BD15-E3B5ED9C5936}">
      <dgm:prSet/>
      <dgm:spPr/>
      <dgm:t>
        <a:bodyPr/>
        <a:lstStyle/>
        <a:p>
          <a:endParaRPr lang="en-US">
            <a:solidFill>
              <a:schemeClr val="tx1">
                <a:lumMod val="65000"/>
                <a:lumOff val="35000"/>
              </a:schemeClr>
            </a:solidFill>
          </a:endParaRPr>
        </a:p>
      </dgm:t>
    </dgm:pt>
    <dgm:pt modelId="{AEE828DD-7BEA-49FD-9523-845BAEE6CDFF}">
      <dgm:prSet/>
      <dgm:spPr/>
      <dgm:t>
        <a:bodyPr/>
        <a:lstStyle/>
        <a:p>
          <a:r>
            <a:rPr lang="en-US">
              <a:solidFill>
                <a:schemeClr val="tx1">
                  <a:lumMod val="65000"/>
                  <a:lumOff val="35000"/>
                </a:schemeClr>
              </a:solidFill>
            </a:rPr>
            <a:t>Verimli çalışma</a:t>
          </a:r>
          <a:r>
            <a:rPr lang="tr-TR">
              <a:solidFill>
                <a:schemeClr val="tx1">
                  <a:lumMod val="65000"/>
                  <a:lumOff val="35000"/>
                </a:schemeClr>
              </a:solidFill>
            </a:rPr>
            <a:t>ya destek olacak uygulamalar</a:t>
          </a:r>
          <a:endParaRPr lang="en-US">
            <a:solidFill>
              <a:schemeClr val="tx1">
                <a:lumMod val="65000"/>
                <a:lumOff val="35000"/>
              </a:schemeClr>
            </a:solidFill>
          </a:endParaRPr>
        </a:p>
      </dgm:t>
    </dgm:pt>
    <dgm:pt modelId="{08989C1E-7393-40B5-9914-BA240C4A5F50}" type="parTrans" cxnId="{672B1E06-2EBC-425F-A219-DAD6645DD782}">
      <dgm:prSet/>
      <dgm:spPr/>
      <dgm:t>
        <a:bodyPr/>
        <a:lstStyle/>
        <a:p>
          <a:endParaRPr lang="en-US">
            <a:solidFill>
              <a:schemeClr val="tx1">
                <a:lumMod val="65000"/>
                <a:lumOff val="35000"/>
              </a:schemeClr>
            </a:solidFill>
          </a:endParaRPr>
        </a:p>
      </dgm:t>
    </dgm:pt>
    <dgm:pt modelId="{68B84B15-A1C7-4A0B-9AA4-7ABA75B13E02}" type="sibTrans" cxnId="{672B1E06-2EBC-425F-A219-DAD6645DD782}">
      <dgm:prSet/>
      <dgm:spPr/>
      <dgm:t>
        <a:bodyPr/>
        <a:lstStyle/>
        <a:p>
          <a:endParaRPr lang="en-US">
            <a:solidFill>
              <a:schemeClr val="tx1">
                <a:lumMod val="65000"/>
                <a:lumOff val="35000"/>
              </a:schemeClr>
            </a:solidFill>
          </a:endParaRPr>
        </a:p>
      </dgm:t>
    </dgm:pt>
    <dgm:pt modelId="{8DC24DA8-0A2C-4DC5-AA66-A1FB4D263A9E}">
      <dgm:prSet/>
      <dgm:spPr/>
      <dgm:t>
        <a:bodyPr/>
        <a:lstStyle/>
        <a:p>
          <a:r>
            <a:rPr lang="tr-TR">
              <a:solidFill>
                <a:schemeClr val="tx1">
                  <a:lumMod val="65000"/>
                  <a:lumOff val="35000"/>
                </a:schemeClr>
              </a:solidFill>
            </a:rPr>
            <a:t>Başarıya ulaşmak için çalışma düzeni</a:t>
          </a:r>
          <a:endParaRPr lang="en-US">
            <a:solidFill>
              <a:schemeClr val="tx1">
                <a:lumMod val="65000"/>
                <a:lumOff val="35000"/>
              </a:schemeClr>
            </a:solidFill>
          </a:endParaRPr>
        </a:p>
      </dgm:t>
    </dgm:pt>
    <dgm:pt modelId="{AEF2EC50-7C23-4EF1-804A-9C74D8FFBC70}" type="parTrans" cxnId="{EED4A7F7-D4C8-4868-991E-D135336E0B20}">
      <dgm:prSet/>
      <dgm:spPr/>
      <dgm:t>
        <a:bodyPr/>
        <a:lstStyle/>
        <a:p>
          <a:endParaRPr lang="en-US">
            <a:solidFill>
              <a:schemeClr val="tx1">
                <a:lumMod val="65000"/>
                <a:lumOff val="35000"/>
              </a:schemeClr>
            </a:solidFill>
          </a:endParaRPr>
        </a:p>
      </dgm:t>
    </dgm:pt>
    <dgm:pt modelId="{43F149DA-84DE-49C8-AD71-D6EC2F2B1904}" type="sibTrans" cxnId="{EED4A7F7-D4C8-4868-991E-D135336E0B20}">
      <dgm:prSet/>
      <dgm:spPr/>
      <dgm:t>
        <a:bodyPr/>
        <a:lstStyle/>
        <a:p>
          <a:endParaRPr lang="en-US">
            <a:solidFill>
              <a:schemeClr val="tx1">
                <a:lumMod val="65000"/>
                <a:lumOff val="35000"/>
              </a:schemeClr>
            </a:solidFill>
          </a:endParaRPr>
        </a:p>
      </dgm:t>
    </dgm:pt>
    <dgm:pt modelId="{354BC1E4-6BB5-489F-B4C1-F7BD704C13EC}">
      <dgm:prSet/>
      <dgm:spPr/>
      <dgm:t>
        <a:bodyPr/>
        <a:lstStyle/>
        <a:p>
          <a:pPr>
            <a:defRPr b="1"/>
          </a:pPr>
          <a:r>
            <a:rPr lang="tr-TR">
              <a:solidFill>
                <a:schemeClr val="tx1">
                  <a:lumMod val="65000"/>
                  <a:lumOff val="35000"/>
                </a:schemeClr>
              </a:solidFill>
            </a:rPr>
            <a:t>Ekibin</a:t>
          </a:r>
          <a:r>
            <a:rPr lang="en-US">
              <a:solidFill>
                <a:schemeClr val="tx1">
                  <a:lumMod val="65000"/>
                  <a:lumOff val="35000"/>
                </a:schemeClr>
              </a:solidFill>
            </a:rPr>
            <a:t> temel değerler</a:t>
          </a:r>
          <a:r>
            <a:rPr lang="tr-TR">
              <a:solidFill>
                <a:schemeClr val="tx1">
                  <a:lumMod val="65000"/>
                  <a:lumOff val="35000"/>
                </a:schemeClr>
              </a:solidFill>
            </a:rPr>
            <a:t>leri:</a:t>
          </a:r>
          <a:endParaRPr lang="en-US">
            <a:solidFill>
              <a:schemeClr val="tx1">
                <a:lumMod val="65000"/>
                <a:lumOff val="35000"/>
              </a:schemeClr>
            </a:solidFill>
          </a:endParaRPr>
        </a:p>
      </dgm:t>
    </dgm:pt>
    <dgm:pt modelId="{77A9A15C-5634-4514-AA99-D51271D1B01B}" type="parTrans" cxnId="{7D7DAB66-2553-46EB-AE57-8C69484750BF}">
      <dgm:prSet/>
      <dgm:spPr/>
      <dgm:t>
        <a:bodyPr/>
        <a:lstStyle/>
        <a:p>
          <a:endParaRPr lang="en-US">
            <a:solidFill>
              <a:schemeClr val="tx1">
                <a:lumMod val="65000"/>
                <a:lumOff val="35000"/>
              </a:schemeClr>
            </a:solidFill>
          </a:endParaRPr>
        </a:p>
      </dgm:t>
    </dgm:pt>
    <dgm:pt modelId="{744CC8C0-ABF4-4815-AEA4-791428C65E43}" type="sibTrans" cxnId="{7D7DAB66-2553-46EB-AE57-8C69484750BF}">
      <dgm:prSet/>
      <dgm:spPr/>
      <dgm:t>
        <a:bodyPr/>
        <a:lstStyle/>
        <a:p>
          <a:endParaRPr lang="en-US">
            <a:solidFill>
              <a:schemeClr val="tx1">
                <a:lumMod val="65000"/>
                <a:lumOff val="35000"/>
              </a:schemeClr>
            </a:solidFill>
          </a:endParaRPr>
        </a:p>
      </dgm:t>
    </dgm:pt>
    <dgm:pt modelId="{FAE111B9-D779-4CE0-B94A-39E091C102F7}">
      <dgm:prSet/>
      <dgm:spPr/>
      <dgm:t>
        <a:bodyPr/>
        <a:lstStyle/>
        <a:p>
          <a:r>
            <a:rPr lang="en-US">
              <a:solidFill>
                <a:schemeClr val="tx1">
                  <a:lumMod val="65000"/>
                  <a:lumOff val="35000"/>
                </a:schemeClr>
              </a:solidFill>
            </a:rPr>
            <a:t>Dürüstlük</a:t>
          </a:r>
        </a:p>
      </dgm:t>
    </dgm:pt>
    <dgm:pt modelId="{674160AE-8C62-496B-B45E-D54C56F3B3B4}" type="parTrans" cxnId="{D6ED6904-686C-4E99-91AE-79E169B0E6F4}">
      <dgm:prSet/>
      <dgm:spPr/>
      <dgm:t>
        <a:bodyPr/>
        <a:lstStyle/>
        <a:p>
          <a:endParaRPr lang="en-US">
            <a:solidFill>
              <a:schemeClr val="tx1">
                <a:lumMod val="65000"/>
                <a:lumOff val="35000"/>
              </a:schemeClr>
            </a:solidFill>
          </a:endParaRPr>
        </a:p>
      </dgm:t>
    </dgm:pt>
    <dgm:pt modelId="{62C2E63F-BE08-4879-A6C0-AF6755781CE6}" type="sibTrans" cxnId="{D6ED6904-686C-4E99-91AE-79E169B0E6F4}">
      <dgm:prSet/>
      <dgm:spPr/>
      <dgm:t>
        <a:bodyPr/>
        <a:lstStyle/>
        <a:p>
          <a:endParaRPr lang="en-US">
            <a:solidFill>
              <a:schemeClr val="tx1">
                <a:lumMod val="65000"/>
                <a:lumOff val="35000"/>
              </a:schemeClr>
            </a:solidFill>
          </a:endParaRPr>
        </a:p>
      </dgm:t>
    </dgm:pt>
    <dgm:pt modelId="{D32EF1DE-C43E-4B05-BD18-4208300372C5}">
      <dgm:prSet/>
      <dgm:spPr/>
      <dgm:t>
        <a:bodyPr/>
        <a:lstStyle/>
        <a:p>
          <a:r>
            <a:rPr lang="en-US">
              <a:solidFill>
                <a:schemeClr val="tx1">
                  <a:lumMod val="65000"/>
                  <a:lumOff val="35000"/>
                </a:schemeClr>
              </a:solidFill>
            </a:rPr>
            <a:t>Adalet</a:t>
          </a:r>
          <a:r>
            <a:rPr lang="tr-TR">
              <a:solidFill>
                <a:schemeClr val="tx1">
                  <a:lumMod val="65000"/>
                  <a:lumOff val="35000"/>
                </a:schemeClr>
              </a:solidFill>
            </a:rPr>
            <a:t>/Hakkaniyet</a:t>
          </a:r>
          <a:endParaRPr lang="en-US">
            <a:solidFill>
              <a:schemeClr val="tx1">
                <a:lumMod val="65000"/>
                <a:lumOff val="35000"/>
              </a:schemeClr>
            </a:solidFill>
          </a:endParaRPr>
        </a:p>
      </dgm:t>
    </dgm:pt>
    <dgm:pt modelId="{2F937EBD-0E96-4E4E-9A26-13208FD7ECF0}" type="parTrans" cxnId="{E8B88ADF-E7CF-496E-88B0-AD2C74D653E6}">
      <dgm:prSet/>
      <dgm:spPr/>
      <dgm:t>
        <a:bodyPr/>
        <a:lstStyle/>
        <a:p>
          <a:endParaRPr lang="en-US">
            <a:solidFill>
              <a:schemeClr val="tx1">
                <a:lumMod val="65000"/>
                <a:lumOff val="35000"/>
              </a:schemeClr>
            </a:solidFill>
          </a:endParaRPr>
        </a:p>
      </dgm:t>
    </dgm:pt>
    <dgm:pt modelId="{28F99763-5435-4656-9FAB-C8DF90AAC3C2}" type="sibTrans" cxnId="{E8B88ADF-E7CF-496E-88B0-AD2C74D653E6}">
      <dgm:prSet/>
      <dgm:spPr/>
      <dgm:t>
        <a:bodyPr/>
        <a:lstStyle/>
        <a:p>
          <a:endParaRPr lang="en-US">
            <a:solidFill>
              <a:schemeClr val="tx1">
                <a:lumMod val="65000"/>
                <a:lumOff val="35000"/>
              </a:schemeClr>
            </a:solidFill>
          </a:endParaRPr>
        </a:p>
      </dgm:t>
    </dgm:pt>
    <dgm:pt modelId="{9EA0B36C-4A35-48EE-8873-A3A740E4F407}">
      <dgm:prSet/>
      <dgm:spPr/>
      <dgm:t>
        <a:bodyPr/>
        <a:lstStyle/>
        <a:p>
          <a:r>
            <a:rPr lang="en-US">
              <a:solidFill>
                <a:schemeClr val="tx1">
                  <a:lumMod val="65000"/>
                  <a:lumOff val="35000"/>
                </a:schemeClr>
              </a:solidFill>
            </a:rPr>
            <a:t>Programa bağlılık</a:t>
          </a:r>
        </a:p>
      </dgm:t>
    </dgm:pt>
    <dgm:pt modelId="{0E7B7C55-FA0B-4168-8E30-155F20127E44}" type="parTrans" cxnId="{81B021FF-8A8E-44B5-A948-8657B9AF79B2}">
      <dgm:prSet/>
      <dgm:spPr/>
      <dgm:t>
        <a:bodyPr/>
        <a:lstStyle/>
        <a:p>
          <a:endParaRPr lang="en-US">
            <a:solidFill>
              <a:schemeClr val="tx1">
                <a:lumMod val="65000"/>
                <a:lumOff val="35000"/>
              </a:schemeClr>
            </a:solidFill>
          </a:endParaRPr>
        </a:p>
      </dgm:t>
    </dgm:pt>
    <dgm:pt modelId="{54EADF36-EFC7-4A5B-B3DE-0429BD203B1B}" type="sibTrans" cxnId="{81B021FF-8A8E-44B5-A948-8657B9AF79B2}">
      <dgm:prSet/>
      <dgm:spPr/>
      <dgm:t>
        <a:bodyPr/>
        <a:lstStyle/>
        <a:p>
          <a:endParaRPr lang="en-US">
            <a:solidFill>
              <a:schemeClr val="tx1">
                <a:lumMod val="65000"/>
                <a:lumOff val="35000"/>
              </a:schemeClr>
            </a:solidFill>
          </a:endParaRPr>
        </a:p>
      </dgm:t>
    </dgm:pt>
    <dgm:pt modelId="{07CA02E9-653E-4BA5-B651-D2D5F6FBEEDB}">
      <dgm:prSet/>
      <dgm:spPr/>
      <dgm:t>
        <a:bodyPr/>
        <a:lstStyle/>
        <a:p>
          <a:r>
            <a:rPr lang="en-US">
              <a:solidFill>
                <a:schemeClr val="tx1">
                  <a:lumMod val="65000"/>
                  <a:lumOff val="35000"/>
                </a:schemeClr>
              </a:solidFill>
            </a:rPr>
            <a:t>Kişisel güven</a:t>
          </a:r>
        </a:p>
      </dgm:t>
    </dgm:pt>
    <dgm:pt modelId="{B510FC7D-3998-451C-8B08-B9CD9F0CBF1C}" type="parTrans" cxnId="{BD9D5A2A-9246-4616-A4A2-B8A3DD22D358}">
      <dgm:prSet/>
      <dgm:spPr/>
      <dgm:t>
        <a:bodyPr/>
        <a:lstStyle/>
        <a:p>
          <a:endParaRPr lang="en-US">
            <a:solidFill>
              <a:schemeClr val="tx1">
                <a:lumMod val="65000"/>
                <a:lumOff val="35000"/>
              </a:schemeClr>
            </a:solidFill>
          </a:endParaRPr>
        </a:p>
      </dgm:t>
    </dgm:pt>
    <dgm:pt modelId="{866CBD96-068A-43E0-8381-C06EEC0A3327}" type="sibTrans" cxnId="{BD9D5A2A-9246-4616-A4A2-B8A3DD22D358}">
      <dgm:prSet/>
      <dgm:spPr/>
      <dgm:t>
        <a:bodyPr/>
        <a:lstStyle/>
        <a:p>
          <a:endParaRPr lang="en-US">
            <a:solidFill>
              <a:schemeClr val="tx1">
                <a:lumMod val="65000"/>
                <a:lumOff val="35000"/>
              </a:schemeClr>
            </a:solidFill>
          </a:endParaRPr>
        </a:p>
      </dgm:t>
    </dgm:pt>
    <dgm:pt modelId="{976B78E3-16B1-4184-97F1-DC9A4521D711}" type="pres">
      <dgm:prSet presAssocID="{60DA5415-4D43-47A3-932E-5C90FEE637F7}" presName="root" presStyleCnt="0">
        <dgm:presLayoutVars>
          <dgm:dir/>
          <dgm:resizeHandles val="exact"/>
        </dgm:presLayoutVars>
      </dgm:prSet>
      <dgm:spPr/>
      <dgm:t>
        <a:bodyPr/>
        <a:lstStyle/>
        <a:p>
          <a:endParaRPr lang="en-US"/>
        </a:p>
      </dgm:t>
    </dgm:pt>
    <dgm:pt modelId="{A936B3D0-B047-4067-BF9C-E10F52465473}" type="pres">
      <dgm:prSet presAssocID="{7A4EA976-B23A-42F6-9619-1B0582C4B71F}" presName="compNode" presStyleCnt="0"/>
      <dgm:spPr/>
    </dgm:pt>
    <dgm:pt modelId="{E21CBC71-0681-4A6B-9FF2-0DF63624A4A8}" type="pres">
      <dgm:prSet presAssocID="{7A4EA976-B23A-42F6-9619-1B0582C4B7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nay işareti"/>
        </a:ext>
      </dgm:extLst>
    </dgm:pt>
    <dgm:pt modelId="{8023C28C-44E6-48CB-A11F-43E31281EBF2}" type="pres">
      <dgm:prSet presAssocID="{7A4EA976-B23A-42F6-9619-1B0582C4B71F}" presName="iconSpace" presStyleCnt="0"/>
      <dgm:spPr/>
    </dgm:pt>
    <dgm:pt modelId="{D4414F79-5CF4-4FF9-A811-0C6DF7C43858}" type="pres">
      <dgm:prSet presAssocID="{7A4EA976-B23A-42F6-9619-1B0582C4B71F}" presName="parTx" presStyleLbl="revTx" presStyleIdx="0" presStyleCnt="4">
        <dgm:presLayoutVars>
          <dgm:chMax val="0"/>
          <dgm:chPref val="0"/>
        </dgm:presLayoutVars>
      </dgm:prSet>
      <dgm:spPr/>
      <dgm:t>
        <a:bodyPr/>
        <a:lstStyle/>
        <a:p>
          <a:endParaRPr lang="en-US"/>
        </a:p>
      </dgm:t>
    </dgm:pt>
    <dgm:pt modelId="{D9D5D06C-BF3E-4252-BFD7-D0B8813C94D8}" type="pres">
      <dgm:prSet presAssocID="{7A4EA976-B23A-42F6-9619-1B0582C4B71F}" presName="txSpace" presStyleCnt="0"/>
      <dgm:spPr/>
    </dgm:pt>
    <dgm:pt modelId="{ED81B838-2B9F-49A5-8CD6-1FEA5250E8AB}" type="pres">
      <dgm:prSet presAssocID="{7A4EA976-B23A-42F6-9619-1B0582C4B71F}" presName="desTx" presStyleLbl="revTx" presStyleIdx="1" presStyleCnt="4">
        <dgm:presLayoutVars/>
      </dgm:prSet>
      <dgm:spPr/>
      <dgm:t>
        <a:bodyPr/>
        <a:lstStyle/>
        <a:p>
          <a:endParaRPr lang="en-US"/>
        </a:p>
      </dgm:t>
    </dgm:pt>
    <dgm:pt modelId="{5C57F898-6B1C-4A15-A5FC-DB4605472538}" type="pres">
      <dgm:prSet presAssocID="{528084D2-3ADF-4B36-9F16-AA598EF2D261}" presName="sibTrans" presStyleCnt="0"/>
      <dgm:spPr/>
    </dgm:pt>
    <dgm:pt modelId="{B9B9405D-2505-43C2-AAC3-1AD7A78B17EC}" type="pres">
      <dgm:prSet presAssocID="{354BC1E4-6BB5-489F-B4C1-F7BD704C13EC}" presName="compNode" presStyleCnt="0"/>
      <dgm:spPr/>
    </dgm:pt>
    <dgm:pt modelId="{C392B08E-255A-435E-845B-263A5A557298}" type="pres">
      <dgm:prSet presAssocID="{354BC1E4-6BB5-489F-B4C1-F7BD704C13E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kalaşma"/>
        </a:ext>
      </dgm:extLst>
    </dgm:pt>
    <dgm:pt modelId="{F834B641-2CDE-4BB1-94C2-ABB190378B70}" type="pres">
      <dgm:prSet presAssocID="{354BC1E4-6BB5-489F-B4C1-F7BD704C13EC}" presName="iconSpace" presStyleCnt="0"/>
      <dgm:spPr/>
    </dgm:pt>
    <dgm:pt modelId="{20138B70-8CD0-4586-92FA-3BDC6F03AA07}" type="pres">
      <dgm:prSet presAssocID="{354BC1E4-6BB5-489F-B4C1-F7BD704C13EC}" presName="parTx" presStyleLbl="revTx" presStyleIdx="2" presStyleCnt="4">
        <dgm:presLayoutVars>
          <dgm:chMax val="0"/>
          <dgm:chPref val="0"/>
        </dgm:presLayoutVars>
      </dgm:prSet>
      <dgm:spPr/>
      <dgm:t>
        <a:bodyPr/>
        <a:lstStyle/>
        <a:p>
          <a:endParaRPr lang="en-US"/>
        </a:p>
      </dgm:t>
    </dgm:pt>
    <dgm:pt modelId="{BBBEF286-5C91-406A-847E-DD31C815E5A9}" type="pres">
      <dgm:prSet presAssocID="{354BC1E4-6BB5-489F-B4C1-F7BD704C13EC}" presName="txSpace" presStyleCnt="0"/>
      <dgm:spPr/>
    </dgm:pt>
    <dgm:pt modelId="{EBD51F3F-2855-478E-96E1-9D74EE02B2AA}" type="pres">
      <dgm:prSet presAssocID="{354BC1E4-6BB5-489F-B4C1-F7BD704C13EC}" presName="desTx" presStyleLbl="revTx" presStyleIdx="3" presStyleCnt="4">
        <dgm:presLayoutVars/>
      </dgm:prSet>
      <dgm:spPr/>
      <dgm:t>
        <a:bodyPr/>
        <a:lstStyle/>
        <a:p>
          <a:endParaRPr lang="en-US"/>
        </a:p>
      </dgm:t>
    </dgm:pt>
  </dgm:ptLst>
  <dgm:cxnLst>
    <dgm:cxn modelId="{672B1E06-2EBC-425F-A219-DAD6645DD782}" srcId="{7A4EA976-B23A-42F6-9619-1B0582C4B71F}" destId="{AEE828DD-7BEA-49FD-9523-845BAEE6CDFF}" srcOrd="3" destOrd="0" parTransId="{08989C1E-7393-40B5-9914-BA240C4A5F50}" sibTransId="{68B84B15-A1C7-4A0B-9AA4-7ABA75B13E02}"/>
    <dgm:cxn modelId="{A1E44F1D-722B-4EA3-AEC6-3553F8070E42}" type="presOf" srcId="{E0C29B25-1DE0-41EA-95B4-0297D546698F}" destId="{ED81B838-2B9F-49A5-8CD6-1FEA5250E8AB}" srcOrd="0" destOrd="0" presId="urn:microsoft.com/office/officeart/2018/5/layout/CenteredIconLabelDescriptionList"/>
    <dgm:cxn modelId="{C07D2C57-2635-45B8-AF19-59E0377E4C70}" type="presOf" srcId="{0587C67D-384E-424F-B582-6FD50E9681CC}" destId="{ED81B838-2B9F-49A5-8CD6-1FEA5250E8AB}" srcOrd="0" destOrd="1" presId="urn:microsoft.com/office/officeart/2018/5/layout/CenteredIconLabelDescriptionList"/>
    <dgm:cxn modelId="{A32E8A53-C457-4EAC-9F5E-F2532D69F9A8}" srcId="{7A4EA976-B23A-42F6-9619-1B0582C4B71F}" destId="{E0C29B25-1DE0-41EA-95B4-0297D546698F}" srcOrd="0" destOrd="0" parTransId="{9AA9203A-CA1C-49DB-964D-9AFE523426EF}" sibTransId="{A5730503-5C8C-45E5-9EE9-8B1E192AAB93}"/>
    <dgm:cxn modelId="{33EF1B7C-4A09-44B7-BD15-E3B5ED9C5936}" srcId="{7A4EA976-B23A-42F6-9619-1B0582C4B71F}" destId="{479F1A21-F627-4E38-BE3F-D518B4E6C38A}" srcOrd="2" destOrd="0" parTransId="{CF506606-AF9E-43FC-B626-15B0A62B6674}" sibTransId="{839AC646-ACC0-440A-A892-BF2760401350}"/>
    <dgm:cxn modelId="{71E2E260-2323-432A-91F9-34CEC53B3824}" type="presOf" srcId="{9EA0B36C-4A35-48EE-8873-A3A740E4F407}" destId="{EBD51F3F-2855-478E-96E1-9D74EE02B2AA}" srcOrd="0" destOrd="2" presId="urn:microsoft.com/office/officeart/2018/5/layout/CenteredIconLabelDescriptionList"/>
    <dgm:cxn modelId="{E5DB5644-A55A-447B-8988-8BC2B4227048}" type="presOf" srcId="{7A4EA976-B23A-42F6-9619-1B0582C4B71F}" destId="{D4414F79-5CF4-4FF9-A811-0C6DF7C43858}" srcOrd="0" destOrd="0" presId="urn:microsoft.com/office/officeart/2018/5/layout/CenteredIconLabelDescriptionList"/>
    <dgm:cxn modelId="{561BF9B9-9119-4FDB-89E2-FF178DEDA2E8}" type="presOf" srcId="{D32EF1DE-C43E-4B05-BD18-4208300372C5}" destId="{EBD51F3F-2855-478E-96E1-9D74EE02B2AA}" srcOrd="0" destOrd="1" presId="urn:microsoft.com/office/officeart/2018/5/layout/CenteredIconLabelDescriptionList"/>
    <dgm:cxn modelId="{7D7DAB66-2553-46EB-AE57-8C69484750BF}" srcId="{60DA5415-4D43-47A3-932E-5C90FEE637F7}" destId="{354BC1E4-6BB5-489F-B4C1-F7BD704C13EC}" srcOrd="1" destOrd="0" parTransId="{77A9A15C-5634-4514-AA99-D51271D1B01B}" sibTransId="{744CC8C0-ABF4-4815-AEA4-791428C65E43}"/>
    <dgm:cxn modelId="{8D4F7FCD-FF7A-49EB-92E3-7378E522ECF3}" type="presOf" srcId="{479F1A21-F627-4E38-BE3F-D518B4E6C38A}" destId="{ED81B838-2B9F-49A5-8CD6-1FEA5250E8AB}" srcOrd="0" destOrd="2" presId="urn:microsoft.com/office/officeart/2018/5/layout/CenteredIconLabelDescriptionList"/>
    <dgm:cxn modelId="{EED4A7F7-D4C8-4868-991E-D135336E0B20}" srcId="{7A4EA976-B23A-42F6-9619-1B0582C4B71F}" destId="{8DC24DA8-0A2C-4DC5-AA66-A1FB4D263A9E}" srcOrd="4" destOrd="0" parTransId="{AEF2EC50-7C23-4EF1-804A-9C74D8FFBC70}" sibTransId="{43F149DA-84DE-49C8-AD71-D6EC2F2B1904}"/>
    <dgm:cxn modelId="{E8B5FF1C-E294-4596-B880-EAEBA1C37F4B}" srcId="{7A4EA976-B23A-42F6-9619-1B0582C4B71F}" destId="{0587C67D-384E-424F-B582-6FD50E9681CC}" srcOrd="1" destOrd="0" parTransId="{137504B6-A6FB-433D-91C3-555C6D057627}" sibTransId="{A04B4950-BC7A-4394-8536-669FE413C412}"/>
    <dgm:cxn modelId="{3ABD4E9C-8FFB-41DB-BA79-327C0084E7EB}" type="presOf" srcId="{FAE111B9-D779-4CE0-B94A-39E091C102F7}" destId="{EBD51F3F-2855-478E-96E1-9D74EE02B2AA}" srcOrd="0" destOrd="0" presId="urn:microsoft.com/office/officeart/2018/5/layout/CenteredIconLabelDescriptionList"/>
    <dgm:cxn modelId="{BD9D5A2A-9246-4616-A4A2-B8A3DD22D358}" srcId="{354BC1E4-6BB5-489F-B4C1-F7BD704C13EC}" destId="{07CA02E9-653E-4BA5-B651-D2D5F6FBEEDB}" srcOrd="3" destOrd="0" parTransId="{B510FC7D-3998-451C-8B08-B9CD9F0CBF1C}" sibTransId="{866CBD96-068A-43E0-8381-C06EEC0A3327}"/>
    <dgm:cxn modelId="{0539DF12-9507-4C6D-8CDC-4AA18BDF4FD9}" type="presOf" srcId="{AEE828DD-7BEA-49FD-9523-845BAEE6CDFF}" destId="{ED81B838-2B9F-49A5-8CD6-1FEA5250E8AB}" srcOrd="0" destOrd="3" presId="urn:microsoft.com/office/officeart/2018/5/layout/CenteredIconLabelDescriptionList"/>
    <dgm:cxn modelId="{EA2303B7-E2D8-4C36-A44D-37A94E3E7134}" srcId="{60DA5415-4D43-47A3-932E-5C90FEE637F7}" destId="{7A4EA976-B23A-42F6-9619-1B0582C4B71F}" srcOrd="0" destOrd="0" parTransId="{D141B3CD-3046-4EF9-A969-51158A8D9BF9}" sibTransId="{528084D2-3ADF-4B36-9F16-AA598EF2D261}"/>
    <dgm:cxn modelId="{81B021FF-8A8E-44B5-A948-8657B9AF79B2}" srcId="{354BC1E4-6BB5-489F-B4C1-F7BD704C13EC}" destId="{9EA0B36C-4A35-48EE-8873-A3A740E4F407}" srcOrd="2" destOrd="0" parTransId="{0E7B7C55-FA0B-4168-8E30-155F20127E44}" sibTransId="{54EADF36-EFC7-4A5B-B3DE-0429BD203B1B}"/>
    <dgm:cxn modelId="{F9C0E4D8-C485-4658-906C-07C9F019F0F3}" type="presOf" srcId="{8DC24DA8-0A2C-4DC5-AA66-A1FB4D263A9E}" destId="{ED81B838-2B9F-49A5-8CD6-1FEA5250E8AB}" srcOrd="0" destOrd="4" presId="urn:microsoft.com/office/officeart/2018/5/layout/CenteredIconLabelDescriptionList"/>
    <dgm:cxn modelId="{E8B88ADF-E7CF-496E-88B0-AD2C74D653E6}" srcId="{354BC1E4-6BB5-489F-B4C1-F7BD704C13EC}" destId="{D32EF1DE-C43E-4B05-BD18-4208300372C5}" srcOrd="1" destOrd="0" parTransId="{2F937EBD-0E96-4E4E-9A26-13208FD7ECF0}" sibTransId="{28F99763-5435-4656-9FAB-C8DF90AAC3C2}"/>
    <dgm:cxn modelId="{248FB934-20F0-426E-BEEE-DE7D0DA6312C}" type="presOf" srcId="{60DA5415-4D43-47A3-932E-5C90FEE637F7}" destId="{976B78E3-16B1-4184-97F1-DC9A4521D711}" srcOrd="0" destOrd="0" presId="urn:microsoft.com/office/officeart/2018/5/layout/CenteredIconLabelDescriptionList"/>
    <dgm:cxn modelId="{D6ED6904-686C-4E99-91AE-79E169B0E6F4}" srcId="{354BC1E4-6BB5-489F-B4C1-F7BD704C13EC}" destId="{FAE111B9-D779-4CE0-B94A-39E091C102F7}" srcOrd="0" destOrd="0" parTransId="{674160AE-8C62-496B-B45E-D54C56F3B3B4}" sibTransId="{62C2E63F-BE08-4879-A6C0-AF6755781CE6}"/>
    <dgm:cxn modelId="{A65079BB-FB44-4B77-B0F9-0CA10E37C0A6}" type="presOf" srcId="{354BC1E4-6BB5-489F-B4C1-F7BD704C13EC}" destId="{20138B70-8CD0-4586-92FA-3BDC6F03AA07}" srcOrd="0" destOrd="0" presId="urn:microsoft.com/office/officeart/2018/5/layout/CenteredIconLabelDescriptionList"/>
    <dgm:cxn modelId="{018CCD53-1140-448C-90BE-6EC85AD8A655}" type="presOf" srcId="{07CA02E9-653E-4BA5-B651-D2D5F6FBEEDB}" destId="{EBD51F3F-2855-478E-96E1-9D74EE02B2AA}" srcOrd="0" destOrd="3" presId="urn:microsoft.com/office/officeart/2018/5/layout/CenteredIconLabelDescriptionList"/>
    <dgm:cxn modelId="{C011383A-8020-4263-9820-31C037889A57}" type="presParOf" srcId="{976B78E3-16B1-4184-97F1-DC9A4521D711}" destId="{A936B3D0-B047-4067-BF9C-E10F52465473}" srcOrd="0" destOrd="0" presId="urn:microsoft.com/office/officeart/2018/5/layout/CenteredIconLabelDescriptionList"/>
    <dgm:cxn modelId="{7F6102B4-513D-4409-A20B-FE6B3ABB793E}" type="presParOf" srcId="{A936B3D0-B047-4067-BF9C-E10F52465473}" destId="{E21CBC71-0681-4A6B-9FF2-0DF63624A4A8}" srcOrd="0" destOrd="0" presId="urn:microsoft.com/office/officeart/2018/5/layout/CenteredIconLabelDescriptionList"/>
    <dgm:cxn modelId="{FB1084EE-DA42-4CE6-A658-3F6A0C81F1FE}" type="presParOf" srcId="{A936B3D0-B047-4067-BF9C-E10F52465473}" destId="{8023C28C-44E6-48CB-A11F-43E31281EBF2}" srcOrd="1" destOrd="0" presId="urn:microsoft.com/office/officeart/2018/5/layout/CenteredIconLabelDescriptionList"/>
    <dgm:cxn modelId="{5B9B9158-1FAD-455E-BAF5-B60BD9EDE563}" type="presParOf" srcId="{A936B3D0-B047-4067-BF9C-E10F52465473}" destId="{D4414F79-5CF4-4FF9-A811-0C6DF7C43858}" srcOrd="2" destOrd="0" presId="urn:microsoft.com/office/officeart/2018/5/layout/CenteredIconLabelDescriptionList"/>
    <dgm:cxn modelId="{265EBEC6-1492-4CC0-8043-2320B70C5286}" type="presParOf" srcId="{A936B3D0-B047-4067-BF9C-E10F52465473}" destId="{D9D5D06C-BF3E-4252-BFD7-D0B8813C94D8}" srcOrd="3" destOrd="0" presId="urn:microsoft.com/office/officeart/2018/5/layout/CenteredIconLabelDescriptionList"/>
    <dgm:cxn modelId="{0F6905D4-2BFE-46B6-BDE9-BC357A459BB4}" type="presParOf" srcId="{A936B3D0-B047-4067-BF9C-E10F52465473}" destId="{ED81B838-2B9F-49A5-8CD6-1FEA5250E8AB}" srcOrd="4" destOrd="0" presId="urn:microsoft.com/office/officeart/2018/5/layout/CenteredIconLabelDescriptionList"/>
    <dgm:cxn modelId="{15C311F0-8CE0-4730-96B7-69B445DB7325}" type="presParOf" srcId="{976B78E3-16B1-4184-97F1-DC9A4521D711}" destId="{5C57F898-6B1C-4A15-A5FC-DB4605472538}" srcOrd="1" destOrd="0" presId="urn:microsoft.com/office/officeart/2018/5/layout/CenteredIconLabelDescriptionList"/>
    <dgm:cxn modelId="{069AFBDC-50D9-45FB-8633-B484B83748F3}" type="presParOf" srcId="{976B78E3-16B1-4184-97F1-DC9A4521D711}" destId="{B9B9405D-2505-43C2-AAC3-1AD7A78B17EC}" srcOrd="2" destOrd="0" presId="urn:microsoft.com/office/officeart/2018/5/layout/CenteredIconLabelDescriptionList"/>
    <dgm:cxn modelId="{2F6168B6-2456-447D-B547-4D7FF4A039F3}" type="presParOf" srcId="{B9B9405D-2505-43C2-AAC3-1AD7A78B17EC}" destId="{C392B08E-255A-435E-845B-263A5A557298}" srcOrd="0" destOrd="0" presId="urn:microsoft.com/office/officeart/2018/5/layout/CenteredIconLabelDescriptionList"/>
    <dgm:cxn modelId="{9A40183F-F65A-4B10-98E3-25A67303A564}" type="presParOf" srcId="{B9B9405D-2505-43C2-AAC3-1AD7A78B17EC}" destId="{F834B641-2CDE-4BB1-94C2-ABB190378B70}" srcOrd="1" destOrd="0" presId="urn:microsoft.com/office/officeart/2018/5/layout/CenteredIconLabelDescriptionList"/>
    <dgm:cxn modelId="{F8D161E8-51C1-475E-AE7C-5668B712325E}" type="presParOf" srcId="{B9B9405D-2505-43C2-AAC3-1AD7A78B17EC}" destId="{20138B70-8CD0-4586-92FA-3BDC6F03AA07}" srcOrd="2" destOrd="0" presId="urn:microsoft.com/office/officeart/2018/5/layout/CenteredIconLabelDescriptionList"/>
    <dgm:cxn modelId="{B9BF6F12-4D78-4BEB-81D5-B49355498CDA}" type="presParOf" srcId="{B9B9405D-2505-43C2-AAC3-1AD7A78B17EC}" destId="{BBBEF286-5C91-406A-847E-DD31C815E5A9}" srcOrd="3" destOrd="0" presId="urn:microsoft.com/office/officeart/2018/5/layout/CenteredIconLabelDescriptionList"/>
    <dgm:cxn modelId="{28D85975-7893-465F-8EBA-4A165F1D6677}" type="presParOf" srcId="{B9B9405D-2505-43C2-AAC3-1AD7A78B17EC}" destId="{EBD51F3F-2855-478E-96E1-9D74EE02B2AA}"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B0C8AB-5EF1-4749-B5F6-53420F6614D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900481B-386A-43C2-A4C4-89A4B83F22BC}">
      <dgm:prSet/>
      <dgm:spPr/>
      <dgm:t>
        <a:bodyPr/>
        <a:lstStyle/>
        <a:p>
          <a:r>
            <a:rPr lang="tr-TR" dirty="0"/>
            <a:t>Ana fikir ve iletmek istediğini mesaja odaklanın </a:t>
          </a:r>
          <a:endParaRPr lang="en-US" dirty="0"/>
        </a:p>
      </dgm:t>
    </dgm:pt>
    <dgm:pt modelId="{2EDCE9B5-EF1C-4525-A14A-40D6EEB46229}" type="parTrans" cxnId="{DE8EF3D0-9A22-4954-86E9-EF32679AEDE2}">
      <dgm:prSet/>
      <dgm:spPr/>
      <dgm:t>
        <a:bodyPr/>
        <a:lstStyle/>
        <a:p>
          <a:endParaRPr lang="en-US"/>
        </a:p>
      </dgm:t>
    </dgm:pt>
    <dgm:pt modelId="{6BE2AB54-C7F2-48CC-A073-2EED183DE7AE}" type="sibTrans" cxnId="{DE8EF3D0-9A22-4954-86E9-EF32679AEDE2}">
      <dgm:prSet/>
      <dgm:spPr/>
      <dgm:t>
        <a:bodyPr/>
        <a:lstStyle/>
        <a:p>
          <a:endParaRPr lang="en-US"/>
        </a:p>
      </dgm:t>
    </dgm:pt>
    <dgm:pt modelId="{1A7EDE84-8B6B-4704-B9C0-3DE59674D0D6}">
      <dgm:prSet/>
      <dgm:spPr/>
      <dgm:t>
        <a:bodyPr/>
        <a:lstStyle/>
        <a:p>
          <a:r>
            <a:rPr lang="tr-TR" dirty="0"/>
            <a:t>Ana fikir ve 3 destekleyici mesaj belirleyin</a:t>
          </a:r>
          <a:endParaRPr lang="en-US" dirty="0"/>
        </a:p>
      </dgm:t>
    </dgm:pt>
    <dgm:pt modelId="{7EB98EA3-3255-47B5-B067-9B5D05F45964}" type="parTrans" cxnId="{B926B55E-EB62-44F6-9C64-B3CE1D31CB28}">
      <dgm:prSet/>
      <dgm:spPr/>
      <dgm:t>
        <a:bodyPr/>
        <a:lstStyle/>
        <a:p>
          <a:endParaRPr lang="en-US"/>
        </a:p>
      </dgm:t>
    </dgm:pt>
    <dgm:pt modelId="{82D6FC85-4DB1-4EB9-9EA4-157178BB237B}" type="sibTrans" cxnId="{B926B55E-EB62-44F6-9C64-B3CE1D31CB28}">
      <dgm:prSet/>
      <dgm:spPr/>
      <dgm:t>
        <a:bodyPr/>
        <a:lstStyle/>
        <a:p>
          <a:endParaRPr lang="en-US"/>
        </a:p>
      </dgm:t>
    </dgm:pt>
    <dgm:pt modelId="{6FE64E6E-C79F-4BA5-85E5-CA9AE5009EC5}">
      <dgm:prSet/>
      <dgm:spPr/>
      <dgm:t>
        <a:bodyPr/>
        <a:lstStyle/>
        <a:p>
          <a:r>
            <a:rPr lang="tr-TR" dirty="0"/>
            <a:t>Dinleyiciniz, hedef kitle hep aklınızda olsun</a:t>
          </a:r>
          <a:endParaRPr lang="en-US" dirty="0"/>
        </a:p>
      </dgm:t>
    </dgm:pt>
    <dgm:pt modelId="{23F20C6A-704C-4B5B-AFA5-F915E65B6A66}" type="parTrans" cxnId="{BB69A5E2-427E-49A1-8AE1-950911C62C15}">
      <dgm:prSet/>
      <dgm:spPr/>
      <dgm:t>
        <a:bodyPr/>
        <a:lstStyle/>
        <a:p>
          <a:endParaRPr lang="en-US"/>
        </a:p>
      </dgm:t>
    </dgm:pt>
    <dgm:pt modelId="{AA6C7BBF-B300-40C7-ADF1-540EF92C3946}" type="sibTrans" cxnId="{BB69A5E2-427E-49A1-8AE1-950911C62C15}">
      <dgm:prSet/>
      <dgm:spPr/>
      <dgm:t>
        <a:bodyPr/>
        <a:lstStyle/>
        <a:p>
          <a:endParaRPr lang="en-US"/>
        </a:p>
      </dgm:t>
    </dgm:pt>
    <dgm:pt modelId="{ADD91EDF-81E8-4E66-88F8-74735A910695}">
      <dgm:prSet/>
      <dgm:spPr/>
      <dgm:t>
        <a:bodyPr/>
        <a:lstStyle/>
        <a:p>
          <a:r>
            <a:rPr lang="tr-TR" dirty="0"/>
            <a:t>İyi bir konuşmacı olun, iyi hazırlanın</a:t>
          </a:r>
          <a:endParaRPr lang="en-US" dirty="0"/>
        </a:p>
      </dgm:t>
    </dgm:pt>
    <dgm:pt modelId="{6B68D8C5-CF24-4A56-A071-CDAC97809672}" type="parTrans" cxnId="{67A4869F-6C01-4567-868A-A0AF37F06913}">
      <dgm:prSet/>
      <dgm:spPr/>
      <dgm:t>
        <a:bodyPr/>
        <a:lstStyle/>
        <a:p>
          <a:endParaRPr lang="en-US"/>
        </a:p>
      </dgm:t>
    </dgm:pt>
    <dgm:pt modelId="{9735C1CF-13B7-487C-BEDB-E3C1631A50CF}" type="sibTrans" cxnId="{67A4869F-6C01-4567-868A-A0AF37F06913}">
      <dgm:prSet/>
      <dgm:spPr/>
      <dgm:t>
        <a:bodyPr/>
        <a:lstStyle/>
        <a:p>
          <a:endParaRPr lang="en-US"/>
        </a:p>
      </dgm:t>
    </dgm:pt>
    <dgm:pt modelId="{6E362D92-2936-4050-80B6-3515AD71B1C5}">
      <dgm:prSet/>
      <dgm:spPr/>
      <dgm:t>
        <a:bodyPr/>
        <a:lstStyle/>
        <a:p>
          <a:r>
            <a:rPr lang="tr-TR" dirty="0"/>
            <a:t>Kısa ve öz  - konunun özünü vurgulayın</a:t>
          </a:r>
          <a:endParaRPr lang="en-US" dirty="0"/>
        </a:p>
      </dgm:t>
    </dgm:pt>
    <dgm:pt modelId="{E37B5F42-26DC-4F81-A352-B49AF6A26605}" type="parTrans" cxnId="{0C33723D-4A63-44CD-95EE-8D7565C24894}">
      <dgm:prSet/>
      <dgm:spPr/>
      <dgm:t>
        <a:bodyPr/>
        <a:lstStyle/>
        <a:p>
          <a:endParaRPr lang="en-US"/>
        </a:p>
      </dgm:t>
    </dgm:pt>
    <dgm:pt modelId="{D4BB0559-1F09-435B-A162-7E729CD9589B}" type="sibTrans" cxnId="{0C33723D-4A63-44CD-95EE-8D7565C24894}">
      <dgm:prSet/>
      <dgm:spPr/>
      <dgm:t>
        <a:bodyPr/>
        <a:lstStyle/>
        <a:p>
          <a:endParaRPr lang="en-US"/>
        </a:p>
      </dgm:t>
    </dgm:pt>
    <dgm:pt modelId="{C1D0C70C-BB77-4E48-8B12-A776C4989ECF}">
      <dgm:prSet/>
      <dgm:spPr/>
      <dgm:t>
        <a:bodyPr/>
        <a:lstStyle/>
        <a:p>
          <a:r>
            <a:rPr lang="tr-TR" dirty="0"/>
            <a:t>Geri bildirimlerin farkında olun</a:t>
          </a:r>
          <a:endParaRPr lang="en-US" dirty="0"/>
        </a:p>
      </dgm:t>
    </dgm:pt>
    <dgm:pt modelId="{528BA352-7C93-45DC-AB55-9D6DA6C3BCDB}" type="parTrans" cxnId="{EF60C34C-5A64-447A-9E80-EC57F35EE7D1}">
      <dgm:prSet/>
      <dgm:spPr/>
      <dgm:t>
        <a:bodyPr/>
        <a:lstStyle/>
        <a:p>
          <a:endParaRPr lang="en-US"/>
        </a:p>
      </dgm:t>
    </dgm:pt>
    <dgm:pt modelId="{81356E59-A1CD-4D34-86BB-D0167BBCFA58}" type="sibTrans" cxnId="{EF60C34C-5A64-447A-9E80-EC57F35EE7D1}">
      <dgm:prSet/>
      <dgm:spPr/>
      <dgm:t>
        <a:bodyPr/>
        <a:lstStyle/>
        <a:p>
          <a:endParaRPr lang="en-US"/>
        </a:p>
      </dgm:t>
    </dgm:pt>
    <dgm:pt modelId="{CA671BF1-3794-4035-80E2-9DFCDD9D10CA}">
      <dgm:prSet/>
      <dgm:spPr/>
      <dgm:t>
        <a:bodyPr/>
        <a:lstStyle/>
        <a:p>
          <a:r>
            <a:rPr lang="tr-TR" dirty="0"/>
            <a:t>Göz temasına özen gösterin</a:t>
          </a:r>
          <a:endParaRPr lang="en-US" dirty="0"/>
        </a:p>
      </dgm:t>
    </dgm:pt>
    <dgm:pt modelId="{CC4DE7CF-F14C-456E-A849-8E522784A0CA}" type="parTrans" cxnId="{FCE398C5-5622-4F0A-BF42-EEC8C398C234}">
      <dgm:prSet/>
      <dgm:spPr/>
      <dgm:t>
        <a:bodyPr/>
        <a:lstStyle/>
        <a:p>
          <a:endParaRPr lang="en-US"/>
        </a:p>
      </dgm:t>
    </dgm:pt>
    <dgm:pt modelId="{1430E497-773B-4F77-982F-AB2CA049948D}" type="sibTrans" cxnId="{FCE398C5-5622-4F0A-BF42-EEC8C398C234}">
      <dgm:prSet/>
      <dgm:spPr/>
      <dgm:t>
        <a:bodyPr/>
        <a:lstStyle/>
        <a:p>
          <a:endParaRPr lang="en-US"/>
        </a:p>
      </dgm:t>
    </dgm:pt>
    <dgm:pt modelId="{BD3635AB-2808-4AAB-9C5C-BBA2EC63A2D7}">
      <dgm:prSet/>
      <dgm:spPr/>
      <dgm:t>
        <a:bodyPr/>
        <a:lstStyle/>
        <a:p>
          <a:r>
            <a:rPr lang="tr-TR" dirty="0"/>
            <a:t>Beden dilinizi doğru ve etkili kullanın</a:t>
          </a:r>
          <a:endParaRPr lang="en-US" dirty="0"/>
        </a:p>
      </dgm:t>
    </dgm:pt>
    <dgm:pt modelId="{BAFC8F9F-1638-4191-B3FF-ADAEBAA401C8}" type="parTrans" cxnId="{BEFAC938-83D8-49D6-BE95-5D194CAE57C3}">
      <dgm:prSet/>
      <dgm:spPr/>
      <dgm:t>
        <a:bodyPr/>
        <a:lstStyle/>
        <a:p>
          <a:endParaRPr lang="en-US"/>
        </a:p>
      </dgm:t>
    </dgm:pt>
    <dgm:pt modelId="{12516F4D-A46F-4FA2-98DF-3C57D6EB8145}" type="sibTrans" cxnId="{BEFAC938-83D8-49D6-BE95-5D194CAE57C3}">
      <dgm:prSet/>
      <dgm:spPr/>
      <dgm:t>
        <a:bodyPr/>
        <a:lstStyle/>
        <a:p>
          <a:endParaRPr lang="en-US"/>
        </a:p>
      </dgm:t>
    </dgm:pt>
    <dgm:pt modelId="{4BEAC537-C82B-42A6-A6CE-A43DC3ECDD3E}" type="pres">
      <dgm:prSet presAssocID="{40B0C8AB-5EF1-4749-B5F6-53420F6614DB}" presName="root" presStyleCnt="0">
        <dgm:presLayoutVars>
          <dgm:dir/>
          <dgm:resizeHandles val="exact"/>
        </dgm:presLayoutVars>
      </dgm:prSet>
      <dgm:spPr/>
      <dgm:t>
        <a:bodyPr/>
        <a:lstStyle/>
        <a:p>
          <a:endParaRPr lang="en-US"/>
        </a:p>
      </dgm:t>
    </dgm:pt>
    <dgm:pt modelId="{6CFF6239-4B61-4600-970D-13BFC7E146CF}" type="pres">
      <dgm:prSet presAssocID="{1900481B-386A-43C2-A4C4-89A4B83F22BC}" presName="compNode" presStyleCnt="0"/>
      <dgm:spPr/>
    </dgm:pt>
    <dgm:pt modelId="{D1667A65-F39E-453A-8B66-D64B1B3F09A1}" type="pres">
      <dgm:prSet presAssocID="{1900481B-386A-43C2-A4C4-89A4B83F22BC}" presName="bgRect" presStyleLbl="bgShp" presStyleIdx="0" presStyleCnt="8"/>
      <dgm:spPr/>
    </dgm:pt>
    <dgm:pt modelId="{FDCAF87D-35BB-4955-9DE2-3DC871F51530}" type="pres">
      <dgm:prSet presAssocID="{1900481B-386A-43C2-A4C4-89A4B83F22BC}"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A0F7F2E1-06EB-4AA6-84E7-70A99C479199}" type="pres">
      <dgm:prSet presAssocID="{1900481B-386A-43C2-A4C4-89A4B83F22BC}" presName="spaceRect" presStyleCnt="0"/>
      <dgm:spPr/>
    </dgm:pt>
    <dgm:pt modelId="{3BEFBC7E-A059-4C21-B540-64FDE114377F}" type="pres">
      <dgm:prSet presAssocID="{1900481B-386A-43C2-A4C4-89A4B83F22BC}" presName="parTx" presStyleLbl="revTx" presStyleIdx="0" presStyleCnt="8">
        <dgm:presLayoutVars>
          <dgm:chMax val="0"/>
          <dgm:chPref val="0"/>
        </dgm:presLayoutVars>
      </dgm:prSet>
      <dgm:spPr/>
      <dgm:t>
        <a:bodyPr/>
        <a:lstStyle/>
        <a:p>
          <a:endParaRPr lang="en-US"/>
        </a:p>
      </dgm:t>
    </dgm:pt>
    <dgm:pt modelId="{019D0310-9BA4-439D-9F55-23D85E45C09F}" type="pres">
      <dgm:prSet presAssocID="{6BE2AB54-C7F2-48CC-A073-2EED183DE7AE}" presName="sibTrans" presStyleCnt="0"/>
      <dgm:spPr/>
    </dgm:pt>
    <dgm:pt modelId="{D3C4EB4B-9403-4FCE-86CA-702CA6F8CD29}" type="pres">
      <dgm:prSet presAssocID="{1A7EDE84-8B6B-4704-B9C0-3DE59674D0D6}" presName="compNode" presStyleCnt="0"/>
      <dgm:spPr/>
    </dgm:pt>
    <dgm:pt modelId="{C70D67B3-C20D-449E-9FF0-19F2ED842D4E}" type="pres">
      <dgm:prSet presAssocID="{1A7EDE84-8B6B-4704-B9C0-3DE59674D0D6}" presName="bgRect" presStyleLbl="bgShp" presStyleIdx="1" presStyleCnt="8"/>
      <dgm:spPr/>
    </dgm:pt>
    <dgm:pt modelId="{B62BCA3D-3272-47D7-AE08-E665DDEC26B3}" type="pres">
      <dgm:prSet presAssocID="{1A7EDE84-8B6B-4704-B9C0-3DE59674D0D6}"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nion"/>
        </a:ext>
      </dgm:extLst>
    </dgm:pt>
    <dgm:pt modelId="{190E0A43-6356-4D17-BAB4-ECF2800CE919}" type="pres">
      <dgm:prSet presAssocID="{1A7EDE84-8B6B-4704-B9C0-3DE59674D0D6}" presName="spaceRect" presStyleCnt="0"/>
      <dgm:spPr/>
    </dgm:pt>
    <dgm:pt modelId="{CB5288BB-D426-4AD5-BBDF-9CCF2EE452E3}" type="pres">
      <dgm:prSet presAssocID="{1A7EDE84-8B6B-4704-B9C0-3DE59674D0D6}" presName="parTx" presStyleLbl="revTx" presStyleIdx="1" presStyleCnt="8">
        <dgm:presLayoutVars>
          <dgm:chMax val="0"/>
          <dgm:chPref val="0"/>
        </dgm:presLayoutVars>
      </dgm:prSet>
      <dgm:spPr/>
      <dgm:t>
        <a:bodyPr/>
        <a:lstStyle/>
        <a:p>
          <a:endParaRPr lang="en-US"/>
        </a:p>
      </dgm:t>
    </dgm:pt>
    <dgm:pt modelId="{32F6AEE3-021F-4E2D-B0FB-E07F1E8BFC1D}" type="pres">
      <dgm:prSet presAssocID="{82D6FC85-4DB1-4EB9-9EA4-157178BB237B}" presName="sibTrans" presStyleCnt="0"/>
      <dgm:spPr/>
    </dgm:pt>
    <dgm:pt modelId="{2581A455-DED3-45D7-A411-5785BDAD0248}" type="pres">
      <dgm:prSet presAssocID="{6FE64E6E-C79F-4BA5-85E5-CA9AE5009EC5}" presName="compNode" presStyleCnt="0"/>
      <dgm:spPr/>
    </dgm:pt>
    <dgm:pt modelId="{46B5E461-BBA7-408C-B839-B30382AAFED9}" type="pres">
      <dgm:prSet presAssocID="{6FE64E6E-C79F-4BA5-85E5-CA9AE5009EC5}" presName="bgRect" presStyleLbl="bgShp" presStyleIdx="2" presStyleCnt="8"/>
      <dgm:spPr/>
    </dgm:pt>
    <dgm:pt modelId="{AF0AC71C-0449-46B8-9175-790C04364C2F}" type="pres">
      <dgm:prSet presAssocID="{6FE64E6E-C79F-4BA5-85E5-CA9AE5009EC5}"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67E5B2CA-ABC8-4FB8-AA5D-C222731236D8}" type="pres">
      <dgm:prSet presAssocID="{6FE64E6E-C79F-4BA5-85E5-CA9AE5009EC5}" presName="spaceRect" presStyleCnt="0"/>
      <dgm:spPr/>
    </dgm:pt>
    <dgm:pt modelId="{394BE179-FDF1-4823-AEF6-5B7385B20BEC}" type="pres">
      <dgm:prSet presAssocID="{6FE64E6E-C79F-4BA5-85E5-CA9AE5009EC5}" presName="parTx" presStyleLbl="revTx" presStyleIdx="2" presStyleCnt="8">
        <dgm:presLayoutVars>
          <dgm:chMax val="0"/>
          <dgm:chPref val="0"/>
        </dgm:presLayoutVars>
      </dgm:prSet>
      <dgm:spPr/>
      <dgm:t>
        <a:bodyPr/>
        <a:lstStyle/>
        <a:p>
          <a:endParaRPr lang="en-US"/>
        </a:p>
      </dgm:t>
    </dgm:pt>
    <dgm:pt modelId="{71C1935B-0886-4624-9310-97F2BD0DB74C}" type="pres">
      <dgm:prSet presAssocID="{AA6C7BBF-B300-40C7-ADF1-540EF92C3946}" presName="sibTrans" presStyleCnt="0"/>
      <dgm:spPr/>
    </dgm:pt>
    <dgm:pt modelId="{BFCA9431-DCBD-44D9-8338-7432C26088EF}" type="pres">
      <dgm:prSet presAssocID="{ADD91EDF-81E8-4E66-88F8-74735A910695}" presName="compNode" presStyleCnt="0"/>
      <dgm:spPr/>
    </dgm:pt>
    <dgm:pt modelId="{C5301B56-0083-44E1-AEE2-328C6F973499}" type="pres">
      <dgm:prSet presAssocID="{ADD91EDF-81E8-4E66-88F8-74735A910695}" presName="bgRect" presStyleLbl="bgShp" presStyleIdx="3" presStyleCnt="8"/>
      <dgm:spPr/>
    </dgm:pt>
    <dgm:pt modelId="{3E0CE1C0-1A9A-499C-AF0E-4E9CD7ED5830}" type="pres">
      <dgm:prSet presAssocID="{ADD91EDF-81E8-4E66-88F8-74735A91069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ongue"/>
        </a:ext>
      </dgm:extLst>
    </dgm:pt>
    <dgm:pt modelId="{74F1FD95-8346-4714-914D-1200BAEB351D}" type="pres">
      <dgm:prSet presAssocID="{ADD91EDF-81E8-4E66-88F8-74735A910695}" presName="spaceRect" presStyleCnt="0"/>
      <dgm:spPr/>
    </dgm:pt>
    <dgm:pt modelId="{958B280B-0081-4B3B-A47F-24DFAF4605EB}" type="pres">
      <dgm:prSet presAssocID="{ADD91EDF-81E8-4E66-88F8-74735A910695}" presName="parTx" presStyleLbl="revTx" presStyleIdx="3" presStyleCnt="8">
        <dgm:presLayoutVars>
          <dgm:chMax val="0"/>
          <dgm:chPref val="0"/>
        </dgm:presLayoutVars>
      </dgm:prSet>
      <dgm:spPr/>
      <dgm:t>
        <a:bodyPr/>
        <a:lstStyle/>
        <a:p>
          <a:endParaRPr lang="en-US"/>
        </a:p>
      </dgm:t>
    </dgm:pt>
    <dgm:pt modelId="{CD4AFD95-9A50-43E0-8F1E-CC1F9D97B261}" type="pres">
      <dgm:prSet presAssocID="{9735C1CF-13B7-487C-BEDB-E3C1631A50CF}" presName="sibTrans" presStyleCnt="0"/>
      <dgm:spPr/>
    </dgm:pt>
    <dgm:pt modelId="{D8460F93-CE5D-4C08-9225-AC4B1C262BFF}" type="pres">
      <dgm:prSet presAssocID="{6E362D92-2936-4050-80B6-3515AD71B1C5}" presName="compNode" presStyleCnt="0"/>
      <dgm:spPr/>
    </dgm:pt>
    <dgm:pt modelId="{4153CC12-8C1A-488E-981F-15CA31B4CC32}" type="pres">
      <dgm:prSet presAssocID="{6E362D92-2936-4050-80B6-3515AD71B1C5}" presName="bgRect" presStyleLbl="bgShp" presStyleIdx="4" presStyleCnt="8"/>
      <dgm:spPr/>
    </dgm:pt>
    <dgm:pt modelId="{902E5A1C-6AFB-4A47-80E6-0207FC7C6222}" type="pres">
      <dgm:prSet presAssocID="{6E362D92-2936-4050-80B6-3515AD71B1C5}"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rum Set"/>
        </a:ext>
      </dgm:extLst>
    </dgm:pt>
    <dgm:pt modelId="{3ADD5DD6-A3B3-4FE3-881D-DDF631410A6B}" type="pres">
      <dgm:prSet presAssocID="{6E362D92-2936-4050-80B6-3515AD71B1C5}" presName="spaceRect" presStyleCnt="0"/>
      <dgm:spPr/>
    </dgm:pt>
    <dgm:pt modelId="{91382AF2-B741-45C2-95C3-BD80E8762A77}" type="pres">
      <dgm:prSet presAssocID="{6E362D92-2936-4050-80B6-3515AD71B1C5}" presName="parTx" presStyleLbl="revTx" presStyleIdx="4" presStyleCnt="8">
        <dgm:presLayoutVars>
          <dgm:chMax val="0"/>
          <dgm:chPref val="0"/>
        </dgm:presLayoutVars>
      </dgm:prSet>
      <dgm:spPr/>
      <dgm:t>
        <a:bodyPr/>
        <a:lstStyle/>
        <a:p>
          <a:endParaRPr lang="en-US"/>
        </a:p>
      </dgm:t>
    </dgm:pt>
    <dgm:pt modelId="{2A37E9FD-6479-4FB2-9FD0-E95FB3554647}" type="pres">
      <dgm:prSet presAssocID="{D4BB0559-1F09-435B-A162-7E729CD9589B}" presName="sibTrans" presStyleCnt="0"/>
      <dgm:spPr/>
    </dgm:pt>
    <dgm:pt modelId="{6F48FC7A-AEC8-4D1D-9F57-F9CF7A8F32BB}" type="pres">
      <dgm:prSet presAssocID="{C1D0C70C-BB77-4E48-8B12-A776C4989ECF}" presName="compNode" presStyleCnt="0"/>
      <dgm:spPr/>
    </dgm:pt>
    <dgm:pt modelId="{8818DB23-A64C-47CC-A4A1-E7C1A41CF57C}" type="pres">
      <dgm:prSet presAssocID="{C1D0C70C-BB77-4E48-8B12-A776C4989ECF}" presName="bgRect" presStyleLbl="bgShp" presStyleIdx="5" presStyleCnt="8"/>
      <dgm:spPr/>
    </dgm:pt>
    <dgm:pt modelId="{68381757-C4C6-4F0B-8562-2E90D87D8E4A}" type="pres">
      <dgm:prSet presAssocID="{C1D0C70C-BB77-4E48-8B12-A776C4989E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Questions"/>
        </a:ext>
      </dgm:extLst>
    </dgm:pt>
    <dgm:pt modelId="{5CD71751-2BBB-4D01-BE16-CE0366CE88B4}" type="pres">
      <dgm:prSet presAssocID="{C1D0C70C-BB77-4E48-8B12-A776C4989ECF}" presName="spaceRect" presStyleCnt="0"/>
      <dgm:spPr/>
    </dgm:pt>
    <dgm:pt modelId="{1A81D9FA-576D-4949-B27D-0260CC31001F}" type="pres">
      <dgm:prSet presAssocID="{C1D0C70C-BB77-4E48-8B12-A776C4989ECF}" presName="parTx" presStyleLbl="revTx" presStyleIdx="5" presStyleCnt="8">
        <dgm:presLayoutVars>
          <dgm:chMax val="0"/>
          <dgm:chPref val="0"/>
        </dgm:presLayoutVars>
      </dgm:prSet>
      <dgm:spPr/>
      <dgm:t>
        <a:bodyPr/>
        <a:lstStyle/>
        <a:p>
          <a:endParaRPr lang="en-US"/>
        </a:p>
      </dgm:t>
    </dgm:pt>
    <dgm:pt modelId="{7A4C2B83-EB54-4A83-9716-CFFAC025977B}" type="pres">
      <dgm:prSet presAssocID="{81356E59-A1CD-4D34-86BB-D0167BBCFA58}" presName="sibTrans" presStyleCnt="0"/>
      <dgm:spPr/>
    </dgm:pt>
    <dgm:pt modelId="{8F4976A2-1763-4CD8-ADD2-656DD441E85F}" type="pres">
      <dgm:prSet presAssocID="{CA671BF1-3794-4035-80E2-9DFCDD9D10CA}" presName="compNode" presStyleCnt="0"/>
      <dgm:spPr/>
    </dgm:pt>
    <dgm:pt modelId="{B065D62F-6E31-4CA0-AB01-54998660A06B}" type="pres">
      <dgm:prSet presAssocID="{CA671BF1-3794-4035-80E2-9DFCDD9D10CA}" presName="bgRect" presStyleLbl="bgShp" presStyleIdx="6" presStyleCnt="8"/>
      <dgm:spPr/>
    </dgm:pt>
    <dgm:pt modelId="{FCDE581D-B864-4249-9B90-F40242D1B4CC}" type="pres">
      <dgm:prSet presAssocID="{CA671BF1-3794-4035-80E2-9DFCDD9D10CA}"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Eye"/>
        </a:ext>
      </dgm:extLst>
    </dgm:pt>
    <dgm:pt modelId="{4C3B62DC-92CE-4981-8E62-A6115761C7E4}" type="pres">
      <dgm:prSet presAssocID="{CA671BF1-3794-4035-80E2-9DFCDD9D10CA}" presName="spaceRect" presStyleCnt="0"/>
      <dgm:spPr/>
    </dgm:pt>
    <dgm:pt modelId="{D11DA982-8AA6-427E-A101-E32BA5ED2A6F}" type="pres">
      <dgm:prSet presAssocID="{CA671BF1-3794-4035-80E2-9DFCDD9D10CA}" presName="parTx" presStyleLbl="revTx" presStyleIdx="6" presStyleCnt="8">
        <dgm:presLayoutVars>
          <dgm:chMax val="0"/>
          <dgm:chPref val="0"/>
        </dgm:presLayoutVars>
      </dgm:prSet>
      <dgm:spPr/>
      <dgm:t>
        <a:bodyPr/>
        <a:lstStyle/>
        <a:p>
          <a:endParaRPr lang="en-US"/>
        </a:p>
      </dgm:t>
    </dgm:pt>
    <dgm:pt modelId="{B9564BAA-6FA5-4EC4-9990-0C67B312CD06}" type="pres">
      <dgm:prSet presAssocID="{1430E497-773B-4F77-982F-AB2CA049948D}" presName="sibTrans" presStyleCnt="0"/>
      <dgm:spPr/>
    </dgm:pt>
    <dgm:pt modelId="{25F0F2E7-F57A-4172-93CC-852C67D7D10B}" type="pres">
      <dgm:prSet presAssocID="{BD3635AB-2808-4AAB-9C5C-BBA2EC63A2D7}" presName="compNode" presStyleCnt="0"/>
      <dgm:spPr/>
    </dgm:pt>
    <dgm:pt modelId="{927784A8-569D-462C-ABAA-D16EA8B680D3}" type="pres">
      <dgm:prSet presAssocID="{BD3635AB-2808-4AAB-9C5C-BBA2EC63A2D7}" presName="bgRect" presStyleLbl="bgShp" presStyleIdx="7" presStyleCnt="8"/>
      <dgm:spPr/>
    </dgm:pt>
    <dgm:pt modelId="{774D0AA8-904A-4D5E-BA6E-C71E9BED2153}" type="pres">
      <dgm:prSet presAssocID="{BD3635AB-2808-4AAB-9C5C-BBA2EC63A2D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humbs Up Sign"/>
        </a:ext>
      </dgm:extLst>
    </dgm:pt>
    <dgm:pt modelId="{017687DC-4135-4F53-B976-2CB8C0FD998A}" type="pres">
      <dgm:prSet presAssocID="{BD3635AB-2808-4AAB-9C5C-BBA2EC63A2D7}" presName="spaceRect" presStyleCnt="0"/>
      <dgm:spPr/>
    </dgm:pt>
    <dgm:pt modelId="{8506A362-457E-4844-8919-F5115FD0529D}" type="pres">
      <dgm:prSet presAssocID="{BD3635AB-2808-4AAB-9C5C-BBA2EC63A2D7}" presName="parTx" presStyleLbl="revTx" presStyleIdx="7" presStyleCnt="8">
        <dgm:presLayoutVars>
          <dgm:chMax val="0"/>
          <dgm:chPref val="0"/>
        </dgm:presLayoutVars>
      </dgm:prSet>
      <dgm:spPr/>
      <dgm:t>
        <a:bodyPr/>
        <a:lstStyle/>
        <a:p>
          <a:endParaRPr lang="en-US"/>
        </a:p>
      </dgm:t>
    </dgm:pt>
  </dgm:ptLst>
  <dgm:cxnLst>
    <dgm:cxn modelId="{8CE135A3-B409-4D2C-8471-4ACB53539E19}" type="presOf" srcId="{40B0C8AB-5EF1-4749-B5F6-53420F6614DB}" destId="{4BEAC537-C82B-42A6-A6CE-A43DC3ECDD3E}" srcOrd="0" destOrd="0" presId="urn:microsoft.com/office/officeart/2018/2/layout/IconVerticalSolidList"/>
    <dgm:cxn modelId="{FCE398C5-5622-4F0A-BF42-EEC8C398C234}" srcId="{40B0C8AB-5EF1-4749-B5F6-53420F6614DB}" destId="{CA671BF1-3794-4035-80E2-9DFCDD9D10CA}" srcOrd="6" destOrd="0" parTransId="{CC4DE7CF-F14C-456E-A849-8E522784A0CA}" sibTransId="{1430E497-773B-4F77-982F-AB2CA049948D}"/>
    <dgm:cxn modelId="{BEFAC938-83D8-49D6-BE95-5D194CAE57C3}" srcId="{40B0C8AB-5EF1-4749-B5F6-53420F6614DB}" destId="{BD3635AB-2808-4AAB-9C5C-BBA2EC63A2D7}" srcOrd="7" destOrd="0" parTransId="{BAFC8F9F-1638-4191-B3FF-ADAEBAA401C8}" sibTransId="{12516F4D-A46F-4FA2-98DF-3C57D6EB8145}"/>
    <dgm:cxn modelId="{BB69A5E2-427E-49A1-8AE1-950911C62C15}" srcId="{40B0C8AB-5EF1-4749-B5F6-53420F6614DB}" destId="{6FE64E6E-C79F-4BA5-85E5-CA9AE5009EC5}" srcOrd="2" destOrd="0" parTransId="{23F20C6A-704C-4B5B-AFA5-F915E65B6A66}" sibTransId="{AA6C7BBF-B300-40C7-ADF1-540EF92C3946}"/>
    <dgm:cxn modelId="{FBD39788-8ADD-4F08-B51C-698F1756B99F}" type="presOf" srcId="{ADD91EDF-81E8-4E66-88F8-74735A910695}" destId="{958B280B-0081-4B3B-A47F-24DFAF4605EB}" srcOrd="0" destOrd="0" presId="urn:microsoft.com/office/officeart/2018/2/layout/IconVerticalSolidList"/>
    <dgm:cxn modelId="{E70E96E4-352F-43F9-96D1-22980C2EC565}" type="presOf" srcId="{6FE64E6E-C79F-4BA5-85E5-CA9AE5009EC5}" destId="{394BE179-FDF1-4823-AEF6-5B7385B20BEC}" srcOrd="0" destOrd="0" presId="urn:microsoft.com/office/officeart/2018/2/layout/IconVerticalSolidList"/>
    <dgm:cxn modelId="{DE8EF3D0-9A22-4954-86E9-EF32679AEDE2}" srcId="{40B0C8AB-5EF1-4749-B5F6-53420F6614DB}" destId="{1900481B-386A-43C2-A4C4-89A4B83F22BC}" srcOrd="0" destOrd="0" parTransId="{2EDCE9B5-EF1C-4525-A14A-40D6EEB46229}" sibTransId="{6BE2AB54-C7F2-48CC-A073-2EED183DE7AE}"/>
    <dgm:cxn modelId="{EF60C34C-5A64-447A-9E80-EC57F35EE7D1}" srcId="{40B0C8AB-5EF1-4749-B5F6-53420F6614DB}" destId="{C1D0C70C-BB77-4E48-8B12-A776C4989ECF}" srcOrd="5" destOrd="0" parTransId="{528BA352-7C93-45DC-AB55-9D6DA6C3BCDB}" sibTransId="{81356E59-A1CD-4D34-86BB-D0167BBCFA58}"/>
    <dgm:cxn modelId="{67A4869F-6C01-4567-868A-A0AF37F06913}" srcId="{40B0C8AB-5EF1-4749-B5F6-53420F6614DB}" destId="{ADD91EDF-81E8-4E66-88F8-74735A910695}" srcOrd="3" destOrd="0" parTransId="{6B68D8C5-CF24-4A56-A071-CDAC97809672}" sibTransId="{9735C1CF-13B7-487C-BEDB-E3C1631A50CF}"/>
    <dgm:cxn modelId="{C53A82AF-9C70-4A71-AB5F-1E7AD3AF32F8}" type="presOf" srcId="{BD3635AB-2808-4AAB-9C5C-BBA2EC63A2D7}" destId="{8506A362-457E-4844-8919-F5115FD0529D}" srcOrd="0" destOrd="0" presId="urn:microsoft.com/office/officeart/2018/2/layout/IconVerticalSolidList"/>
    <dgm:cxn modelId="{5AA5A24A-672C-4611-ACB6-19461583A89E}" type="presOf" srcId="{C1D0C70C-BB77-4E48-8B12-A776C4989ECF}" destId="{1A81D9FA-576D-4949-B27D-0260CC31001F}" srcOrd="0" destOrd="0" presId="urn:microsoft.com/office/officeart/2018/2/layout/IconVerticalSolidList"/>
    <dgm:cxn modelId="{B926B55E-EB62-44F6-9C64-B3CE1D31CB28}" srcId="{40B0C8AB-5EF1-4749-B5F6-53420F6614DB}" destId="{1A7EDE84-8B6B-4704-B9C0-3DE59674D0D6}" srcOrd="1" destOrd="0" parTransId="{7EB98EA3-3255-47B5-B067-9B5D05F45964}" sibTransId="{82D6FC85-4DB1-4EB9-9EA4-157178BB237B}"/>
    <dgm:cxn modelId="{F21DD65C-EEF9-47C3-BAC7-269F2E8E8718}" type="presOf" srcId="{CA671BF1-3794-4035-80E2-9DFCDD9D10CA}" destId="{D11DA982-8AA6-427E-A101-E32BA5ED2A6F}" srcOrd="0" destOrd="0" presId="urn:microsoft.com/office/officeart/2018/2/layout/IconVerticalSolidList"/>
    <dgm:cxn modelId="{0C33723D-4A63-44CD-95EE-8D7565C24894}" srcId="{40B0C8AB-5EF1-4749-B5F6-53420F6614DB}" destId="{6E362D92-2936-4050-80B6-3515AD71B1C5}" srcOrd="4" destOrd="0" parTransId="{E37B5F42-26DC-4F81-A352-B49AF6A26605}" sibTransId="{D4BB0559-1F09-435B-A162-7E729CD9589B}"/>
    <dgm:cxn modelId="{841E2799-A7A5-4AA4-9683-B2AA6BF3C8FB}" type="presOf" srcId="{1900481B-386A-43C2-A4C4-89A4B83F22BC}" destId="{3BEFBC7E-A059-4C21-B540-64FDE114377F}" srcOrd="0" destOrd="0" presId="urn:microsoft.com/office/officeart/2018/2/layout/IconVerticalSolidList"/>
    <dgm:cxn modelId="{E124B542-A677-4CA5-8B25-2922CBA5D80E}" type="presOf" srcId="{6E362D92-2936-4050-80B6-3515AD71B1C5}" destId="{91382AF2-B741-45C2-95C3-BD80E8762A77}" srcOrd="0" destOrd="0" presId="urn:microsoft.com/office/officeart/2018/2/layout/IconVerticalSolidList"/>
    <dgm:cxn modelId="{0C7B5902-101E-44BA-8770-94C8F0A1E284}" type="presOf" srcId="{1A7EDE84-8B6B-4704-B9C0-3DE59674D0D6}" destId="{CB5288BB-D426-4AD5-BBDF-9CCF2EE452E3}" srcOrd="0" destOrd="0" presId="urn:microsoft.com/office/officeart/2018/2/layout/IconVerticalSolidList"/>
    <dgm:cxn modelId="{DEE50E29-7CF5-44DE-943A-B8522F3BC536}" type="presParOf" srcId="{4BEAC537-C82B-42A6-A6CE-A43DC3ECDD3E}" destId="{6CFF6239-4B61-4600-970D-13BFC7E146CF}" srcOrd="0" destOrd="0" presId="urn:microsoft.com/office/officeart/2018/2/layout/IconVerticalSolidList"/>
    <dgm:cxn modelId="{32F11CAD-BA46-4795-B273-6B411D2E519A}" type="presParOf" srcId="{6CFF6239-4B61-4600-970D-13BFC7E146CF}" destId="{D1667A65-F39E-453A-8B66-D64B1B3F09A1}" srcOrd="0" destOrd="0" presId="urn:microsoft.com/office/officeart/2018/2/layout/IconVerticalSolidList"/>
    <dgm:cxn modelId="{A966063E-F66D-4D50-95CA-B219BE81D7A3}" type="presParOf" srcId="{6CFF6239-4B61-4600-970D-13BFC7E146CF}" destId="{FDCAF87D-35BB-4955-9DE2-3DC871F51530}" srcOrd="1" destOrd="0" presId="urn:microsoft.com/office/officeart/2018/2/layout/IconVerticalSolidList"/>
    <dgm:cxn modelId="{97F094D0-3DC4-467A-B9F3-FFFA91B9D3A0}" type="presParOf" srcId="{6CFF6239-4B61-4600-970D-13BFC7E146CF}" destId="{A0F7F2E1-06EB-4AA6-84E7-70A99C479199}" srcOrd="2" destOrd="0" presId="urn:microsoft.com/office/officeart/2018/2/layout/IconVerticalSolidList"/>
    <dgm:cxn modelId="{09654FF3-7242-4698-A9DB-02CFF85A8097}" type="presParOf" srcId="{6CFF6239-4B61-4600-970D-13BFC7E146CF}" destId="{3BEFBC7E-A059-4C21-B540-64FDE114377F}" srcOrd="3" destOrd="0" presId="urn:microsoft.com/office/officeart/2018/2/layout/IconVerticalSolidList"/>
    <dgm:cxn modelId="{9017EB53-2EDB-425F-BFF5-341415BBEF45}" type="presParOf" srcId="{4BEAC537-C82B-42A6-A6CE-A43DC3ECDD3E}" destId="{019D0310-9BA4-439D-9F55-23D85E45C09F}" srcOrd="1" destOrd="0" presId="urn:microsoft.com/office/officeart/2018/2/layout/IconVerticalSolidList"/>
    <dgm:cxn modelId="{1B08A030-5815-4658-9F55-3E63869DCD24}" type="presParOf" srcId="{4BEAC537-C82B-42A6-A6CE-A43DC3ECDD3E}" destId="{D3C4EB4B-9403-4FCE-86CA-702CA6F8CD29}" srcOrd="2" destOrd="0" presId="urn:microsoft.com/office/officeart/2018/2/layout/IconVerticalSolidList"/>
    <dgm:cxn modelId="{805D752A-0A84-425E-9BCF-677A8FD5F0A9}" type="presParOf" srcId="{D3C4EB4B-9403-4FCE-86CA-702CA6F8CD29}" destId="{C70D67B3-C20D-449E-9FF0-19F2ED842D4E}" srcOrd="0" destOrd="0" presId="urn:microsoft.com/office/officeart/2018/2/layout/IconVerticalSolidList"/>
    <dgm:cxn modelId="{FCA94079-98FE-4E61-B06F-9549892FE00C}" type="presParOf" srcId="{D3C4EB4B-9403-4FCE-86CA-702CA6F8CD29}" destId="{B62BCA3D-3272-47D7-AE08-E665DDEC26B3}" srcOrd="1" destOrd="0" presId="urn:microsoft.com/office/officeart/2018/2/layout/IconVerticalSolidList"/>
    <dgm:cxn modelId="{585E7A00-3D31-4A02-A291-7B06DCD86E98}" type="presParOf" srcId="{D3C4EB4B-9403-4FCE-86CA-702CA6F8CD29}" destId="{190E0A43-6356-4D17-BAB4-ECF2800CE919}" srcOrd="2" destOrd="0" presId="urn:microsoft.com/office/officeart/2018/2/layout/IconVerticalSolidList"/>
    <dgm:cxn modelId="{6EE8B6AC-00C3-4101-83E6-6638855E77FC}" type="presParOf" srcId="{D3C4EB4B-9403-4FCE-86CA-702CA6F8CD29}" destId="{CB5288BB-D426-4AD5-BBDF-9CCF2EE452E3}" srcOrd="3" destOrd="0" presId="urn:microsoft.com/office/officeart/2018/2/layout/IconVerticalSolidList"/>
    <dgm:cxn modelId="{613CDA98-A3B8-4C34-BBE2-FF3757EAFDCB}" type="presParOf" srcId="{4BEAC537-C82B-42A6-A6CE-A43DC3ECDD3E}" destId="{32F6AEE3-021F-4E2D-B0FB-E07F1E8BFC1D}" srcOrd="3" destOrd="0" presId="urn:microsoft.com/office/officeart/2018/2/layout/IconVerticalSolidList"/>
    <dgm:cxn modelId="{54D79643-FFC1-450E-BAAA-57FE8D743EC6}" type="presParOf" srcId="{4BEAC537-C82B-42A6-A6CE-A43DC3ECDD3E}" destId="{2581A455-DED3-45D7-A411-5785BDAD0248}" srcOrd="4" destOrd="0" presId="urn:microsoft.com/office/officeart/2018/2/layout/IconVerticalSolidList"/>
    <dgm:cxn modelId="{05E5B65D-7263-48FA-B7D1-C56FA08E1E27}" type="presParOf" srcId="{2581A455-DED3-45D7-A411-5785BDAD0248}" destId="{46B5E461-BBA7-408C-B839-B30382AAFED9}" srcOrd="0" destOrd="0" presId="urn:microsoft.com/office/officeart/2018/2/layout/IconVerticalSolidList"/>
    <dgm:cxn modelId="{E65ACAE7-60EE-4444-A73B-7DFA95E388E5}" type="presParOf" srcId="{2581A455-DED3-45D7-A411-5785BDAD0248}" destId="{AF0AC71C-0449-46B8-9175-790C04364C2F}" srcOrd="1" destOrd="0" presId="urn:microsoft.com/office/officeart/2018/2/layout/IconVerticalSolidList"/>
    <dgm:cxn modelId="{BC41937F-2BBE-4579-BB06-2D8EE15EADE5}" type="presParOf" srcId="{2581A455-DED3-45D7-A411-5785BDAD0248}" destId="{67E5B2CA-ABC8-4FB8-AA5D-C222731236D8}" srcOrd="2" destOrd="0" presId="urn:microsoft.com/office/officeart/2018/2/layout/IconVerticalSolidList"/>
    <dgm:cxn modelId="{5F63EA76-F1B4-4F3B-9976-6A1BE46532F2}" type="presParOf" srcId="{2581A455-DED3-45D7-A411-5785BDAD0248}" destId="{394BE179-FDF1-4823-AEF6-5B7385B20BEC}" srcOrd="3" destOrd="0" presId="urn:microsoft.com/office/officeart/2018/2/layout/IconVerticalSolidList"/>
    <dgm:cxn modelId="{EFD55CD3-D891-43AC-B6A6-780BCBBDAF29}" type="presParOf" srcId="{4BEAC537-C82B-42A6-A6CE-A43DC3ECDD3E}" destId="{71C1935B-0886-4624-9310-97F2BD0DB74C}" srcOrd="5" destOrd="0" presId="urn:microsoft.com/office/officeart/2018/2/layout/IconVerticalSolidList"/>
    <dgm:cxn modelId="{5AEB8247-ECF9-4D43-A42D-73E3986DD5D4}" type="presParOf" srcId="{4BEAC537-C82B-42A6-A6CE-A43DC3ECDD3E}" destId="{BFCA9431-DCBD-44D9-8338-7432C26088EF}" srcOrd="6" destOrd="0" presId="urn:microsoft.com/office/officeart/2018/2/layout/IconVerticalSolidList"/>
    <dgm:cxn modelId="{75B4E2D7-31A1-41A5-A547-C3B517D09202}" type="presParOf" srcId="{BFCA9431-DCBD-44D9-8338-7432C26088EF}" destId="{C5301B56-0083-44E1-AEE2-328C6F973499}" srcOrd="0" destOrd="0" presId="urn:microsoft.com/office/officeart/2018/2/layout/IconVerticalSolidList"/>
    <dgm:cxn modelId="{FE675556-6252-4339-80F0-B549DB775983}" type="presParOf" srcId="{BFCA9431-DCBD-44D9-8338-7432C26088EF}" destId="{3E0CE1C0-1A9A-499C-AF0E-4E9CD7ED5830}" srcOrd="1" destOrd="0" presId="urn:microsoft.com/office/officeart/2018/2/layout/IconVerticalSolidList"/>
    <dgm:cxn modelId="{727EAA17-B6C8-4F31-9F1D-0E2C1E7FB799}" type="presParOf" srcId="{BFCA9431-DCBD-44D9-8338-7432C26088EF}" destId="{74F1FD95-8346-4714-914D-1200BAEB351D}" srcOrd="2" destOrd="0" presId="urn:microsoft.com/office/officeart/2018/2/layout/IconVerticalSolidList"/>
    <dgm:cxn modelId="{831AED70-FF14-4AF4-837D-B74BB645E7B2}" type="presParOf" srcId="{BFCA9431-DCBD-44D9-8338-7432C26088EF}" destId="{958B280B-0081-4B3B-A47F-24DFAF4605EB}" srcOrd="3" destOrd="0" presId="urn:microsoft.com/office/officeart/2018/2/layout/IconVerticalSolidList"/>
    <dgm:cxn modelId="{CE9298FC-BD11-4CE9-BAB6-6E0DC4DB5C4E}" type="presParOf" srcId="{4BEAC537-C82B-42A6-A6CE-A43DC3ECDD3E}" destId="{CD4AFD95-9A50-43E0-8F1E-CC1F9D97B261}" srcOrd="7" destOrd="0" presId="urn:microsoft.com/office/officeart/2018/2/layout/IconVerticalSolidList"/>
    <dgm:cxn modelId="{0170EC9E-B1DB-4A82-A096-22DDB62942CE}" type="presParOf" srcId="{4BEAC537-C82B-42A6-A6CE-A43DC3ECDD3E}" destId="{D8460F93-CE5D-4C08-9225-AC4B1C262BFF}" srcOrd="8" destOrd="0" presId="urn:microsoft.com/office/officeart/2018/2/layout/IconVerticalSolidList"/>
    <dgm:cxn modelId="{CF1656B6-E675-4342-9476-0F946E11C917}" type="presParOf" srcId="{D8460F93-CE5D-4C08-9225-AC4B1C262BFF}" destId="{4153CC12-8C1A-488E-981F-15CA31B4CC32}" srcOrd="0" destOrd="0" presId="urn:microsoft.com/office/officeart/2018/2/layout/IconVerticalSolidList"/>
    <dgm:cxn modelId="{50DBAE9A-F243-4127-B510-33111589070A}" type="presParOf" srcId="{D8460F93-CE5D-4C08-9225-AC4B1C262BFF}" destId="{902E5A1C-6AFB-4A47-80E6-0207FC7C6222}" srcOrd="1" destOrd="0" presId="urn:microsoft.com/office/officeart/2018/2/layout/IconVerticalSolidList"/>
    <dgm:cxn modelId="{98A721EA-CDA1-42CB-A1DB-318F5ED31159}" type="presParOf" srcId="{D8460F93-CE5D-4C08-9225-AC4B1C262BFF}" destId="{3ADD5DD6-A3B3-4FE3-881D-DDF631410A6B}" srcOrd="2" destOrd="0" presId="urn:microsoft.com/office/officeart/2018/2/layout/IconVerticalSolidList"/>
    <dgm:cxn modelId="{B6AF3946-A3F1-480B-BF20-ED0332B3DE6A}" type="presParOf" srcId="{D8460F93-CE5D-4C08-9225-AC4B1C262BFF}" destId="{91382AF2-B741-45C2-95C3-BD80E8762A77}" srcOrd="3" destOrd="0" presId="urn:microsoft.com/office/officeart/2018/2/layout/IconVerticalSolidList"/>
    <dgm:cxn modelId="{324AA236-633B-49A3-9CDD-BD75631A7466}" type="presParOf" srcId="{4BEAC537-C82B-42A6-A6CE-A43DC3ECDD3E}" destId="{2A37E9FD-6479-4FB2-9FD0-E95FB3554647}" srcOrd="9" destOrd="0" presId="urn:microsoft.com/office/officeart/2018/2/layout/IconVerticalSolidList"/>
    <dgm:cxn modelId="{7DD76819-1D12-435D-A37E-D481544C6344}" type="presParOf" srcId="{4BEAC537-C82B-42A6-A6CE-A43DC3ECDD3E}" destId="{6F48FC7A-AEC8-4D1D-9F57-F9CF7A8F32BB}" srcOrd="10" destOrd="0" presId="urn:microsoft.com/office/officeart/2018/2/layout/IconVerticalSolidList"/>
    <dgm:cxn modelId="{AEC62B44-8307-4E6D-87F6-2BCC10FF4004}" type="presParOf" srcId="{6F48FC7A-AEC8-4D1D-9F57-F9CF7A8F32BB}" destId="{8818DB23-A64C-47CC-A4A1-E7C1A41CF57C}" srcOrd="0" destOrd="0" presId="urn:microsoft.com/office/officeart/2018/2/layout/IconVerticalSolidList"/>
    <dgm:cxn modelId="{DE8123F0-CD02-4E03-A990-473FC92EBDE2}" type="presParOf" srcId="{6F48FC7A-AEC8-4D1D-9F57-F9CF7A8F32BB}" destId="{68381757-C4C6-4F0B-8562-2E90D87D8E4A}" srcOrd="1" destOrd="0" presId="urn:microsoft.com/office/officeart/2018/2/layout/IconVerticalSolidList"/>
    <dgm:cxn modelId="{A3A74202-EDF5-446D-AD93-20DF8B42D87C}" type="presParOf" srcId="{6F48FC7A-AEC8-4D1D-9F57-F9CF7A8F32BB}" destId="{5CD71751-2BBB-4D01-BE16-CE0366CE88B4}" srcOrd="2" destOrd="0" presId="urn:microsoft.com/office/officeart/2018/2/layout/IconVerticalSolidList"/>
    <dgm:cxn modelId="{1C02BB59-959D-4486-BBFB-B0DCCC34D50D}" type="presParOf" srcId="{6F48FC7A-AEC8-4D1D-9F57-F9CF7A8F32BB}" destId="{1A81D9FA-576D-4949-B27D-0260CC31001F}" srcOrd="3" destOrd="0" presId="urn:microsoft.com/office/officeart/2018/2/layout/IconVerticalSolidList"/>
    <dgm:cxn modelId="{89B1005E-56FB-4549-ADB7-9B07D629ABDE}" type="presParOf" srcId="{4BEAC537-C82B-42A6-A6CE-A43DC3ECDD3E}" destId="{7A4C2B83-EB54-4A83-9716-CFFAC025977B}" srcOrd="11" destOrd="0" presId="urn:microsoft.com/office/officeart/2018/2/layout/IconVerticalSolidList"/>
    <dgm:cxn modelId="{2FB70BC9-F0B5-4AE1-BCF8-74230332E315}" type="presParOf" srcId="{4BEAC537-C82B-42A6-A6CE-A43DC3ECDD3E}" destId="{8F4976A2-1763-4CD8-ADD2-656DD441E85F}" srcOrd="12" destOrd="0" presId="urn:microsoft.com/office/officeart/2018/2/layout/IconVerticalSolidList"/>
    <dgm:cxn modelId="{0A2ABF1B-B783-4672-8BE2-D52B9F33EE8D}" type="presParOf" srcId="{8F4976A2-1763-4CD8-ADD2-656DD441E85F}" destId="{B065D62F-6E31-4CA0-AB01-54998660A06B}" srcOrd="0" destOrd="0" presId="urn:microsoft.com/office/officeart/2018/2/layout/IconVerticalSolidList"/>
    <dgm:cxn modelId="{F3985609-3EE1-4BFE-B2D1-85E736C488CB}" type="presParOf" srcId="{8F4976A2-1763-4CD8-ADD2-656DD441E85F}" destId="{FCDE581D-B864-4249-9B90-F40242D1B4CC}" srcOrd="1" destOrd="0" presId="urn:microsoft.com/office/officeart/2018/2/layout/IconVerticalSolidList"/>
    <dgm:cxn modelId="{5F76F07C-8AEB-4B60-9FBD-FEAD13182196}" type="presParOf" srcId="{8F4976A2-1763-4CD8-ADD2-656DD441E85F}" destId="{4C3B62DC-92CE-4981-8E62-A6115761C7E4}" srcOrd="2" destOrd="0" presId="urn:microsoft.com/office/officeart/2018/2/layout/IconVerticalSolidList"/>
    <dgm:cxn modelId="{6C25D2FB-7EA7-473F-9C2C-D8BA38CC125A}" type="presParOf" srcId="{8F4976A2-1763-4CD8-ADD2-656DD441E85F}" destId="{D11DA982-8AA6-427E-A101-E32BA5ED2A6F}" srcOrd="3" destOrd="0" presId="urn:microsoft.com/office/officeart/2018/2/layout/IconVerticalSolidList"/>
    <dgm:cxn modelId="{71E7BCFE-D7A5-45D0-9910-A10216612B36}" type="presParOf" srcId="{4BEAC537-C82B-42A6-A6CE-A43DC3ECDD3E}" destId="{B9564BAA-6FA5-4EC4-9990-0C67B312CD06}" srcOrd="13" destOrd="0" presId="urn:microsoft.com/office/officeart/2018/2/layout/IconVerticalSolidList"/>
    <dgm:cxn modelId="{AD0E418A-DB12-47AE-82F2-FCC643160D48}" type="presParOf" srcId="{4BEAC537-C82B-42A6-A6CE-A43DC3ECDD3E}" destId="{25F0F2E7-F57A-4172-93CC-852C67D7D10B}" srcOrd="14" destOrd="0" presId="urn:microsoft.com/office/officeart/2018/2/layout/IconVerticalSolidList"/>
    <dgm:cxn modelId="{E3D08AFD-BC56-4C2B-9589-E1028E542377}" type="presParOf" srcId="{25F0F2E7-F57A-4172-93CC-852C67D7D10B}" destId="{927784A8-569D-462C-ABAA-D16EA8B680D3}" srcOrd="0" destOrd="0" presId="urn:microsoft.com/office/officeart/2018/2/layout/IconVerticalSolidList"/>
    <dgm:cxn modelId="{8D4C2261-A175-4FFC-B475-05B9620BB779}" type="presParOf" srcId="{25F0F2E7-F57A-4172-93CC-852C67D7D10B}" destId="{774D0AA8-904A-4D5E-BA6E-C71E9BED2153}" srcOrd="1" destOrd="0" presId="urn:microsoft.com/office/officeart/2018/2/layout/IconVerticalSolidList"/>
    <dgm:cxn modelId="{8A020395-33B9-4E81-B2BA-613A2284BF1F}" type="presParOf" srcId="{25F0F2E7-F57A-4172-93CC-852C67D7D10B}" destId="{017687DC-4135-4F53-B976-2CB8C0FD998A}" srcOrd="2" destOrd="0" presId="urn:microsoft.com/office/officeart/2018/2/layout/IconVerticalSolidList"/>
    <dgm:cxn modelId="{149D4C80-4638-4410-A960-7C9FC2B64A78}" type="presParOf" srcId="{25F0F2E7-F57A-4172-93CC-852C67D7D10B}" destId="{8506A362-457E-4844-8919-F5115FD052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5A3BD9-EEC3-4616-BE92-A6EAE5829746}" type="doc">
      <dgm:prSet loTypeId="urn:microsoft.com/office/officeart/2008/layout/HorizontalMultiLevelHierarchy" loCatId="hierarchy" qsTypeId="urn:microsoft.com/office/officeart/2005/8/quickstyle/3d5" qsCatId="3D" csTypeId="urn:microsoft.com/office/officeart/2005/8/colors/accent1_2" csCatId="accent1" phldr="1"/>
      <dgm:spPr/>
      <dgm:t>
        <a:bodyPr/>
        <a:lstStyle/>
        <a:p>
          <a:endParaRPr lang="en-US"/>
        </a:p>
      </dgm:t>
    </dgm:pt>
    <dgm:pt modelId="{1453DCCD-74B0-42A6-A8D4-5BDC0F2BBE7E}">
      <dgm:prSet phldrT="[Metin]">
        <dgm:style>
          <a:lnRef idx="0">
            <a:schemeClr val="accent2"/>
          </a:lnRef>
          <a:fillRef idx="3">
            <a:schemeClr val="accent2"/>
          </a:fillRef>
          <a:effectRef idx="3">
            <a:schemeClr val="accent2"/>
          </a:effectRef>
          <a:fontRef idx="minor">
            <a:schemeClr val="lt1"/>
          </a:fontRef>
        </dgm:style>
      </dgm:prSet>
      <dgm:spPr>
        <a:solidFill>
          <a:srgbClr val="C00000"/>
        </a:solidFill>
        <a:ln/>
      </dgm:spPr>
      <dgm:t>
        <a:bodyPr/>
        <a:lstStyle/>
        <a:p>
          <a:r>
            <a:rPr lang="tr-TR" dirty="0">
              <a:solidFill>
                <a:schemeClr val="bg1"/>
              </a:solidFill>
            </a:rPr>
            <a:t>Entegre Atık Yönetimi </a:t>
          </a:r>
          <a:endParaRPr lang="en-US" dirty="0"/>
        </a:p>
      </dgm:t>
    </dgm:pt>
    <dgm:pt modelId="{70E1C2D4-F95B-43FA-8C6D-46343AD16798}" type="parTrans" cxnId="{6842800A-3F38-424A-85BD-5C951028BE24}">
      <dgm:prSet/>
      <dgm:spPr/>
      <dgm:t>
        <a:bodyPr/>
        <a:lstStyle/>
        <a:p>
          <a:endParaRPr lang="en-US"/>
        </a:p>
      </dgm:t>
    </dgm:pt>
    <dgm:pt modelId="{FDE9FF4A-2680-4559-8435-6F7DEE352245}" type="sibTrans" cxnId="{6842800A-3F38-424A-85BD-5C951028BE24}">
      <dgm:prSet/>
      <dgm:spPr/>
      <dgm:t>
        <a:bodyPr/>
        <a:lstStyle/>
        <a:p>
          <a:endParaRPr lang="en-US"/>
        </a:p>
      </dgm:t>
    </dgm:pt>
    <dgm:pt modelId="{7EFB888E-207C-4A91-A7AA-6D8FBEDDB445}">
      <dgm:prSet phldrT="[Metin]">
        <dgm:style>
          <a:lnRef idx="0">
            <a:scrgbClr r="0" g="0" b="0"/>
          </a:lnRef>
          <a:fillRef idx="0">
            <a:scrgbClr r="0" g="0" b="0"/>
          </a:fillRef>
          <a:effectRef idx="0">
            <a:scrgbClr r="0" g="0" b="0"/>
          </a:effectRef>
          <a:fontRef idx="minor">
            <a:schemeClr val="lt1"/>
          </a:fontRef>
        </dgm:style>
      </dgm:prSet>
      <dgm:sp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dgm:spPr>
      <dgm:t>
        <a:bodyPr/>
        <a:lstStyle/>
        <a:p>
          <a:r>
            <a:rPr lang="tr-TR" dirty="0"/>
            <a:t>Atık önleme</a:t>
          </a:r>
          <a:endParaRPr lang="en-US" dirty="0"/>
        </a:p>
      </dgm:t>
    </dgm:pt>
    <dgm:pt modelId="{EB8E8124-1501-44F8-A573-297655B103C7}" type="parTrans" cxnId="{D3A426F5-A187-4F85-B59C-74748C6CA628}">
      <dgm:prSet/>
      <dgm:spPr/>
      <dgm:t>
        <a:bodyPr/>
        <a:lstStyle/>
        <a:p>
          <a:endParaRPr lang="en-US"/>
        </a:p>
      </dgm:t>
    </dgm:pt>
    <dgm:pt modelId="{86C11227-4832-4582-90E4-B67280DEEE9C}" type="sibTrans" cxnId="{D3A426F5-A187-4F85-B59C-74748C6CA628}">
      <dgm:prSet/>
      <dgm:spPr/>
      <dgm:t>
        <a:bodyPr/>
        <a:lstStyle/>
        <a:p>
          <a:endParaRPr lang="en-US"/>
        </a:p>
      </dgm:t>
    </dgm:pt>
    <dgm:pt modelId="{9A904470-7FB5-4837-8E4D-A7C6A8E2FDA3}">
      <dgm:prSet phldrT="[Metin]" custT="1">
        <dgm:style>
          <a:lnRef idx="0">
            <a:scrgbClr r="0" g="0" b="0"/>
          </a:lnRef>
          <a:fillRef idx="0">
            <a:scrgbClr r="0" g="0" b="0"/>
          </a:fillRef>
          <a:effectRef idx="0">
            <a:scrgbClr r="0" g="0" b="0"/>
          </a:effectRef>
          <a:fontRef idx="minor">
            <a:schemeClr val="lt1"/>
          </a:fontRef>
        </dgm:style>
      </dgm:prSet>
      <dgm:spPr>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dgm:spPr>
      <dgm:t>
        <a:bodyPr/>
        <a:lstStyle/>
        <a:p>
          <a:r>
            <a:rPr lang="tr-TR" sz="3300" dirty="0"/>
            <a:t>Bertaraf </a:t>
          </a:r>
        </a:p>
        <a:p>
          <a:r>
            <a:rPr lang="tr-TR" sz="2400" dirty="0"/>
            <a:t>(depolama veya yakma)</a:t>
          </a:r>
          <a:endParaRPr lang="en-US" sz="4000" dirty="0"/>
        </a:p>
      </dgm:t>
    </dgm:pt>
    <dgm:pt modelId="{966FF0FB-F757-40FC-B31C-55CFC6420352}" type="parTrans" cxnId="{14DD9831-7D5B-4228-8276-C29BE15AE468}">
      <dgm:prSet/>
      <dgm:spPr/>
      <dgm:t>
        <a:bodyPr/>
        <a:lstStyle/>
        <a:p>
          <a:endParaRPr lang="en-US"/>
        </a:p>
      </dgm:t>
    </dgm:pt>
    <dgm:pt modelId="{E6F2C630-FEBB-42A9-9669-151378B2A76B}" type="sibTrans" cxnId="{14DD9831-7D5B-4228-8276-C29BE15AE468}">
      <dgm:prSet/>
      <dgm:spPr/>
      <dgm:t>
        <a:bodyPr/>
        <a:lstStyle/>
        <a:p>
          <a:endParaRPr lang="en-US"/>
        </a:p>
      </dgm:t>
    </dgm:pt>
    <dgm:pt modelId="{00857A63-6F0A-4B76-A029-3AFF3AB4EAB9}">
      <dgm:prSet phldrT="[Metin]" custT="1">
        <dgm:style>
          <a:lnRef idx="0">
            <a:scrgbClr r="0" g="0" b="0"/>
          </a:lnRef>
          <a:fillRef idx="0">
            <a:scrgbClr r="0" g="0" b="0"/>
          </a:fillRef>
          <a:effectRef idx="0">
            <a:scrgbClr r="0" g="0" b="0"/>
          </a:effectRef>
          <a:fontRef idx="minor">
            <a:schemeClr val="lt1"/>
          </a:fontRef>
        </dgm:style>
      </dgm:prSet>
      <dgm:sp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dgm:spPr>
      <dgm:t>
        <a:bodyPr/>
        <a:lstStyle/>
        <a:p>
          <a:pPr>
            <a:spcAft>
              <a:spcPts val="0"/>
            </a:spcAft>
          </a:pPr>
          <a:r>
            <a:rPr lang="tr-TR" sz="2800" dirty="0"/>
            <a:t>Geri Dönüşüm </a:t>
          </a:r>
        </a:p>
        <a:p>
          <a:pPr>
            <a:spcAft>
              <a:spcPts val="0"/>
            </a:spcAft>
          </a:pPr>
          <a:r>
            <a:rPr lang="tr-TR" sz="1600" dirty="0"/>
            <a:t>ve </a:t>
          </a:r>
        </a:p>
        <a:p>
          <a:pPr>
            <a:spcAft>
              <a:spcPts val="0"/>
            </a:spcAft>
          </a:pPr>
          <a:r>
            <a:rPr lang="tr-TR" sz="2800" dirty="0" err="1"/>
            <a:t>Kompost</a:t>
          </a:r>
          <a:endParaRPr lang="en-US" sz="2800" dirty="0"/>
        </a:p>
      </dgm:t>
    </dgm:pt>
    <dgm:pt modelId="{259378B6-7D3C-48DD-9A5C-C8433B9627EE}" type="parTrans" cxnId="{0DECD600-2E5B-4ACE-B588-D2A9642A23C6}">
      <dgm:prSet/>
      <dgm:spPr/>
      <dgm:t>
        <a:bodyPr/>
        <a:lstStyle/>
        <a:p>
          <a:endParaRPr lang="en-US"/>
        </a:p>
      </dgm:t>
    </dgm:pt>
    <dgm:pt modelId="{C0FFC6B6-4C4C-4FBA-81DA-3B8FA33ADD4D}" type="sibTrans" cxnId="{0DECD600-2E5B-4ACE-B588-D2A9642A23C6}">
      <dgm:prSet/>
      <dgm:spPr/>
      <dgm:t>
        <a:bodyPr/>
        <a:lstStyle/>
        <a:p>
          <a:endParaRPr lang="en-US"/>
        </a:p>
      </dgm:t>
    </dgm:pt>
    <dgm:pt modelId="{B363382F-92D8-426C-82CC-B3EABE58FBEB}" type="pres">
      <dgm:prSet presAssocID="{DB5A3BD9-EEC3-4616-BE92-A6EAE5829746}" presName="Name0" presStyleCnt="0">
        <dgm:presLayoutVars>
          <dgm:chPref val="1"/>
          <dgm:dir/>
          <dgm:animOne val="branch"/>
          <dgm:animLvl val="lvl"/>
          <dgm:resizeHandles val="exact"/>
        </dgm:presLayoutVars>
      </dgm:prSet>
      <dgm:spPr/>
      <dgm:t>
        <a:bodyPr/>
        <a:lstStyle/>
        <a:p>
          <a:endParaRPr lang="en-US"/>
        </a:p>
      </dgm:t>
    </dgm:pt>
    <dgm:pt modelId="{153032D9-712E-4B6B-9756-B7B685BE145F}" type="pres">
      <dgm:prSet presAssocID="{1453DCCD-74B0-42A6-A8D4-5BDC0F2BBE7E}" presName="root1" presStyleCnt="0"/>
      <dgm:spPr/>
    </dgm:pt>
    <dgm:pt modelId="{4C583171-25D0-41F5-B82E-2475DD364A7D}" type="pres">
      <dgm:prSet presAssocID="{1453DCCD-74B0-42A6-A8D4-5BDC0F2BBE7E}" presName="LevelOneTextNode" presStyleLbl="node0" presStyleIdx="0" presStyleCnt="1">
        <dgm:presLayoutVars>
          <dgm:chPref val="3"/>
        </dgm:presLayoutVars>
      </dgm:prSet>
      <dgm:spPr/>
      <dgm:t>
        <a:bodyPr/>
        <a:lstStyle/>
        <a:p>
          <a:endParaRPr lang="en-US"/>
        </a:p>
      </dgm:t>
    </dgm:pt>
    <dgm:pt modelId="{79E239A1-84A6-4313-B278-C9A8945149F6}" type="pres">
      <dgm:prSet presAssocID="{1453DCCD-74B0-42A6-A8D4-5BDC0F2BBE7E}" presName="level2hierChild" presStyleCnt="0"/>
      <dgm:spPr/>
    </dgm:pt>
    <dgm:pt modelId="{2D554732-8581-47FF-8F7D-09B872909F30}" type="pres">
      <dgm:prSet presAssocID="{EB8E8124-1501-44F8-A573-297655B103C7}" presName="conn2-1" presStyleLbl="parChTrans1D2" presStyleIdx="0" presStyleCnt="3"/>
      <dgm:spPr/>
      <dgm:t>
        <a:bodyPr/>
        <a:lstStyle/>
        <a:p>
          <a:endParaRPr lang="en-US"/>
        </a:p>
      </dgm:t>
    </dgm:pt>
    <dgm:pt modelId="{DEA12BC0-178C-42B4-8741-8476B4912786}" type="pres">
      <dgm:prSet presAssocID="{EB8E8124-1501-44F8-A573-297655B103C7}" presName="connTx" presStyleLbl="parChTrans1D2" presStyleIdx="0" presStyleCnt="3"/>
      <dgm:spPr/>
      <dgm:t>
        <a:bodyPr/>
        <a:lstStyle/>
        <a:p>
          <a:endParaRPr lang="en-US"/>
        </a:p>
      </dgm:t>
    </dgm:pt>
    <dgm:pt modelId="{A15AAB59-49F9-48BA-AC6D-5CD7B6A966A2}" type="pres">
      <dgm:prSet presAssocID="{7EFB888E-207C-4A91-A7AA-6D8FBEDDB445}" presName="root2" presStyleCnt="0"/>
      <dgm:spPr/>
    </dgm:pt>
    <dgm:pt modelId="{FC0EACB3-AA80-4F34-BA03-9FBCD73AB35C}" type="pres">
      <dgm:prSet presAssocID="{7EFB888E-207C-4A91-A7AA-6D8FBEDDB445}" presName="LevelTwoTextNode" presStyleLbl="node2" presStyleIdx="0" presStyleCnt="3">
        <dgm:presLayoutVars>
          <dgm:chPref val="3"/>
        </dgm:presLayoutVars>
      </dgm:prSet>
      <dgm:spPr/>
      <dgm:t>
        <a:bodyPr/>
        <a:lstStyle/>
        <a:p>
          <a:endParaRPr lang="en-US"/>
        </a:p>
      </dgm:t>
    </dgm:pt>
    <dgm:pt modelId="{1DE9CD9C-B79C-41B7-A175-CF8111C1F14E}" type="pres">
      <dgm:prSet presAssocID="{7EFB888E-207C-4A91-A7AA-6D8FBEDDB445}" presName="level3hierChild" presStyleCnt="0"/>
      <dgm:spPr/>
    </dgm:pt>
    <dgm:pt modelId="{60DF1204-1CA1-41FE-9DC3-84EFB8EB4977}" type="pres">
      <dgm:prSet presAssocID="{966FF0FB-F757-40FC-B31C-55CFC6420352}" presName="conn2-1" presStyleLbl="parChTrans1D2" presStyleIdx="1" presStyleCnt="3"/>
      <dgm:spPr/>
      <dgm:t>
        <a:bodyPr/>
        <a:lstStyle/>
        <a:p>
          <a:endParaRPr lang="en-US"/>
        </a:p>
      </dgm:t>
    </dgm:pt>
    <dgm:pt modelId="{426215F9-67F6-4D91-A020-186C9ED96937}" type="pres">
      <dgm:prSet presAssocID="{966FF0FB-F757-40FC-B31C-55CFC6420352}" presName="connTx" presStyleLbl="parChTrans1D2" presStyleIdx="1" presStyleCnt="3"/>
      <dgm:spPr/>
      <dgm:t>
        <a:bodyPr/>
        <a:lstStyle/>
        <a:p>
          <a:endParaRPr lang="en-US"/>
        </a:p>
      </dgm:t>
    </dgm:pt>
    <dgm:pt modelId="{E8883295-5076-4C70-AAFC-308120EC2055}" type="pres">
      <dgm:prSet presAssocID="{9A904470-7FB5-4837-8E4D-A7C6A8E2FDA3}" presName="root2" presStyleCnt="0"/>
      <dgm:spPr/>
    </dgm:pt>
    <dgm:pt modelId="{751A2EFE-19CB-4F54-9704-7E14646E73D9}" type="pres">
      <dgm:prSet presAssocID="{9A904470-7FB5-4837-8E4D-A7C6A8E2FDA3}" presName="LevelTwoTextNode" presStyleLbl="node2" presStyleIdx="1" presStyleCnt="3">
        <dgm:presLayoutVars>
          <dgm:chPref val="3"/>
        </dgm:presLayoutVars>
      </dgm:prSet>
      <dgm:spPr/>
      <dgm:t>
        <a:bodyPr/>
        <a:lstStyle/>
        <a:p>
          <a:endParaRPr lang="en-US"/>
        </a:p>
      </dgm:t>
    </dgm:pt>
    <dgm:pt modelId="{02B3B930-5931-446F-B448-62E36AD48A8C}" type="pres">
      <dgm:prSet presAssocID="{9A904470-7FB5-4837-8E4D-A7C6A8E2FDA3}" presName="level3hierChild" presStyleCnt="0"/>
      <dgm:spPr/>
    </dgm:pt>
    <dgm:pt modelId="{79757AFF-BA89-4F52-91BC-B00AC55AB6AC}" type="pres">
      <dgm:prSet presAssocID="{259378B6-7D3C-48DD-9A5C-C8433B9627EE}" presName="conn2-1" presStyleLbl="parChTrans1D2" presStyleIdx="2" presStyleCnt="3"/>
      <dgm:spPr/>
      <dgm:t>
        <a:bodyPr/>
        <a:lstStyle/>
        <a:p>
          <a:endParaRPr lang="en-US"/>
        </a:p>
      </dgm:t>
    </dgm:pt>
    <dgm:pt modelId="{F6C755F1-5DD6-402B-8E3D-2360EB67FEBF}" type="pres">
      <dgm:prSet presAssocID="{259378B6-7D3C-48DD-9A5C-C8433B9627EE}" presName="connTx" presStyleLbl="parChTrans1D2" presStyleIdx="2" presStyleCnt="3"/>
      <dgm:spPr/>
      <dgm:t>
        <a:bodyPr/>
        <a:lstStyle/>
        <a:p>
          <a:endParaRPr lang="en-US"/>
        </a:p>
      </dgm:t>
    </dgm:pt>
    <dgm:pt modelId="{45B846E2-2664-4259-9FF1-B64D4F4A11B2}" type="pres">
      <dgm:prSet presAssocID="{00857A63-6F0A-4B76-A029-3AFF3AB4EAB9}" presName="root2" presStyleCnt="0"/>
      <dgm:spPr/>
    </dgm:pt>
    <dgm:pt modelId="{57BF54B1-9850-4190-8C32-B0E7462F2C4B}" type="pres">
      <dgm:prSet presAssocID="{00857A63-6F0A-4B76-A029-3AFF3AB4EAB9}" presName="LevelTwoTextNode" presStyleLbl="node2" presStyleIdx="2" presStyleCnt="3">
        <dgm:presLayoutVars>
          <dgm:chPref val="3"/>
        </dgm:presLayoutVars>
      </dgm:prSet>
      <dgm:spPr/>
      <dgm:t>
        <a:bodyPr/>
        <a:lstStyle/>
        <a:p>
          <a:endParaRPr lang="en-US"/>
        </a:p>
      </dgm:t>
    </dgm:pt>
    <dgm:pt modelId="{01C38766-CC9B-4549-9758-2DC4F8C65CFF}" type="pres">
      <dgm:prSet presAssocID="{00857A63-6F0A-4B76-A029-3AFF3AB4EAB9}" presName="level3hierChild" presStyleCnt="0"/>
      <dgm:spPr/>
    </dgm:pt>
  </dgm:ptLst>
  <dgm:cxnLst>
    <dgm:cxn modelId="{6842800A-3F38-424A-85BD-5C951028BE24}" srcId="{DB5A3BD9-EEC3-4616-BE92-A6EAE5829746}" destId="{1453DCCD-74B0-42A6-A8D4-5BDC0F2BBE7E}" srcOrd="0" destOrd="0" parTransId="{70E1C2D4-F95B-43FA-8C6D-46343AD16798}" sibTransId="{FDE9FF4A-2680-4559-8435-6F7DEE352245}"/>
    <dgm:cxn modelId="{B73F7D0A-5FBE-4490-9C54-1113F1E8C2E0}" type="presOf" srcId="{7EFB888E-207C-4A91-A7AA-6D8FBEDDB445}" destId="{FC0EACB3-AA80-4F34-BA03-9FBCD73AB35C}" srcOrd="0" destOrd="0" presId="urn:microsoft.com/office/officeart/2008/layout/HorizontalMultiLevelHierarchy"/>
    <dgm:cxn modelId="{9868D520-F2A5-4FD4-8ABD-047B41F8E494}" type="presOf" srcId="{966FF0FB-F757-40FC-B31C-55CFC6420352}" destId="{426215F9-67F6-4D91-A020-186C9ED96937}" srcOrd="1" destOrd="0" presId="urn:microsoft.com/office/officeart/2008/layout/HorizontalMultiLevelHierarchy"/>
    <dgm:cxn modelId="{0702FCB1-564F-4900-A5A0-7E9A1E8E5CF7}" type="presOf" srcId="{EB8E8124-1501-44F8-A573-297655B103C7}" destId="{2D554732-8581-47FF-8F7D-09B872909F30}" srcOrd="0" destOrd="0" presId="urn:microsoft.com/office/officeart/2008/layout/HorizontalMultiLevelHierarchy"/>
    <dgm:cxn modelId="{BE066A00-2859-41F1-B18E-E4081F6573D2}" type="presOf" srcId="{259378B6-7D3C-48DD-9A5C-C8433B9627EE}" destId="{F6C755F1-5DD6-402B-8E3D-2360EB67FEBF}" srcOrd="1" destOrd="0" presId="urn:microsoft.com/office/officeart/2008/layout/HorizontalMultiLevelHierarchy"/>
    <dgm:cxn modelId="{0DECD600-2E5B-4ACE-B588-D2A9642A23C6}" srcId="{1453DCCD-74B0-42A6-A8D4-5BDC0F2BBE7E}" destId="{00857A63-6F0A-4B76-A029-3AFF3AB4EAB9}" srcOrd="2" destOrd="0" parTransId="{259378B6-7D3C-48DD-9A5C-C8433B9627EE}" sibTransId="{C0FFC6B6-4C4C-4FBA-81DA-3B8FA33ADD4D}"/>
    <dgm:cxn modelId="{64BCC7AB-9268-4B54-B8A2-BDD7E9AB836C}" type="presOf" srcId="{259378B6-7D3C-48DD-9A5C-C8433B9627EE}" destId="{79757AFF-BA89-4F52-91BC-B00AC55AB6AC}" srcOrd="0" destOrd="0" presId="urn:microsoft.com/office/officeart/2008/layout/HorizontalMultiLevelHierarchy"/>
    <dgm:cxn modelId="{66B441FF-A915-4418-A301-D65C02415257}" type="presOf" srcId="{EB8E8124-1501-44F8-A573-297655B103C7}" destId="{DEA12BC0-178C-42B4-8741-8476B4912786}" srcOrd="1" destOrd="0" presId="urn:microsoft.com/office/officeart/2008/layout/HorizontalMultiLevelHierarchy"/>
    <dgm:cxn modelId="{11174B89-FB5E-4CCC-BB34-F9D8696AD7EE}" type="presOf" srcId="{00857A63-6F0A-4B76-A029-3AFF3AB4EAB9}" destId="{57BF54B1-9850-4190-8C32-B0E7462F2C4B}" srcOrd="0" destOrd="0" presId="urn:microsoft.com/office/officeart/2008/layout/HorizontalMultiLevelHierarchy"/>
    <dgm:cxn modelId="{F1743086-61D2-4A4F-B3C0-1CE3295243AB}" type="presOf" srcId="{1453DCCD-74B0-42A6-A8D4-5BDC0F2BBE7E}" destId="{4C583171-25D0-41F5-B82E-2475DD364A7D}" srcOrd="0" destOrd="0" presId="urn:microsoft.com/office/officeart/2008/layout/HorizontalMultiLevelHierarchy"/>
    <dgm:cxn modelId="{0CDE40E8-1EF3-4887-841C-FA56FC249D16}" type="presOf" srcId="{DB5A3BD9-EEC3-4616-BE92-A6EAE5829746}" destId="{B363382F-92D8-426C-82CC-B3EABE58FBEB}" srcOrd="0" destOrd="0" presId="urn:microsoft.com/office/officeart/2008/layout/HorizontalMultiLevelHierarchy"/>
    <dgm:cxn modelId="{14DD9831-7D5B-4228-8276-C29BE15AE468}" srcId="{1453DCCD-74B0-42A6-A8D4-5BDC0F2BBE7E}" destId="{9A904470-7FB5-4837-8E4D-A7C6A8E2FDA3}" srcOrd="1" destOrd="0" parTransId="{966FF0FB-F757-40FC-B31C-55CFC6420352}" sibTransId="{E6F2C630-FEBB-42A9-9669-151378B2A76B}"/>
    <dgm:cxn modelId="{D3A426F5-A187-4F85-B59C-74748C6CA628}" srcId="{1453DCCD-74B0-42A6-A8D4-5BDC0F2BBE7E}" destId="{7EFB888E-207C-4A91-A7AA-6D8FBEDDB445}" srcOrd="0" destOrd="0" parTransId="{EB8E8124-1501-44F8-A573-297655B103C7}" sibTransId="{86C11227-4832-4582-90E4-B67280DEEE9C}"/>
    <dgm:cxn modelId="{79AFD835-AB79-4A69-97CB-B7A7477E97CB}" type="presOf" srcId="{966FF0FB-F757-40FC-B31C-55CFC6420352}" destId="{60DF1204-1CA1-41FE-9DC3-84EFB8EB4977}" srcOrd="0" destOrd="0" presId="urn:microsoft.com/office/officeart/2008/layout/HorizontalMultiLevelHierarchy"/>
    <dgm:cxn modelId="{5E22DCC3-AC96-4974-B7E2-991FA6DE3910}" type="presOf" srcId="{9A904470-7FB5-4837-8E4D-A7C6A8E2FDA3}" destId="{751A2EFE-19CB-4F54-9704-7E14646E73D9}" srcOrd="0" destOrd="0" presId="urn:microsoft.com/office/officeart/2008/layout/HorizontalMultiLevelHierarchy"/>
    <dgm:cxn modelId="{15B0800F-A44B-4B00-8CCC-78234500A059}" type="presParOf" srcId="{B363382F-92D8-426C-82CC-B3EABE58FBEB}" destId="{153032D9-712E-4B6B-9756-B7B685BE145F}" srcOrd="0" destOrd="0" presId="urn:microsoft.com/office/officeart/2008/layout/HorizontalMultiLevelHierarchy"/>
    <dgm:cxn modelId="{CCAAF8F4-CD46-4F92-911A-C1F6DB6A3FBE}" type="presParOf" srcId="{153032D9-712E-4B6B-9756-B7B685BE145F}" destId="{4C583171-25D0-41F5-B82E-2475DD364A7D}" srcOrd="0" destOrd="0" presId="urn:microsoft.com/office/officeart/2008/layout/HorizontalMultiLevelHierarchy"/>
    <dgm:cxn modelId="{9BF01758-4F46-4EBA-A4D5-85DF5BCC2799}" type="presParOf" srcId="{153032D9-712E-4B6B-9756-B7B685BE145F}" destId="{79E239A1-84A6-4313-B278-C9A8945149F6}" srcOrd="1" destOrd="0" presId="urn:microsoft.com/office/officeart/2008/layout/HorizontalMultiLevelHierarchy"/>
    <dgm:cxn modelId="{70BB2D38-A4F2-4DDA-95DC-F38F3B89D25B}" type="presParOf" srcId="{79E239A1-84A6-4313-B278-C9A8945149F6}" destId="{2D554732-8581-47FF-8F7D-09B872909F30}" srcOrd="0" destOrd="0" presId="urn:microsoft.com/office/officeart/2008/layout/HorizontalMultiLevelHierarchy"/>
    <dgm:cxn modelId="{85A0B853-EC22-4AA2-8F23-CFAB5A543CEF}" type="presParOf" srcId="{2D554732-8581-47FF-8F7D-09B872909F30}" destId="{DEA12BC0-178C-42B4-8741-8476B4912786}" srcOrd="0" destOrd="0" presId="urn:microsoft.com/office/officeart/2008/layout/HorizontalMultiLevelHierarchy"/>
    <dgm:cxn modelId="{3502732F-5021-45FF-B3A6-EB0661692EB4}" type="presParOf" srcId="{79E239A1-84A6-4313-B278-C9A8945149F6}" destId="{A15AAB59-49F9-48BA-AC6D-5CD7B6A966A2}" srcOrd="1" destOrd="0" presId="urn:microsoft.com/office/officeart/2008/layout/HorizontalMultiLevelHierarchy"/>
    <dgm:cxn modelId="{65616F34-C2C4-4998-B573-C540DF1515DE}" type="presParOf" srcId="{A15AAB59-49F9-48BA-AC6D-5CD7B6A966A2}" destId="{FC0EACB3-AA80-4F34-BA03-9FBCD73AB35C}" srcOrd="0" destOrd="0" presId="urn:microsoft.com/office/officeart/2008/layout/HorizontalMultiLevelHierarchy"/>
    <dgm:cxn modelId="{2AF69744-BE9E-48B3-863F-953FD4835252}" type="presParOf" srcId="{A15AAB59-49F9-48BA-AC6D-5CD7B6A966A2}" destId="{1DE9CD9C-B79C-41B7-A175-CF8111C1F14E}" srcOrd="1" destOrd="0" presId="urn:microsoft.com/office/officeart/2008/layout/HorizontalMultiLevelHierarchy"/>
    <dgm:cxn modelId="{13053A25-FE84-4043-979B-C3C44E892FFD}" type="presParOf" srcId="{79E239A1-84A6-4313-B278-C9A8945149F6}" destId="{60DF1204-1CA1-41FE-9DC3-84EFB8EB4977}" srcOrd="2" destOrd="0" presId="urn:microsoft.com/office/officeart/2008/layout/HorizontalMultiLevelHierarchy"/>
    <dgm:cxn modelId="{6770A295-B16C-4F2D-B061-22D5EBA46B3F}" type="presParOf" srcId="{60DF1204-1CA1-41FE-9DC3-84EFB8EB4977}" destId="{426215F9-67F6-4D91-A020-186C9ED96937}" srcOrd="0" destOrd="0" presId="urn:microsoft.com/office/officeart/2008/layout/HorizontalMultiLevelHierarchy"/>
    <dgm:cxn modelId="{49558522-7A81-4960-A521-AEC006DE67B2}" type="presParOf" srcId="{79E239A1-84A6-4313-B278-C9A8945149F6}" destId="{E8883295-5076-4C70-AAFC-308120EC2055}" srcOrd="3" destOrd="0" presId="urn:microsoft.com/office/officeart/2008/layout/HorizontalMultiLevelHierarchy"/>
    <dgm:cxn modelId="{25192DD3-166A-4635-9BBB-488F714D6783}" type="presParOf" srcId="{E8883295-5076-4C70-AAFC-308120EC2055}" destId="{751A2EFE-19CB-4F54-9704-7E14646E73D9}" srcOrd="0" destOrd="0" presId="urn:microsoft.com/office/officeart/2008/layout/HorizontalMultiLevelHierarchy"/>
    <dgm:cxn modelId="{C593D794-E7D0-4997-AC4B-38F3E1703903}" type="presParOf" srcId="{E8883295-5076-4C70-AAFC-308120EC2055}" destId="{02B3B930-5931-446F-B448-62E36AD48A8C}" srcOrd="1" destOrd="0" presId="urn:microsoft.com/office/officeart/2008/layout/HorizontalMultiLevelHierarchy"/>
    <dgm:cxn modelId="{DEFF36D8-9FE5-480C-A89E-488F354E279F}" type="presParOf" srcId="{79E239A1-84A6-4313-B278-C9A8945149F6}" destId="{79757AFF-BA89-4F52-91BC-B00AC55AB6AC}" srcOrd="4" destOrd="0" presId="urn:microsoft.com/office/officeart/2008/layout/HorizontalMultiLevelHierarchy"/>
    <dgm:cxn modelId="{35671621-B682-4106-8197-2C2DBBEFC9BC}" type="presParOf" srcId="{79757AFF-BA89-4F52-91BC-B00AC55AB6AC}" destId="{F6C755F1-5DD6-402B-8E3D-2360EB67FEBF}" srcOrd="0" destOrd="0" presId="urn:microsoft.com/office/officeart/2008/layout/HorizontalMultiLevelHierarchy"/>
    <dgm:cxn modelId="{6F715472-5AF4-43D5-A038-57D337CF8026}" type="presParOf" srcId="{79E239A1-84A6-4313-B278-C9A8945149F6}" destId="{45B846E2-2664-4259-9FF1-B64D4F4A11B2}" srcOrd="5" destOrd="0" presId="urn:microsoft.com/office/officeart/2008/layout/HorizontalMultiLevelHierarchy"/>
    <dgm:cxn modelId="{610926B0-EBF0-49B8-B507-BE632F3099C0}" type="presParOf" srcId="{45B846E2-2664-4259-9FF1-B64D4F4A11B2}" destId="{57BF54B1-9850-4190-8C32-B0E7462F2C4B}" srcOrd="0" destOrd="0" presId="urn:microsoft.com/office/officeart/2008/layout/HorizontalMultiLevelHierarchy"/>
    <dgm:cxn modelId="{380AA533-A641-44F5-95C5-7337E4FABAB9}" type="presParOf" srcId="{45B846E2-2664-4259-9FF1-B64D4F4A11B2}" destId="{01C38766-CC9B-4549-9758-2DC4F8C65CFF}" srcOrd="1" destOrd="0" presId="urn:microsoft.com/office/officeart/2008/layout/HorizontalMultiLevelHierarchy"/>
  </dgm:cxnLst>
  <dgm:bg/>
  <dgm:whole>
    <a:ln>
      <a:extLst>
        <a:ext uri="{C807C97D-BFC1-408E-A445-0C87EB9F89A2}">
          <ask:lineSketchStyleProps xmlns="" xmlns:ask="http://schemas.microsoft.com/office/drawing/2018/sketchyshapes">
            <ask:type>
              <ask:lineSketchFreehand/>
            </ask:type>
          </ask:lineSketchStyleProps>
        </a:ext>
      </a:extLst>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B85F87-A8E9-4B40-9200-0CFF9DFF28D5}" type="doc">
      <dgm:prSet loTypeId="urn:microsoft.com/office/officeart/2008/layout/VerticalAccentList" loCatId="list" qsTypeId="urn:microsoft.com/office/officeart/2005/8/quickstyle/simple1" qsCatId="simple" csTypeId="urn:microsoft.com/office/officeart/2005/8/colors/colorful1" csCatId="colorful" phldr="1"/>
      <dgm:spPr/>
      <dgm:t>
        <a:bodyPr/>
        <a:lstStyle/>
        <a:p>
          <a:endParaRPr lang="en-US"/>
        </a:p>
      </dgm:t>
    </dgm:pt>
    <dgm:pt modelId="{A10BBBE5-995C-4026-938C-87C576720C2D}">
      <dgm:prSet phldrT="[Metin]" custT="1"/>
      <dgm:spPr/>
      <dgm:t>
        <a:bodyPr/>
        <a:lstStyle/>
        <a:p>
          <a:endParaRPr lang="en-US" sz="1800" b="1" dirty="0">
            <a:solidFill>
              <a:srgbClr val="C00000"/>
            </a:solidFill>
          </a:endParaRPr>
        </a:p>
      </dgm:t>
    </dgm:pt>
    <dgm:pt modelId="{770CAFC8-94D0-4070-A47C-16F0017989D7}" type="parTrans" cxnId="{8EAB79E4-D9B4-4E2C-A0AC-95FD17F4A11F}">
      <dgm:prSet/>
      <dgm:spPr/>
      <dgm:t>
        <a:bodyPr/>
        <a:lstStyle/>
        <a:p>
          <a:endParaRPr lang="en-US"/>
        </a:p>
      </dgm:t>
    </dgm:pt>
    <dgm:pt modelId="{64F3CFA5-E98E-4BF6-B6E7-9D2CACACE68A}" type="sibTrans" cxnId="{8EAB79E4-D9B4-4E2C-A0AC-95FD17F4A11F}">
      <dgm:prSet/>
      <dgm:spPr/>
      <dgm:t>
        <a:bodyPr/>
        <a:lstStyle/>
        <a:p>
          <a:endParaRPr lang="en-US"/>
        </a:p>
      </dgm:t>
    </dgm:pt>
    <dgm:pt modelId="{22ACB8A6-6724-46E0-8615-349994C23CDF}">
      <dgm:prSet phldrT="[Metin]"/>
      <dgm:spPr/>
      <dgm:t>
        <a:bodyPr/>
        <a:lstStyle/>
        <a:p>
          <a:r>
            <a:rPr lang="tr-TR" dirty="0"/>
            <a:t>1995 Yılında Dr. Daniel </a:t>
          </a:r>
          <a:r>
            <a:rPr lang="tr-TR" dirty="0" err="1"/>
            <a:t>Knapp</a:t>
          </a:r>
          <a:r>
            <a:rPr lang="tr-TR" dirty="0"/>
            <a:t> tarafından Avustralya’da israfı azaltmak ve malzeme geri kazanmak adına geziye başlamıştır.</a:t>
          </a:r>
          <a:endParaRPr lang="en-US" dirty="0"/>
        </a:p>
      </dgm:t>
    </dgm:pt>
    <dgm:pt modelId="{5E904AF8-4A50-440C-92B6-0C85131533C6}" type="parTrans" cxnId="{0E088900-4494-4146-9305-7F8F30B38FCD}">
      <dgm:prSet/>
      <dgm:spPr/>
      <dgm:t>
        <a:bodyPr/>
        <a:lstStyle/>
        <a:p>
          <a:endParaRPr lang="en-US"/>
        </a:p>
      </dgm:t>
    </dgm:pt>
    <dgm:pt modelId="{88AD6365-32C3-46B6-AF3C-8324811A5312}" type="sibTrans" cxnId="{0E088900-4494-4146-9305-7F8F30B38FCD}">
      <dgm:prSet/>
      <dgm:spPr/>
      <dgm:t>
        <a:bodyPr/>
        <a:lstStyle/>
        <a:p>
          <a:endParaRPr lang="en-US"/>
        </a:p>
      </dgm:t>
    </dgm:pt>
    <dgm:pt modelId="{B9DB4FA6-2DD9-4246-BFC0-C6D6067CD9BA}">
      <dgm:prSet phldrT="[Metin]"/>
      <dgm:spPr/>
      <dgm:t>
        <a:bodyPr/>
        <a:lstStyle/>
        <a:p>
          <a:r>
            <a:rPr lang="tr-TR" dirty="0"/>
            <a:t>Bundan 10 yıl önce ABD ‘de Total </a:t>
          </a:r>
          <a:r>
            <a:rPr lang="tr-TR" dirty="0" err="1"/>
            <a:t>Recycling</a:t>
          </a:r>
          <a:r>
            <a:rPr lang="tr-TR" dirty="0"/>
            <a:t> adını verdiği fikir adına yazılar yazıyor konuşmalar düzenliyordu.</a:t>
          </a:r>
          <a:endParaRPr lang="en-US" dirty="0"/>
        </a:p>
      </dgm:t>
    </dgm:pt>
    <dgm:pt modelId="{1CEAC1EE-92A8-4560-830C-84008BDAA96A}" type="parTrans" cxnId="{0D390E26-CF8C-4447-B7DB-013052FDFF42}">
      <dgm:prSet/>
      <dgm:spPr/>
      <dgm:t>
        <a:bodyPr/>
        <a:lstStyle/>
        <a:p>
          <a:endParaRPr lang="en-US"/>
        </a:p>
      </dgm:t>
    </dgm:pt>
    <dgm:pt modelId="{F5AF689C-58F6-459A-96A0-9CE026944A99}" type="sibTrans" cxnId="{0D390E26-CF8C-4447-B7DB-013052FDFF42}">
      <dgm:prSet/>
      <dgm:spPr/>
      <dgm:t>
        <a:bodyPr/>
        <a:lstStyle/>
        <a:p>
          <a:endParaRPr lang="en-US"/>
        </a:p>
      </dgm:t>
    </dgm:pt>
    <dgm:pt modelId="{DC307EB5-C728-4ACA-A4AF-CCD62B0BAD8D}">
      <dgm:prSet phldrT="[Metin]"/>
      <dgm:spPr/>
      <dgm:t>
        <a:bodyPr/>
        <a:lstStyle/>
        <a:p>
          <a:r>
            <a:rPr lang="tr-TR" dirty="0"/>
            <a:t>Daniel </a:t>
          </a:r>
          <a:r>
            <a:rPr lang="tr-TR" dirty="0" err="1"/>
            <a:t>Knapp’ın</a:t>
          </a:r>
          <a:r>
            <a:rPr lang="tr-TR" dirty="0"/>
            <a:t> ‘’ATIK YOK’’ ‘’2010’a kadar ATIK YOK’’ sloganları Avustralya Başkent Bölgesinde yankı uyandırmıştı.</a:t>
          </a:r>
          <a:endParaRPr lang="en-US" dirty="0"/>
        </a:p>
      </dgm:t>
    </dgm:pt>
    <dgm:pt modelId="{0C4FEB9E-B24E-4084-9EA7-AA31A5A7BD98}" type="parTrans" cxnId="{EFE6559E-9886-4A19-8624-68189AABBEA3}">
      <dgm:prSet/>
      <dgm:spPr/>
      <dgm:t>
        <a:bodyPr/>
        <a:lstStyle/>
        <a:p>
          <a:endParaRPr lang="en-US"/>
        </a:p>
      </dgm:t>
    </dgm:pt>
    <dgm:pt modelId="{9EFC9477-CD63-40D7-9402-64CB72976807}" type="sibTrans" cxnId="{EFE6559E-9886-4A19-8624-68189AABBEA3}">
      <dgm:prSet/>
      <dgm:spPr/>
      <dgm:t>
        <a:bodyPr/>
        <a:lstStyle/>
        <a:p>
          <a:endParaRPr lang="en-US"/>
        </a:p>
      </dgm:t>
    </dgm:pt>
    <dgm:pt modelId="{E1DFB252-0151-4D02-8964-DE991D6B652E}">
      <dgm:prSet phldrT="[Metin]"/>
      <dgm:spPr/>
      <dgm:t>
        <a:bodyPr/>
        <a:lstStyle/>
        <a:p>
          <a:r>
            <a:rPr lang="tr-TR" b="0" i="0" dirty="0"/>
            <a:t>T</a:t>
          </a:r>
          <a:r>
            <a:rPr lang="en-US" b="0" i="0" dirty="0" err="1"/>
            <a:t>üm</a:t>
          </a:r>
          <a:r>
            <a:rPr lang="en-US" b="0" i="0" dirty="0"/>
            <a:t> </a:t>
          </a:r>
          <a:r>
            <a:rPr lang="en-US" b="0" i="0" dirty="0" err="1"/>
            <a:t>atıkları</a:t>
          </a:r>
          <a:r>
            <a:rPr lang="en-US" b="0" i="0" dirty="0"/>
            <a:t> </a:t>
          </a:r>
          <a:r>
            <a:rPr lang="tr-TR" b="0" i="0" dirty="0"/>
            <a:t>geri kazanılabilir malzeme</a:t>
          </a:r>
          <a:r>
            <a:rPr lang="en-US" b="0" i="0" dirty="0"/>
            <a:t> </a:t>
          </a:r>
          <a:r>
            <a:rPr lang="en-US" b="0" i="0" dirty="0" err="1"/>
            <a:t>olarak</a:t>
          </a:r>
          <a:r>
            <a:rPr lang="en-US" b="0" i="0" dirty="0"/>
            <a:t> </a:t>
          </a:r>
          <a:r>
            <a:rPr lang="en-US" b="0" i="0" dirty="0" err="1"/>
            <a:t>ele</a:t>
          </a:r>
          <a:r>
            <a:rPr lang="en-US" b="0" i="0" dirty="0"/>
            <a:t> </a:t>
          </a:r>
          <a:r>
            <a:rPr lang="en-US" b="0" i="0" dirty="0" err="1"/>
            <a:t>alabilecek</a:t>
          </a:r>
          <a:r>
            <a:rPr lang="en-US" b="0" i="0" dirty="0"/>
            <a:t>, </a:t>
          </a:r>
          <a:r>
            <a:rPr lang="en-US" b="0" i="0" dirty="0" err="1"/>
            <a:t>atıksız</a:t>
          </a:r>
          <a:r>
            <a:rPr lang="en-US" b="0" i="0" dirty="0"/>
            <a:t> </a:t>
          </a:r>
          <a:r>
            <a:rPr lang="tr-TR" b="0" i="0" dirty="0"/>
            <a:t>atık tesisleri kurmak için </a:t>
          </a:r>
          <a:r>
            <a:rPr lang="en-US" b="0" i="0" dirty="0"/>
            <a:t> </a:t>
          </a:r>
          <a:r>
            <a:rPr lang="en-US" b="0" i="0" dirty="0" err="1"/>
            <a:t>uygun</a:t>
          </a:r>
          <a:r>
            <a:rPr lang="en-US" b="0" i="0" dirty="0"/>
            <a:t> </a:t>
          </a:r>
          <a:r>
            <a:rPr lang="en-US" b="0" i="0" dirty="0" err="1"/>
            <a:t>maliyetli</a:t>
          </a:r>
          <a:r>
            <a:rPr lang="en-US" b="0" i="0" dirty="0"/>
            <a:t> </a:t>
          </a:r>
          <a:r>
            <a:rPr lang="tr-TR" b="0" i="0" dirty="0"/>
            <a:t>tesis</a:t>
          </a:r>
          <a:r>
            <a:rPr lang="en-US" b="0" i="0" dirty="0"/>
            <a:t> </a:t>
          </a:r>
          <a:r>
            <a:rPr lang="en-US" b="0" i="0" dirty="0" err="1"/>
            <a:t>planlar</a:t>
          </a:r>
          <a:r>
            <a:rPr lang="tr-TR" b="0" i="0" dirty="0"/>
            <a:t>ı</a:t>
          </a:r>
          <a:r>
            <a:rPr lang="en-US" b="0" i="0" dirty="0"/>
            <a:t> </a:t>
          </a:r>
          <a:r>
            <a:rPr lang="en-US" b="0" i="0" dirty="0" err="1"/>
            <a:t>hazırladı</a:t>
          </a:r>
          <a:r>
            <a:rPr lang="en-US" b="0" i="0" dirty="0"/>
            <a:t> </a:t>
          </a:r>
          <a:r>
            <a:rPr lang="en-US" b="0" i="0" dirty="0" err="1"/>
            <a:t>ve</a:t>
          </a:r>
          <a:r>
            <a:rPr lang="en-US" b="0" i="0" dirty="0"/>
            <a:t> </a:t>
          </a:r>
          <a:r>
            <a:rPr lang="en-US" b="0" i="0" dirty="0" err="1"/>
            <a:t>dağıttı</a:t>
          </a:r>
          <a:r>
            <a:rPr lang="en-US" b="0" i="0" dirty="0"/>
            <a:t>.</a:t>
          </a:r>
          <a:r>
            <a:rPr lang="tr-TR" dirty="0"/>
            <a:t> </a:t>
          </a:r>
          <a:endParaRPr lang="en-US" dirty="0"/>
        </a:p>
      </dgm:t>
    </dgm:pt>
    <dgm:pt modelId="{7CB57C3A-5236-4889-9E92-A993C1BEA4A3}" type="parTrans" cxnId="{7582939E-4B55-4EE4-96B1-314C4CBDBFF0}">
      <dgm:prSet/>
      <dgm:spPr/>
      <dgm:t>
        <a:bodyPr/>
        <a:lstStyle/>
        <a:p>
          <a:endParaRPr lang="en-US"/>
        </a:p>
      </dgm:t>
    </dgm:pt>
    <dgm:pt modelId="{486B0492-3EB8-49C4-B2ED-4B2A6A8D25B6}" type="sibTrans" cxnId="{7582939E-4B55-4EE4-96B1-314C4CBDBFF0}">
      <dgm:prSet/>
      <dgm:spPr/>
      <dgm:t>
        <a:bodyPr/>
        <a:lstStyle/>
        <a:p>
          <a:endParaRPr lang="en-US"/>
        </a:p>
      </dgm:t>
    </dgm:pt>
    <dgm:pt modelId="{462A1B2B-3FEC-4D7A-A635-075A4909887B}">
      <dgm:prSet phldrT="[Metin]"/>
      <dgm:spPr/>
      <dgm:t>
        <a:bodyPr/>
        <a:lstStyle/>
        <a:p>
          <a:r>
            <a:rPr lang="en-US" dirty="0" err="1"/>
            <a:t>Aralık</a:t>
          </a:r>
          <a:r>
            <a:rPr lang="en-US" dirty="0"/>
            <a:t> 2000'de </a:t>
          </a:r>
          <a:r>
            <a:rPr lang="en-US" dirty="0" err="1"/>
            <a:t>Kataia'daki</a:t>
          </a:r>
          <a:r>
            <a:rPr lang="en-US" dirty="0"/>
            <a:t> ilk </a:t>
          </a:r>
          <a:r>
            <a:rPr lang="en-US" dirty="0" err="1"/>
            <a:t>Sıfır</a:t>
          </a:r>
          <a:r>
            <a:rPr lang="en-US" dirty="0"/>
            <a:t> </a:t>
          </a:r>
          <a:r>
            <a:rPr lang="en-US" dirty="0" err="1"/>
            <a:t>Atık</a:t>
          </a:r>
          <a:r>
            <a:rPr lang="en-US" dirty="0"/>
            <a:t> </a:t>
          </a:r>
          <a:r>
            <a:rPr lang="en-US" dirty="0" err="1"/>
            <a:t>konferansında</a:t>
          </a:r>
          <a:r>
            <a:rPr lang="en-US" dirty="0"/>
            <a:t> </a:t>
          </a:r>
          <a:r>
            <a:rPr lang="en-US" dirty="0" err="1"/>
            <a:t>kampanyacı</a:t>
          </a:r>
          <a:r>
            <a:rPr lang="en-US" dirty="0"/>
            <a:t> Warren Snow </a:t>
          </a:r>
          <a:r>
            <a:rPr lang="en-US" dirty="0" err="1"/>
            <a:t>tarafından</a:t>
          </a:r>
          <a:r>
            <a:rPr lang="en-US" dirty="0"/>
            <a:t> </a:t>
          </a:r>
          <a:r>
            <a:rPr lang="en-US" dirty="0" err="1"/>
            <a:t>Yeni</a:t>
          </a:r>
          <a:r>
            <a:rPr lang="en-US" dirty="0"/>
            <a:t> </a:t>
          </a:r>
          <a:r>
            <a:rPr lang="en-US" dirty="0" err="1"/>
            <a:t>Zelanda'daki</a:t>
          </a:r>
          <a:r>
            <a:rPr lang="en-US" dirty="0"/>
            <a:t> </a:t>
          </a:r>
          <a:r>
            <a:rPr lang="en-US" dirty="0" err="1"/>
            <a:t>küçük</a:t>
          </a:r>
          <a:r>
            <a:rPr lang="en-US" dirty="0"/>
            <a:t> </a:t>
          </a:r>
          <a:r>
            <a:rPr lang="en-US" dirty="0" err="1"/>
            <a:t>kasabalara</a:t>
          </a:r>
          <a:r>
            <a:rPr lang="en-US" dirty="0"/>
            <a:t> </a:t>
          </a:r>
          <a:r>
            <a:rPr lang="en-US" dirty="0" err="1"/>
            <a:t>getirilen</a:t>
          </a:r>
          <a:r>
            <a:rPr lang="en-US" dirty="0"/>
            <a:t> </a:t>
          </a:r>
          <a:r>
            <a:rPr lang="en-US" dirty="0" err="1"/>
            <a:t>kavram</a:t>
          </a:r>
          <a:r>
            <a:rPr lang="en-US" dirty="0"/>
            <a:t> </a:t>
          </a:r>
          <a:r>
            <a:rPr lang="en-US" dirty="0" err="1"/>
            <a:t>Sıfır</a:t>
          </a:r>
          <a:r>
            <a:rPr lang="en-US" dirty="0"/>
            <a:t> </a:t>
          </a:r>
          <a:r>
            <a:rPr lang="en-US" dirty="0" err="1"/>
            <a:t>Atık'a</a:t>
          </a:r>
          <a:r>
            <a:rPr lang="en-US" dirty="0"/>
            <a:t> </a:t>
          </a:r>
          <a:r>
            <a:rPr lang="en-US" dirty="0" err="1"/>
            <a:t>dönüştü</a:t>
          </a:r>
          <a:r>
            <a:rPr lang="en-US" dirty="0"/>
            <a:t>.</a:t>
          </a:r>
        </a:p>
      </dgm:t>
    </dgm:pt>
    <dgm:pt modelId="{448753CC-99F0-40B2-84FF-2C6C8AE407AD}" type="parTrans" cxnId="{9EA4590F-834D-444F-B916-C9C87C13D9FB}">
      <dgm:prSet/>
      <dgm:spPr/>
      <dgm:t>
        <a:bodyPr/>
        <a:lstStyle/>
        <a:p>
          <a:endParaRPr lang="en-US"/>
        </a:p>
      </dgm:t>
    </dgm:pt>
    <dgm:pt modelId="{0BD16D83-600B-41F5-A853-05E6ECB6742E}" type="sibTrans" cxnId="{9EA4590F-834D-444F-B916-C9C87C13D9FB}">
      <dgm:prSet/>
      <dgm:spPr/>
      <dgm:t>
        <a:bodyPr/>
        <a:lstStyle/>
        <a:p>
          <a:endParaRPr lang="en-US"/>
        </a:p>
      </dgm:t>
    </dgm:pt>
    <dgm:pt modelId="{AA4F1FFE-5272-4BA3-B997-ACB7EAA964E3}" type="pres">
      <dgm:prSet presAssocID="{37B85F87-A8E9-4B40-9200-0CFF9DFF28D5}" presName="Name0" presStyleCnt="0">
        <dgm:presLayoutVars>
          <dgm:chMax/>
          <dgm:chPref/>
          <dgm:dir/>
        </dgm:presLayoutVars>
      </dgm:prSet>
      <dgm:spPr/>
      <dgm:t>
        <a:bodyPr/>
        <a:lstStyle/>
        <a:p>
          <a:endParaRPr lang="en-US"/>
        </a:p>
      </dgm:t>
    </dgm:pt>
    <dgm:pt modelId="{AF33F296-53C9-4D0B-94B1-C56856B318B9}" type="pres">
      <dgm:prSet presAssocID="{A10BBBE5-995C-4026-938C-87C576720C2D}" presName="parenttextcomposite" presStyleCnt="0"/>
      <dgm:spPr/>
    </dgm:pt>
    <dgm:pt modelId="{D1BD901E-F765-4BE2-BB1B-99AAC4A21CEE}" type="pres">
      <dgm:prSet presAssocID="{A10BBBE5-995C-4026-938C-87C576720C2D}" presName="parenttext" presStyleLbl="revTx" presStyleIdx="0" presStyleCnt="3">
        <dgm:presLayoutVars>
          <dgm:chMax/>
          <dgm:chPref val="2"/>
          <dgm:bulletEnabled val="1"/>
        </dgm:presLayoutVars>
      </dgm:prSet>
      <dgm:spPr/>
      <dgm:t>
        <a:bodyPr/>
        <a:lstStyle/>
        <a:p>
          <a:endParaRPr lang="en-US"/>
        </a:p>
      </dgm:t>
    </dgm:pt>
    <dgm:pt modelId="{1CAE9F1C-B82C-42AE-980D-6E162DCA3629}" type="pres">
      <dgm:prSet presAssocID="{A10BBBE5-995C-4026-938C-87C576720C2D}" presName="composite" presStyleCnt="0"/>
      <dgm:spPr/>
    </dgm:pt>
    <dgm:pt modelId="{74862E97-53B2-45B8-A8E5-456622DEF02C}" type="pres">
      <dgm:prSet presAssocID="{A10BBBE5-995C-4026-938C-87C576720C2D}" presName="chevron1" presStyleLbl="alignNode1" presStyleIdx="0" presStyleCnt="21"/>
      <dgm:spPr/>
    </dgm:pt>
    <dgm:pt modelId="{B422EBFB-C8DA-433A-8661-61A8E96A4A56}" type="pres">
      <dgm:prSet presAssocID="{A10BBBE5-995C-4026-938C-87C576720C2D}" presName="chevron2" presStyleLbl="alignNode1" presStyleIdx="1" presStyleCnt="21"/>
      <dgm:spPr/>
    </dgm:pt>
    <dgm:pt modelId="{18B087C6-CF6F-4E53-8FC9-E8949E3EA4BC}" type="pres">
      <dgm:prSet presAssocID="{A10BBBE5-995C-4026-938C-87C576720C2D}" presName="chevron3" presStyleLbl="alignNode1" presStyleIdx="2" presStyleCnt="21"/>
      <dgm:spPr/>
    </dgm:pt>
    <dgm:pt modelId="{011F1853-C7E4-4121-9C8C-D4C19F748E14}" type="pres">
      <dgm:prSet presAssocID="{A10BBBE5-995C-4026-938C-87C576720C2D}" presName="chevron4" presStyleLbl="alignNode1" presStyleIdx="3" presStyleCnt="21"/>
      <dgm:spPr/>
    </dgm:pt>
    <dgm:pt modelId="{B1D845B0-297C-471F-9C21-9D2AF23B4950}" type="pres">
      <dgm:prSet presAssocID="{A10BBBE5-995C-4026-938C-87C576720C2D}" presName="chevron5" presStyleLbl="alignNode1" presStyleIdx="4" presStyleCnt="21"/>
      <dgm:spPr/>
    </dgm:pt>
    <dgm:pt modelId="{D207D896-54E7-4263-90FF-FF8A7038DD5E}" type="pres">
      <dgm:prSet presAssocID="{A10BBBE5-995C-4026-938C-87C576720C2D}" presName="chevron6" presStyleLbl="alignNode1" presStyleIdx="5" presStyleCnt="21"/>
      <dgm:spPr/>
    </dgm:pt>
    <dgm:pt modelId="{5F2C5644-0127-4BED-93D3-C32D2B331340}" type="pres">
      <dgm:prSet presAssocID="{A10BBBE5-995C-4026-938C-87C576720C2D}" presName="chevron7" presStyleLbl="alignNode1" presStyleIdx="6" presStyleCnt="21"/>
      <dgm:spPr/>
    </dgm:pt>
    <dgm:pt modelId="{48AE6E6B-FDDF-40F8-8FDB-21EA12560ED7}" type="pres">
      <dgm:prSet presAssocID="{A10BBBE5-995C-4026-938C-87C576720C2D}" presName="childtext" presStyleLbl="solidFgAcc1" presStyleIdx="0" presStyleCnt="3">
        <dgm:presLayoutVars>
          <dgm:chMax/>
          <dgm:chPref val="0"/>
          <dgm:bulletEnabled val="1"/>
        </dgm:presLayoutVars>
      </dgm:prSet>
      <dgm:spPr/>
      <dgm:t>
        <a:bodyPr/>
        <a:lstStyle/>
        <a:p>
          <a:endParaRPr lang="en-US"/>
        </a:p>
      </dgm:t>
    </dgm:pt>
    <dgm:pt modelId="{913300EE-8E94-462B-841C-9F4133FFD588}" type="pres">
      <dgm:prSet presAssocID="{64F3CFA5-E98E-4BF6-B6E7-9D2CACACE68A}" presName="sibTrans" presStyleCnt="0"/>
      <dgm:spPr/>
    </dgm:pt>
    <dgm:pt modelId="{3F018E4F-2587-4EC1-9AB1-32CA3F8F9890}" type="pres">
      <dgm:prSet presAssocID="{B9DB4FA6-2DD9-4246-BFC0-C6D6067CD9BA}" presName="parenttextcomposite" presStyleCnt="0"/>
      <dgm:spPr/>
    </dgm:pt>
    <dgm:pt modelId="{6D6D4C89-DCD6-4ABC-A905-4F29648B763E}" type="pres">
      <dgm:prSet presAssocID="{B9DB4FA6-2DD9-4246-BFC0-C6D6067CD9BA}" presName="parenttext" presStyleLbl="revTx" presStyleIdx="1" presStyleCnt="3">
        <dgm:presLayoutVars>
          <dgm:chMax/>
          <dgm:chPref val="2"/>
          <dgm:bulletEnabled val="1"/>
        </dgm:presLayoutVars>
      </dgm:prSet>
      <dgm:spPr/>
      <dgm:t>
        <a:bodyPr/>
        <a:lstStyle/>
        <a:p>
          <a:endParaRPr lang="en-US"/>
        </a:p>
      </dgm:t>
    </dgm:pt>
    <dgm:pt modelId="{F35D3A6C-9F07-470C-8BCC-8563B7B31D36}" type="pres">
      <dgm:prSet presAssocID="{B9DB4FA6-2DD9-4246-BFC0-C6D6067CD9BA}" presName="composite" presStyleCnt="0"/>
      <dgm:spPr/>
    </dgm:pt>
    <dgm:pt modelId="{DB179979-32B7-4E0F-A7A4-5095136398D8}" type="pres">
      <dgm:prSet presAssocID="{B9DB4FA6-2DD9-4246-BFC0-C6D6067CD9BA}" presName="chevron1" presStyleLbl="alignNode1" presStyleIdx="7" presStyleCnt="21"/>
      <dgm:spPr/>
    </dgm:pt>
    <dgm:pt modelId="{0510B206-E39D-4A2B-88C9-4BADCB71E7A0}" type="pres">
      <dgm:prSet presAssocID="{B9DB4FA6-2DD9-4246-BFC0-C6D6067CD9BA}" presName="chevron2" presStyleLbl="alignNode1" presStyleIdx="8" presStyleCnt="21"/>
      <dgm:spPr/>
    </dgm:pt>
    <dgm:pt modelId="{98BDAFA1-C9EB-41F7-ADBA-EFBC26FEB9EE}" type="pres">
      <dgm:prSet presAssocID="{B9DB4FA6-2DD9-4246-BFC0-C6D6067CD9BA}" presName="chevron3" presStyleLbl="alignNode1" presStyleIdx="9" presStyleCnt="21"/>
      <dgm:spPr/>
    </dgm:pt>
    <dgm:pt modelId="{B5B50697-ACB6-4E1C-A93D-ED53222FFED7}" type="pres">
      <dgm:prSet presAssocID="{B9DB4FA6-2DD9-4246-BFC0-C6D6067CD9BA}" presName="chevron4" presStyleLbl="alignNode1" presStyleIdx="10" presStyleCnt="21"/>
      <dgm:spPr/>
    </dgm:pt>
    <dgm:pt modelId="{DE540A37-F3BC-4E69-8C6E-10D9D00B8C06}" type="pres">
      <dgm:prSet presAssocID="{B9DB4FA6-2DD9-4246-BFC0-C6D6067CD9BA}" presName="chevron5" presStyleLbl="alignNode1" presStyleIdx="11" presStyleCnt="21"/>
      <dgm:spPr/>
    </dgm:pt>
    <dgm:pt modelId="{762E2EE3-381F-4C80-9B6F-E40C62A641B6}" type="pres">
      <dgm:prSet presAssocID="{B9DB4FA6-2DD9-4246-BFC0-C6D6067CD9BA}" presName="chevron6" presStyleLbl="alignNode1" presStyleIdx="12" presStyleCnt="21"/>
      <dgm:spPr/>
    </dgm:pt>
    <dgm:pt modelId="{B9855B27-BDC8-43C2-A66F-62FBFF2FD8B0}" type="pres">
      <dgm:prSet presAssocID="{B9DB4FA6-2DD9-4246-BFC0-C6D6067CD9BA}" presName="chevron7" presStyleLbl="alignNode1" presStyleIdx="13" presStyleCnt="21"/>
      <dgm:spPr/>
    </dgm:pt>
    <dgm:pt modelId="{0294852B-7B22-4253-BC96-6F0DAB70A7A2}" type="pres">
      <dgm:prSet presAssocID="{B9DB4FA6-2DD9-4246-BFC0-C6D6067CD9BA}" presName="childtext" presStyleLbl="solidFgAcc1" presStyleIdx="1" presStyleCnt="3">
        <dgm:presLayoutVars>
          <dgm:chMax/>
          <dgm:chPref val="0"/>
          <dgm:bulletEnabled val="1"/>
        </dgm:presLayoutVars>
      </dgm:prSet>
      <dgm:spPr/>
      <dgm:t>
        <a:bodyPr/>
        <a:lstStyle/>
        <a:p>
          <a:endParaRPr lang="en-US"/>
        </a:p>
      </dgm:t>
    </dgm:pt>
    <dgm:pt modelId="{1729280A-90D4-4B3A-B4F2-C91C91339883}" type="pres">
      <dgm:prSet presAssocID="{F5AF689C-58F6-459A-96A0-9CE026944A99}" presName="sibTrans" presStyleCnt="0"/>
      <dgm:spPr/>
    </dgm:pt>
    <dgm:pt modelId="{2C913391-E176-4E85-A41B-5C568025CF58}" type="pres">
      <dgm:prSet presAssocID="{E1DFB252-0151-4D02-8964-DE991D6B652E}" presName="parenttextcomposite" presStyleCnt="0"/>
      <dgm:spPr/>
    </dgm:pt>
    <dgm:pt modelId="{1F2CDD3D-1F08-433E-BFF7-BBF1EEB944E1}" type="pres">
      <dgm:prSet presAssocID="{E1DFB252-0151-4D02-8964-DE991D6B652E}" presName="parenttext" presStyleLbl="revTx" presStyleIdx="2" presStyleCnt="3">
        <dgm:presLayoutVars>
          <dgm:chMax/>
          <dgm:chPref val="2"/>
          <dgm:bulletEnabled val="1"/>
        </dgm:presLayoutVars>
      </dgm:prSet>
      <dgm:spPr/>
      <dgm:t>
        <a:bodyPr/>
        <a:lstStyle/>
        <a:p>
          <a:endParaRPr lang="en-US"/>
        </a:p>
      </dgm:t>
    </dgm:pt>
    <dgm:pt modelId="{88A4A64A-2EEE-40B5-851C-2268F1B679FE}" type="pres">
      <dgm:prSet presAssocID="{E1DFB252-0151-4D02-8964-DE991D6B652E}" presName="composite" presStyleCnt="0"/>
      <dgm:spPr/>
    </dgm:pt>
    <dgm:pt modelId="{4AD42DC4-F8BE-490E-8850-5B840E437C5F}" type="pres">
      <dgm:prSet presAssocID="{E1DFB252-0151-4D02-8964-DE991D6B652E}" presName="chevron1" presStyleLbl="alignNode1" presStyleIdx="14" presStyleCnt="21"/>
      <dgm:spPr/>
    </dgm:pt>
    <dgm:pt modelId="{C355A203-AD0C-406C-8A42-0AA794367D88}" type="pres">
      <dgm:prSet presAssocID="{E1DFB252-0151-4D02-8964-DE991D6B652E}" presName="chevron2" presStyleLbl="alignNode1" presStyleIdx="15" presStyleCnt="21"/>
      <dgm:spPr/>
    </dgm:pt>
    <dgm:pt modelId="{877D4067-EE54-43DD-BBF8-8EFB330CBD5A}" type="pres">
      <dgm:prSet presAssocID="{E1DFB252-0151-4D02-8964-DE991D6B652E}" presName="chevron3" presStyleLbl="alignNode1" presStyleIdx="16" presStyleCnt="21"/>
      <dgm:spPr/>
    </dgm:pt>
    <dgm:pt modelId="{16C8CB0F-8E64-4121-AB86-1D022AB70B5F}" type="pres">
      <dgm:prSet presAssocID="{E1DFB252-0151-4D02-8964-DE991D6B652E}" presName="chevron4" presStyleLbl="alignNode1" presStyleIdx="17" presStyleCnt="21"/>
      <dgm:spPr/>
    </dgm:pt>
    <dgm:pt modelId="{015D42E1-8D67-47B8-A7C8-023E68782DFC}" type="pres">
      <dgm:prSet presAssocID="{E1DFB252-0151-4D02-8964-DE991D6B652E}" presName="chevron5" presStyleLbl="alignNode1" presStyleIdx="18" presStyleCnt="21"/>
      <dgm:spPr/>
    </dgm:pt>
    <dgm:pt modelId="{5BD09A19-E00A-419F-9C35-95DC7184855E}" type="pres">
      <dgm:prSet presAssocID="{E1DFB252-0151-4D02-8964-DE991D6B652E}" presName="chevron6" presStyleLbl="alignNode1" presStyleIdx="19" presStyleCnt="21"/>
      <dgm:spPr/>
    </dgm:pt>
    <dgm:pt modelId="{5CF4C2CD-7B70-4E42-BEC7-133279909CCE}" type="pres">
      <dgm:prSet presAssocID="{E1DFB252-0151-4D02-8964-DE991D6B652E}" presName="chevron7" presStyleLbl="alignNode1" presStyleIdx="20" presStyleCnt="21"/>
      <dgm:spPr/>
    </dgm:pt>
    <dgm:pt modelId="{50DFCC97-39BB-46EB-99A4-FA7800C6A6BD}" type="pres">
      <dgm:prSet presAssocID="{E1DFB252-0151-4D02-8964-DE991D6B652E}" presName="childtext" presStyleLbl="solidFgAcc1" presStyleIdx="2" presStyleCnt="3">
        <dgm:presLayoutVars>
          <dgm:chMax/>
          <dgm:chPref val="0"/>
          <dgm:bulletEnabled val="1"/>
        </dgm:presLayoutVars>
      </dgm:prSet>
      <dgm:spPr/>
      <dgm:t>
        <a:bodyPr/>
        <a:lstStyle/>
        <a:p>
          <a:endParaRPr lang="en-US"/>
        </a:p>
      </dgm:t>
    </dgm:pt>
  </dgm:ptLst>
  <dgm:cxnLst>
    <dgm:cxn modelId="{0D390E26-CF8C-4447-B7DB-013052FDFF42}" srcId="{37B85F87-A8E9-4B40-9200-0CFF9DFF28D5}" destId="{B9DB4FA6-2DD9-4246-BFC0-C6D6067CD9BA}" srcOrd="1" destOrd="0" parTransId="{1CEAC1EE-92A8-4560-830C-84008BDAA96A}" sibTransId="{F5AF689C-58F6-459A-96A0-9CE026944A99}"/>
    <dgm:cxn modelId="{9EA4590F-834D-444F-B916-C9C87C13D9FB}" srcId="{E1DFB252-0151-4D02-8964-DE991D6B652E}" destId="{462A1B2B-3FEC-4D7A-A635-075A4909887B}" srcOrd="0" destOrd="0" parTransId="{448753CC-99F0-40B2-84FF-2C6C8AE407AD}" sibTransId="{0BD16D83-600B-41F5-A853-05E6ECB6742E}"/>
    <dgm:cxn modelId="{7582939E-4B55-4EE4-96B1-314C4CBDBFF0}" srcId="{37B85F87-A8E9-4B40-9200-0CFF9DFF28D5}" destId="{E1DFB252-0151-4D02-8964-DE991D6B652E}" srcOrd="2" destOrd="0" parTransId="{7CB57C3A-5236-4889-9E92-A993C1BEA4A3}" sibTransId="{486B0492-3EB8-49C4-B2ED-4B2A6A8D25B6}"/>
    <dgm:cxn modelId="{EF84A7F3-0D46-4C5D-84E6-F3F46F0F594C}" type="presOf" srcId="{B9DB4FA6-2DD9-4246-BFC0-C6D6067CD9BA}" destId="{6D6D4C89-DCD6-4ABC-A905-4F29648B763E}" srcOrd="0" destOrd="0" presId="urn:microsoft.com/office/officeart/2008/layout/VerticalAccentList"/>
    <dgm:cxn modelId="{6A1107CF-6C46-42F5-971C-00C861A0B0DD}" type="presOf" srcId="{DC307EB5-C728-4ACA-A4AF-CCD62B0BAD8D}" destId="{0294852B-7B22-4253-BC96-6F0DAB70A7A2}" srcOrd="0" destOrd="0" presId="urn:microsoft.com/office/officeart/2008/layout/VerticalAccentList"/>
    <dgm:cxn modelId="{D1C8D255-EB01-42D5-89B6-DC63353339B5}" type="presOf" srcId="{37B85F87-A8E9-4B40-9200-0CFF9DFF28D5}" destId="{AA4F1FFE-5272-4BA3-B997-ACB7EAA964E3}" srcOrd="0" destOrd="0" presId="urn:microsoft.com/office/officeart/2008/layout/VerticalAccentList"/>
    <dgm:cxn modelId="{E0C6FA81-07F4-4FB8-AAE7-5455F4064203}" type="presOf" srcId="{22ACB8A6-6724-46E0-8615-349994C23CDF}" destId="{48AE6E6B-FDDF-40F8-8FDB-21EA12560ED7}" srcOrd="0" destOrd="0" presId="urn:microsoft.com/office/officeart/2008/layout/VerticalAccentList"/>
    <dgm:cxn modelId="{C7514C72-68B3-4E7E-B204-49AB59886E77}" type="presOf" srcId="{462A1B2B-3FEC-4D7A-A635-075A4909887B}" destId="{50DFCC97-39BB-46EB-99A4-FA7800C6A6BD}" srcOrd="0" destOrd="0" presId="urn:microsoft.com/office/officeart/2008/layout/VerticalAccentList"/>
    <dgm:cxn modelId="{EFE6559E-9886-4A19-8624-68189AABBEA3}" srcId="{B9DB4FA6-2DD9-4246-BFC0-C6D6067CD9BA}" destId="{DC307EB5-C728-4ACA-A4AF-CCD62B0BAD8D}" srcOrd="0" destOrd="0" parTransId="{0C4FEB9E-B24E-4084-9EA7-AA31A5A7BD98}" sibTransId="{9EFC9477-CD63-40D7-9402-64CB72976807}"/>
    <dgm:cxn modelId="{E34C8903-3D31-48F0-9E72-43F672435AA5}" type="presOf" srcId="{E1DFB252-0151-4D02-8964-DE991D6B652E}" destId="{1F2CDD3D-1F08-433E-BFF7-BBF1EEB944E1}" srcOrd="0" destOrd="0" presId="urn:microsoft.com/office/officeart/2008/layout/VerticalAccentList"/>
    <dgm:cxn modelId="{8EAB79E4-D9B4-4E2C-A0AC-95FD17F4A11F}" srcId="{37B85F87-A8E9-4B40-9200-0CFF9DFF28D5}" destId="{A10BBBE5-995C-4026-938C-87C576720C2D}" srcOrd="0" destOrd="0" parTransId="{770CAFC8-94D0-4070-A47C-16F0017989D7}" sibTransId="{64F3CFA5-E98E-4BF6-B6E7-9D2CACACE68A}"/>
    <dgm:cxn modelId="{0E088900-4494-4146-9305-7F8F30B38FCD}" srcId="{A10BBBE5-995C-4026-938C-87C576720C2D}" destId="{22ACB8A6-6724-46E0-8615-349994C23CDF}" srcOrd="0" destOrd="0" parTransId="{5E904AF8-4A50-440C-92B6-0C85131533C6}" sibTransId="{88AD6365-32C3-46B6-AF3C-8324811A5312}"/>
    <dgm:cxn modelId="{91FC014E-A19C-468A-A4E9-817710581E62}" type="presOf" srcId="{A10BBBE5-995C-4026-938C-87C576720C2D}" destId="{D1BD901E-F765-4BE2-BB1B-99AAC4A21CEE}" srcOrd="0" destOrd="0" presId="urn:microsoft.com/office/officeart/2008/layout/VerticalAccentList"/>
    <dgm:cxn modelId="{24EEAE12-5D09-47D3-9145-9BE251CFB1D8}" type="presParOf" srcId="{AA4F1FFE-5272-4BA3-B997-ACB7EAA964E3}" destId="{AF33F296-53C9-4D0B-94B1-C56856B318B9}" srcOrd="0" destOrd="0" presId="urn:microsoft.com/office/officeart/2008/layout/VerticalAccentList"/>
    <dgm:cxn modelId="{61DB884F-6420-4C41-8A54-233EAC11F114}" type="presParOf" srcId="{AF33F296-53C9-4D0B-94B1-C56856B318B9}" destId="{D1BD901E-F765-4BE2-BB1B-99AAC4A21CEE}" srcOrd="0" destOrd="0" presId="urn:microsoft.com/office/officeart/2008/layout/VerticalAccentList"/>
    <dgm:cxn modelId="{D8E8C353-3D1E-4CED-A63A-02C6B4F82496}" type="presParOf" srcId="{AA4F1FFE-5272-4BA3-B997-ACB7EAA964E3}" destId="{1CAE9F1C-B82C-42AE-980D-6E162DCA3629}" srcOrd="1" destOrd="0" presId="urn:microsoft.com/office/officeart/2008/layout/VerticalAccentList"/>
    <dgm:cxn modelId="{3513FD66-B91D-44A2-8F27-4CA4A4115225}" type="presParOf" srcId="{1CAE9F1C-B82C-42AE-980D-6E162DCA3629}" destId="{74862E97-53B2-45B8-A8E5-456622DEF02C}" srcOrd="0" destOrd="0" presId="urn:microsoft.com/office/officeart/2008/layout/VerticalAccentList"/>
    <dgm:cxn modelId="{A0E86C6E-9E79-44EA-AADD-D83BAE299571}" type="presParOf" srcId="{1CAE9F1C-B82C-42AE-980D-6E162DCA3629}" destId="{B422EBFB-C8DA-433A-8661-61A8E96A4A56}" srcOrd="1" destOrd="0" presId="urn:microsoft.com/office/officeart/2008/layout/VerticalAccentList"/>
    <dgm:cxn modelId="{8C7B33F1-2B6E-4914-93A5-D8854761CE45}" type="presParOf" srcId="{1CAE9F1C-B82C-42AE-980D-6E162DCA3629}" destId="{18B087C6-CF6F-4E53-8FC9-E8949E3EA4BC}" srcOrd="2" destOrd="0" presId="urn:microsoft.com/office/officeart/2008/layout/VerticalAccentList"/>
    <dgm:cxn modelId="{5A7F0321-87DD-4F7B-B0F5-05840FFF7F7E}" type="presParOf" srcId="{1CAE9F1C-B82C-42AE-980D-6E162DCA3629}" destId="{011F1853-C7E4-4121-9C8C-D4C19F748E14}" srcOrd="3" destOrd="0" presId="urn:microsoft.com/office/officeart/2008/layout/VerticalAccentList"/>
    <dgm:cxn modelId="{9CB01224-C955-444A-A049-1EE925052A48}" type="presParOf" srcId="{1CAE9F1C-B82C-42AE-980D-6E162DCA3629}" destId="{B1D845B0-297C-471F-9C21-9D2AF23B4950}" srcOrd="4" destOrd="0" presId="urn:microsoft.com/office/officeart/2008/layout/VerticalAccentList"/>
    <dgm:cxn modelId="{7449F484-A45B-4DE6-B25E-FE044B12BBBC}" type="presParOf" srcId="{1CAE9F1C-B82C-42AE-980D-6E162DCA3629}" destId="{D207D896-54E7-4263-90FF-FF8A7038DD5E}" srcOrd="5" destOrd="0" presId="urn:microsoft.com/office/officeart/2008/layout/VerticalAccentList"/>
    <dgm:cxn modelId="{4727C86B-3379-4E0B-995A-34831244E35D}" type="presParOf" srcId="{1CAE9F1C-B82C-42AE-980D-6E162DCA3629}" destId="{5F2C5644-0127-4BED-93D3-C32D2B331340}" srcOrd="6" destOrd="0" presId="urn:microsoft.com/office/officeart/2008/layout/VerticalAccentList"/>
    <dgm:cxn modelId="{86611A63-C7FF-4E48-934D-931BB6FBCF8B}" type="presParOf" srcId="{1CAE9F1C-B82C-42AE-980D-6E162DCA3629}" destId="{48AE6E6B-FDDF-40F8-8FDB-21EA12560ED7}" srcOrd="7" destOrd="0" presId="urn:microsoft.com/office/officeart/2008/layout/VerticalAccentList"/>
    <dgm:cxn modelId="{1EE3B55D-5445-4A52-8509-8EE373CF6B01}" type="presParOf" srcId="{AA4F1FFE-5272-4BA3-B997-ACB7EAA964E3}" destId="{913300EE-8E94-462B-841C-9F4133FFD588}" srcOrd="2" destOrd="0" presId="urn:microsoft.com/office/officeart/2008/layout/VerticalAccentList"/>
    <dgm:cxn modelId="{8C886143-199F-4A17-873F-BB548B9A0FDE}" type="presParOf" srcId="{AA4F1FFE-5272-4BA3-B997-ACB7EAA964E3}" destId="{3F018E4F-2587-4EC1-9AB1-32CA3F8F9890}" srcOrd="3" destOrd="0" presId="urn:microsoft.com/office/officeart/2008/layout/VerticalAccentList"/>
    <dgm:cxn modelId="{6B041A5F-04A9-4B32-B205-95E80C552E3F}" type="presParOf" srcId="{3F018E4F-2587-4EC1-9AB1-32CA3F8F9890}" destId="{6D6D4C89-DCD6-4ABC-A905-4F29648B763E}" srcOrd="0" destOrd="0" presId="urn:microsoft.com/office/officeart/2008/layout/VerticalAccentList"/>
    <dgm:cxn modelId="{1D9B6153-16D5-4E96-8D38-EADDA042E964}" type="presParOf" srcId="{AA4F1FFE-5272-4BA3-B997-ACB7EAA964E3}" destId="{F35D3A6C-9F07-470C-8BCC-8563B7B31D36}" srcOrd="4" destOrd="0" presId="urn:microsoft.com/office/officeart/2008/layout/VerticalAccentList"/>
    <dgm:cxn modelId="{E73C3EA7-D603-44F6-98F8-2C0793ED9617}" type="presParOf" srcId="{F35D3A6C-9F07-470C-8BCC-8563B7B31D36}" destId="{DB179979-32B7-4E0F-A7A4-5095136398D8}" srcOrd="0" destOrd="0" presId="urn:microsoft.com/office/officeart/2008/layout/VerticalAccentList"/>
    <dgm:cxn modelId="{FD356B04-532B-4D73-B97D-1AAA4DBD54C3}" type="presParOf" srcId="{F35D3A6C-9F07-470C-8BCC-8563B7B31D36}" destId="{0510B206-E39D-4A2B-88C9-4BADCB71E7A0}" srcOrd="1" destOrd="0" presId="urn:microsoft.com/office/officeart/2008/layout/VerticalAccentList"/>
    <dgm:cxn modelId="{7271FDDB-6B95-4F23-810F-99C62BEE4176}" type="presParOf" srcId="{F35D3A6C-9F07-470C-8BCC-8563B7B31D36}" destId="{98BDAFA1-C9EB-41F7-ADBA-EFBC26FEB9EE}" srcOrd="2" destOrd="0" presId="urn:microsoft.com/office/officeart/2008/layout/VerticalAccentList"/>
    <dgm:cxn modelId="{984E7CEF-5E51-4DCD-A37F-6A78C26BF24D}" type="presParOf" srcId="{F35D3A6C-9F07-470C-8BCC-8563B7B31D36}" destId="{B5B50697-ACB6-4E1C-A93D-ED53222FFED7}" srcOrd="3" destOrd="0" presId="urn:microsoft.com/office/officeart/2008/layout/VerticalAccentList"/>
    <dgm:cxn modelId="{81E5D319-62A8-49AE-B3F4-4AC531CD5C08}" type="presParOf" srcId="{F35D3A6C-9F07-470C-8BCC-8563B7B31D36}" destId="{DE540A37-F3BC-4E69-8C6E-10D9D00B8C06}" srcOrd="4" destOrd="0" presId="urn:microsoft.com/office/officeart/2008/layout/VerticalAccentList"/>
    <dgm:cxn modelId="{4A44A17F-75F4-456B-B931-A705D74840E7}" type="presParOf" srcId="{F35D3A6C-9F07-470C-8BCC-8563B7B31D36}" destId="{762E2EE3-381F-4C80-9B6F-E40C62A641B6}" srcOrd="5" destOrd="0" presId="urn:microsoft.com/office/officeart/2008/layout/VerticalAccentList"/>
    <dgm:cxn modelId="{A05B7CF0-ABA4-4ECE-90F9-734596FF5A6D}" type="presParOf" srcId="{F35D3A6C-9F07-470C-8BCC-8563B7B31D36}" destId="{B9855B27-BDC8-43C2-A66F-62FBFF2FD8B0}" srcOrd="6" destOrd="0" presId="urn:microsoft.com/office/officeart/2008/layout/VerticalAccentList"/>
    <dgm:cxn modelId="{91E7DD47-94AE-4B84-906A-7B8788FD2D30}" type="presParOf" srcId="{F35D3A6C-9F07-470C-8BCC-8563B7B31D36}" destId="{0294852B-7B22-4253-BC96-6F0DAB70A7A2}" srcOrd="7" destOrd="0" presId="urn:microsoft.com/office/officeart/2008/layout/VerticalAccentList"/>
    <dgm:cxn modelId="{31D48A33-2F1E-4A38-B782-8F4212BA8537}" type="presParOf" srcId="{AA4F1FFE-5272-4BA3-B997-ACB7EAA964E3}" destId="{1729280A-90D4-4B3A-B4F2-C91C91339883}" srcOrd="5" destOrd="0" presId="urn:microsoft.com/office/officeart/2008/layout/VerticalAccentList"/>
    <dgm:cxn modelId="{ED41D696-DD1C-48CC-9D59-B9C334274477}" type="presParOf" srcId="{AA4F1FFE-5272-4BA3-B997-ACB7EAA964E3}" destId="{2C913391-E176-4E85-A41B-5C568025CF58}" srcOrd="6" destOrd="0" presId="urn:microsoft.com/office/officeart/2008/layout/VerticalAccentList"/>
    <dgm:cxn modelId="{6E95E19E-6689-45AE-90D3-2E509F38EEAC}" type="presParOf" srcId="{2C913391-E176-4E85-A41B-5C568025CF58}" destId="{1F2CDD3D-1F08-433E-BFF7-BBF1EEB944E1}" srcOrd="0" destOrd="0" presId="urn:microsoft.com/office/officeart/2008/layout/VerticalAccentList"/>
    <dgm:cxn modelId="{28FE0A55-546A-4427-8A1D-26A3A7D1E671}" type="presParOf" srcId="{AA4F1FFE-5272-4BA3-B997-ACB7EAA964E3}" destId="{88A4A64A-2EEE-40B5-851C-2268F1B679FE}" srcOrd="7" destOrd="0" presId="urn:microsoft.com/office/officeart/2008/layout/VerticalAccentList"/>
    <dgm:cxn modelId="{EAD951B6-BFB1-43BE-9FFF-30D8A9A217BC}" type="presParOf" srcId="{88A4A64A-2EEE-40B5-851C-2268F1B679FE}" destId="{4AD42DC4-F8BE-490E-8850-5B840E437C5F}" srcOrd="0" destOrd="0" presId="urn:microsoft.com/office/officeart/2008/layout/VerticalAccentList"/>
    <dgm:cxn modelId="{9ED75A49-712F-42A9-94A2-68646B0313E9}" type="presParOf" srcId="{88A4A64A-2EEE-40B5-851C-2268F1B679FE}" destId="{C355A203-AD0C-406C-8A42-0AA794367D88}" srcOrd="1" destOrd="0" presId="urn:microsoft.com/office/officeart/2008/layout/VerticalAccentList"/>
    <dgm:cxn modelId="{434A0701-82F8-4166-A239-38BD3AB9DF4A}" type="presParOf" srcId="{88A4A64A-2EEE-40B5-851C-2268F1B679FE}" destId="{877D4067-EE54-43DD-BBF8-8EFB330CBD5A}" srcOrd="2" destOrd="0" presId="urn:microsoft.com/office/officeart/2008/layout/VerticalAccentList"/>
    <dgm:cxn modelId="{EE5F85DC-3657-4A85-9AA6-BA8CE8425CE0}" type="presParOf" srcId="{88A4A64A-2EEE-40B5-851C-2268F1B679FE}" destId="{16C8CB0F-8E64-4121-AB86-1D022AB70B5F}" srcOrd="3" destOrd="0" presId="urn:microsoft.com/office/officeart/2008/layout/VerticalAccentList"/>
    <dgm:cxn modelId="{1203D6C9-F929-412A-A14A-0D7DA8499237}" type="presParOf" srcId="{88A4A64A-2EEE-40B5-851C-2268F1B679FE}" destId="{015D42E1-8D67-47B8-A7C8-023E68782DFC}" srcOrd="4" destOrd="0" presId="urn:microsoft.com/office/officeart/2008/layout/VerticalAccentList"/>
    <dgm:cxn modelId="{5C8E55D1-34CD-4568-AA7F-D3947CEF7BE8}" type="presParOf" srcId="{88A4A64A-2EEE-40B5-851C-2268F1B679FE}" destId="{5BD09A19-E00A-419F-9C35-95DC7184855E}" srcOrd="5" destOrd="0" presId="urn:microsoft.com/office/officeart/2008/layout/VerticalAccentList"/>
    <dgm:cxn modelId="{88ED5430-9FF4-4027-8167-275654581EA8}" type="presParOf" srcId="{88A4A64A-2EEE-40B5-851C-2268F1B679FE}" destId="{5CF4C2CD-7B70-4E42-BEC7-133279909CCE}" srcOrd="6" destOrd="0" presId="urn:microsoft.com/office/officeart/2008/layout/VerticalAccentList"/>
    <dgm:cxn modelId="{6C06669D-1968-4079-B4E0-BCEB40D29661}" type="presParOf" srcId="{88A4A64A-2EEE-40B5-851C-2268F1B679FE}" destId="{50DFCC97-39BB-46EB-99A4-FA7800C6A6BD}" srcOrd="7"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4D1424-BFC2-44B7-8E43-188CF7037B99}"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9E961724-6350-4494-9BB9-549477F61B13}">
      <dgm:prSet phldrT="[Metin]"/>
      <dgm:spPr/>
      <dgm:t>
        <a:bodyPr/>
        <a:lstStyle/>
        <a:p>
          <a:r>
            <a:rPr lang="tr-TR" dirty="0">
              <a:solidFill>
                <a:schemeClr val="tx1"/>
              </a:solidFill>
            </a:rPr>
            <a:t>Antik Çağda Atık Yönetimi</a:t>
          </a:r>
          <a:endParaRPr lang="en-US" dirty="0">
            <a:solidFill>
              <a:schemeClr val="tx1"/>
            </a:solidFill>
          </a:endParaRPr>
        </a:p>
      </dgm:t>
    </dgm:pt>
    <dgm:pt modelId="{7D640785-3292-4F4D-B3BF-E49BB4939331}" type="parTrans" cxnId="{A3ECFE42-4654-46E0-8985-578D87487B34}">
      <dgm:prSet/>
      <dgm:spPr/>
      <dgm:t>
        <a:bodyPr/>
        <a:lstStyle/>
        <a:p>
          <a:endParaRPr lang="en-US"/>
        </a:p>
      </dgm:t>
    </dgm:pt>
    <dgm:pt modelId="{3A8CAE5A-6777-48A9-9E56-493DC7B6A24D}" type="sibTrans" cxnId="{A3ECFE42-4654-46E0-8985-578D87487B34}">
      <dgm:prSet/>
      <dgm:spPr/>
      <dgm:t>
        <a:bodyPr/>
        <a:lstStyle/>
        <a:p>
          <a:endParaRPr lang="en-US"/>
        </a:p>
      </dgm:t>
    </dgm:pt>
    <dgm:pt modelId="{1C1F547B-4677-49FB-91A7-3D83A5685458}">
      <dgm:prSet phldrT="[Metin]" custT="1"/>
      <dgm:spPr/>
      <dgm:t>
        <a:bodyPr/>
        <a:lstStyle/>
        <a:p>
          <a:r>
            <a:rPr lang="tr-TR" sz="1200" dirty="0"/>
            <a:t>MÖ 1500’lü yıllarda Giritliler atıklarını toprağın altına koyarak başladı.</a:t>
          </a:r>
          <a:endParaRPr lang="en-US" sz="1200" dirty="0"/>
        </a:p>
      </dgm:t>
    </dgm:pt>
    <dgm:pt modelId="{18149D92-4F92-4460-BEE0-3F123076DA0E}" type="parTrans" cxnId="{1E761EFF-350E-46AE-8AEC-09D0D904EE75}">
      <dgm:prSet/>
      <dgm:spPr/>
      <dgm:t>
        <a:bodyPr/>
        <a:lstStyle/>
        <a:p>
          <a:endParaRPr lang="en-US"/>
        </a:p>
      </dgm:t>
    </dgm:pt>
    <dgm:pt modelId="{F7EE9BDD-F1E3-4D94-8AF7-B344E5476AAF}" type="sibTrans" cxnId="{1E761EFF-350E-46AE-8AEC-09D0D904EE75}">
      <dgm:prSet/>
      <dgm:spPr/>
      <dgm:t>
        <a:bodyPr/>
        <a:lstStyle/>
        <a:p>
          <a:endParaRPr lang="en-US"/>
        </a:p>
      </dgm:t>
    </dgm:pt>
    <dgm:pt modelId="{3D2B18F1-3C8B-4F61-87CE-A69A157FD087}">
      <dgm:prSet phldrT="[Metin]" custT="1"/>
      <dgm:spPr/>
      <dgm:t>
        <a:bodyPr/>
        <a:lstStyle/>
        <a:p>
          <a:r>
            <a:rPr lang="tr-TR" sz="1200" dirty="0"/>
            <a:t>MS 200’de Roma, belgelenmiş ilk yönetimi kurarak sokaklardan atıklarını toplaması için 2 kişilik ekipler kurdu.</a:t>
          </a:r>
          <a:endParaRPr lang="en-US" sz="1200" dirty="0"/>
        </a:p>
      </dgm:t>
    </dgm:pt>
    <dgm:pt modelId="{F3DFE995-97C4-4FF9-AB5A-003871645BB5}" type="parTrans" cxnId="{E9D30AA8-5DC9-4876-A78A-1AE55DF893E6}">
      <dgm:prSet/>
      <dgm:spPr/>
      <dgm:t>
        <a:bodyPr/>
        <a:lstStyle/>
        <a:p>
          <a:endParaRPr lang="en-US"/>
        </a:p>
      </dgm:t>
    </dgm:pt>
    <dgm:pt modelId="{311BDCC2-E318-42CC-9B21-2A1E46435F0F}" type="sibTrans" cxnId="{E9D30AA8-5DC9-4876-A78A-1AE55DF893E6}">
      <dgm:prSet/>
      <dgm:spPr/>
      <dgm:t>
        <a:bodyPr/>
        <a:lstStyle/>
        <a:p>
          <a:endParaRPr lang="en-US"/>
        </a:p>
      </dgm:t>
    </dgm:pt>
    <dgm:pt modelId="{0F74D310-9CDF-42EB-93FC-AFBB5EC24BD3}">
      <dgm:prSet phldrT="[Metin]"/>
      <dgm:spPr/>
      <dgm:t>
        <a:bodyPr/>
        <a:lstStyle/>
        <a:p>
          <a:r>
            <a:rPr lang="tr-TR" dirty="0">
              <a:solidFill>
                <a:schemeClr val="tx1"/>
              </a:solidFill>
            </a:rPr>
            <a:t>Depolama Alanları tasarımı</a:t>
          </a:r>
          <a:endParaRPr lang="en-US" dirty="0">
            <a:solidFill>
              <a:schemeClr val="tx1"/>
            </a:solidFill>
          </a:endParaRPr>
        </a:p>
      </dgm:t>
    </dgm:pt>
    <dgm:pt modelId="{16432B09-6088-4E58-8934-F796602E7A6D}" type="parTrans" cxnId="{16F7C012-6CE6-4FD0-9D13-AED4A6137C95}">
      <dgm:prSet/>
      <dgm:spPr/>
      <dgm:t>
        <a:bodyPr/>
        <a:lstStyle/>
        <a:p>
          <a:endParaRPr lang="en-US"/>
        </a:p>
      </dgm:t>
    </dgm:pt>
    <dgm:pt modelId="{7E1C3AEB-5939-4CF7-BFA9-D064A313E73A}" type="sibTrans" cxnId="{16F7C012-6CE6-4FD0-9D13-AED4A6137C95}">
      <dgm:prSet/>
      <dgm:spPr/>
      <dgm:t>
        <a:bodyPr/>
        <a:lstStyle/>
        <a:p>
          <a:endParaRPr lang="en-US"/>
        </a:p>
      </dgm:t>
    </dgm:pt>
    <dgm:pt modelId="{AA7E7C9F-E185-4F99-B62A-92C861173918}">
      <dgm:prSet phldrT="[Metin]" custT="1"/>
      <dgm:spPr/>
      <dgm:t>
        <a:bodyPr/>
        <a:lstStyle/>
        <a:p>
          <a:r>
            <a:rPr lang="tr-TR" sz="1400" dirty="0"/>
            <a:t>Antik çağlarda en acil bertaraf ihtiyacı yemek pişirilen ateşin külleri at gübresi vs. iken yeni tehlikeli </a:t>
          </a:r>
          <a:r>
            <a:rPr lang="tr-TR" sz="1400" dirty="0" err="1"/>
            <a:t>aıklarla</a:t>
          </a:r>
          <a:r>
            <a:rPr lang="tr-TR" sz="1400" dirty="0"/>
            <a:t> karşı karşıya kaldılar.</a:t>
          </a:r>
          <a:endParaRPr lang="en-US" sz="1400" dirty="0"/>
        </a:p>
      </dgm:t>
    </dgm:pt>
    <dgm:pt modelId="{D222063F-5536-4608-A14E-E6C3A3FE8D11}" type="parTrans" cxnId="{D2B169EB-0CDD-4B2C-9CE1-ABA03AD2B6D2}">
      <dgm:prSet/>
      <dgm:spPr/>
      <dgm:t>
        <a:bodyPr/>
        <a:lstStyle/>
        <a:p>
          <a:endParaRPr lang="en-US"/>
        </a:p>
      </dgm:t>
    </dgm:pt>
    <dgm:pt modelId="{23E26DB3-5F72-4A65-9BAE-3E63E596E176}" type="sibTrans" cxnId="{D2B169EB-0CDD-4B2C-9CE1-ABA03AD2B6D2}">
      <dgm:prSet/>
      <dgm:spPr/>
      <dgm:t>
        <a:bodyPr/>
        <a:lstStyle/>
        <a:p>
          <a:endParaRPr lang="en-US"/>
        </a:p>
      </dgm:t>
    </dgm:pt>
    <dgm:pt modelId="{390BD92A-8A54-4DED-858C-FF14A9C75DCD}">
      <dgm:prSet phldrT="[Metin]" custT="1"/>
      <dgm:spPr/>
      <dgm:t>
        <a:bodyPr/>
        <a:lstStyle/>
        <a:p>
          <a:r>
            <a:rPr lang="tr-TR" sz="1400" dirty="0"/>
            <a:t>Tehlikeli atıklar karşısında çözüm depolama sahalarının kurulması olmuştur. </a:t>
          </a:r>
          <a:endParaRPr lang="en-US" sz="1400" dirty="0"/>
        </a:p>
      </dgm:t>
    </dgm:pt>
    <dgm:pt modelId="{618C7870-BE9C-49EA-BC36-094120A1A5AE}" type="parTrans" cxnId="{FC9112A2-E846-4C09-8AD7-3E9D91436EEB}">
      <dgm:prSet/>
      <dgm:spPr/>
      <dgm:t>
        <a:bodyPr/>
        <a:lstStyle/>
        <a:p>
          <a:endParaRPr lang="en-US"/>
        </a:p>
      </dgm:t>
    </dgm:pt>
    <dgm:pt modelId="{662527BE-BD14-45FD-82C1-BD0C51935170}" type="sibTrans" cxnId="{FC9112A2-E846-4C09-8AD7-3E9D91436EEB}">
      <dgm:prSet/>
      <dgm:spPr/>
      <dgm:t>
        <a:bodyPr/>
        <a:lstStyle/>
        <a:p>
          <a:endParaRPr lang="en-US"/>
        </a:p>
      </dgm:t>
    </dgm:pt>
    <dgm:pt modelId="{CE28CA1A-6C24-4FC3-8194-9C4D03567C0F}">
      <dgm:prSet phldrT="[Metin]" custT="1"/>
      <dgm:spPr/>
      <dgm:t>
        <a:bodyPr/>
        <a:lstStyle/>
        <a:p>
          <a:r>
            <a:rPr lang="tr-TR" sz="1400" dirty="0"/>
            <a:t>Şehir büyüdükçe nüfus arttıkça atıklar şehrin dışına taşınmak istedi ve ekipler büyüdü</a:t>
          </a:r>
          <a:endParaRPr lang="en-US" sz="1400" dirty="0"/>
        </a:p>
      </dgm:t>
    </dgm:pt>
    <dgm:pt modelId="{8A32F488-8E4C-4DA1-B9D5-1AFA465382B2}" type="parTrans" cxnId="{1AD6739F-38EA-4AA4-A0D8-B1EB56B5B672}">
      <dgm:prSet/>
      <dgm:spPr/>
      <dgm:t>
        <a:bodyPr/>
        <a:lstStyle/>
        <a:p>
          <a:endParaRPr lang="en-US"/>
        </a:p>
      </dgm:t>
    </dgm:pt>
    <dgm:pt modelId="{9F51DC0D-32C3-4981-810F-4D27784FC12B}" type="sibTrans" cxnId="{1AD6739F-38EA-4AA4-A0D8-B1EB56B5B672}">
      <dgm:prSet/>
      <dgm:spPr/>
      <dgm:t>
        <a:bodyPr/>
        <a:lstStyle/>
        <a:p>
          <a:endParaRPr lang="en-US"/>
        </a:p>
      </dgm:t>
    </dgm:pt>
    <dgm:pt modelId="{F792E7C9-74DF-4796-88A7-A54283099142}">
      <dgm:prSet phldrT="[Metin]" custT="1"/>
      <dgm:spPr/>
      <dgm:t>
        <a:bodyPr/>
        <a:lstStyle/>
        <a:p>
          <a:r>
            <a:rPr lang="tr-TR" sz="1400" dirty="0"/>
            <a:t>Daha sonra sanayi devrimi ile atık içeriği değişti. </a:t>
          </a:r>
          <a:endParaRPr lang="en-US" sz="1400" dirty="0"/>
        </a:p>
      </dgm:t>
    </dgm:pt>
    <dgm:pt modelId="{CE089494-153C-4739-8723-3973867D6EEE}" type="parTrans" cxnId="{3C2404C4-2303-4748-9AE9-8553BF788E9D}">
      <dgm:prSet/>
      <dgm:spPr/>
      <dgm:t>
        <a:bodyPr/>
        <a:lstStyle/>
        <a:p>
          <a:endParaRPr lang="en-US"/>
        </a:p>
      </dgm:t>
    </dgm:pt>
    <dgm:pt modelId="{3C780915-8CA0-4B3C-B832-55438A146F5C}" type="sibTrans" cxnId="{3C2404C4-2303-4748-9AE9-8553BF788E9D}">
      <dgm:prSet/>
      <dgm:spPr/>
      <dgm:t>
        <a:bodyPr/>
        <a:lstStyle/>
        <a:p>
          <a:endParaRPr lang="en-US"/>
        </a:p>
      </dgm:t>
    </dgm:pt>
    <dgm:pt modelId="{4B016F6E-06C7-4588-B484-C15D2331BCDD}">
      <dgm:prSet phldrT="[Metin]"/>
      <dgm:spPr/>
      <dgm:t>
        <a:bodyPr/>
        <a:lstStyle/>
        <a:p>
          <a:endParaRPr lang="en-US" sz="2300" dirty="0"/>
        </a:p>
      </dgm:t>
    </dgm:pt>
    <dgm:pt modelId="{BE9EE955-D036-4E5E-AE60-56B634497261}" type="parTrans" cxnId="{6FB22AA3-BE5F-4112-B245-A80531183AFB}">
      <dgm:prSet/>
      <dgm:spPr/>
      <dgm:t>
        <a:bodyPr/>
        <a:lstStyle/>
        <a:p>
          <a:endParaRPr lang="en-US"/>
        </a:p>
      </dgm:t>
    </dgm:pt>
    <dgm:pt modelId="{404C6131-28C5-4595-ADD9-BD206293D491}" type="sibTrans" cxnId="{6FB22AA3-BE5F-4112-B245-A80531183AFB}">
      <dgm:prSet/>
      <dgm:spPr/>
      <dgm:t>
        <a:bodyPr/>
        <a:lstStyle/>
        <a:p>
          <a:endParaRPr lang="en-US"/>
        </a:p>
      </dgm:t>
    </dgm:pt>
    <dgm:pt modelId="{9A9DA603-6E06-49AA-971E-8E40489F57B2}" type="pres">
      <dgm:prSet presAssocID="{FB4D1424-BFC2-44B7-8E43-188CF7037B99}" presName="Name0" presStyleCnt="0">
        <dgm:presLayoutVars>
          <dgm:dir/>
          <dgm:animLvl val="lvl"/>
          <dgm:resizeHandles val="exact"/>
        </dgm:presLayoutVars>
      </dgm:prSet>
      <dgm:spPr/>
      <dgm:t>
        <a:bodyPr/>
        <a:lstStyle/>
        <a:p>
          <a:endParaRPr lang="en-US"/>
        </a:p>
      </dgm:t>
    </dgm:pt>
    <dgm:pt modelId="{536DA985-1D90-477E-9D45-B288530C911E}" type="pres">
      <dgm:prSet presAssocID="{9E961724-6350-4494-9BB9-549477F61B13}" presName="composite" presStyleCnt="0"/>
      <dgm:spPr/>
    </dgm:pt>
    <dgm:pt modelId="{454FBE2D-A3E5-4B42-9BE1-2F2015F9599E}" type="pres">
      <dgm:prSet presAssocID="{9E961724-6350-4494-9BB9-549477F61B13}" presName="parTx" presStyleLbl="alignNode1" presStyleIdx="0" presStyleCnt="2">
        <dgm:presLayoutVars>
          <dgm:chMax val="0"/>
          <dgm:chPref val="0"/>
          <dgm:bulletEnabled val="1"/>
        </dgm:presLayoutVars>
      </dgm:prSet>
      <dgm:spPr/>
      <dgm:t>
        <a:bodyPr/>
        <a:lstStyle/>
        <a:p>
          <a:endParaRPr lang="en-US"/>
        </a:p>
      </dgm:t>
    </dgm:pt>
    <dgm:pt modelId="{8BFDD69E-569A-40A3-9064-7869594BA56F}" type="pres">
      <dgm:prSet presAssocID="{9E961724-6350-4494-9BB9-549477F61B13}" presName="desTx" presStyleLbl="alignAccFollowNode1" presStyleIdx="0" presStyleCnt="2">
        <dgm:presLayoutVars>
          <dgm:bulletEnabled val="1"/>
        </dgm:presLayoutVars>
      </dgm:prSet>
      <dgm:spPr/>
      <dgm:t>
        <a:bodyPr/>
        <a:lstStyle/>
        <a:p>
          <a:endParaRPr lang="en-US"/>
        </a:p>
      </dgm:t>
    </dgm:pt>
    <dgm:pt modelId="{E58F7602-69E7-4EC5-9258-ECF2B9C9F0DA}" type="pres">
      <dgm:prSet presAssocID="{3A8CAE5A-6777-48A9-9E56-493DC7B6A24D}" presName="space" presStyleCnt="0"/>
      <dgm:spPr/>
    </dgm:pt>
    <dgm:pt modelId="{70A42B7F-31E1-494F-802E-D2B9D54F10A7}" type="pres">
      <dgm:prSet presAssocID="{0F74D310-9CDF-42EB-93FC-AFBB5EC24BD3}" presName="composite" presStyleCnt="0"/>
      <dgm:spPr/>
    </dgm:pt>
    <dgm:pt modelId="{7903E0A8-2F83-4BBC-A301-A7A05C3D9E6A}" type="pres">
      <dgm:prSet presAssocID="{0F74D310-9CDF-42EB-93FC-AFBB5EC24BD3}" presName="parTx" presStyleLbl="alignNode1" presStyleIdx="1" presStyleCnt="2">
        <dgm:presLayoutVars>
          <dgm:chMax val="0"/>
          <dgm:chPref val="0"/>
          <dgm:bulletEnabled val="1"/>
        </dgm:presLayoutVars>
      </dgm:prSet>
      <dgm:spPr/>
      <dgm:t>
        <a:bodyPr/>
        <a:lstStyle/>
        <a:p>
          <a:endParaRPr lang="en-US"/>
        </a:p>
      </dgm:t>
    </dgm:pt>
    <dgm:pt modelId="{C7E146ED-3931-4980-8789-A7BF811C1F10}" type="pres">
      <dgm:prSet presAssocID="{0F74D310-9CDF-42EB-93FC-AFBB5EC24BD3}" presName="desTx" presStyleLbl="alignAccFollowNode1" presStyleIdx="1" presStyleCnt="2" custLinFactNeighborX="1" custLinFactNeighborY="68">
        <dgm:presLayoutVars>
          <dgm:bulletEnabled val="1"/>
        </dgm:presLayoutVars>
      </dgm:prSet>
      <dgm:spPr/>
      <dgm:t>
        <a:bodyPr/>
        <a:lstStyle/>
        <a:p>
          <a:endParaRPr lang="en-US"/>
        </a:p>
      </dgm:t>
    </dgm:pt>
  </dgm:ptLst>
  <dgm:cxnLst>
    <dgm:cxn modelId="{4009EF8A-5E5F-459A-8658-F32440C6C30A}" type="presOf" srcId="{4B016F6E-06C7-4588-B484-C15D2331BCDD}" destId="{C7E146ED-3931-4980-8789-A7BF811C1F10}" srcOrd="0" destOrd="1" presId="urn:microsoft.com/office/officeart/2005/8/layout/hList1"/>
    <dgm:cxn modelId="{DA55DDD8-C90F-4639-A161-B617238E0FBC}" type="presOf" srcId="{FB4D1424-BFC2-44B7-8E43-188CF7037B99}" destId="{9A9DA603-6E06-49AA-971E-8E40489F57B2}" srcOrd="0" destOrd="0" presId="urn:microsoft.com/office/officeart/2005/8/layout/hList1"/>
    <dgm:cxn modelId="{9523A02E-256B-4800-8C6C-274686049BB3}" type="presOf" srcId="{0F74D310-9CDF-42EB-93FC-AFBB5EC24BD3}" destId="{7903E0A8-2F83-4BBC-A301-A7A05C3D9E6A}" srcOrd="0" destOrd="0" presId="urn:microsoft.com/office/officeart/2005/8/layout/hList1"/>
    <dgm:cxn modelId="{DCB94027-776D-4B8D-8FCC-F199B5CE6FE9}" type="presOf" srcId="{AA7E7C9F-E185-4F99-B62A-92C861173918}" destId="{C7E146ED-3931-4980-8789-A7BF811C1F10}" srcOrd="0" destOrd="0" presId="urn:microsoft.com/office/officeart/2005/8/layout/hList1"/>
    <dgm:cxn modelId="{33B6CF3E-3DF2-4343-883D-9AA7D3DDAD71}" type="presOf" srcId="{1C1F547B-4677-49FB-91A7-3D83A5685458}" destId="{8BFDD69E-569A-40A3-9064-7869594BA56F}" srcOrd="0" destOrd="0" presId="urn:microsoft.com/office/officeart/2005/8/layout/hList1"/>
    <dgm:cxn modelId="{44E2E499-132C-438B-A2FE-2DB2541608E8}" type="presOf" srcId="{CE28CA1A-6C24-4FC3-8194-9C4D03567C0F}" destId="{8BFDD69E-569A-40A3-9064-7869594BA56F}" srcOrd="0" destOrd="2" presId="urn:microsoft.com/office/officeart/2005/8/layout/hList1"/>
    <dgm:cxn modelId="{A3ECFE42-4654-46E0-8985-578D87487B34}" srcId="{FB4D1424-BFC2-44B7-8E43-188CF7037B99}" destId="{9E961724-6350-4494-9BB9-549477F61B13}" srcOrd="0" destOrd="0" parTransId="{7D640785-3292-4F4D-B3BF-E49BB4939331}" sibTransId="{3A8CAE5A-6777-48A9-9E56-493DC7B6A24D}"/>
    <dgm:cxn modelId="{16F7C012-6CE6-4FD0-9D13-AED4A6137C95}" srcId="{FB4D1424-BFC2-44B7-8E43-188CF7037B99}" destId="{0F74D310-9CDF-42EB-93FC-AFBB5EC24BD3}" srcOrd="1" destOrd="0" parTransId="{16432B09-6088-4E58-8934-F796602E7A6D}" sibTransId="{7E1C3AEB-5939-4CF7-BFA9-D064A313E73A}"/>
    <dgm:cxn modelId="{1AD6739F-38EA-4AA4-A0D8-B1EB56B5B672}" srcId="{9E961724-6350-4494-9BB9-549477F61B13}" destId="{CE28CA1A-6C24-4FC3-8194-9C4D03567C0F}" srcOrd="2" destOrd="0" parTransId="{8A32F488-8E4C-4DA1-B9D5-1AFA465382B2}" sibTransId="{9F51DC0D-32C3-4981-810F-4D27784FC12B}"/>
    <dgm:cxn modelId="{C86894A6-BED5-46BE-8920-FEC060B6961F}" type="presOf" srcId="{3D2B18F1-3C8B-4F61-87CE-A69A157FD087}" destId="{8BFDD69E-569A-40A3-9064-7869594BA56F}" srcOrd="0" destOrd="1" presId="urn:microsoft.com/office/officeart/2005/8/layout/hList1"/>
    <dgm:cxn modelId="{717AA3A1-98AE-436A-8522-04CABAC8A938}" type="presOf" srcId="{9E961724-6350-4494-9BB9-549477F61B13}" destId="{454FBE2D-A3E5-4B42-9BE1-2F2015F9599E}" srcOrd="0" destOrd="0" presId="urn:microsoft.com/office/officeart/2005/8/layout/hList1"/>
    <dgm:cxn modelId="{FC9112A2-E846-4C09-8AD7-3E9D91436EEB}" srcId="{0F74D310-9CDF-42EB-93FC-AFBB5EC24BD3}" destId="{390BD92A-8A54-4DED-858C-FF14A9C75DCD}" srcOrd="2" destOrd="0" parTransId="{618C7870-BE9C-49EA-BC36-094120A1A5AE}" sibTransId="{662527BE-BD14-45FD-82C1-BD0C51935170}"/>
    <dgm:cxn modelId="{3C2404C4-2303-4748-9AE9-8553BF788E9D}" srcId="{9E961724-6350-4494-9BB9-549477F61B13}" destId="{F792E7C9-74DF-4796-88A7-A54283099142}" srcOrd="3" destOrd="0" parTransId="{CE089494-153C-4739-8723-3973867D6EEE}" sibTransId="{3C780915-8CA0-4B3C-B832-55438A146F5C}"/>
    <dgm:cxn modelId="{18DD4F8B-A787-4451-8891-5D24D3D5231A}" type="presOf" srcId="{F792E7C9-74DF-4796-88A7-A54283099142}" destId="{8BFDD69E-569A-40A3-9064-7869594BA56F}" srcOrd="0" destOrd="3" presId="urn:microsoft.com/office/officeart/2005/8/layout/hList1"/>
    <dgm:cxn modelId="{E9D30AA8-5DC9-4876-A78A-1AE55DF893E6}" srcId="{9E961724-6350-4494-9BB9-549477F61B13}" destId="{3D2B18F1-3C8B-4F61-87CE-A69A157FD087}" srcOrd="1" destOrd="0" parTransId="{F3DFE995-97C4-4FF9-AB5A-003871645BB5}" sibTransId="{311BDCC2-E318-42CC-9B21-2A1E46435F0F}"/>
    <dgm:cxn modelId="{6FB22AA3-BE5F-4112-B245-A80531183AFB}" srcId="{0F74D310-9CDF-42EB-93FC-AFBB5EC24BD3}" destId="{4B016F6E-06C7-4588-B484-C15D2331BCDD}" srcOrd="1" destOrd="0" parTransId="{BE9EE955-D036-4E5E-AE60-56B634497261}" sibTransId="{404C6131-28C5-4595-ADD9-BD206293D491}"/>
    <dgm:cxn modelId="{CEB92721-3B34-4B0F-8285-7EBF0FDC8881}" type="presOf" srcId="{390BD92A-8A54-4DED-858C-FF14A9C75DCD}" destId="{C7E146ED-3931-4980-8789-A7BF811C1F10}" srcOrd="0" destOrd="2" presId="urn:microsoft.com/office/officeart/2005/8/layout/hList1"/>
    <dgm:cxn modelId="{1E761EFF-350E-46AE-8AEC-09D0D904EE75}" srcId="{9E961724-6350-4494-9BB9-549477F61B13}" destId="{1C1F547B-4677-49FB-91A7-3D83A5685458}" srcOrd="0" destOrd="0" parTransId="{18149D92-4F92-4460-BEE0-3F123076DA0E}" sibTransId="{F7EE9BDD-F1E3-4D94-8AF7-B344E5476AAF}"/>
    <dgm:cxn modelId="{D2B169EB-0CDD-4B2C-9CE1-ABA03AD2B6D2}" srcId="{0F74D310-9CDF-42EB-93FC-AFBB5EC24BD3}" destId="{AA7E7C9F-E185-4F99-B62A-92C861173918}" srcOrd="0" destOrd="0" parTransId="{D222063F-5536-4608-A14E-E6C3A3FE8D11}" sibTransId="{23E26DB3-5F72-4A65-9BAE-3E63E596E176}"/>
    <dgm:cxn modelId="{36B6C4BA-9D74-4023-9308-8DBB0C17CEED}" type="presParOf" srcId="{9A9DA603-6E06-49AA-971E-8E40489F57B2}" destId="{536DA985-1D90-477E-9D45-B288530C911E}" srcOrd="0" destOrd="0" presId="urn:microsoft.com/office/officeart/2005/8/layout/hList1"/>
    <dgm:cxn modelId="{CECE5DBF-09F6-40D0-BD64-741A91BF6E3B}" type="presParOf" srcId="{536DA985-1D90-477E-9D45-B288530C911E}" destId="{454FBE2D-A3E5-4B42-9BE1-2F2015F9599E}" srcOrd="0" destOrd="0" presId="urn:microsoft.com/office/officeart/2005/8/layout/hList1"/>
    <dgm:cxn modelId="{8706CC4E-05F8-4BC5-8642-6E090C3FC6A7}" type="presParOf" srcId="{536DA985-1D90-477E-9D45-B288530C911E}" destId="{8BFDD69E-569A-40A3-9064-7869594BA56F}" srcOrd="1" destOrd="0" presId="urn:microsoft.com/office/officeart/2005/8/layout/hList1"/>
    <dgm:cxn modelId="{CF8EAB48-2F35-413F-91B9-F2610636D5E3}" type="presParOf" srcId="{9A9DA603-6E06-49AA-971E-8E40489F57B2}" destId="{E58F7602-69E7-4EC5-9258-ECF2B9C9F0DA}" srcOrd="1" destOrd="0" presId="urn:microsoft.com/office/officeart/2005/8/layout/hList1"/>
    <dgm:cxn modelId="{7D63C199-D5B6-4911-A393-E45EE0A0A66B}" type="presParOf" srcId="{9A9DA603-6E06-49AA-971E-8E40489F57B2}" destId="{70A42B7F-31E1-494F-802E-D2B9D54F10A7}" srcOrd="2" destOrd="0" presId="urn:microsoft.com/office/officeart/2005/8/layout/hList1"/>
    <dgm:cxn modelId="{AEE1515C-5182-4B44-98C4-7B162DD6F695}" type="presParOf" srcId="{70A42B7F-31E1-494F-802E-D2B9D54F10A7}" destId="{7903E0A8-2F83-4BBC-A301-A7A05C3D9E6A}" srcOrd="0" destOrd="0" presId="urn:microsoft.com/office/officeart/2005/8/layout/hList1"/>
    <dgm:cxn modelId="{0ACD17EC-ED82-4188-991C-80E08494CA87}" type="presParOf" srcId="{70A42B7F-31E1-494F-802E-D2B9D54F10A7}" destId="{C7E146ED-3931-4980-8789-A7BF811C1F1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CB72DF-9F6F-455C-8CD4-6CBD02CE5A6D}"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6C91AFAB-B161-4F29-BEFE-FF36DD4D45FD}">
      <dgm:prSet phldrT="[Metin]" phldr="1"/>
      <dgm:spPr/>
      <dgm:t>
        <a:bodyPr/>
        <a:lstStyle/>
        <a:p>
          <a:endParaRPr lang="en-US" dirty="0"/>
        </a:p>
      </dgm:t>
    </dgm:pt>
    <dgm:pt modelId="{8CD29B3B-49F2-48AA-8E6C-8D9D6BC8DD4C}" type="sibTrans" cxnId="{60764F14-DCE5-40EA-9CDF-72C974F45698}">
      <dgm:prSet/>
      <dgm:spPr/>
      <dgm:t>
        <a:bodyPr/>
        <a:lstStyle/>
        <a:p>
          <a:endParaRPr lang="en-US"/>
        </a:p>
      </dgm:t>
    </dgm:pt>
    <dgm:pt modelId="{B0FB54EB-E147-4C58-A9EE-6EA5D0D389B2}" type="parTrans" cxnId="{60764F14-DCE5-40EA-9CDF-72C974F45698}">
      <dgm:prSet/>
      <dgm:spPr/>
      <dgm:t>
        <a:bodyPr/>
        <a:lstStyle/>
        <a:p>
          <a:endParaRPr lang="en-US"/>
        </a:p>
      </dgm:t>
    </dgm:pt>
    <dgm:pt modelId="{8B02CAC6-BD10-4C13-9F5E-27BF77998DE3}">
      <dgm:prSet phldrT="[Metin]" phldr="1"/>
      <dgm:spPr/>
      <dgm:t>
        <a:bodyPr/>
        <a:lstStyle/>
        <a:p>
          <a:endParaRPr lang="en-US" dirty="0"/>
        </a:p>
      </dgm:t>
    </dgm:pt>
    <dgm:pt modelId="{5F1A1A40-8D36-4A5D-9E1A-B5FFA328A0E5}" type="sibTrans" cxnId="{802D7E21-6192-4953-AB4E-5A4E7128D8CD}">
      <dgm:prSet/>
      <dgm:spPr/>
      <dgm:t>
        <a:bodyPr/>
        <a:lstStyle/>
        <a:p>
          <a:endParaRPr lang="en-US"/>
        </a:p>
      </dgm:t>
    </dgm:pt>
    <dgm:pt modelId="{CDCDD6B8-06B4-4059-9EF0-AE7AE8235E30}" type="parTrans" cxnId="{802D7E21-6192-4953-AB4E-5A4E7128D8CD}">
      <dgm:prSet/>
      <dgm:spPr/>
      <dgm:t>
        <a:bodyPr/>
        <a:lstStyle/>
        <a:p>
          <a:endParaRPr lang="en-US"/>
        </a:p>
      </dgm:t>
    </dgm:pt>
    <dgm:pt modelId="{6BEAA069-C06A-48DE-8C85-87389BEF72FB}">
      <dgm:prSet phldrT="[Metin]" phldr="1"/>
      <dgm:spPr/>
      <dgm:t>
        <a:bodyPr/>
        <a:lstStyle/>
        <a:p>
          <a:endParaRPr lang="en-US" dirty="0"/>
        </a:p>
      </dgm:t>
    </dgm:pt>
    <dgm:pt modelId="{38AA2CBE-A05A-4D34-A5FC-206660757549}" type="sibTrans" cxnId="{91E9D5AB-2609-4041-A6D6-222F1A17EF23}">
      <dgm:prSet/>
      <dgm:spPr/>
      <dgm:t>
        <a:bodyPr/>
        <a:lstStyle/>
        <a:p>
          <a:endParaRPr lang="en-US"/>
        </a:p>
      </dgm:t>
    </dgm:pt>
    <dgm:pt modelId="{5D3E8DBF-B1E1-4BA1-BA95-5F8EBC8DBF82}" type="parTrans" cxnId="{91E9D5AB-2609-4041-A6D6-222F1A17EF23}">
      <dgm:prSet/>
      <dgm:spPr/>
      <dgm:t>
        <a:bodyPr/>
        <a:lstStyle/>
        <a:p>
          <a:endParaRPr lang="en-US"/>
        </a:p>
      </dgm:t>
    </dgm:pt>
    <dgm:pt modelId="{599F76BB-6428-4DEF-8CE3-9A7427A3C5C2}" type="pres">
      <dgm:prSet presAssocID="{A1CB72DF-9F6F-455C-8CD4-6CBD02CE5A6D}" presName="cycle" presStyleCnt="0">
        <dgm:presLayoutVars>
          <dgm:dir/>
          <dgm:resizeHandles val="exact"/>
        </dgm:presLayoutVars>
      </dgm:prSet>
      <dgm:spPr/>
      <dgm:t>
        <a:bodyPr/>
        <a:lstStyle/>
        <a:p>
          <a:endParaRPr lang="en-US"/>
        </a:p>
      </dgm:t>
    </dgm:pt>
    <dgm:pt modelId="{4F658904-18FA-460A-BE48-6E5050388612}" type="pres">
      <dgm:prSet presAssocID="{6C91AFAB-B161-4F29-BEFE-FF36DD4D45FD}" presName="dummy" presStyleCnt="0"/>
      <dgm:spPr/>
    </dgm:pt>
    <dgm:pt modelId="{5B268BF1-9B41-416F-805D-43D8166055F5}" type="pres">
      <dgm:prSet presAssocID="{6C91AFAB-B161-4F29-BEFE-FF36DD4D45FD}" presName="node" presStyleLbl="revTx" presStyleIdx="0" presStyleCnt="3">
        <dgm:presLayoutVars>
          <dgm:bulletEnabled val="1"/>
        </dgm:presLayoutVars>
      </dgm:prSet>
      <dgm:spPr/>
      <dgm:t>
        <a:bodyPr/>
        <a:lstStyle/>
        <a:p>
          <a:endParaRPr lang="en-US"/>
        </a:p>
      </dgm:t>
    </dgm:pt>
    <dgm:pt modelId="{AEE7D49A-89C8-43C9-8E8E-E371CAA993EC}" type="pres">
      <dgm:prSet presAssocID="{8CD29B3B-49F2-48AA-8E6C-8D9D6BC8DD4C}" presName="sibTrans" presStyleLbl="node1" presStyleIdx="0" presStyleCnt="3"/>
      <dgm:spPr/>
      <dgm:t>
        <a:bodyPr/>
        <a:lstStyle/>
        <a:p>
          <a:endParaRPr lang="en-US"/>
        </a:p>
      </dgm:t>
    </dgm:pt>
    <dgm:pt modelId="{5E7DD563-0DE7-4E6E-B960-7FCFBC71F666}" type="pres">
      <dgm:prSet presAssocID="{8B02CAC6-BD10-4C13-9F5E-27BF77998DE3}" presName="dummy" presStyleCnt="0"/>
      <dgm:spPr/>
    </dgm:pt>
    <dgm:pt modelId="{1E154241-EBAC-4C50-9420-C621F6EFB477}" type="pres">
      <dgm:prSet presAssocID="{8B02CAC6-BD10-4C13-9F5E-27BF77998DE3}" presName="node" presStyleLbl="revTx" presStyleIdx="1" presStyleCnt="3">
        <dgm:presLayoutVars>
          <dgm:bulletEnabled val="1"/>
        </dgm:presLayoutVars>
      </dgm:prSet>
      <dgm:spPr/>
      <dgm:t>
        <a:bodyPr/>
        <a:lstStyle/>
        <a:p>
          <a:endParaRPr lang="en-US"/>
        </a:p>
      </dgm:t>
    </dgm:pt>
    <dgm:pt modelId="{CFB54152-3E41-4E34-B446-B230B858647F}" type="pres">
      <dgm:prSet presAssocID="{5F1A1A40-8D36-4A5D-9E1A-B5FFA328A0E5}" presName="sibTrans" presStyleLbl="node1" presStyleIdx="1" presStyleCnt="3"/>
      <dgm:spPr/>
      <dgm:t>
        <a:bodyPr/>
        <a:lstStyle/>
        <a:p>
          <a:endParaRPr lang="en-US"/>
        </a:p>
      </dgm:t>
    </dgm:pt>
    <dgm:pt modelId="{2CF1A7F1-54B6-4147-B166-08D291228072}" type="pres">
      <dgm:prSet presAssocID="{6BEAA069-C06A-48DE-8C85-87389BEF72FB}" presName="dummy" presStyleCnt="0"/>
      <dgm:spPr/>
    </dgm:pt>
    <dgm:pt modelId="{84ACC3CD-12A7-4995-B9B0-67D3324E6585}" type="pres">
      <dgm:prSet presAssocID="{6BEAA069-C06A-48DE-8C85-87389BEF72FB}" presName="node" presStyleLbl="revTx" presStyleIdx="2" presStyleCnt="3">
        <dgm:presLayoutVars>
          <dgm:bulletEnabled val="1"/>
        </dgm:presLayoutVars>
      </dgm:prSet>
      <dgm:spPr/>
      <dgm:t>
        <a:bodyPr/>
        <a:lstStyle/>
        <a:p>
          <a:endParaRPr lang="en-US"/>
        </a:p>
      </dgm:t>
    </dgm:pt>
    <dgm:pt modelId="{A73CAF66-0117-49CF-A271-DBF44562DFA8}" type="pres">
      <dgm:prSet presAssocID="{38AA2CBE-A05A-4D34-A5FC-206660757549}" presName="sibTrans" presStyleLbl="node1" presStyleIdx="2" presStyleCnt="3"/>
      <dgm:spPr/>
      <dgm:t>
        <a:bodyPr/>
        <a:lstStyle/>
        <a:p>
          <a:endParaRPr lang="en-US"/>
        </a:p>
      </dgm:t>
    </dgm:pt>
  </dgm:ptLst>
  <dgm:cxnLst>
    <dgm:cxn modelId="{60764F14-DCE5-40EA-9CDF-72C974F45698}" srcId="{A1CB72DF-9F6F-455C-8CD4-6CBD02CE5A6D}" destId="{6C91AFAB-B161-4F29-BEFE-FF36DD4D45FD}" srcOrd="0" destOrd="0" parTransId="{B0FB54EB-E147-4C58-A9EE-6EA5D0D389B2}" sibTransId="{8CD29B3B-49F2-48AA-8E6C-8D9D6BC8DD4C}"/>
    <dgm:cxn modelId="{91E9D5AB-2609-4041-A6D6-222F1A17EF23}" srcId="{A1CB72DF-9F6F-455C-8CD4-6CBD02CE5A6D}" destId="{6BEAA069-C06A-48DE-8C85-87389BEF72FB}" srcOrd="2" destOrd="0" parTransId="{5D3E8DBF-B1E1-4BA1-BA95-5F8EBC8DBF82}" sibTransId="{38AA2CBE-A05A-4D34-A5FC-206660757549}"/>
    <dgm:cxn modelId="{F8F45546-FA68-4E3B-99F7-F9FC8AFCF8D1}" type="presOf" srcId="{8CD29B3B-49F2-48AA-8E6C-8D9D6BC8DD4C}" destId="{AEE7D49A-89C8-43C9-8E8E-E371CAA993EC}" srcOrd="0" destOrd="0" presId="urn:microsoft.com/office/officeart/2005/8/layout/cycle1"/>
    <dgm:cxn modelId="{265ECAAE-29B3-4B9C-9895-ACA767D0F88F}" type="presOf" srcId="{A1CB72DF-9F6F-455C-8CD4-6CBD02CE5A6D}" destId="{599F76BB-6428-4DEF-8CE3-9A7427A3C5C2}" srcOrd="0" destOrd="0" presId="urn:microsoft.com/office/officeart/2005/8/layout/cycle1"/>
    <dgm:cxn modelId="{802D7E21-6192-4953-AB4E-5A4E7128D8CD}" srcId="{A1CB72DF-9F6F-455C-8CD4-6CBD02CE5A6D}" destId="{8B02CAC6-BD10-4C13-9F5E-27BF77998DE3}" srcOrd="1" destOrd="0" parTransId="{CDCDD6B8-06B4-4059-9EF0-AE7AE8235E30}" sibTransId="{5F1A1A40-8D36-4A5D-9E1A-B5FFA328A0E5}"/>
    <dgm:cxn modelId="{81F22AB7-A3B0-4B87-B09A-179DFF4BBE9E}" type="presOf" srcId="{6C91AFAB-B161-4F29-BEFE-FF36DD4D45FD}" destId="{5B268BF1-9B41-416F-805D-43D8166055F5}" srcOrd="0" destOrd="0" presId="urn:microsoft.com/office/officeart/2005/8/layout/cycle1"/>
    <dgm:cxn modelId="{7F29D737-4550-4CEA-BC55-F384F4317744}" type="presOf" srcId="{6BEAA069-C06A-48DE-8C85-87389BEF72FB}" destId="{84ACC3CD-12A7-4995-B9B0-67D3324E6585}" srcOrd="0" destOrd="0" presId="urn:microsoft.com/office/officeart/2005/8/layout/cycle1"/>
    <dgm:cxn modelId="{C93C06F7-FE51-4D39-A101-0C79FFC9AB7D}" type="presOf" srcId="{38AA2CBE-A05A-4D34-A5FC-206660757549}" destId="{A73CAF66-0117-49CF-A271-DBF44562DFA8}" srcOrd="0" destOrd="0" presId="urn:microsoft.com/office/officeart/2005/8/layout/cycle1"/>
    <dgm:cxn modelId="{6FD0A582-F665-48AD-A916-C27F3F1F5378}" type="presOf" srcId="{5F1A1A40-8D36-4A5D-9E1A-B5FFA328A0E5}" destId="{CFB54152-3E41-4E34-B446-B230B858647F}" srcOrd="0" destOrd="0" presId="urn:microsoft.com/office/officeart/2005/8/layout/cycle1"/>
    <dgm:cxn modelId="{CF82DBAB-C1C2-4210-91BA-DDDA2C8661F3}" type="presOf" srcId="{8B02CAC6-BD10-4C13-9F5E-27BF77998DE3}" destId="{1E154241-EBAC-4C50-9420-C621F6EFB477}" srcOrd="0" destOrd="0" presId="urn:microsoft.com/office/officeart/2005/8/layout/cycle1"/>
    <dgm:cxn modelId="{4597B173-8ADF-43EF-AE13-F5DDF45514B0}" type="presParOf" srcId="{599F76BB-6428-4DEF-8CE3-9A7427A3C5C2}" destId="{4F658904-18FA-460A-BE48-6E5050388612}" srcOrd="0" destOrd="0" presId="urn:microsoft.com/office/officeart/2005/8/layout/cycle1"/>
    <dgm:cxn modelId="{2FE49787-833F-4ABC-BC31-8C3EDA559774}" type="presParOf" srcId="{599F76BB-6428-4DEF-8CE3-9A7427A3C5C2}" destId="{5B268BF1-9B41-416F-805D-43D8166055F5}" srcOrd="1" destOrd="0" presId="urn:microsoft.com/office/officeart/2005/8/layout/cycle1"/>
    <dgm:cxn modelId="{7F0E563C-98D7-4703-9555-2F8A9A402438}" type="presParOf" srcId="{599F76BB-6428-4DEF-8CE3-9A7427A3C5C2}" destId="{AEE7D49A-89C8-43C9-8E8E-E371CAA993EC}" srcOrd="2" destOrd="0" presId="urn:microsoft.com/office/officeart/2005/8/layout/cycle1"/>
    <dgm:cxn modelId="{734180A7-4B98-4AE0-81FB-A995316A92E3}" type="presParOf" srcId="{599F76BB-6428-4DEF-8CE3-9A7427A3C5C2}" destId="{5E7DD563-0DE7-4E6E-B960-7FCFBC71F666}" srcOrd="3" destOrd="0" presId="urn:microsoft.com/office/officeart/2005/8/layout/cycle1"/>
    <dgm:cxn modelId="{54ED5A2D-5A7D-4F9E-BA9F-0EACFD07EE92}" type="presParOf" srcId="{599F76BB-6428-4DEF-8CE3-9A7427A3C5C2}" destId="{1E154241-EBAC-4C50-9420-C621F6EFB477}" srcOrd="4" destOrd="0" presId="urn:microsoft.com/office/officeart/2005/8/layout/cycle1"/>
    <dgm:cxn modelId="{FEB760D5-22C5-4B80-AC12-353330CBF999}" type="presParOf" srcId="{599F76BB-6428-4DEF-8CE3-9A7427A3C5C2}" destId="{CFB54152-3E41-4E34-B446-B230B858647F}" srcOrd="5" destOrd="0" presId="urn:microsoft.com/office/officeart/2005/8/layout/cycle1"/>
    <dgm:cxn modelId="{90C78493-6765-4E4B-AED0-768CA1BE0528}" type="presParOf" srcId="{599F76BB-6428-4DEF-8CE3-9A7427A3C5C2}" destId="{2CF1A7F1-54B6-4147-B166-08D291228072}" srcOrd="6" destOrd="0" presId="urn:microsoft.com/office/officeart/2005/8/layout/cycle1"/>
    <dgm:cxn modelId="{7C5C3799-D8D5-4EDD-B941-A8DFFFF4A418}" type="presParOf" srcId="{599F76BB-6428-4DEF-8CE3-9A7427A3C5C2}" destId="{84ACC3CD-12A7-4995-B9B0-67D3324E6585}" srcOrd="7" destOrd="0" presId="urn:microsoft.com/office/officeart/2005/8/layout/cycle1"/>
    <dgm:cxn modelId="{AD6C7DBB-357C-4A88-B151-8A5D31C4258F}" type="presParOf" srcId="{599F76BB-6428-4DEF-8CE3-9A7427A3C5C2}" destId="{A73CAF66-0117-49CF-A271-DBF44562DFA8}" srcOrd="8" destOrd="0" presId="urn:microsoft.com/office/officeart/2005/8/layout/cycle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CA81258-8245-4185-821A-FDA9277331D4}" type="doc">
      <dgm:prSet loTypeId="urn:microsoft.com/office/officeart/2009/3/layout/StepUpProcess" loCatId="process" qsTypeId="urn:microsoft.com/office/officeart/2005/8/quickstyle/simple1" qsCatId="simple" csTypeId="urn:microsoft.com/office/officeart/2005/8/colors/colorful2" csCatId="colorful" phldr="1"/>
      <dgm:spPr/>
      <dgm:t>
        <a:bodyPr/>
        <a:lstStyle/>
        <a:p>
          <a:endParaRPr lang="en-US"/>
        </a:p>
      </dgm:t>
    </dgm:pt>
    <dgm:pt modelId="{84CF5D2D-331C-475B-A3BE-AFE7CCBDE7DD}">
      <dgm:prSet phldrT="[Metin]"/>
      <dgm:spPr/>
      <dgm:t>
        <a:bodyPr/>
        <a:lstStyle/>
        <a:p>
          <a:r>
            <a:rPr lang="tr-TR" dirty="0" err="1"/>
            <a:t>Reuse</a:t>
          </a:r>
          <a:r>
            <a:rPr lang="tr-TR" dirty="0"/>
            <a:t> </a:t>
          </a:r>
          <a:endParaRPr lang="en-US" dirty="0"/>
        </a:p>
      </dgm:t>
    </dgm:pt>
    <dgm:pt modelId="{0DD1B206-E70C-4CB8-8676-0D0C5848C1BF}" type="parTrans" cxnId="{7041ABCD-4EE7-47D3-A933-14B0CC44697F}">
      <dgm:prSet/>
      <dgm:spPr/>
      <dgm:t>
        <a:bodyPr/>
        <a:lstStyle/>
        <a:p>
          <a:endParaRPr lang="en-US"/>
        </a:p>
      </dgm:t>
    </dgm:pt>
    <dgm:pt modelId="{AAFCB511-8053-412E-B2A8-CBBD73ADEB69}" type="sibTrans" cxnId="{7041ABCD-4EE7-47D3-A933-14B0CC44697F}">
      <dgm:prSet/>
      <dgm:spPr/>
      <dgm:t>
        <a:bodyPr/>
        <a:lstStyle/>
        <a:p>
          <a:endParaRPr lang="en-US"/>
        </a:p>
      </dgm:t>
    </dgm:pt>
    <dgm:pt modelId="{4E31BEF7-2E4B-4868-88E9-7E69B7B00003}">
      <dgm:prSet phldrT="[Metin]"/>
      <dgm:spPr/>
      <dgm:t>
        <a:bodyPr/>
        <a:lstStyle/>
        <a:p>
          <a:r>
            <a:rPr lang="tr-TR" dirty="0" err="1"/>
            <a:t>Reduce</a:t>
          </a:r>
          <a:endParaRPr lang="en-US" dirty="0"/>
        </a:p>
      </dgm:t>
    </dgm:pt>
    <dgm:pt modelId="{6F62D8E1-A01C-4A3A-9050-6E725442FC8C}" type="parTrans" cxnId="{8F8C8651-6649-463E-8E2F-667F41EED099}">
      <dgm:prSet/>
      <dgm:spPr/>
      <dgm:t>
        <a:bodyPr/>
        <a:lstStyle/>
        <a:p>
          <a:endParaRPr lang="en-US"/>
        </a:p>
      </dgm:t>
    </dgm:pt>
    <dgm:pt modelId="{876FF01B-B428-4965-AD14-6558FCE89DA0}" type="sibTrans" cxnId="{8F8C8651-6649-463E-8E2F-667F41EED099}">
      <dgm:prSet/>
      <dgm:spPr/>
      <dgm:t>
        <a:bodyPr/>
        <a:lstStyle/>
        <a:p>
          <a:endParaRPr lang="en-US"/>
        </a:p>
      </dgm:t>
    </dgm:pt>
    <dgm:pt modelId="{BB198064-3D68-463E-BFBF-0648EC62F8C8}">
      <dgm:prSet phldrT="[Metin]"/>
      <dgm:spPr/>
      <dgm:t>
        <a:bodyPr/>
        <a:lstStyle/>
        <a:p>
          <a:r>
            <a:rPr lang="tr-TR" dirty="0" err="1"/>
            <a:t>Refuse</a:t>
          </a:r>
          <a:endParaRPr lang="en-US" dirty="0"/>
        </a:p>
      </dgm:t>
    </dgm:pt>
    <dgm:pt modelId="{74CFC0E7-CEF2-4944-85BC-CC6EA3DA2A9D}" type="parTrans" cxnId="{B7333537-B30D-4663-8B9F-49848A501485}">
      <dgm:prSet/>
      <dgm:spPr/>
      <dgm:t>
        <a:bodyPr/>
        <a:lstStyle/>
        <a:p>
          <a:endParaRPr lang="en-US"/>
        </a:p>
      </dgm:t>
    </dgm:pt>
    <dgm:pt modelId="{5DC9814A-9ADB-4D80-8E91-71BB02F11830}" type="sibTrans" cxnId="{B7333537-B30D-4663-8B9F-49848A501485}">
      <dgm:prSet/>
      <dgm:spPr/>
      <dgm:t>
        <a:bodyPr/>
        <a:lstStyle/>
        <a:p>
          <a:endParaRPr lang="en-US"/>
        </a:p>
      </dgm:t>
    </dgm:pt>
    <dgm:pt modelId="{E2A28312-F37E-4596-9314-A52EC7563D21}" type="pres">
      <dgm:prSet presAssocID="{CCA81258-8245-4185-821A-FDA9277331D4}" presName="rootnode" presStyleCnt="0">
        <dgm:presLayoutVars>
          <dgm:chMax/>
          <dgm:chPref/>
          <dgm:dir/>
          <dgm:animLvl val="lvl"/>
        </dgm:presLayoutVars>
      </dgm:prSet>
      <dgm:spPr/>
      <dgm:t>
        <a:bodyPr/>
        <a:lstStyle/>
        <a:p>
          <a:endParaRPr lang="en-US"/>
        </a:p>
      </dgm:t>
    </dgm:pt>
    <dgm:pt modelId="{2154E3A9-9691-4C2B-B697-2733DD730CF5}" type="pres">
      <dgm:prSet presAssocID="{84CF5D2D-331C-475B-A3BE-AFE7CCBDE7DD}" presName="composite" presStyleCnt="0"/>
      <dgm:spPr/>
    </dgm:pt>
    <dgm:pt modelId="{E0778707-277E-4E15-8C6D-7B94505986F0}" type="pres">
      <dgm:prSet presAssocID="{84CF5D2D-331C-475B-A3BE-AFE7CCBDE7DD}" presName="LShape" presStyleLbl="alignNode1" presStyleIdx="0" presStyleCnt="5"/>
      <dgm:spPr/>
    </dgm:pt>
    <dgm:pt modelId="{A236EDC3-764E-4762-B682-4ED4C8084844}" type="pres">
      <dgm:prSet presAssocID="{84CF5D2D-331C-475B-A3BE-AFE7CCBDE7DD}" presName="ParentText" presStyleLbl="revTx" presStyleIdx="0" presStyleCnt="3">
        <dgm:presLayoutVars>
          <dgm:chMax val="0"/>
          <dgm:chPref val="0"/>
          <dgm:bulletEnabled val="1"/>
        </dgm:presLayoutVars>
      </dgm:prSet>
      <dgm:spPr/>
      <dgm:t>
        <a:bodyPr/>
        <a:lstStyle/>
        <a:p>
          <a:endParaRPr lang="en-US"/>
        </a:p>
      </dgm:t>
    </dgm:pt>
    <dgm:pt modelId="{6C239C0D-8586-4E00-AF4F-44D5D74BAAD7}" type="pres">
      <dgm:prSet presAssocID="{84CF5D2D-331C-475B-A3BE-AFE7CCBDE7DD}" presName="Triangle" presStyleLbl="alignNode1" presStyleIdx="1" presStyleCnt="5"/>
      <dgm:spPr/>
    </dgm:pt>
    <dgm:pt modelId="{9169B440-5DE8-420A-A968-6105BDA3A722}" type="pres">
      <dgm:prSet presAssocID="{AAFCB511-8053-412E-B2A8-CBBD73ADEB69}" presName="sibTrans" presStyleCnt="0"/>
      <dgm:spPr/>
    </dgm:pt>
    <dgm:pt modelId="{643DAE5C-D557-4847-B9C2-3A530CB8BD2B}" type="pres">
      <dgm:prSet presAssocID="{AAFCB511-8053-412E-B2A8-CBBD73ADEB69}" presName="space" presStyleCnt="0"/>
      <dgm:spPr/>
    </dgm:pt>
    <dgm:pt modelId="{C702BAEE-FB07-404E-996B-E63AD0251278}" type="pres">
      <dgm:prSet presAssocID="{4E31BEF7-2E4B-4868-88E9-7E69B7B00003}" presName="composite" presStyleCnt="0"/>
      <dgm:spPr/>
    </dgm:pt>
    <dgm:pt modelId="{C5B5B4BC-E091-45C9-A4C4-32E2D6723D7C}" type="pres">
      <dgm:prSet presAssocID="{4E31BEF7-2E4B-4868-88E9-7E69B7B00003}" presName="LShape" presStyleLbl="alignNode1" presStyleIdx="2" presStyleCnt="5"/>
      <dgm:spPr/>
    </dgm:pt>
    <dgm:pt modelId="{4E13AF24-4482-4042-BFA2-72A9CC037452}" type="pres">
      <dgm:prSet presAssocID="{4E31BEF7-2E4B-4868-88E9-7E69B7B00003}" presName="ParentText" presStyleLbl="revTx" presStyleIdx="1" presStyleCnt="3">
        <dgm:presLayoutVars>
          <dgm:chMax val="0"/>
          <dgm:chPref val="0"/>
          <dgm:bulletEnabled val="1"/>
        </dgm:presLayoutVars>
      </dgm:prSet>
      <dgm:spPr/>
      <dgm:t>
        <a:bodyPr/>
        <a:lstStyle/>
        <a:p>
          <a:endParaRPr lang="en-US"/>
        </a:p>
      </dgm:t>
    </dgm:pt>
    <dgm:pt modelId="{B4BAB194-7A14-4255-8C73-7E7D5DD41197}" type="pres">
      <dgm:prSet presAssocID="{4E31BEF7-2E4B-4868-88E9-7E69B7B00003}" presName="Triangle" presStyleLbl="alignNode1" presStyleIdx="3" presStyleCnt="5"/>
      <dgm:spPr/>
    </dgm:pt>
    <dgm:pt modelId="{6C9BE80E-7243-444C-B110-3C8470E85396}" type="pres">
      <dgm:prSet presAssocID="{876FF01B-B428-4965-AD14-6558FCE89DA0}" presName="sibTrans" presStyleCnt="0"/>
      <dgm:spPr/>
    </dgm:pt>
    <dgm:pt modelId="{D6FF4BB4-DC75-439B-8CD4-78386C7FEC66}" type="pres">
      <dgm:prSet presAssocID="{876FF01B-B428-4965-AD14-6558FCE89DA0}" presName="space" presStyleCnt="0"/>
      <dgm:spPr/>
    </dgm:pt>
    <dgm:pt modelId="{223F3746-0C44-4331-A843-23DAE5F2C18D}" type="pres">
      <dgm:prSet presAssocID="{BB198064-3D68-463E-BFBF-0648EC62F8C8}" presName="composite" presStyleCnt="0"/>
      <dgm:spPr/>
    </dgm:pt>
    <dgm:pt modelId="{C290E365-BDE1-4066-BC4A-3AC335C369AA}" type="pres">
      <dgm:prSet presAssocID="{BB198064-3D68-463E-BFBF-0648EC62F8C8}" presName="LShape" presStyleLbl="alignNode1" presStyleIdx="4" presStyleCnt="5"/>
      <dgm:spPr/>
    </dgm:pt>
    <dgm:pt modelId="{B1802200-F5D4-4302-97CF-D608CA64ADC3}" type="pres">
      <dgm:prSet presAssocID="{BB198064-3D68-463E-BFBF-0648EC62F8C8}" presName="ParentText" presStyleLbl="revTx" presStyleIdx="2" presStyleCnt="3">
        <dgm:presLayoutVars>
          <dgm:chMax val="0"/>
          <dgm:chPref val="0"/>
          <dgm:bulletEnabled val="1"/>
        </dgm:presLayoutVars>
      </dgm:prSet>
      <dgm:spPr/>
      <dgm:t>
        <a:bodyPr/>
        <a:lstStyle/>
        <a:p>
          <a:endParaRPr lang="en-US"/>
        </a:p>
      </dgm:t>
    </dgm:pt>
  </dgm:ptLst>
  <dgm:cxnLst>
    <dgm:cxn modelId="{7041ABCD-4EE7-47D3-A933-14B0CC44697F}" srcId="{CCA81258-8245-4185-821A-FDA9277331D4}" destId="{84CF5D2D-331C-475B-A3BE-AFE7CCBDE7DD}" srcOrd="0" destOrd="0" parTransId="{0DD1B206-E70C-4CB8-8676-0D0C5848C1BF}" sibTransId="{AAFCB511-8053-412E-B2A8-CBBD73ADEB69}"/>
    <dgm:cxn modelId="{8F8C8651-6649-463E-8E2F-667F41EED099}" srcId="{CCA81258-8245-4185-821A-FDA9277331D4}" destId="{4E31BEF7-2E4B-4868-88E9-7E69B7B00003}" srcOrd="1" destOrd="0" parTransId="{6F62D8E1-A01C-4A3A-9050-6E725442FC8C}" sibTransId="{876FF01B-B428-4965-AD14-6558FCE89DA0}"/>
    <dgm:cxn modelId="{52128DE6-B2A9-40F9-BED1-D2F0C5F6BFD5}" type="presOf" srcId="{CCA81258-8245-4185-821A-FDA9277331D4}" destId="{E2A28312-F37E-4596-9314-A52EC7563D21}" srcOrd="0" destOrd="0" presId="urn:microsoft.com/office/officeart/2009/3/layout/StepUpProcess"/>
    <dgm:cxn modelId="{199A7D44-457A-42F3-B745-0BDF25C304D6}" type="presOf" srcId="{BB198064-3D68-463E-BFBF-0648EC62F8C8}" destId="{B1802200-F5D4-4302-97CF-D608CA64ADC3}" srcOrd="0" destOrd="0" presId="urn:microsoft.com/office/officeart/2009/3/layout/StepUpProcess"/>
    <dgm:cxn modelId="{B7333537-B30D-4663-8B9F-49848A501485}" srcId="{CCA81258-8245-4185-821A-FDA9277331D4}" destId="{BB198064-3D68-463E-BFBF-0648EC62F8C8}" srcOrd="2" destOrd="0" parTransId="{74CFC0E7-CEF2-4944-85BC-CC6EA3DA2A9D}" sibTransId="{5DC9814A-9ADB-4D80-8E91-71BB02F11830}"/>
    <dgm:cxn modelId="{6051EC7F-3133-4EC1-8903-74FEFCC2F916}" type="presOf" srcId="{84CF5D2D-331C-475B-A3BE-AFE7CCBDE7DD}" destId="{A236EDC3-764E-4762-B682-4ED4C8084844}" srcOrd="0" destOrd="0" presId="urn:microsoft.com/office/officeart/2009/3/layout/StepUpProcess"/>
    <dgm:cxn modelId="{DBF6BCB9-6A57-4B09-9453-0EA7F3FD8A31}" type="presOf" srcId="{4E31BEF7-2E4B-4868-88E9-7E69B7B00003}" destId="{4E13AF24-4482-4042-BFA2-72A9CC037452}" srcOrd="0" destOrd="0" presId="urn:microsoft.com/office/officeart/2009/3/layout/StepUpProcess"/>
    <dgm:cxn modelId="{F8C1E5FC-9ADB-4D68-9A3E-215E1813C417}" type="presParOf" srcId="{E2A28312-F37E-4596-9314-A52EC7563D21}" destId="{2154E3A9-9691-4C2B-B697-2733DD730CF5}" srcOrd="0" destOrd="0" presId="urn:microsoft.com/office/officeart/2009/3/layout/StepUpProcess"/>
    <dgm:cxn modelId="{A218AA50-B074-4B25-AF01-F6526A84713F}" type="presParOf" srcId="{2154E3A9-9691-4C2B-B697-2733DD730CF5}" destId="{E0778707-277E-4E15-8C6D-7B94505986F0}" srcOrd="0" destOrd="0" presId="urn:microsoft.com/office/officeart/2009/3/layout/StepUpProcess"/>
    <dgm:cxn modelId="{C5EB9030-E577-4DDD-A428-D18E0DB64B15}" type="presParOf" srcId="{2154E3A9-9691-4C2B-B697-2733DD730CF5}" destId="{A236EDC3-764E-4762-B682-4ED4C8084844}" srcOrd="1" destOrd="0" presId="urn:microsoft.com/office/officeart/2009/3/layout/StepUpProcess"/>
    <dgm:cxn modelId="{31F007AE-25A3-42DA-8790-C7A47DFD6DE1}" type="presParOf" srcId="{2154E3A9-9691-4C2B-B697-2733DD730CF5}" destId="{6C239C0D-8586-4E00-AF4F-44D5D74BAAD7}" srcOrd="2" destOrd="0" presId="urn:microsoft.com/office/officeart/2009/3/layout/StepUpProcess"/>
    <dgm:cxn modelId="{05CEC423-8BB9-43B8-9878-AEFA4D092415}" type="presParOf" srcId="{E2A28312-F37E-4596-9314-A52EC7563D21}" destId="{9169B440-5DE8-420A-A968-6105BDA3A722}" srcOrd="1" destOrd="0" presId="urn:microsoft.com/office/officeart/2009/3/layout/StepUpProcess"/>
    <dgm:cxn modelId="{B971C0EA-C847-4F8D-A3CA-A4EEA3626248}" type="presParOf" srcId="{9169B440-5DE8-420A-A968-6105BDA3A722}" destId="{643DAE5C-D557-4847-B9C2-3A530CB8BD2B}" srcOrd="0" destOrd="0" presId="urn:microsoft.com/office/officeart/2009/3/layout/StepUpProcess"/>
    <dgm:cxn modelId="{80F9FEA1-BA58-46AC-85D9-20EC00E55F79}" type="presParOf" srcId="{E2A28312-F37E-4596-9314-A52EC7563D21}" destId="{C702BAEE-FB07-404E-996B-E63AD0251278}" srcOrd="2" destOrd="0" presId="urn:microsoft.com/office/officeart/2009/3/layout/StepUpProcess"/>
    <dgm:cxn modelId="{9F450EBA-3A8E-490B-B913-1D360BD10F92}" type="presParOf" srcId="{C702BAEE-FB07-404E-996B-E63AD0251278}" destId="{C5B5B4BC-E091-45C9-A4C4-32E2D6723D7C}" srcOrd="0" destOrd="0" presId="urn:microsoft.com/office/officeart/2009/3/layout/StepUpProcess"/>
    <dgm:cxn modelId="{64B8E72A-5D8F-456E-9FF0-6CE3D1C63587}" type="presParOf" srcId="{C702BAEE-FB07-404E-996B-E63AD0251278}" destId="{4E13AF24-4482-4042-BFA2-72A9CC037452}" srcOrd="1" destOrd="0" presId="urn:microsoft.com/office/officeart/2009/3/layout/StepUpProcess"/>
    <dgm:cxn modelId="{607B232A-FC35-408C-8A58-A057F920761B}" type="presParOf" srcId="{C702BAEE-FB07-404E-996B-E63AD0251278}" destId="{B4BAB194-7A14-4255-8C73-7E7D5DD41197}" srcOrd="2" destOrd="0" presId="urn:microsoft.com/office/officeart/2009/3/layout/StepUpProcess"/>
    <dgm:cxn modelId="{596AC527-687D-49B9-B8C4-5BC8BB3CE8FB}" type="presParOf" srcId="{E2A28312-F37E-4596-9314-A52EC7563D21}" destId="{6C9BE80E-7243-444C-B110-3C8470E85396}" srcOrd="3" destOrd="0" presId="urn:microsoft.com/office/officeart/2009/3/layout/StepUpProcess"/>
    <dgm:cxn modelId="{1BD6D192-B1ED-41E5-B554-F80D0EBBFF36}" type="presParOf" srcId="{6C9BE80E-7243-444C-B110-3C8470E85396}" destId="{D6FF4BB4-DC75-439B-8CD4-78386C7FEC66}" srcOrd="0" destOrd="0" presId="urn:microsoft.com/office/officeart/2009/3/layout/StepUpProcess"/>
    <dgm:cxn modelId="{B34DA46C-8A83-473A-842F-C3930123961F}" type="presParOf" srcId="{E2A28312-F37E-4596-9314-A52EC7563D21}" destId="{223F3746-0C44-4331-A843-23DAE5F2C18D}" srcOrd="4" destOrd="0" presId="urn:microsoft.com/office/officeart/2009/3/layout/StepUpProcess"/>
    <dgm:cxn modelId="{47840814-9940-40C8-AEB6-90234C6D0181}" type="presParOf" srcId="{223F3746-0C44-4331-A843-23DAE5F2C18D}" destId="{C290E365-BDE1-4066-BC4A-3AC335C369AA}" srcOrd="0" destOrd="0" presId="urn:microsoft.com/office/officeart/2009/3/layout/StepUpProcess"/>
    <dgm:cxn modelId="{0CA02331-EAD2-4BDC-8064-52517E98F0A6}" type="presParOf" srcId="{223F3746-0C44-4331-A843-23DAE5F2C18D}" destId="{B1802200-F5D4-4302-97CF-D608CA64ADC3}"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84223-A445-4D7E-BFC4-41DCF81D5F6E}">
      <dsp:nvSpPr>
        <dsp:cNvPr id="0" name=""/>
        <dsp:cNvSpPr/>
      </dsp:nvSpPr>
      <dsp:spPr>
        <a:xfrm>
          <a:off x="1015242" y="1166177"/>
          <a:ext cx="928589" cy="9285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207C71-42C7-472A-9165-816D73F5F60C}">
      <dsp:nvSpPr>
        <dsp:cNvPr id="0" name=""/>
        <dsp:cNvSpPr/>
      </dsp:nvSpPr>
      <dsp:spPr>
        <a:xfrm>
          <a:off x="4477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a:solidFill>
                <a:schemeClr val="tx1">
                  <a:lumMod val="65000"/>
                  <a:lumOff val="35000"/>
                </a:schemeClr>
              </a:solidFill>
            </a:rPr>
            <a:t>Ekip/ </a:t>
          </a:r>
          <a:r>
            <a:rPr lang="en-US" sz="1100" kern="1200">
              <a:solidFill>
                <a:schemeClr val="tx1">
                  <a:lumMod val="65000"/>
                  <a:lumOff val="35000"/>
                </a:schemeClr>
              </a:solidFill>
            </a:rPr>
            <a:t>Takım, belirli bir ortak hedefe ulaşmak için işbirliği yapan koordineli bireyler topluluğudur; bir gruptan daha yapılandırılmış ve organizedir.</a:t>
          </a:r>
        </a:p>
      </dsp:txBody>
      <dsp:txXfrm>
        <a:off x="447771" y="2397660"/>
        <a:ext cx="2063532" cy="787500"/>
      </dsp:txXfrm>
    </dsp:sp>
    <dsp:sp modelId="{D13642FD-1067-49FD-ADD2-AE6E5540D0A7}">
      <dsp:nvSpPr>
        <dsp:cNvPr id="0" name=""/>
        <dsp:cNvSpPr/>
      </dsp:nvSpPr>
      <dsp:spPr>
        <a:xfrm>
          <a:off x="3439892" y="1166177"/>
          <a:ext cx="928589" cy="9285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DF3C37-B452-4A9E-B250-6F0EA67D940E}">
      <dsp:nvSpPr>
        <dsp:cNvPr id="0" name=""/>
        <dsp:cNvSpPr/>
      </dsp:nvSpPr>
      <dsp:spPr>
        <a:xfrm>
          <a:off x="28724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err="1">
              <a:solidFill>
                <a:schemeClr val="tx1">
                  <a:lumMod val="65000"/>
                  <a:lumOff val="35000"/>
                </a:schemeClr>
              </a:solidFill>
            </a:rPr>
            <a:t>Ortak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hedefleri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varoluş</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sebebleri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vardır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Küçük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topluluğun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grupla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grubun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amacıyla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özdeşleşebilmelidir</a:t>
          </a:r>
          <a:r>
            <a:rPr lang="en-US" sz="1100" kern="1200" dirty="0">
              <a:solidFill>
                <a:schemeClr val="tx1">
                  <a:lumMod val="65000"/>
                  <a:lumOff val="35000"/>
                </a:schemeClr>
              </a:solidFill>
            </a:rPr>
            <a:t>.</a:t>
          </a:r>
        </a:p>
      </dsp:txBody>
      <dsp:txXfrm>
        <a:off x="2872421" y="2397660"/>
        <a:ext cx="2063532" cy="787500"/>
      </dsp:txXfrm>
    </dsp:sp>
    <dsp:sp modelId="{B3B78825-C4FA-4D4F-9D4F-B4438C8409D6}">
      <dsp:nvSpPr>
        <dsp:cNvPr id="0" name=""/>
        <dsp:cNvSpPr/>
      </dsp:nvSpPr>
      <dsp:spPr>
        <a:xfrm>
          <a:off x="5864542" y="1166177"/>
          <a:ext cx="928589" cy="9285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D493B-3D97-4A54-ADE3-16489AB4D311}">
      <dsp:nvSpPr>
        <dsp:cNvPr id="0" name=""/>
        <dsp:cNvSpPr/>
      </dsp:nvSpPr>
      <dsp:spPr>
        <a:xfrm>
          <a:off x="52970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birbirlerine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ederler</a:t>
          </a:r>
          <a:r>
            <a:rPr lang="en-US" sz="1100" kern="1200" dirty="0">
              <a:solidFill>
                <a:schemeClr val="tx1">
                  <a:lumMod val="65000"/>
                  <a:lumOff val="35000"/>
                </a:schemeClr>
              </a:solidFill>
            </a:rPr>
            <a:t>. Her </a:t>
          </a:r>
          <a:r>
            <a:rPr lang="tr-TR" sz="1100" kern="1200" dirty="0">
              <a:solidFill>
                <a:schemeClr val="tx1">
                  <a:lumMod val="65000"/>
                  <a:lumOff val="35000"/>
                </a:schemeClr>
              </a:solidFill>
            </a:rPr>
            <a:t>birey </a:t>
          </a:r>
          <a:r>
            <a:rPr lang="en-US" sz="1100" kern="1200" dirty="0" err="1">
              <a:solidFill>
                <a:schemeClr val="tx1">
                  <a:lumMod val="65000"/>
                  <a:lumOff val="35000"/>
                </a:schemeClr>
              </a:solidFill>
            </a:rPr>
            <a:t>başkalarının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eylemlerini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tepkilerini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etkiler</a:t>
          </a:r>
          <a:r>
            <a:rPr lang="en-US" sz="1100" kern="1200" dirty="0">
              <a:solidFill>
                <a:schemeClr val="tx1">
                  <a:lumMod val="65000"/>
                  <a:lumOff val="35000"/>
                </a:schemeClr>
              </a:solidFill>
            </a:rPr>
            <a:t>.</a:t>
          </a:r>
        </a:p>
      </dsp:txBody>
      <dsp:txXfrm>
        <a:off x="5297071" y="2397660"/>
        <a:ext cx="2063532" cy="787500"/>
      </dsp:txXfrm>
    </dsp:sp>
    <dsp:sp modelId="{8CDA8DF9-4F4C-415B-B724-D0797DAA33E2}">
      <dsp:nvSpPr>
        <dsp:cNvPr id="0" name=""/>
        <dsp:cNvSpPr/>
      </dsp:nvSpPr>
      <dsp:spPr>
        <a:xfrm>
          <a:off x="8289192" y="1166177"/>
          <a:ext cx="928589" cy="9285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A56D10-FA86-45EA-84D2-B5BA7B74E521}">
      <dsp:nvSpPr>
        <dsp:cNvPr id="0" name=""/>
        <dsp:cNvSpPr/>
      </dsp:nvSpPr>
      <dsp:spPr>
        <a:xfrm>
          <a:off x="77217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a:solidFill>
                <a:schemeClr val="tx1">
                  <a:lumMod val="65000"/>
                  <a:lumOff val="35000"/>
                </a:schemeClr>
              </a:solidFill>
            </a:rPr>
            <a:t>Bir </a:t>
          </a: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üyesi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sessizce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otursa</a:t>
          </a:r>
          <a:r>
            <a:rPr lang="en-US" sz="1100" kern="1200" dirty="0">
              <a:solidFill>
                <a:schemeClr val="tx1">
                  <a:lumMod val="65000"/>
                  <a:lumOff val="35000"/>
                </a:schemeClr>
              </a:solidFill>
            </a:rPr>
            <a:t> bile, </a:t>
          </a:r>
          <a:r>
            <a:rPr lang="en-US" sz="1100" kern="1200" dirty="0" err="1">
              <a:solidFill>
                <a:schemeClr val="tx1">
                  <a:lumMod val="65000"/>
                  <a:lumOff val="35000"/>
                </a:schemeClr>
              </a:solidFill>
            </a:rPr>
            <a:t>sessizliği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başkalarını</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etkileme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yeteneğine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sahiptir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bu</a:t>
          </a:r>
          <a:r>
            <a:rPr lang="en-US" sz="1100" kern="1200" dirty="0">
              <a:solidFill>
                <a:schemeClr val="tx1">
                  <a:lumMod val="65000"/>
                  <a:lumOff val="35000"/>
                </a:schemeClr>
              </a:solidFill>
            </a:rPr>
            <a:t> durum </a:t>
          </a:r>
          <a:r>
            <a:rPr lang="en-US" sz="1100" kern="1200" dirty="0" err="1">
              <a:solidFill>
                <a:schemeClr val="tx1">
                  <a:lumMod val="65000"/>
                  <a:lumOff val="35000"/>
                </a:schemeClr>
              </a:solidFill>
            </a:rPr>
            <a:t>sözel</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olmayan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iletişimin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güçlü</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şeklidir</a:t>
          </a:r>
          <a:r>
            <a:rPr lang="en-US" sz="1100" kern="1200" dirty="0">
              <a:solidFill>
                <a:schemeClr val="tx1">
                  <a:lumMod val="65000"/>
                  <a:lumOff val="35000"/>
                </a:schemeClr>
              </a:solidFill>
            </a:rPr>
            <a:t>.</a:t>
          </a:r>
        </a:p>
      </dsp:txBody>
      <dsp:txXfrm>
        <a:off x="7721721" y="2397660"/>
        <a:ext cx="2063532"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CBC71-0681-4A6B-9FF2-0DF63624A4A8}">
      <dsp:nvSpPr>
        <dsp:cNvPr id="0" name=""/>
        <dsp:cNvSpPr/>
      </dsp:nvSpPr>
      <dsp:spPr>
        <a:xfrm>
          <a:off x="1822512" y="17549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414F79-5CF4-4FF9-A811-0C6DF7C43858}">
      <dsp:nvSpPr>
        <dsp:cNvPr id="0" name=""/>
        <dsp:cNvSpPr/>
      </dsp:nvSpPr>
      <dsp:spPr>
        <a:xfrm>
          <a:off x="418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en-US" sz="2300" kern="1200">
              <a:solidFill>
                <a:schemeClr val="tx1">
                  <a:lumMod val="65000"/>
                  <a:lumOff val="35000"/>
                </a:schemeClr>
              </a:solidFill>
            </a:rPr>
            <a:t>Temel </a:t>
          </a:r>
          <a:r>
            <a:rPr lang="tr-TR" sz="2300" kern="1200">
              <a:solidFill>
                <a:schemeClr val="tx1">
                  <a:lumMod val="65000"/>
                  <a:lumOff val="35000"/>
                </a:schemeClr>
              </a:solidFill>
            </a:rPr>
            <a:t>ekip</a:t>
          </a:r>
          <a:r>
            <a:rPr lang="en-US" sz="2300" kern="1200">
              <a:solidFill>
                <a:schemeClr val="tx1">
                  <a:lumMod val="65000"/>
                  <a:lumOff val="35000"/>
                </a:schemeClr>
              </a:solidFill>
            </a:rPr>
            <a:t> kuralları</a:t>
          </a:r>
          <a:r>
            <a:rPr lang="tr-TR" sz="2300" kern="1200">
              <a:solidFill>
                <a:schemeClr val="tx1">
                  <a:lumMod val="65000"/>
                  <a:lumOff val="35000"/>
                </a:schemeClr>
              </a:solidFill>
            </a:rPr>
            <a:t> belirlenmelidir:</a:t>
          </a:r>
          <a:endParaRPr lang="en-US" sz="2300" kern="1200">
            <a:solidFill>
              <a:schemeClr val="tx1">
                <a:lumMod val="65000"/>
                <a:lumOff val="35000"/>
              </a:schemeClr>
            </a:solidFill>
          </a:endParaRPr>
        </a:p>
      </dsp:txBody>
      <dsp:txXfrm>
        <a:off x="418512" y="1859512"/>
        <a:ext cx="4320000" cy="648000"/>
      </dsp:txXfrm>
    </dsp:sp>
    <dsp:sp modelId="{ED81B838-2B9F-49A5-8CD6-1FEA5250E8AB}">
      <dsp:nvSpPr>
        <dsp:cNvPr id="0" name=""/>
        <dsp:cNvSpPr/>
      </dsp:nvSpPr>
      <dsp:spPr>
        <a:xfrm>
          <a:off x="418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Açık, kararlaştırılmış </a:t>
          </a:r>
          <a:r>
            <a:rPr lang="tr-TR" sz="1700" kern="1200">
              <a:solidFill>
                <a:schemeClr val="tx1">
                  <a:lumMod val="65000"/>
                  <a:lumOff val="35000"/>
                </a:schemeClr>
              </a:solidFill>
            </a:rPr>
            <a:t>yönergeler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Kabul edilebilir ve uygun davranışlar</a:t>
          </a:r>
        </a:p>
        <a:p>
          <a:pPr lvl="0" algn="ctr" defTabSz="755650">
            <a:lnSpc>
              <a:spcPct val="90000"/>
            </a:lnSpc>
            <a:spcBef>
              <a:spcPct val="0"/>
            </a:spcBef>
            <a:spcAft>
              <a:spcPct val="35000"/>
            </a:spcAft>
          </a:pPr>
          <a:r>
            <a:rPr lang="en-US" sz="1700" kern="1200">
              <a:solidFill>
                <a:schemeClr val="tx1">
                  <a:lumMod val="65000"/>
                  <a:lumOff val="35000"/>
                </a:schemeClr>
              </a:solidFill>
            </a:rPr>
            <a:t>Ekibin rutin görevleri ve prosedürler</a:t>
          </a:r>
        </a:p>
        <a:p>
          <a:pPr lvl="0" algn="ctr" defTabSz="755650">
            <a:lnSpc>
              <a:spcPct val="90000"/>
            </a:lnSpc>
            <a:spcBef>
              <a:spcPct val="0"/>
            </a:spcBef>
            <a:spcAft>
              <a:spcPct val="35000"/>
            </a:spcAft>
          </a:pPr>
          <a:r>
            <a:rPr lang="en-US" sz="1700" kern="1200">
              <a:solidFill>
                <a:schemeClr val="tx1">
                  <a:lumMod val="65000"/>
                  <a:lumOff val="35000"/>
                </a:schemeClr>
              </a:solidFill>
            </a:rPr>
            <a:t>Verimli çalışma</a:t>
          </a:r>
          <a:r>
            <a:rPr lang="tr-TR" sz="1700" kern="1200">
              <a:solidFill>
                <a:schemeClr val="tx1">
                  <a:lumMod val="65000"/>
                  <a:lumOff val="35000"/>
                </a:schemeClr>
              </a:solidFill>
            </a:rPr>
            <a:t>ya destek olacak uygulamalar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tr-TR" sz="1700" kern="1200">
              <a:solidFill>
                <a:schemeClr val="tx1">
                  <a:lumMod val="65000"/>
                  <a:lumOff val="35000"/>
                </a:schemeClr>
              </a:solidFill>
            </a:rPr>
            <a:t>Başarıya ulaşmak için çalışma düzeni</a:t>
          </a:r>
          <a:endParaRPr lang="en-US" sz="1700" kern="1200">
            <a:solidFill>
              <a:schemeClr val="tx1">
                <a:lumMod val="65000"/>
                <a:lumOff val="35000"/>
              </a:schemeClr>
            </a:solidFill>
          </a:endParaRPr>
        </a:p>
      </dsp:txBody>
      <dsp:txXfrm>
        <a:off x="418512" y="2587519"/>
        <a:ext cx="4320000" cy="1588319"/>
      </dsp:txXfrm>
    </dsp:sp>
    <dsp:sp modelId="{C392B08E-255A-435E-845B-263A5A557298}">
      <dsp:nvSpPr>
        <dsp:cNvPr id="0" name=""/>
        <dsp:cNvSpPr/>
      </dsp:nvSpPr>
      <dsp:spPr>
        <a:xfrm>
          <a:off x="6898512" y="17549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138B70-8CD0-4586-92FA-3BDC6F03AA07}">
      <dsp:nvSpPr>
        <dsp:cNvPr id="0" name=""/>
        <dsp:cNvSpPr/>
      </dsp:nvSpPr>
      <dsp:spPr>
        <a:xfrm>
          <a:off x="5494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tr-TR" sz="2300" kern="1200">
              <a:solidFill>
                <a:schemeClr val="tx1">
                  <a:lumMod val="65000"/>
                  <a:lumOff val="35000"/>
                </a:schemeClr>
              </a:solidFill>
            </a:rPr>
            <a:t>Ekibin</a:t>
          </a:r>
          <a:r>
            <a:rPr lang="en-US" sz="2300" kern="1200">
              <a:solidFill>
                <a:schemeClr val="tx1">
                  <a:lumMod val="65000"/>
                  <a:lumOff val="35000"/>
                </a:schemeClr>
              </a:solidFill>
            </a:rPr>
            <a:t> temel değerler</a:t>
          </a:r>
          <a:r>
            <a:rPr lang="tr-TR" sz="2300" kern="1200">
              <a:solidFill>
                <a:schemeClr val="tx1">
                  <a:lumMod val="65000"/>
                  <a:lumOff val="35000"/>
                </a:schemeClr>
              </a:solidFill>
            </a:rPr>
            <a:t>leri:</a:t>
          </a:r>
          <a:endParaRPr lang="en-US" sz="2300" kern="1200">
            <a:solidFill>
              <a:schemeClr val="tx1">
                <a:lumMod val="65000"/>
                <a:lumOff val="35000"/>
              </a:schemeClr>
            </a:solidFill>
          </a:endParaRPr>
        </a:p>
      </dsp:txBody>
      <dsp:txXfrm>
        <a:off x="5494512" y="1859512"/>
        <a:ext cx="4320000" cy="648000"/>
      </dsp:txXfrm>
    </dsp:sp>
    <dsp:sp modelId="{EBD51F3F-2855-478E-96E1-9D74EE02B2AA}">
      <dsp:nvSpPr>
        <dsp:cNvPr id="0" name=""/>
        <dsp:cNvSpPr/>
      </dsp:nvSpPr>
      <dsp:spPr>
        <a:xfrm>
          <a:off x="5494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Dürüstlük</a:t>
          </a:r>
        </a:p>
        <a:p>
          <a:pPr lvl="0" algn="ctr" defTabSz="755650">
            <a:lnSpc>
              <a:spcPct val="90000"/>
            </a:lnSpc>
            <a:spcBef>
              <a:spcPct val="0"/>
            </a:spcBef>
            <a:spcAft>
              <a:spcPct val="35000"/>
            </a:spcAft>
          </a:pPr>
          <a:r>
            <a:rPr lang="en-US" sz="1700" kern="1200">
              <a:solidFill>
                <a:schemeClr val="tx1">
                  <a:lumMod val="65000"/>
                  <a:lumOff val="35000"/>
                </a:schemeClr>
              </a:solidFill>
            </a:rPr>
            <a:t>Adalet</a:t>
          </a:r>
          <a:r>
            <a:rPr lang="tr-TR" sz="1700" kern="1200">
              <a:solidFill>
                <a:schemeClr val="tx1">
                  <a:lumMod val="65000"/>
                  <a:lumOff val="35000"/>
                </a:schemeClr>
              </a:solidFill>
            </a:rPr>
            <a:t>/Hakkaniyet</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Programa bağlılık</a:t>
          </a:r>
        </a:p>
        <a:p>
          <a:pPr lvl="0" algn="ctr" defTabSz="755650">
            <a:lnSpc>
              <a:spcPct val="90000"/>
            </a:lnSpc>
            <a:spcBef>
              <a:spcPct val="0"/>
            </a:spcBef>
            <a:spcAft>
              <a:spcPct val="35000"/>
            </a:spcAft>
          </a:pPr>
          <a:r>
            <a:rPr lang="en-US" sz="1700" kern="1200">
              <a:solidFill>
                <a:schemeClr val="tx1">
                  <a:lumMod val="65000"/>
                  <a:lumOff val="35000"/>
                </a:schemeClr>
              </a:solidFill>
            </a:rPr>
            <a:t>Kişisel güven</a:t>
          </a:r>
        </a:p>
      </dsp:txBody>
      <dsp:txXfrm>
        <a:off x="5494512" y="2587519"/>
        <a:ext cx="4320000" cy="1588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67A65-F39E-453A-8B66-D64B1B3F09A1}">
      <dsp:nvSpPr>
        <dsp:cNvPr id="0" name=""/>
        <dsp:cNvSpPr/>
      </dsp:nvSpPr>
      <dsp:spPr>
        <a:xfrm>
          <a:off x="0" y="690"/>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AF87D-35BB-4955-9DE2-3DC871F51530}">
      <dsp:nvSpPr>
        <dsp:cNvPr id="0" name=""/>
        <dsp:cNvSpPr/>
      </dsp:nvSpPr>
      <dsp:spPr>
        <a:xfrm>
          <a:off x="175446" y="131187"/>
          <a:ext cx="318993" cy="3189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EFBC7E-A059-4C21-B540-64FDE114377F}">
      <dsp:nvSpPr>
        <dsp:cNvPr id="0" name=""/>
        <dsp:cNvSpPr/>
      </dsp:nvSpPr>
      <dsp:spPr>
        <a:xfrm>
          <a:off x="669886" y="69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iletmek istediğini mesaja odaklanın </a:t>
          </a:r>
          <a:endParaRPr lang="en-US" sz="1600" kern="1200" dirty="0"/>
        </a:p>
      </dsp:txBody>
      <dsp:txXfrm>
        <a:off x="669886" y="690"/>
        <a:ext cx="5578513" cy="579987"/>
      </dsp:txXfrm>
    </dsp:sp>
    <dsp:sp modelId="{C70D67B3-C20D-449E-9FF0-19F2ED842D4E}">
      <dsp:nvSpPr>
        <dsp:cNvPr id="0" name=""/>
        <dsp:cNvSpPr/>
      </dsp:nvSpPr>
      <dsp:spPr>
        <a:xfrm>
          <a:off x="0" y="725675"/>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BCA3D-3272-47D7-AE08-E665DDEC26B3}">
      <dsp:nvSpPr>
        <dsp:cNvPr id="0" name=""/>
        <dsp:cNvSpPr/>
      </dsp:nvSpPr>
      <dsp:spPr>
        <a:xfrm>
          <a:off x="175446" y="856172"/>
          <a:ext cx="318993" cy="3189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5288BB-D426-4AD5-BBDF-9CCF2EE452E3}">
      <dsp:nvSpPr>
        <dsp:cNvPr id="0" name=""/>
        <dsp:cNvSpPr/>
      </dsp:nvSpPr>
      <dsp:spPr>
        <a:xfrm>
          <a:off x="669886" y="72567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3 destekleyici mesaj belirleyin</a:t>
          </a:r>
          <a:endParaRPr lang="en-US" sz="1600" kern="1200" dirty="0"/>
        </a:p>
      </dsp:txBody>
      <dsp:txXfrm>
        <a:off x="669886" y="725675"/>
        <a:ext cx="5578513" cy="579987"/>
      </dsp:txXfrm>
    </dsp:sp>
    <dsp:sp modelId="{46B5E461-BBA7-408C-B839-B30382AAFED9}">
      <dsp:nvSpPr>
        <dsp:cNvPr id="0" name=""/>
        <dsp:cNvSpPr/>
      </dsp:nvSpPr>
      <dsp:spPr>
        <a:xfrm>
          <a:off x="0" y="1450660"/>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AC71C-0449-46B8-9175-790C04364C2F}">
      <dsp:nvSpPr>
        <dsp:cNvPr id="0" name=""/>
        <dsp:cNvSpPr/>
      </dsp:nvSpPr>
      <dsp:spPr>
        <a:xfrm>
          <a:off x="175446" y="1581157"/>
          <a:ext cx="318993" cy="3189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4BE179-FDF1-4823-AEF6-5B7385B20BEC}">
      <dsp:nvSpPr>
        <dsp:cNvPr id="0" name=""/>
        <dsp:cNvSpPr/>
      </dsp:nvSpPr>
      <dsp:spPr>
        <a:xfrm>
          <a:off x="669886" y="145066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Dinleyiciniz, hedef kitle hep aklınızda olsun</a:t>
          </a:r>
          <a:endParaRPr lang="en-US" sz="1600" kern="1200" dirty="0"/>
        </a:p>
      </dsp:txBody>
      <dsp:txXfrm>
        <a:off x="669886" y="1450660"/>
        <a:ext cx="5578513" cy="579987"/>
      </dsp:txXfrm>
    </dsp:sp>
    <dsp:sp modelId="{C5301B56-0083-44E1-AEE2-328C6F973499}">
      <dsp:nvSpPr>
        <dsp:cNvPr id="0" name=""/>
        <dsp:cNvSpPr/>
      </dsp:nvSpPr>
      <dsp:spPr>
        <a:xfrm>
          <a:off x="0" y="2175645"/>
          <a:ext cx="6248400" cy="57998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0CE1C0-1A9A-499C-AF0E-4E9CD7ED5830}">
      <dsp:nvSpPr>
        <dsp:cNvPr id="0" name=""/>
        <dsp:cNvSpPr/>
      </dsp:nvSpPr>
      <dsp:spPr>
        <a:xfrm>
          <a:off x="175446" y="2306142"/>
          <a:ext cx="318993" cy="3189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8B280B-0081-4B3B-A47F-24DFAF4605EB}">
      <dsp:nvSpPr>
        <dsp:cNvPr id="0" name=""/>
        <dsp:cNvSpPr/>
      </dsp:nvSpPr>
      <dsp:spPr>
        <a:xfrm>
          <a:off x="669886" y="217564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İyi bir konuşmacı olun, iyi hazırlanın</a:t>
          </a:r>
          <a:endParaRPr lang="en-US" sz="1600" kern="1200" dirty="0"/>
        </a:p>
      </dsp:txBody>
      <dsp:txXfrm>
        <a:off x="669886" y="2175645"/>
        <a:ext cx="5578513" cy="579987"/>
      </dsp:txXfrm>
    </dsp:sp>
    <dsp:sp modelId="{4153CC12-8C1A-488E-981F-15CA31B4CC32}">
      <dsp:nvSpPr>
        <dsp:cNvPr id="0" name=""/>
        <dsp:cNvSpPr/>
      </dsp:nvSpPr>
      <dsp:spPr>
        <a:xfrm>
          <a:off x="0" y="2900629"/>
          <a:ext cx="6248400" cy="57998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2E5A1C-6AFB-4A47-80E6-0207FC7C6222}">
      <dsp:nvSpPr>
        <dsp:cNvPr id="0" name=""/>
        <dsp:cNvSpPr/>
      </dsp:nvSpPr>
      <dsp:spPr>
        <a:xfrm>
          <a:off x="175446" y="3031127"/>
          <a:ext cx="318993" cy="3189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382AF2-B741-45C2-95C3-BD80E8762A77}">
      <dsp:nvSpPr>
        <dsp:cNvPr id="0" name=""/>
        <dsp:cNvSpPr/>
      </dsp:nvSpPr>
      <dsp:spPr>
        <a:xfrm>
          <a:off x="669886" y="290062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Kısa ve öz  - konunun özünü vurgulayın</a:t>
          </a:r>
          <a:endParaRPr lang="en-US" sz="1600" kern="1200" dirty="0"/>
        </a:p>
      </dsp:txBody>
      <dsp:txXfrm>
        <a:off x="669886" y="2900629"/>
        <a:ext cx="5578513" cy="579987"/>
      </dsp:txXfrm>
    </dsp:sp>
    <dsp:sp modelId="{8818DB23-A64C-47CC-A4A1-E7C1A41CF57C}">
      <dsp:nvSpPr>
        <dsp:cNvPr id="0" name=""/>
        <dsp:cNvSpPr/>
      </dsp:nvSpPr>
      <dsp:spPr>
        <a:xfrm>
          <a:off x="0" y="3625614"/>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381757-C4C6-4F0B-8562-2E90D87D8E4A}">
      <dsp:nvSpPr>
        <dsp:cNvPr id="0" name=""/>
        <dsp:cNvSpPr/>
      </dsp:nvSpPr>
      <dsp:spPr>
        <a:xfrm>
          <a:off x="175446" y="3756112"/>
          <a:ext cx="318993" cy="31899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1D9FA-576D-4949-B27D-0260CC31001F}">
      <dsp:nvSpPr>
        <dsp:cNvPr id="0" name=""/>
        <dsp:cNvSpPr/>
      </dsp:nvSpPr>
      <dsp:spPr>
        <a:xfrm>
          <a:off x="669886" y="362561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Geri bildirimlerin farkında olun</a:t>
          </a:r>
          <a:endParaRPr lang="en-US" sz="1600" kern="1200" dirty="0"/>
        </a:p>
      </dsp:txBody>
      <dsp:txXfrm>
        <a:off x="669886" y="3625614"/>
        <a:ext cx="5578513" cy="579987"/>
      </dsp:txXfrm>
    </dsp:sp>
    <dsp:sp modelId="{B065D62F-6E31-4CA0-AB01-54998660A06B}">
      <dsp:nvSpPr>
        <dsp:cNvPr id="0" name=""/>
        <dsp:cNvSpPr/>
      </dsp:nvSpPr>
      <dsp:spPr>
        <a:xfrm>
          <a:off x="0" y="4350599"/>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DE581D-B864-4249-9B90-F40242D1B4CC}">
      <dsp:nvSpPr>
        <dsp:cNvPr id="0" name=""/>
        <dsp:cNvSpPr/>
      </dsp:nvSpPr>
      <dsp:spPr>
        <a:xfrm>
          <a:off x="175446" y="4481097"/>
          <a:ext cx="318993" cy="31899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1DA982-8AA6-427E-A101-E32BA5ED2A6F}">
      <dsp:nvSpPr>
        <dsp:cNvPr id="0" name=""/>
        <dsp:cNvSpPr/>
      </dsp:nvSpPr>
      <dsp:spPr>
        <a:xfrm>
          <a:off x="669886" y="435059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Göz temasına özen gösterin</a:t>
          </a:r>
          <a:endParaRPr lang="en-US" sz="1600" kern="1200" dirty="0"/>
        </a:p>
      </dsp:txBody>
      <dsp:txXfrm>
        <a:off x="669886" y="4350599"/>
        <a:ext cx="5578513" cy="579987"/>
      </dsp:txXfrm>
    </dsp:sp>
    <dsp:sp modelId="{927784A8-569D-462C-ABAA-D16EA8B680D3}">
      <dsp:nvSpPr>
        <dsp:cNvPr id="0" name=""/>
        <dsp:cNvSpPr/>
      </dsp:nvSpPr>
      <dsp:spPr>
        <a:xfrm>
          <a:off x="0" y="5075584"/>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4D0AA8-904A-4D5E-BA6E-C71E9BED2153}">
      <dsp:nvSpPr>
        <dsp:cNvPr id="0" name=""/>
        <dsp:cNvSpPr/>
      </dsp:nvSpPr>
      <dsp:spPr>
        <a:xfrm>
          <a:off x="175446" y="5206081"/>
          <a:ext cx="318993" cy="318993"/>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06A362-457E-4844-8919-F5115FD0529D}">
      <dsp:nvSpPr>
        <dsp:cNvPr id="0" name=""/>
        <dsp:cNvSpPr/>
      </dsp:nvSpPr>
      <dsp:spPr>
        <a:xfrm>
          <a:off x="669886" y="507558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Beden dilinizi doğru ve etkili kullanın</a:t>
          </a:r>
          <a:endParaRPr lang="en-US" sz="1600" kern="1200" dirty="0"/>
        </a:p>
      </dsp:txBody>
      <dsp:txXfrm>
        <a:off x="669886" y="5075584"/>
        <a:ext cx="5578513" cy="5799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757AFF-BA89-4F52-91BC-B00AC55AB6AC}">
      <dsp:nvSpPr>
        <dsp:cNvPr id="0" name=""/>
        <dsp:cNvSpPr/>
      </dsp:nvSpPr>
      <dsp:spPr>
        <a:xfrm>
          <a:off x="1461415" y="2486608"/>
          <a:ext cx="618651" cy="1178833"/>
        </a:xfrm>
        <a:custGeom>
          <a:avLst/>
          <a:gdLst/>
          <a:ahLst/>
          <a:cxnLst/>
          <a:rect l="0" t="0" r="0" b="0"/>
          <a:pathLst>
            <a:path>
              <a:moveTo>
                <a:pt x="0" y="0"/>
              </a:moveTo>
              <a:lnTo>
                <a:pt x="309325" y="0"/>
              </a:lnTo>
              <a:lnTo>
                <a:pt x="309325" y="1178833"/>
              </a:lnTo>
              <a:lnTo>
                <a:pt x="618651" y="1178833"/>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737458" y="3042741"/>
        <a:ext cx="66565" cy="66565"/>
      </dsp:txXfrm>
    </dsp:sp>
    <dsp:sp modelId="{60DF1204-1CA1-41FE-9DC3-84EFB8EB4977}">
      <dsp:nvSpPr>
        <dsp:cNvPr id="0" name=""/>
        <dsp:cNvSpPr/>
      </dsp:nvSpPr>
      <dsp:spPr>
        <a:xfrm>
          <a:off x="1461415" y="2440888"/>
          <a:ext cx="618651" cy="91440"/>
        </a:xfrm>
        <a:custGeom>
          <a:avLst/>
          <a:gdLst/>
          <a:ahLst/>
          <a:cxnLst/>
          <a:rect l="0" t="0" r="0" b="0"/>
          <a:pathLst>
            <a:path>
              <a:moveTo>
                <a:pt x="0" y="45720"/>
              </a:moveTo>
              <a:lnTo>
                <a:pt x="618651" y="4572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755274" y="2471141"/>
        <a:ext cx="30932" cy="30932"/>
      </dsp:txXfrm>
    </dsp:sp>
    <dsp:sp modelId="{2D554732-8581-47FF-8F7D-09B872909F30}">
      <dsp:nvSpPr>
        <dsp:cNvPr id="0" name=""/>
        <dsp:cNvSpPr/>
      </dsp:nvSpPr>
      <dsp:spPr>
        <a:xfrm>
          <a:off x="1461415" y="1307774"/>
          <a:ext cx="618651" cy="1178833"/>
        </a:xfrm>
        <a:custGeom>
          <a:avLst/>
          <a:gdLst/>
          <a:ahLst/>
          <a:cxnLst/>
          <a:rect l="0" t="0" r="0" b="0"/>
          <a:pathLst>
            <a:path>
              <a:moveTo>
                <a:pt x="0" y="1178833"/>
              </a:moveTo>
              <a:lnTo>
                <a:pt x="309325" y="1178833"/>
              </a:lnTo>
              <a:lnTo>
                <a:pt x="309325" y="0"/>
              </a:lnTo>
              <a:lnTo>
                <a:pt x="618651" y="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737458" y="1863908"/>
        <a:ext cx="66565" cy="66565"/>
      </dsp:txXfrm>
    </dsp:sp>
    <dsp:sp modelId="{4C583171-25D0-41F5-B82E-2475DD364A7D}">
      <dsp:nvSpPr>
        <dsp:cNvPr id="0" name=""/>
        <dsp:cNvSpPr/>
      </dsp:nvSpPr>
      <dsp:spPr>
        <a:xfrm rot="16200000">
          <a:off x="-1491871" y="2015074"/>
          <a:ext cx="4963507" cy="943066"/>
        </a:xfrm>
        <a:prstGeom prst="rect">
          <a:avLst/>
        </a:prstGeom>
        <a:solidFill>
          <a:srgbClr val="C00000"/>
        </a:solidFill>
        <a:ln>
          <a:noFill/>
        </a:ln>
        <a:effectLst>
          <a:outerShdw blurRad="57150" dist="19050" dir="5400000" algn="ctr" rotWithShape="0">
            <a:srgbClr val="000000">
              <a:alpha val="63000"/>
            </a:srgbClr>
          </a:outerShdw>
        </a:effectLst>
        <a:sp3d extrusionH="381000"/>
      </dsp:spPr>
      <dsp:style>
        <a:lnRef idx="0">
          <a:schemeClr val="accent2"/>
        </a:lnRef>
        <a:fillRef idx="3">
          <a:schemeClr val="accent2"/>
        </a:fillRef>
        <a:effectRef idx="3">
          <a:schemeClr val="accent2"/>
        </a:effectRef>
        <a:fontRef idx="minor">
          <a:schemeClr val="lt1"/>
        </a:fontRef>
      </dsp:style>
      <dsp:txBody>
        <a:bodyPr spcFirstLastPara="0" vert="horz" wrap="square" lIns="27940" tIns="27940" rIns="27940" bIns="27940" numCol="1" spcCol="1270" anchor="ctr" anchorCtr="0">
          <a:noAutofit/>
        </a:bodyPr>
        <a:lstStyle/>
        <a:p>
          <a:pPr lvl="0" algn="ctr" defTabSz="1955800">
            <a:lnSpc>
              <a:spcPct val="90000"/>
            </a:lnSpc>
            <a:spcBef>
              <a:spcPct val="0"/>
            </a:spcBef>
            <a:spcAft>
              <a:spcPct val="35000"/>
            </a:spcAft>
          </a:pPr>
          <a:r>
            <a:rPr lang="tr-TR" sz="4400" kern="1200" dirty="0">
              <a:solidFill>
                <a:schemeClr val="bg1"/>
              </a:solidFill>
            </a:rPr>
            <a:t>Entegre Atık Yönetimi </a:t>
          </a:r>
          <a:endParaRPr lang="en-US" sz="4400" kern="1200" dirty="0"/>
        </a:p>
      </dsp:txBody>
      <dsp:txXfrm>
        <a:off x="-1491871" y="2015074"/>
        <a:ext cx="4963507" cy="943066"/>
      </dsp:txXfrm>
    </dsp:sp>
    <dsp:sp modelId="{FC0EACB3-AA80-4F34-BA03-9FBCD73AB35C}">
      <dsp:nvSpPr>
        <dsp:cNvPr id="0" name=""/>
        <dsp:cNvSpPr/>
      </dsp:nvSpPr>
      <dsp:spPr>
        <a:xfrm>
          <a:off x="2080066" y="836241"/>
          <a:ext cx="3093257" cy="94306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sp3d extrusionH="381000"/>
      </dsp:spPr>
      <dsp:style>
        <a:lnRef idx="0">
          <a:scrgbClr r="0" g="0" b="0"/>
        </a:lnRef>
        <a:fillRef idx="0">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1955800">
            <a:lnSpc>
              <a:spcPct val="90000"/>
            </a:lnSpc>
            <a:spcBef>
              <a:spcPct val="0"/>
            </a:spcBef>
            <a:spcAft>
              <a:spcPct val="35000"/>
            </a:spcAft>
          </a:pPr>
          <a:r>
            <a:rPr lang="tr-TR" sz="4400" kern="1200" dirty="0"/>
            <a:t>Atık önleme</a:t>
          </a:r>
          <a:endParaRPr lang="en-US" sz="4400" kern="1200" dirty="0"/>
        </a:p>
      </dsp:txBody>
      <dsp:txXfrm>
        <a:off x="2080066" y="836241"/>
        <a:ext cx="3093257" cy="943066"/>
      </dsp:txXfrm>
    </dsp:sp>
    <dsp:sp modelId="{751A2EFE-19CB-4F54-9704-7E14646E73D9}">
      <dsp:nvSpPr>
        <dsp:cNvPr id="0" name=""/>
        <dsp:cNvSpPr/>
      </dsp:nvSpPr>
      <dsp:spPr>
        <a:xfrm>
          <a:off x="2080066" y="2015074"/>
          <a:ext cx="3093257" cy="943066"/>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a:effectLst/>
        <a:sp3d extrusionH="381000"/>
      </dsp:spPr>
      <dsp:style>
        <a:lnRef idx="0">
          <a:scrgbClr r="0" g="0" b="0"/>
        </a:lnRef>
        <a:fillRef idx="0">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tr-TR" sz="3300" kern="1200" dirty="0"/>
            <a:t>Bertaraf </a:t>
          </a:r>
        </a:p>
        <a:p>
          <a:pPr lvl="0" algn="ctr" defTabSz="1466850">
            <a:lnSpc>
              <a:spcPct val="90000"/>
            </a:lnSpc>
            <a:spcBef>
              <a:spcPct val="0"/>
            </a:spcBef>
            <a:spcAft>
              <a:spcPct val="35000"/>
            </a:spcAft>
          </a:pPr>
          <a:r>
            <a:rPr lang="tr-TR" sz="2400" kern="1200" dirty="0"/>
            <a:t>(depolama veya yakma)</a:t>
          </a:r>
          <a:endParaRPr lang="en-US" sz="4000" kern="1200" dirty="0"/>
        </a:p>
      </dsp:txBody>
      <dsp:txXfrm>
        <a:off x="2080066" y="2015074"/>
        <a:ext cx="3093257" cy="943066"/>
      </dsp:txXfrm>
    </dsp:sp>
    <dsp:sp modelId="{57BF54B1-9850-4190-8C32-B0E7462F2C4B}">
      <dsp:nvSpPr>
        <dsp:cNvPr id="0" name=""/>
        <dsp:cNvSpPr/>
      </dsp:nvSpPr>
      <dsp:spPr>
        <a:xfrm>
          <a:off x="2080066" y="3193907"/>
          <a:ext cx="3093257" cy="943066"/>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a:effectLst/>
        <a:sp3d extrusionH="381000"/>
      </dsp:spPr>
      <dsp:style>
        <a:lnRef idx="0">
          <a:scrgbClr r="0" g="0" b="0"/>
        </a:lnRef>
        <a:fillRef idx="0">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ts val="0"/>
            </a:spcAft>
          </a:pPr>
          <a:r>
            <a:rPr lang="tr-TR" sz="2800" kern="1200" dirty="0"/>
            <a:t>Geri Dönüşüm </a:t>
          </a:r>
        </a:p>
        <a:p>
          <a:pPr lvl="0" algn="ctr" defTabSz="1244600">
            <a:lnSpc>
              <a:spcPct val="90000"/>
            </a:lnSpc>
            <a:spcBef>
              <a:spcPct val="0"/>
            </a:spcBef>
            <a:spcAft>
              <a:spcPts val="0"/>
            </a:spcAft>
          </a:pPr>
          <a:r>
            <a:rPr lang="tr-TR" sz="1600" kern="1200" dirty="0"/>
            <a:t>ve </a:t>
          </a:r>
        </a:p>
        <a:p>
          <a:pPr lvl="0" algn="ctr" defTabSz="1244600">
            <a:lnSpc>
              <a:spcPct val="90000"/>
            </a:lnSpc>
            <a:spcBef>
              <a:spcPct val="0"/>
            </a:spcBef>
            <a:spcAft>
              <a:spcPts val="0"/>
            </a:spcAft>
          </a:pPr>
          <a:r>
            <a:rPr lang="tr-TR" sz="2800" kern="1200" dirty="0" err="1"/>
            <a:t>Kompost</a:t>
          </a:r>
          <a:endParaRPr lang="en-US" sz="2800" kern="1200" dirty="0"/>
        </a:p>
      </dsp:txBody>
      <dsp:txXfrm>
        <a:off x="2080066" y="3193907"/>
        <a:ext cx="3093257" cy="9430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BD901E-F765-4BE2-BB1B-99AAC4A21CEE}">
      <dsp:nvSpPr>
        <dsp:cNvPr id="0" name=""/>
        <dsp:cNvSpPr/>
      </dsp:nvSpPr>
      <dsp:spPr>
        <a:xfrm>
          <a:off x="714050" y="762"/>
          <a:ext cx="5312564" cy="482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a:lnSpc>
              <a:spcPct val="90000"/>
            </a:lnSpc>
            <a:spcBef>
              <a:spcPct val="0"/>
            </a:spcBef>
            <a:spcAft>
              <a:spcPct val="35000"/>
            </a:spcAft>
          </a:pPr>
          <a:endParaRPr lang="en-US" sz="1800" b="1" kern="1200" dirty="0">
            <a:solidFill>
              <a:srgbClr val="C00000"/>
            </a:solidFill>
          </a:endParaRPr>
        </a:p>
      </dsp:txBody>
      <dsp:txXfrm>
        <a:off x="714050" y="762"/>
        <a:ext cx="5312564" cy="482960"/>
      </dsp:txXfrm>
    </dsp:sp>
    <dsp:sp modelId="{74862E97-53B2-45B8-A8E5-456622DEF02C}">
      <dsp:nvSpPr>
        <dsp:cNvPr id="0" name=""/>
        <dsp:cNvSpPr/>
      </dsp:nvSpPr>
      <dsp:spPr>
        <a:xfrm>
          <a:off x="714050" y="483722"/>
          <a:ext cx="1243139" cy="983808"/>
        </a:xfrm>
        <a:prstGeom prst="chevron">
          <a:avLst>
            <a:gd name="adj" fmla="val 706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22EBFB-C8DA-433A-8661-61A8E96A4A56}">
      <dsp:nvSpPr>
        <dsp:cNvPr id="0" name=""/>
        <dsp:cNvSpPr/>
      </dsp:nvSpPr>
      <dsp:spPr>
        <a:xfrm>
          <a:off x="1460761" y="483722"/>
          <a:ext cx="1243139" cy="983808"/>
        </a:xfrm>
        <a:prstGeom prst="chevron">
          <a:avLst>
            <a:gd name="adj" fmla="val 706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B087C6-CF6F-4E53-8FC9-E8949E3EA4BC}">
      <dsp:nvSpPr>
        <dsp:cNvPr id="0" name=""/>
        <dsp:cNvSpPr/>
      </dsp:nvSpPr>
      <dsp:spPr>
        <a:xfrm>
          <a:off x="2208061" y="483722"/>
          <a:ext cx="1243139" cy="983808"/>
        </a:xfrm>
        <a:prstGeom prst="chevron">
          <a:avLst>
            <a:gd name="adj" fmla="val 706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1F1853-C7E4-4121-9C8C-D4C19F748E14}">
      <dsp:nvSpPr>
        <dsp:cNvPr id="0" name=""/>
        <dsp:cNvSpPr/>
      </dsp:nvSpPr>
      <dsp:spPr>
        <a:xfrm>
          <a:off x="2954772" y="483722"/>
          <a:ext cx="1243139" cy="983808"/>
        </a:xfrm>
        <a:prstGeom prst="chevron">
          <a:avLst>
            <a:gd name="adj" fmla="val 706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D845B0-297C-471F-9C21-9D2AF23B4950}">
      <dsp:nvSpPr>
        <dsp:cNvPr id="0" name=""/>
        <dsp:cNvSpPr/>
      </dsp:nvSpPr>
      <dsp:spPr>
        <a:xfrm>
          <a:off x="3702073" y="483722"/>
          <a:ext cx="1243139" cy="983808"/>
        </a:xfrm>
        <a:prstGeom prst="chevron">
          <a:avLst>
            <a:gd name="adj" fmla="val 706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07D896-54E7-4263-90FF-FF8A7038DD5E}">
      <dsp:nvSpPr>
        <dsp:cNvPr id="0" name=""/>
        <dsp:cNvSpPr/>
      </dsp:nvSpPr>
      <dsp:spPr>
        <a:xfrm>
          <a:off x="4448783" y="483722"/>
          <a:ext cx="1243139" cy="983808"/>
        </a:xfrm>
        <a:prstGeom prst="chevron">
          <a:avLst>
            <a:gd name="adj" fmla="val 706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2C5644-0127-4BED-93D3-C32D2B331340}">
      <dsp:nvSpPr>
        <dsp:cNvPr id="0" name=""/>
        <dsp:cNvSpPr/>
      </dsp:nvSpPr>
      <dsp:spPr>
        <a:xfrm>
          <a:off x="5196084" y="483722"/>
          <a:ext cx="1243139" cy="983808"/>
        </a:xfrm>
        <a:prstGeom prst="chevron">
          <a:avLst>
            <a:gd name="adj" fmla="val 706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AE6E6B-FDDF-40F8-8FDB-21EA12560ED7}">
      <dsp:nvSpPr>
        <dsp:cNvPr id="0" name=""/>
        <dsp:cNvSpPr/>
      </dsp:nvSpPr>
      <dsp:spPr>
        <a:xfrm>
          <a:off x="714050" y="582103"/>
          <a:ext cx="5381627" cy="787046"/>
        </a:xfrm>
        <a:prstGeom prst="rect">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l" defTabSz="577850">
            <a:lnSpc>
              <a:spcPct val="90000"/>
            </a:lnSpc>
            <a:spcBef>
              <a:spcPct val="0"/>
            </a:spcBef>
            <a:spcAft>
              <a:spcPct val="35000"/>
            </a:spcAft>
          </a:pPr>
          <a:r>
            <a:rPr lang="tr-TR" sz="1300" kern="1200" dirty="0"/>
            <a:t>1995 Yılında Dr. Daniel </a:t>
          </a:r>
          <a:r>
            <a:rPr lang="tr-TR" sz="1300" kern="1200" dirty="0" err="1"/>
            <a:t>Knapp</a:t>
          </a:r>
          <a:r>
            <a:rPr lang="tr-TR" sz="1300" kern="1200" dirty="0"/>
            <a:t> tarafından Avustralya’da israfı azaltmak ve malzeme geri kazanmak adına geziye başlamıştır.</a:t>
          </a:r>
          <a:endParaRPr lang="en-US" sz="1300" kern="1200" dirty="0"/>
        </a:p>
      </dsp:txBody>
      <dsp:txXfrm>
        <a:off x="714050" y="582103"/>
        <a:ext cx="5381627" cy="787046"/>
      </dsp:txXfrm>
    </dsp:sp>
    <dsp:sp modelId="{6D6D4C89-DCD6-4ABC-A905-4F29648B763E}">
      <dsp:nvSpPr>
        <dsp:cNvPr id="0" name=""/>
        <dsp:cNvSpPr/>
      </dsp:nvSpPr>
      <dsp:spPr>
        <a:xfrm>
          <a:off x="714050" y="1542657"/>
          <a:ext cx="5312564" cy="482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b" anchorCtr="0">
          <a:noAutofit/>
        </a:bodyPr>
        <a:lstStyle/>
        <a:p>
          <a:pPr lvl="0" algn="l" defTabSz="577850">
            <a:lnSpc>
              <a:spcPct val="90000"/>
            </a:lnSpc>
            <a:spcBef>
              <a:spcPct val="0"/>
            </a:spcBef>
            <a:spcAft>
              <a:spcPct val="35000"/>
            </a:spcAft>
          </a:pPr>
          <a:r>
            <a:rPr lang="tr-TR" sz="1300" kern="1200" dirty="0"/>
            <a:t>Bundan 10 yıl önce ABD ‘de Total </a:t>
          </a:r>
          <a:r>
            <a:rPr lang="tr-TR" sz="1300" kern="1200" dirty="0" err="1"/>
            <a:t>Recycling</a:t>
          </a:r>
          <a:r>
            <a:rPr lang="tr-TR" sz="1300" kern="1200" dirty="0"/>
            <a:t> adını verdiği fikir adına yazılar yazıyor konuşmalar düzenliyordu.</a:t>
          </a:r>
          <a:endParaRPr lang="en-US" sz="1300" kern="1200" dirty="0"/>
        </a:p>
      </dsp:txBody>
      <dsp:txXfrm>
        <a:off x="714050" y="1542657"/>
        <a:ext cx="5312564" cy="482960"/>
      </dsp:txXfrm>
    </dsp:sp>
    <dsp:sp modelId="{DB179979-32B7-4E0F-A7A4-5095136398D8}">
      <dsp:nvSpPr>
        <dsp:cNvPr id="0" name=""/>
        <dsp:cNvSpPr/>
      </dsp:nvSpPr>
      <dsp:spPr>
        <a:xfrm>
          <a:off x="714050" y="2025618"/>
          <a:ext cx="1243139" cy="983808"/>
        </a:xfrm>
        <a:prstGeom prst="chevron">
          <a:avLst>
            <a:gd name="adj" fmla="val 706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10B206-E39D-4A2B-88C9-4BADCB71E7A0}">
      <dsp:nvSpPr>
        <dsp:cNvPr id="0" name=""/>
        <dsp:cNvSpPr/>
      </dsp:nvSpPr>
      <dsp:spPr>
        <a:xfrm>
          <a:off x="1460761" y="2025618"/>
          <a:ext cx="1243139" cy="983808"/>
        </a:xfrm>
        <a:prstGeom prst="chevron">
          <a:avLst>
            <a:gd name="adj" fmla="val 706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BDAFA1-C9EB-41F7-ADBA-EFBC26FEB9EE}">
      <dsp:nvSpPr>
        <dsp:cNvPr id="0" name=""/>
        <dsp:cNvSpPr/>
      </dsp:nvSpPr>
      <dsp:spPr>
        <a:xfrm>
          <a:off x="2208061" y="2025618"/>
          <a:ext cx="1243139" cy="983808"/>
        </a:xfrm>
        <a:prstGeom prst="chevron">
          <a:avLst>
            <a:gd name="adj" fmla="val 706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B50697-ACB6-4E1C-A93D-ED53222FFED7}">
      <dsp:nvSpPr>
        <dsp:cNvPr id="0" name=""/>
        <dsp:cNvSpPr/>
      </dsp:nvSpPr>
      <dsp:spPr>
        <a:xfrm>
          <a:off x="2954772" y="2025618"/>
          <a:ext cx="1243139" cy="983808"/>
        </a:xfrm>
        <a:prstGeom prst="chevron">
          <a:avLst>
            <a:gd name="adj" fmla="val 706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540A37-F3BC-4E69-8C6E-10D9D00B8C06}">
      <dsp:nvSpPr>
        <dsp:cNvPr id="0" name=""/>
        <dsp:cNvSpPr/>
      </dsp:nvSpPr>
      <dsp:spPr>
        <a:xfrm>
          <a:off x="3702073" y="2025618"/>
          <a:ext cx="1243139" cy="983808"/>
        </a:xfrm>
        <a:prstGeom prst="chevron">
          <a:avLst>
            <a:gd name="adj" fmla="val 706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2E2EE3-381F-4C80-9B6F-E40C62A641B6}">
      <dsp:nvSpPr>
        <dsp:cNvPr id="0" name=""/>
        <dsp:cNvSpPr/>
      </dsp:nvSpPr>
      <dsp:spPr>
        <a:xfrm>
          <a:off x="4448783" y="2025618"/>
          <a:ext cx="1243139" cy="983808"/>
        </a:xfrm>
        <a:prstGeom prst="chevron">
          <a:avLst>
            <a:gd name="adj" fmla="val 706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55B27-BDC8-43C2-A66F-62FBFF2FD8B0}">
      <dsp:nvSpPr>
        <dsp:cNvPr id="0" name=""/>
        <dsp:cNvSpPr/>
      </dsp:nvSpPr>
      <dsp:spPr>
        <a:xfrm>
          <a:off x="5196084" y="2025618"/>
          <a:ext cx="1243139" cy="983808"/>
        </a:xfrm>
        <a:prstGeom prst="chevron">
          <a:avLst>
            <a:gd name="adj" fmla="val 706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94852B-7B22-4253-BC96-6F0DAB70A7A2}">
      <dsp:nvSpPr>
        <dsp:cNvPr id="0" name=""/>
        <dsp:cNvSpPr/>
      </dsp:nvSpPr>
      <dsp:spPr>
        <a:xfrm>
          <a:off x="714050" y="2123998"/>
          <a:ext cx="5381627" cy="787046"/>
        </a:xfrm>
        <a:prstGeom prst="re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l" defTabSz="577850">
            <a:lnSpc>
              <a:spcPct val="90000"/>
            </a:lnSpc>
            <a:spcBef>
              <a:spcPct val="0"/>
            </a:spcBef>
            <a:spcAft>
              <a:spcPct val="35000"/>
            </a:spcAft>
          </a:pPr>
          <a:r>
            <a:rPr lang="tr-TR" sz="1300" kern="1200" dirty="0"/>
            <a:t>Daniel </a:t>
          </a:r>
          <a:r>
            <a:rPr lang="tr-TR" sz="1300" kern="1200" dirty="0" err="1"/>
            <a:t>Knapp’ın</a:t>
          </a:r>
          <a:r>
            <a:rPr lang="tr-TR" sz="1300" kern="1200" dirty="0"/>
            <a:t> ‘’ATIK YOK’’ ‘’2010’a kadar ATIK YOK’’ sloganları Avustralya Başkent Bölgesinde yankı uyandırmıştı.</a:t>
          </a:r>
          <a:endParaRPr lang="en-US" sz="1300" kern="1200" dirty="0"/>
        </a:p>
      </dsp:txBody>
      <dsp:txXfrm>
        <a:off x="714050" y="2123998"/>
        <a:ext cx="5381627" cy="787046"/>
      </dsp:txXfrm>
    </dsp:sp>
    <dsp:sp modelId="{1F2CDD3D-1F08-433E-BFF7-BBF1EEB944E1}">
      <dsp:nvSpPr>
        <dsp:cNvPr id="0" name=""/>
        <dsp:cNvSpPr/>
      </dsp:nvSpPr>
      <dsp:spPr>
        <a:xfrm>
          <a:off x="714050" y="3084553"/>
          <a:ext cx="5312564" cy="482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b" anchorCtr="0">
          <a:noAutofit/>
        </a:bodyPr>
        <a:lstStyle/>
        <a:p>
          <a:pPr lvl="0" algn="l" defTabSz="577850">
            <a:lnSpc>
              <a:spcPct val="90000"/>
            </a:lnSpc>
            <a:spcBef>
              <a:spcPct val="0"/>
            </a:spcBef>
            <a:spcAft>
              <a:spcPct val="35000"/>
            </a:spcAft>
          </a:pPr>
          <a:r>
            <a:rPr lang="tr-TR" sz="1300" b="0" i="0" kern="1200" dirty="0"/>
            <a:t>T</a:t>
          </a:r>
          <a:r>
            <a:rPr lang="en-US" sz="1300" b="0" i="0" kern="1200" dirty="0" err="1"/>
            <a:t>üm</a:t>
          </a:r>
          <a:r>
            <a:rPr lang="en-US" sz="1300" b="0" i="0" kern="1200" dirty="0"/>
            <a:t> </a:t>
          </a:r>
          <a:r>
            <a:rPr lang="en-US" sz="1300" b="0" i="0" kern="1200" dirty="0" err="1"/>
            <a:t>atıkları</a:t>
          </a:r>
          <a:r>
            <a:rPr lang="en-US" sz="1300" b="0" i="0" kern="1200" dirty="0"/>
            <a:t> </a:t>
          </a:r>
          <a:r>
            <a:rPr lang="tr-TR" sz="1300" b="0" i="0" kern="1200" dirty="0"/>
            <a:t>geri kazanılabilir malzeme</a:t>
          </a:r>
          <a:r>
            <a:rPr lang="en-US" sz="1300" b="0" i="0" kern="1200" dirty="0"/>
            <a:t> </a:t>
          </a:r>
          <a:r>
            <a:rPr lang="en-US" sz="1300" b="0" i="0" kern="1200" dirty="0" err="1"/>
            <a:t>olarak</a:t>
          </a:r>
          <a:r>
            <a:rPr lang="en-US" sz="1300" b="0" i="0" kern="1200" dirty="0"/>
            <a:t> </a:t>
          </a:r>
          <a:r>
            <a:rPr lang="en-US" sz="1300" b="0" i="0" kern="1200" dirty="0" err="1"/>
            <a:t>ele</a:t>
          </a:r>
          <a:r>
            <a:rPr lang="en-US" sz="1300" b="0" i="0" kern="1200" dirty="0"/>
            <a:t> </a:t>
          </a:r>
          <a:r>
            <a:rPr lang="en-US" sz="1300" b="0" i="0" kern="1200" dirty="0" err="1"/>
            <a:t>alabilecek</a:t>
          </a:r>
          <a:r>
            <a:rPr lang="en-US" sz="1300" b="0" i="0" kern="1200" dirty="0"/>
            <a:t>, </a:t>
          </a:r>
          <a:r>
            <a:rPr lang="en-US" sz="1300" b="0" i="0" kern="1200" dirty="0" err="1"/>
            <a:t>atıksız</a:t>
          </a:r>
          <a:r>
            <a:rPr lang="en-US" sz="1300" b="0" i="0" kern="1200" dirty="0"/>
            <a:t> </a:t>
          </a:r>
          <a:r>
            <a:rPr lang="tr-TR" sz="1300" b="0" i="0" kern="1200" dirty="0"/>
            <a:t>atık tesisleri kurmak için </a:t>
          </a:r>
          <a:r>
            <a:rPr lang="en-US" sz="1300" b="0" i="0" kern="1200" dirty="0"/>
            <a:t> </a:t>
          </a:r>
          <a:r>
            <a:rPr lang="en-US" sz="1300" b="0" i="0" kern="1200" dirty="0" err="1"/>
            <a:t>uygun</a:t>
          </a:r>
          <a:r>
            <a:rPr lang="en-US" sz="1300" b="0" i="0" kern="1200" dirty="0"/>
            <a:t> </a:t>
          </a:r>
          <a:r>
            <a:rPr lang="en-US" sz="1300" b="0" i="0" kern="1200" dirty="0" err="1"/>
            <a:t>maliyetli</a:t>
          </a:r>
          <a:r>
            <a:rPr lang="en-US" sz="1300" b="0" i="0" kern="1200" dirty="0"/>
            <a:t> </a:t>
          </a:r>
          <a:r>
            <a:rPr lang="tr-TR" sz="1300" b="0" i="0" kern="1200" dirty="0"/>
            <a:t>tesis</a:t>
          </a:r>
          <a:r>
            <a:rPr lang="en-US" sz="1300" b="0" i="0" kern="1200" dirty="0"/>
            <a:t> </a:t>
          </a:r>
          <a:r>
            <a:rPr lang="en-US" sz="1300" b="0" i="0" kern="1200" dirty="0" err="1"/>
            <a:t>planlar</a:t>
          </a:r>
          <a:r>
            <a:rPr lang="tr-TR" sz="1300" b="0" i="0" kern="1200" dirty="0"/>
            <a:t>ı</a:t>
          </a:r>
          <a:r>
            <a:rPr lang="en-US" sz="1300" b="0" i="0" kern="1200" dirty="0"/>
            <a:t> </a:t>
          </a:r>
          <a:r>
            <a:rPr lang="en-US" sz="1300" b="0" i="0" kern="1200" dirty="0" err="1"/>
            <a:t>hazırladı</a:t>
          </a:r>
          <a:r>
            <a:rPr lang="en-US" sz="1300" b="0" i="0" kern="1200" dirty="0"/>
            <a:t> </a:t>
          </a:r>
          <a:r>
            <a:rPr lang="en-US" sz="1300" b="0" i="0" kern="1200" dirty="0" err="1"/>
            <a:t>ve</a:t>
          </a:r>
          <a:r>
            <a:rPr lang="en-US" sz="1300" b="0" i="0" kern="1200" dirty="0"/>
            <a:t> </a:t>
          </a:r>
          <a:r>
            <a:rPr lang="en-US" sz="1300" b="0" i="0" kern="1200" dirty="0" err="1"/>
            <a:t>dağıttı</a:t>
          </a:r>
          <a:r>
            <a:rPr lang="en-US" sz="1300" b="0" i="0" kern="1200" dirty="0"/>
            <a:t>.</a:t>
          </a:r>
          <a:r>
            <a:rPr lang="tr-TR" sz="1300" kern="1200" dirty="0"/>
            <a:t> </a:t>
          </a:r>
          <a:endParaRPr lang="en-US" sz="1300" kern="1200" dirty="0"/>
        </a:p>
      </dsp:txBody>
      <dsp:txXfrm>
        <a:off x="714050" y="3084553"/>
        <a:ext cx="5312564" cy="482960"/>
      </dsp:txXfrm>
    </dsp:sp>
    <dsp:sp modelId="{4AD42DC4-F8BE-490E-8850-5B840E437C5F}">
      <dsp:nvSpPr>
        <dsp:cNvPr id="0" name=""/>
        <dsp:cNvSpPr/>
      </dsp:nvSpPr>
      <dsp:spPr>
        <a:xfrm>
          <a:off x="714050" y="3567513"/>
          <a:ext cx="1243139" cy="983808"/>
        </a:xfrm>
        <a:prstGeom prst="chevron">
          <a:avLst>
            <a:gd name="adj" fmla="val 706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55A203-AD0C-406C-8A42-0AA794367D88}">
      <dsp:nvSpPr>
        <dsp:cNvPr id="0" name=""/>
        <dsp:cNvSpPr/>
      </dsp:nvSpPr>
      <dsp:spPr>
        <a:xfrm>
          <a:off x="1460761" y="3567513"/>
          <a:ext cx="1243139" cy="983808"/>
        </a:xfrm>
        <a:prstGeom prst="chevron">
          <a:avLst>
            <a:gd name="adj" fmla="val 706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7D4067-EE54-43DD-BBF8-8EFB330CBD5A}">
      <dsp:nvSpPr>
        <dsp:cNvPr id="0" name=""/>
        <dsp:cNvSpPr/>
      </dsp:nvSpPr>
      <dsp:spPr>
        <a:xfrm>
          <a:off x="2208061" y="3567513"/>
          <a:ext cx="1243139" cy="983808"/>
        </a:xfrm>
        <a:prstGeom prst="chevron">
          <a:avLst>
            <a:gd name="adj" fmla="val 706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C8CB0F-8E64-4121-AB86-1D022AB70B5F}">
      <dsp:nvSpPr>
        <dsp:cNvPr id="0" name=""/>
        <dsp:cNvSpPr/>
      </dsp:nvSpPr>
      <dsp:spPr>
        <a:xfrm>
          <a:off x="2954772" y="3567513"/>
          <a:ext cx="1243139" cy="983808"/>
        </a:xfrm>
        <a:prstGeom prst="chevron">
          <a:avLst>
            <a:gd name="adj" fmla="val 706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5D42E1-8D67-47B8-A7C8-023E68782DFC}">
      <dsp:nvSpPr>
        <dsp:cNvPr id="0" name=""/>
        <dsp:cNvSpPr/>
      </dsp:nvSpPr>
      <dsp:spPr>
        <a:xfrm>
          <a:off x="3702073" y="3567513"/>
          <a:ext cx="1243139" cy="983808"/>
        </a:xfrm>
        <a:prstGeom prst="chevron">
          <a:avLst>
            <a:gd name="adj" fmla="val 706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D09A19-E00A-419F-9C35-95DC7184855E}">
      <dsp:nvSpPr>
        <dsp:cNvPr id="0" name=""/>
        <dsp:cNvSpPr/>
      </dsp:nvSpPr>
      <dsp:spPr>
        <a:xfrm>
          <a:off x="4448783" y="3567513"/>
          <a:ext cx="1243139" cy="983808"/>
        </a:xfrm>
        <a:prstGeom prst="chevron">
          <a:avLst>
            <a:gd name="adj" fmla="val 706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F4C2CD-7B70-4E42-BEC7-133279909CCE}">
      <dsp:nvSpPr>
        <dsp:cNvPr id="0" name=""/>
        <dsp:cNvSpPr/>
      </dsp:nvSpPr>
      <dsp:spPr>
        <a:xfrm>
          <a:off x="5196084" y="3567513"/>
          <a:ext cx="1243139" cy="983808"/>
        </a:xfrm>
        <a:prstGeom prst="chevron">
          <a:avLst>
            <a:gd name="adj" fmla="val 706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DFCC97-39BB-46EB-99A4-FA7800C6A6BD}">
      <dsp:nvSpPr>
        <dsp:cNvPr id="0" name=""/>
        <dsp:cNvSpPr/>
      </dsp:nvSpPr>
      <dsp:spPr>
        <a:xfrm>
          <a:off x="714050" y="3665894"/>
          <a:ext cx="5381627" cy="787046"/>
        </a:xfrm>
        <a:prstGeom prst="rect">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l" defTabSz="577850">
            <a:lnSpc>
              <a:spcPct val="90000"/>
            </a:lnSpc>
            <a:spcBef>
              <a:spcPct val="0"/>
            </a:spcBef>
            <a:spcAft>
              <a:spcPct val="35000"/>
            </a:spcAft>
          </a:pPr>
          <a:r>
            <a:rPr lang="en-US" sz="1300" kern="1200" dirty="0" err="1"/>
            <a:t>Aralık</a:t>
          </a:r>
          <a:r>
            <a:rPr lang="en-US" sz="1300" kern="1200" dirty="0"/>
            <a:t> 2000'de </a:t>
          </a:r>
          <a:r>
            <a:rPr lang="en-US" sz="1300" kern="1200" dirty="0" err="1"/>
            <a:t>Kataia'daki</a:t>
          </a:r>
          <a:r>
            <a:rPr lang="en-US" sz="1300" kern="1200" dirty="0"/>
            <a:t> ilk </a:t>
          </a:r>
          <a:r>
            <a:rPr lang="en-US" sz="1300" kern="1200" dirty="0" err="1"/>
            <a:t>Sıfır</a:t>
          </a:r>
          <a:r>
            <a:rPr lang="en-US" sz="1300" kern="1200" dirty="0"/>
            <a:t> </a:t>
          </a:r>
          <a:r>
            <a:rPr lang="en-US" sz="1300" kern="1200" dirty="0" err="1"/>
            <a:t>Atık</a:t>
          </a:r>
          <a:r>
            <a:rPr lang="en-US" sz="1300" kern="1200" dirty="0"/>
            <a:t> </a:t>
          </a:r>
          <a:r>
            <a:rPr lang="en-US" sz="1300" kern="1200" dirty="0" err="1"/>
            <a:t>konferansında</a:t>
          </a:r>
          <a:r>
            <a:rPr lang="en-US" sz="1300" kern="1200" dirty="0"/>
            <a:t> </a:t>
          </a:r>
          <a:r>
            <a:rPr lang="en-US" sz="1300" kern="1200" dirty="0" err="1"/>
            <a:t>kampanyacı</a:t>
          </a:r>
          <a:r>
            <a:rPr lang="en-US" sz="1300" kern="1200" dirty="0"/>
            <a:t> Warren Snow </a:t>
          </a:r>
          <a:r>
            <a:rPr lang="en-US" sz="1300" kern="1200" dirty="0" err="1"/>
            <a:t>tarafından</a:t>
          </a:r>
          <a:r>
            <a:rPr lang="en-US" sz="1300" kern="1200" dirty="0"/>
            <a:t> </a:t>
          </a:r>
          <a:r>
            <a:rPr lang="en-US" sz="1300" kern="1200" dirty="0" err="1"/>
            <a:t>Yeni</a:t>
          </a:r>
          <a:r>
            <a:rPr lang="en-US" sz="1300" kern="1200" dirty="0"/>
            <a:t> </a:t>
          </a:r>
          <a:r>
            <a:rPr lang="en-US" sz="1300" kern="1200" dirty="0" err="1"/>
            <a:t>Zelanda'daki</a:t>
          </a:r>
          <a:r>
            <a:rPr lang="en-US" sz="1300" kern="1200" dirty="0"/>
            <a:t> </a:t>
          </a:r>
          <a:r>
            <a:rPr lang="en-US" sz="1300" kern="1200" dirty="0" err="1"/>
            <a:t>küçük</a:t>
          </a:r>
          <a:r>
            <a:rPr lang="en-US" sz="1300" kern="1200" dirty="0"/>
            <a:t> </a:t>
          </a:r>
          <a:r>
            <a:rPr lang="en-US" sz="1300" kern="1200" dirty="0" err="1"/>
            <a:t>kasabalara</a:t>
          </a:r>
          <a:r>
            <a:rPr lang="en-US" sz="1300" kern="1200" dirty="0"/>
            <a:t> </a:t>
          </a:r>
          <a:r>
            <a:rPr lang="en-US" sz="1300" kern="1200" dirty="0" err="1"/>
            <a:t>getirilen</a:t>
          </a:r>
          <a:r>
            <a:rPr lang="en-US" sz="1300" kern="1200" dirty="0"/>
            <a:t> </a:t>
          </a:r>
          <a:r>
            <a:rPr lang="en-US" sz="1300" kern="1200" dirty="0" err="1"/>
            <a:t>kavram</a:t>
          </a:r>
          <a:r>
            <a:rPr lang="en-US" sz="1300" kern="1200" dirty="0"/>
            <a:t> </a:t>
          </a:r>
          <a:r>
            <a:rPr lang="en-US" sz="1300" kern="1200" dirty="0" err="1"/>
            <a:t>Sıfır</a:t>
          </a:r>
          <a:r>
            <a:rPr lang="en-US" sz="1300" kern="1200" dirty="0"/>
            <a:t> </a:t>
          </a:r>
          <a:r>
            <a:rPr lang="en-US" sz="1300" kern="1200" dirty="0" err="1"/>
            <a:t>Atık'a</a:t>
          </a:r>
          <a:r>
            <a:rPr lang="en-US" sz="1300" kern="1200" dirty="0"/>
            <a:t> </a:t>
          </a:r>
          <a:r>
            <a:rPr lang="en-US" sz="1300" kern="1200" dirty="0" err="1"/>
            <a:t>dönüştü</a:t>
          </a:r>
          <a:r>
            <a:rPr lang="en-US" sz="1300" kern="1200" dirty="0"/>
            <a:t>.</a:t>
          </a:r>
        </a:p>
      </dsp:txBody>
      <dsp:txXfrm>
        <a:off x="714050" y="3665894"/>
        <a:ext cx="5381627" cy="78704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4FBE2D-A3E5-4B42-9BE1-2F2015F9599E}">
      <dsp:nvSpPr>
        <dsp:cNvPr id="0" name=""/>
        <dsp:cNvSpPr/>
      </dsp:nvSpPr>
      <dsp:spPr>
        <a:xfrm>
          <a:off x="43" y="3085"/>
          <a:ext cx="4120715" cy="6336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a:lnSpc>
              <a:spcPct val="90000"/>
            </a:lnSpc>
            <a:spcBef>
              <a:spcPct val="0"/>
            </a:spcBef>
            <a:spcAft>
              <a:spcPct val="35000"/>
            </a:spcAft>
          </a:pPr>
          <a:r>
            <a:rPr lang="tr-TR" sz="2200" kern="1200" dirty="0">
              <a:solidFill>
                <a:schemeClr val="tx1"/>
              </a:solidFill>
            </a:rPr>
            <a:t>Antik Çağda Atık Yönetimi</a:t>
          </a:r>
          <a:endParaRPr lang="en-US" sz="2200" kern="1200" dirty="0">
            <a:solidFill>
              <a:schemeClr val="tx1"/>
            </a:solidFill>
          </a:endParaRPr>
        </a:p>
      </dsp:txBody>
      <dsp:txXfrm>
        <a:off x="43" y="3085"/>
        <a:ext cx="4120715" cy="633600"/>
      </dsp:txXfrm>
    </dsp:sp>
    <dsp:sp modelId="{8BFDD69E-569A-40A3-9064-7869594BA56F}">
      <dsp:nvSpPr>
        <dsp:cNvPr id="0" name=""/>
        <dsp:cNvSpPr/>
      </dsp:nvSpPr>
      <dsp:spPr>
        <a:xfrm>
          <a:off x="43" y="636685"/>
          <a:ext cx="4120715" cy="160410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tr-TR" sz="1200" kern="1200" dirty="0"/>
            <a:t>MÖ 1500’lü yıllarda Giritliler atıklarını toprağın altına koyarak başladı.</a:t>
          </a:r>
          <a:endParaRPr lang="en-US" sz="1200" kern="1200" dirty="0"/>
        </a:p>
        <a:p>
          <a:pPr marL="114300" lvl="1" indent="-114300" algn="l" defTabSz="533400">
            <a:lnSpc>
              <a:spcPct val="90000"/>
            </a:lnSpc>
            <a:spcBef>
              <a:spcPct val="0"/>
            </a:spcBef>
            <a:spcAft>
              <a:spcPct val="15000"/>
            </a:spcAft>
            <a:buChar char="••"/>
          </a:pPr>
          <a:r>
            <a:rPr lang="tr-TR" sz="1200" kern="1200" dirty="0"/>
            <a:t>MS 200’de Roma, belgelenmiş ilk yönetimi kurarak sokaklardan atıklarını toplaması için 2 kişilik ekipler kurdu.</a:t>
          </a:r>
          <a:endParaRPr lang="en-US" sz="1200" kern="1200" dirty="0"/>
        </a:p>
        <a:p>
          <a:pPr marL="114300" lvl="1" indent="-114300" algn="l" defTabSz="622300">
            <a:lnSpc>
              <a:spcPct val="90000"/>
            </a:lnSpc>
            <a:spcBef>
              <a:spcPct val="0"/>
            </a:spcBef>
            <a:spcAft>
              <a:spcPct val="15000"/>
            </a:spcAft>
            <a:buChar char="••"/>
          </a:pPr>
          <a:r>
            <a:rPr lang="tr-TR" sz="1400" kern="1200" dirty="0"/>
            <a:t>Şehir büyüdükçe nüfus arttıkça atıklar şehrin dışına taşınmak istedi ve ekipler büyüdü</a:t>
          </a:r>
          <a:endParaRPr lang="en-US" sz="1400" kern="1200" dirty="0"/>
        </a:p>
        <a:p>
          <a:pPr marL="114300" lvl="1" indent="-114300" algn="l" defTabSz="622300">
            <a:lnSpc>
              <a:spcPct val="90000"/>
            </a:lnSpc>
            <a:spcBef>
              <a:spcPct val="0"/>
            </a:spcBef>
            <a:spcAft>
              <a:spcPct val="15000"/>
            </a:spcAft>
            <a:buChar char="••"/>
          </a:pPr>
          <a:r>
            <a:rPr lang="tr-TR" sz="1400" kern="1200" dirty="0"/>
            <a:t>Daha sonra sanayi devrimi ile atık içeriği değişti. </a:t>
          </a:r>
          <a:endParaRPr lang="en-US" sz="1400" kern="1200" dirty="0"/>
        </a:p>
      </dsp:txBody>
      <dsp:txXfrm>
        <a:off x="43" y="636685"/>
        <a:ext cx="4120715" cy="1604109"/>
      </dsp:txXfrm>
    </dsp:sp>
    <dsp:sp modelId="{7903E0A8-2F83-4BBC-A301-A7A05C3D9E6A}">
      <dsp:nvSpPr>
        <dsp:cNvPr id="0" name=""/>
        <dsp:cNvSpPr/>
      </dsp:nvSpPr>
      <dsp:spPr>
        <a:xfrm>
          <a:off x="4697659" y="3085"/>
          <a:ext cx="4120715" cy="63360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a:lnSpc>
              <a:spcPct val="90000"/>
            </a:lnSpc>
            <a:spcBef>
              <a:spcPct val="0"/>
            </a:spcBef>
            <a:spcAft>
              <a:spcPct val="35000"/>
            </a:spcAft>
          </a:pPr>
          <a:r>
            <a:rPr lang="tr-TR" sz="2200" kern="1200" dirty="0">
              <a:solidFill>
                <a:schemeClr val="tx1"/>
              </a:solidFill>
            </a:rPr>
            <a:t>Depolama Alanları tasarımı</a:t>
          </a:r>
          <a:endParaRPr lang="en-US" sz="2200" kern="1200" dirty="0">
            <a:solidFill>
              <a:schemeClr val="tx1"/>
            </a:solidFill>
          </a:endParaRPr>
        </a:p>
      </dsp:txBody>
      <dsp:txXfrm>
        <a:off x="4697659" y="3085"/>
        <a:ext cx="4120715" cy="633600"/>
      </dsp:txXfrm>
    </dsp:sp>
    <dsp:sp modelId="{C7E146ED-3931-4980-8789-A7BF811C1F10}">
      <dsp:nvSpPr>
        <dsp:cNvPr id="0" name=""/>
        <dsp:cNvSpPr/>
      </dsp:nvSpPr>
      <dsp:spPr>
        <a:xfrm>
          <a:off x="4697700" y="637776"/>
          <a:ext cx="4120715" cy="1604109"/>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tr-TR" sz="1400" kern="1200" dirty="0"/>
            <a:t>Antik çağlarda en acil bertaraf ihtiyacı yemek pişirilen ateşin külleri at gübresi vs. iken yeni tehlikeli </a:t>
          </a:r>
          <a:r>
            <a:rPr lang="tr-TR" sz="1400" kern="1200" dirty="0" err="1"/>
            <a:t>aıklarla</a:t>
          </a:r>
          <a:r>
            <a:rPr lang="tr-TR" sz="1400" kern="1200" dirty="0"/>
            <a:t> karşı karşıya kaldılar.</a:t>
          </a:r>
          <a:endParaRPr lang="en-US" sz="1400" kern="1200" dirty="0"/>
        </a:p>
        <a:p>
          <a:pPr marL="228600" lvl="1" indent="-228600" algn="l" defTabSz="1022350">
            <a:lnSpc>
              <a:spcPct val="90000"/>
            </a:lnSpc>
            <a:spcBef>
              <a:spcPct val="0"/>
            </a:spcBef>
            <a:spcAft>
              <a:spcPct val="15000"/>
            </a:spcAft>
            <a:buChar char="••"/>
          </a:pPr>
          <a:endParaRPr lang="en-US" sz="2300" kern="1200" dirty="0"/>
        </a:p>
        <a:p>
          <a:pPr marL="114300" lvl="1" indent="-114300" algn="l" defTabSz="622300">
            <a:lnSpc>
              <a:spcPct val="90000"/>
            </a:lnSpc>
            <a:spcBef>
              <a:spcPct val="0"/>
            </a:spcBef>
            <a:spcAft>
              <a:spcPct val="15000"/>
            </a:spcAft>
            <a:buChar char="••"/>
          </a:pPr>
          <a:r>
            <a:rPr lang="tr-TR" sz="1400" kern="1200" dirty="0"/>
            <a:t>Tehlikeli atıklar karşısında çözüm depolama sahalarının kurulması olmuştur. </a:t>
          </a:r>
          <a:endParaRPr lang="en-US" sz="1400" kern="1200" dirty="0"/>
        </a:p>
      </dsp:txBody>
      <dsp:txXfrm>
        <a:off x="4697700" y="637776"/>
        <a:ext cx="4120715" cy="16041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268BF1-9B41-416F-805D-43D8166055F5}">
      <dsp:nvSpPr>
        <dsp:cNvPr id="0" name=""/>
        <dsp:cNvSpPr/>
      </dsp:nvSpPr>
      <dsp:spPr>
        <a:xfrm>
          <a:off x="3767624" y="301073"/>
          <a:ext cx="1530539" cy="1530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US" sz="3700" kern="1200" dirty="0"/>
        </a:p>
      </dsp:txBody>
      <dsp:txXfrm>
        <a:off x="3767624" y="301073"/>
        <a:ext cx="1530539" cy="1530539"/>
      </dsp:txXfrm>
    </dsp:sp>
    <dsp:sp modelId="{AEE7D49A-89C8-43C9-8E8E-E371CAA993EC}">
      <dsp:nvSpPr>
        <dsp:cNvPr id="0" name=""/>
        <dsp:cNvSpPr/>
      </dsp:nvSpPr>
      <dsp:spPr>
        <a:xfrm>
          <a:off x="1434263" y="-623"/>
          <a:ext cx="3621214" cy="3621214"/>
        </a:xfrm>
        <a:prstGeom prst="circularArrow">
          <a:avLst>
            <a:gd name="adj1" fmla="val 8242"/>
            <a:gd name="adj2" fmla="val 575554"/>
            <a:gd name="adj3" fmla="val 2966431"/>
            <a:gd name="adj4" fmla="val 49997"/>
            <a:gd name="adj5" fmla="val 961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154241-EBAC-4C50-9420-C621F6EFB477}">
      <dsp:nvSpPr>
        <dsp:cNvPr id="0" name=""/>
        <dsp:cNvSpPr/>
      </dsp:nvSpPr>
      <dsp:spPr>
        <a:xfrm>
          <a:off x="2479601" y="2531995"/>
          <a:ext cx="1530539" cy="1530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US" sz="3700" kern="1200" dirty="0"/>
        </a:p>
      </dsp:txBody>
      <dsp:txXfrm>
        <a:off x="2479601" y="2531995"/>
        <a:ext cx="1530539" cy="1530539"/>
      </dsp:txXfrm>
    </dsp:sp>
    <dsp:sp modelId="{CFB54152-3E41-4E34-B446-B230B858647F}">
      <dsp:nvSpPr>
        <dsp:cNvPr id="0" name=""/>
        <dsp:cNvSpPr/>
      </dsp:nvSpPr>
      <dsp:spPr>
        <a:xfrm>
          <a:off x="1434263" y="-623"/>
          <a:ext cx="3621214" cy="3621214"/>
        </a:xfrm>
        <a:prstGeom prst="circularArrow">
          <a:avLst>
            <a:gd name="adj1" fmla="val 8242"/>
            <a:gd name="adj2" fmla="val 575554"/>
            <a:gd name="adj3" fmla="val 10174449"/>
            <a:gd name="adj4" fmla="val 7258014"/>
            <a:gd name="adj5" fmla="val 961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ACC3CD-12A7-4995-B9B0-67D3324E6585}">
      <dsp:nvSpPr>
        <dsp:cNvPr id="0" name=""/>
        <dsp:cNvSpPr/>
      </dsp:nvSpPr>
      <dsp:spPr>
        <a:xfrm>
          <a:off x="1191578" y="301073"/>
          <a:ext cx="1530539" cy="1530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US" sz="3700" kern="1200" dirty="0"/>
        </a:p>
      </dsp:txBody>
      <dsp:txXfrm>
        <a:off x="1191578" y="301073"/>
        <a:ext cx="1530539" cy="1530539"/>
      </dsp:txXfrm>
    </dsp:sp>
    <dsp:sp modelId="{A73CAF66-0117-49CF-A271-DBF44562DFA8}">
      <dsp:nvSpPr>
        <dsp:cNvPr id="0" name=""/>
        <dsp:cNvSpPr/>
      </dsp:nvSpPr>
      <dsp:spPr>
        <a:xfrm>
          <a:off x="1434263" y="-623"/>
          <a:ext cx="3621214" cy="3621214"/>
        </a:xfrm>
        <a:prstGeom prst="circularArrow">
          <a:avLst>
            <a:gd name="adj1" fmla="val 8242"/>
            <a:gd name="adj2" fmla="val 575554"/>
            <a:gd name="adj3" fmla="val 16859127"/>
            <a:gd name="adj4" fmla="val 14965319"/>
            <a:gd name="adj5" fmla="val 961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78707-277E-4E15-8C6D-7B94505986F0}">
      <dsp:nvSpPr>
        <dsp:cNvPr id="0" name=""/>
        <dsp:cNvSpPr/>
      </dsp:nvSpPr>
      <dsp:spPr>
        <a:xfrm rot="5400000">
          <a:off x="376091" y="958848"/>
          <a:ext cx="1132575" cy="1884580"/>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36EDC3-764E-4762-B682-4ED4C8084844}">
      <dsp:nvSpPr>
        <dsp:cNvPr id="0" name=""/>
        <dsp:cNvSpPr/>
      </dsp:nvSpPr>
      <dsp:spPr>
        <a:xfrm>
          <a:off x="187036" y="1521932"/>
          <a:ext cx="1701410" cy="1491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r>
            <a:rPr lang="tr-TR" sz="3700" kern="1200" dirty="0" err="1"/>
            <a:t>Reuse</a:t>
          </a:r>
          <a:r>
            <a:rPr lang="tr-TR" sz="3700" kern="1200" dirty="0"/>
            <a:t> </a:t>
          </a:r>
          <a:endParaRPr lang="en-US" sz="3700" kern="1200" dirty="0"/>
        </a:p>
      </dsp:txBody>
      <dsp:txXfrm>
        <a:off x="187036" y="1521932"/>
        <a:ext cx="1701410" cy="1491385"/>
      </dsp:txXfrm>
    </dsp:sp>
    <dsp:sp modelId="{6C239C0D-8586-4E00-AF4F-44D5D74BAAD7}">
      <dsp:nvSpPr>
        <dsp:cNvPr id="0" name=""/>
        <dsp:cNvSpPr/>
      </dsp:nvSpPr>
      <dsp:spPr>
        <a:xfrm>
          <a:off x="1567426" y="820103"/>
          <a:ext cx="321020" cy="321020"/>
        </a:xfrm>
        <a:prstGeom prst="triangle">
          <a:avLst>
            <a:gd name="adj" fmla="val 100000"/>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B5B4BC-E091-45C9-A4C4-32E2D6723D7C}">
      <dsp:nvSpPr>
        <dsp:cNvPr id="0" name=""/>
        <dsp:cNvSpPr/>
      </dsp:nvSpPr>
      <dsp:spPr>
        <a:xfrm rot="5400000">
          <a:off x="2458950" y="443443"/>
          <a:ext cx="1132575" cy="1884580"/>
        </a:xfrm>
        <a:prstGeom prst="corner">
          <a:avLst>
            <a:gd name="adj1" fmla="val 16120"/>
            <a:gd name="adj2" fmla="val 1611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13AF24-4482-4042-BFA2-72A9CC037452}">
      <dsp:nvSpPr>
        <dsp:cNvPr id="0" name=""/>
        <dsp:cNvSpPr/>
      </dsp:nvSpPr>
      <dsp:spPr>
        <a:xfrm>
          <a:off x="2269895" y="1006526"/>
          <a:ext cx="1701410" cy="1491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r>
            <a:rPr lang="tr-TR" sz="3700" kern="1200" dirty="0" err="1"/>
            <a:t>Reduce</a:t>
          </a:r>
          <a:endParaRPr lang="en-US" sz="3700" kern="1200" dirty="0"/>
        </a:p>
      </dsp:txBody>
      <dsp:txXfrm>
        <a:off x="2269895" y="1006526"/>
        <a:ext cx="1701410" cy="1491385"/>
      </dsp:txXfrm>
    </dsp:sp>
    <dsp:sp modelId="{B4BAB194-7A14-4255-8C73-7E7D5DD41197}">
      <dsp:nvSpPr>
        <dsp:cNvPr id="0" name=""/>
        <dsp:cNvSpPr/>
      </dsp:nvSpPr>
      <dsp:spPr>
        <a:xfrm>
          <a:off x="3650284" y="304698"/>
          <a:ext cx="321020" cy="321020"/>
        </a:xfrm>
        <a:prstGeom prst="triangle">
          <a:avLst>
            <a:gd name="adj" fmla="val 100000"/>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90E365-BDE1-4066-BC4A-3AC335C369AA}">
      <dsp:nvSpPr>
        <dsp:cNvPr id="0" name=""/>
        <dsp:cNvSpPr/>
      </dsp:nvSpPr>
      <dsp:spPr>
        <a:xfrm rot="5400000">
          <a:off x="4541808" y="-71962"/>
          <a:ext cx="1132575" cy="1884580"/>
        </a:xfrm>
        <a:prstGeom prst="corner">
          <a:avLst>
            <a:gd name="adj1" fmla="val 16120"/>
            <a:gd name="adj2" fmla="val 1611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802200-F5D4-4302-97CF-D608CA64ADC3}">
      <dsp:nvSpPr>
        <dsp:cNvPr id="0" name=""/>
        <dsp:cNvSpPr/>
      </dsp:nvSpPr>
      <dsp:spPr>
        <a:xfrm>
          <a:off x="4352753" y="491121"/>
          <a:ext cx="1701410" cy="1491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r>
            <a:rPr lang="tr-TR" sz="3700" kern="1200" dirty="0" err="1"/>
            <a:t>Refuse</a:t>
          </a:r>
          <a:endParaRPr lang="en-US" sz="3700" kern="1200" dirty="0"/>
        </a:p>
      </dsp:txBody>
      <dsp:txXfrm>
        <a:off x="4352753" y="491121"/>
        <a:ext cx="1701410" cy="149138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8.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cdr:x>
      <cdr:y>0.24166</cdr:y>
    </cdr:from>
    <cdr:to>
      <cdr:x>1</cdr:x>
      <cdr:y>0.82433</cdr:y>
    </cdr:to>
    <cdr:grpSp>
      <cdr:nvGrpSpPr>
        <cdr:cNvPr id="14" name="Grup 13">
          <a:extLst xmlns:a="http://schemas.openxmlformats.org/drawingml/2006/main">
            <a:ext uri="{FF2B5EF4-FFF2-40B4-BE49-F238E27FC236}">
              <a16:creationId xmlns:a16="http://schemas.microsoft.com/office/drawing/2014/main" id="{4CD4505D-3C05-4196-8733-E318B27CBB94}"/>
            </a:ext>
          </a:extLst>
        </cdr:cNvPr>
        <cdr:cNvGrpSpPr/>
      </cdr:nvGrpSpPr>
      <cdr:grpSpPr>
        <a:xfrm xmlns:a="http://schemas.openxmlformats.org/drawingml/2006/main">
          <a:off x="0" y="874584"/>
          <a:ext cx="5242766" cy="2108722"/>
          <a:chOff x="0" y="874585"/>
          <a:chExt cx="5242766" cy="2108718"/>
        </a:xfrm>
      </cdr:grpSpPr>
      <cdr:cxnSp macro="">
        <cdr:nvCxnSpPr>
          <cdr:cNvPr id="3" name="Düz Ok Bağlayıcısı 2">
            <a:extLst xmlns:a="http://schemas.openxmlformats.org/drawingml/2006/main">
              <a:ext uri="{FF2B5EF4-FFF2-40B4-BE49-F238E27FC236}">
                <a16:creationId xmlns:a16="http://schemas.microsoft.com/office/drawing/2014/main" id="{7E4AE3F4-27AE-44ED-A97A-46DD3C33287C}"/>
              </a:ext>
            </a:extLst>
          </cdr:cNvPr>
          <cdr:cNvCxnSpPr/>
        </cdr:nvCxnSpPr>
        <cdr:spPr>
          <a:xfrm xmlns:a="http://schemas.openxmlformats.org/drawingml/2006/main" flipH="1">
            <a:off x="634844" y="1809535"/>
            <a:ext cx="613095" cy="784326"/>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sp macro="" textlink="">
        <cdr:nvSpPr>
          <cdr:cNvPr id="4" name="Metin kutusu 3">
            <a:extLst xmlns:a="http://schemas.openxmlformats.org/drawingml/2006/main">
              <a:ext uri="{FF2B5EF4-FFF2-40B4-BE49-F238E27FC236}">
                <a16:creationId xmlns:a16="http://schemas.microsoft.com/office/drawing/2014/main" id="{03C0BC79-6F37-4E3D-B3AB-5169DC95F57A}"/>
              </a:ext>
            </a:extLst>
          </cdr:cNvPr>
          <cdr:cNvSpPr txBox="1"/>
        </cdr:nvSpPr>
        <cdr:spPr>
          <a:xfrm xmlns:a="http://schemas.openxmlformats.org/drawingml/2006/main">
            <a:off x="169705" y="2703385"/>
            <a:ext cx="603657" cy="27991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tr-TR" sz="1100" dirty="0"/>
              <a:t>% 12,3</a:t>
            </a:r>
            <a:endParaRPr lang="en-US" sz="1100" dirty="0"/>
          </a:p>
        </cdr:txBody>
      </cdr:sp>
      <cdr:sp macro="" textlink="">
        <cdr:nvSpPr>
          <cdr:cNvPr id="5" name="Metin kutusu 4">
            <a:extLst xmlns:a="http://schemas.openxmlformats.org/drawingml/2006/main">
              <a:ext uri="{FF2B5EF4-FFF2-40B4-BE49-F238E27FC236}">
                <a16:creationId xmlns:a16="http://schemas.microsoft.com/office/drawing/2014/main" id="{2C04B44B-874C-4C40-9655-F6BC6BE3DAEA}"/>
              </a:ext>
            </a:extLst>
          </cdr:cNvPr>
          <cdr:cNvSpPr txBox="1"/>
        </cdr:nvSpPr>
        <cdr:spPr>
          <a:xfrm xmlns:a="http://schemas.openxmlformats.org/drawingml/2006/main">
            <a:off x="4549780" y="1015908"/>
            <a:ext cx="692986" cy="27991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tr-TR" sz="1100" dirty="0"/>
              <a:t>% 67,3</a:t>
            </a:r>
            <a:endParaRPr lang="en-US" sz="1100" dirty="0"/>
          </a:p>
        </cdr:txBody>
      </cdr:sp>
      <cdr:cxnSp macro="">
        <cdr:nvCxnSpPr>
          <cdr:cNvPr id="7" name="Düz Ok Bağlayıcısı 6">
            <a:extLst xmlns:a="http://schemas.openxmlformats.org/drawingml/2006/main">
              <a:ext uri="{FF2B5EF4-FFF2-40B4-BE49-F238E27FC236}">
                <a16:creationId xmlns:a16="http://schemas.microsoft.com/office/drawing/2014/main" id="{DB9E540B-B22C-45C1-A3B0-6F2DD3D06BAE}"/>
              </a:ext>
            </a:extLst>
          </cdr:cNvPr>
          <cdr:cNvCxnSpPr/>
        </cdr:nvCxnSpPr>
        <cdr:spPr>
          <a:xfrm xmlns:a="http://schemas.openxmlformats.org/drawingml/2006/main" flipV="1">
            <a:off x="3939661" y="1207269"/>
            <a:ext cx="630185" cy="487183"/>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cxnSp macro="">
        <cdr:nvCxnSpPr>
          <cdr:cNvPr id="12" name="Düz Ok Bağlayıcısı 11">
            <a:extLst xmlns:a="http://schemas.openxmlformats.org/drawingml/2006/main">
              <a:ext uri="{FF2B5EF4-FFF2-40B4-BE49-F238E27FC236}">
                <a16:creationId xmlns:a16="http://schemas.microsoft.com/office/drawing/2014/main" id="{597A81DF-9C5E-46C9-A637-C4C321E25D30}"/>
              </a:ext>
            </a:extLst>
          </cdr:cNvPr>
          <cdr:cNvCxnSpPr/>
        </cdr:nvCxnSpPr>
        <cdr:spPr>
          <a:xfrm xmlns:a="http://schemas.openxmlformats.org/drawingml/2006/main" flipH="1" flipV="1">
            <a:off x="881424" y="991092"/>
            <a:ext cx="626723" cy="71920"/>
          </a:xfrm>
          <a:prstGeom xmlns:a="http://schemas.openxmlformats.org/drawingml/2006/main" prst="straightConnector1">
            <a:avLst/>
          </a:prstGeom>
          <a:ln xmlns:a="http://schemas.openxmlformats.org/drawingml/2006/main">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sp macro="" textlink="">
        <cdr:nvSpPr>
          <cdr:cNvPr id="13" name="Metin kutusu 12">
            <a:extLst xmlns:a="http://schemas.openxmlformats.org/drawingml/2006/main">
              <a:ext uri="{FF2B5EF4-FFF2-40B4-BE49-F238E27FC236}">
                <a16:creationId xmlns:a16="http://schemas.microsoft.com/office/drawing/2014/main" id="{C3F11B3E-6666-420E-ACF2-BBA7F757B455}"/>
              </a:ext>
            </a:extLst>
          </cdr:cNvPr>
          <cdr:cNvSpPr txBox="1"/>
        </cdr:nvSpPr>
        <cdr:spPr>
          <a:xfrm xmlns:a="http://schemas.openxmlformats.org/drawingml/2006/main">
            <a:off x="0" y="874585"/>
            <a:ext cx="1056083" cy="27991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tr-TR" sz="1100" dirty="0"/>
              <a:t>Diğer % 20,5</a:t>
            </a:r>
            <a:endParaRPr lang="en-US" sz="1100" dirty="0"/>
          </a:p>
        </cdr:txBody>
      </cdr:sp>
    </cdr:grp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4AF657-4CF4-42C9-96A1-EA07B2761894}" type="datetimeFigureOut">
              <a:rPr lang="en-GB" smtClean="0"/>
              <a:t>27/11/2020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CE791E-E97E-4772-89E8-31CE2ACA29C4}" type="slidenum">
              <a:rPr lang="en-GB" smtClean="0"/>
              <a:t>‹#›</a:t>
            </a:fld>
            <a:endParaRPr lang="en-GB"/>
          </a:p>
        </p:txBody>
      </p:sp>
    </p:spTree>
    <p:extLst>
      <p:ext uri="{BB962C8B-B14F-4D97-AF65-F5344CB8AC3E}">
        <p14:creationId xmlns:p14="http://schemas.microsoft.com/office/powerpoint/2010/main" val="3568784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dirty="0"/>
          </a:p>
        </p:txBody>
      </p:sp>
      <p:sp>
        <p:nvSpPr>
          <p:cNvPr id="4" name="Slayt Numarası Yer Tutucusu 3"/>
          <p:cNvSpPr>
            <a:spLocks noGrp="1"/>
          </p:cNvSpPr>
          <p:nvPr>
            <p:ph type="sldNum" sz="quarter" idx="5"/>
          </p:nvPr>
        </p:nvSpPr>
        <p:spPr/>
        <p:txBody>
          <a:bodyPr/>
          <a:lstStyle/>
          <a:p>
            <a:fld id="{26B708A7-7DC5-486F-94D3-3B03E7DA7E7A}" type="slidenum">
              <a:rPr lang="en-US" smtClean="0"/>
              <a:t>20</a:t>
            </a:fld>
            <a:endParaRPr lang="en-US" dirty="0"/>
          </a:p>
        </p:txBody>
      </p:sp>
    </p:spTree>
    <p:extLst>
      <p:ext uri="{BB962C8B-B14F-4D97-AF65-F5344CB8AC3E}">
        <p14:creationId xmlns:p14="http://schemas.microsoft.com/office/powerpoint/2010/main" val="3904482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CE791E-E97E-4772-89E8-31CE2ACA29C4}" type="slidenum">
              <a:rPr lang="en-GB" smtClean="0"/>
              <a:t>23</a:t>
            </a:fld>
            <a:endParaRPr lang="en-GB"/>
          </a:p>
        </p:txBody>
      </p:sp>
    </p:spTree>
    <p:extLst>
      <p:ext uri="{BB962C8B-B14F-4D97-AF65-F5344CB8AC3E}">
        <p14:creationId xmlns:p14="http://schemas.microsoft.com/office/powerpoint/2010/main" val="4246494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dirty="0"/>
          </a:p>
        </p:txBody>
      </p:sp>
      <p:sp>
        <p:nvSpPr>
          <p:cNvPr id="4" name="Slayt Numarası Yer Tutucusu 3"/>
          <p:cNvSpPr>
            <a:spLocks noGrp="1"/>
          </p:cNvSpPr>
          <p:nvPr>
            <p:ph type="sldNum" sz="quarter" idx="5"/>
          </p:nvPr>
        </p:nvSpPr>
        <p:spPr/>
        <p:txBody>
          <a:bodyPr/>
          <a:lstStyle/>
          <a:p>
            <a:fld id="{26B708A7-7DC5-486F-94D3-3B03E7DA7E7A}" type="slidenum">
              <a:rPr lang="en-US" smtClean="0"/>
              <a:t>39</a:t>
            </a:fld>
            <a:endParaRPr lang="en-US"/>
          </a:p>
        </p:txBody>
      </p:sp>
    </p:spTree>
    <p:extLst>
      <p:ext uri="{BB962C8B-B14F-4D97-AF65-F5344CB8AC3E}">
        <p14:creationId xmlns:p14="http://schemas.microsoft.com/office/powerpoint/2010/main" val="16322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27.11.2020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27.11.2020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27.11.2020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27.11.2020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katilimciatikyonetimi.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jpe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jpe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emf"/><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8" Type="http://schemas.openxmlformats.org/officeDocument/2006/relationships/image" Target="../media/image44.emf"/><Relationship Id="rId13" Type="http://schemas.openxmlformats.org/officeDocument/2006/relationships/image" Target="../media/image49.png"/><Relationship Id="rId3" Type="http://schemas.openxmlformats.org/officeDocument/2006/relationships/image" Target="../media/image39.emf"/><Relationship Id="rId7" Type="http://schemas.openxmlformats.org/officeDocument/2006/relationships/image" Target="../media/image43.png"/><Relationship Id="rId12" Type="http://schemas.openxmlformats.org/officeDocument/2006/relationships/image" Target="../media/image48.png"/><Relationship Id="rId17" Type="http://schemas.openxmlformats.org/officeDocument/2006/relationships/image" Target="../media/image53.png"/><Relationship Id="rId2" Type="http://schemas.openxmlformats.org/officeDocument/2006/relationships/image" Target="../media/image38.png"/><Relationship Id="rId16"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42.emf"/><Relationship Id="rId11" Type="http://schemas.openxmlformats.org/officeDocument/2006/relationships/image" Target="../media/image47.png"/><Relationship Id="rId5" Type="http://schemas.openxmlformats.org/officeDocument/2006/relationships/image" Target="../media/image41.emf"/><Relationship Id="rId15" Type="http://schemas.openxmlformats.org/officeDocument/2006/relationships/image" Target="../media/image51.png"/><Relationship Id="rId10" Type="http://schemas.openxmlformats.org/officeDocument/2006/relationships/image" Target="../media/image46.png"/><Relationship Id="rId4" Type="http://schemas.openxmlformats.org/officeDocument/2006/relationships/image" Target="../media/image40.emf"/><Relationship Id="rId9" Type="http://schemas.openxmlformats.org/officeDocument/2006/relationships/image" Target="../media/image45.png"/><Relationship Id="rId14" Type="http://schemas.openxmlformats.org/officeDocument/2006/relationships/image" Target="../media/image50.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5.emf"/><Relationship Id="rId3" Type="http://schemas.openxmlformats.org/officeDocument/2006/relationships/image" Target="../media/image55.png"/><Relationship Id="rId7" Type="http://schemas.openxmlformats.org/officeDocument/2006/relationships/image" Target="../media/image59.emf"/><Relationship Id="rId12" Type="http://schemas.openxmlformats.org/officeDocument/2006/relationships/image" Target="../media/image64.png"/><Relationship Id="rId2" Type="http://schemas.openxmlformats.org/officeDocument/2006/relationships/image" Target="../media/image54.png"/><Relationship Id="rId16"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58.emf"/><Relationship Id="rId11" Type="http://schemas.openxmlformats.org/officeDocument/2006/relationships/image" Target="../media/image63.emf"/><Relationship Id="rId5" Type="http://schemas.openxmlformats.org/officeDocument/2006/relationships/image" Target="../media/image57.emf"/><Relationship Id="rId15" Type="http://schemas.openxmlformats.org/officeDocument/2006/relationships/image" Target="../media/image67.png"/><Relationship Id="rId10" Type="http://schemas.openxmlformats.org/officeDocument/2006/relationships/image" Target="../media/image62.emf"/><Relationship Id="rId4" Type="http://schemas.openxmlformats.org/officeDocument/2006/relationships/image" Target="../media/image56.emf"/><Relationship Id="rId9" Type="http://schemas.openxmlformats.org/officeDocument/2006/relationships/image" Target="../media/image61.emf"/><Relationship Id="rId14" Type="http://schemas.openxmlformats.org/officeDocument/2006/relationships/image" Target="../media/image66.emf"/></Relationships>
</file>

<file path=ppt/slides/_rels/slide29.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image" Target="../media/image69.jp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pn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3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diagramLayout" Target="../diagrams/layout6.xml"/><Relationship Id="rId7" Type="http://schemas.openxmlformats.org/officeDocument/2006/relationships/image" Target="../media/image81.png"/><Relationship Id="rId12" Type="http://schemas.openxmlformats.org/officeDocument/2006/relationships/image" Target="../media/image86.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openxmlformats.org/officeDocument/2006/relationships/image" Target="../media/image85.png"/><Relationship Id="rId5" Type="http://schemas.openxmlformats.org/officeDocument/2006/relationships/diagramColors" Target="../diagrams/colors6.xml"/><Relationship Id="rId10" Type="http://schemas.openxmlformats.org/officeDocument/2006/relationships/image" Target="../media/image84.png"/><Relationship Id="rId4" Type="http://schemas.openxmlformats.org/officeDocument/2006/relationships/diagramQuickStyle" Target="../diagrams/quickStyle6.xml"/><Relationship Id="rId9" Type="http://schemas.openxmlformats.org/officeDocument/2006/relationships/image" Target="../media/image83.png"/></Relationships>
</file>

<file path=ppt/slides/_rels/slide3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diagramQuickStyle" Target="../diagrams/quickStyle7.xml"/><Relationship Id="rId13" Type="http://schemas.openxmlformats.org/officeDocument/2006/relationships/image" Target="../media/image92.png"/><Relationship Id="rId3" Type="http://schemas.openxmlformats.org/officeDocument/2006/relationships/image" Target="../media/image88.png"/><Relationship Id="rId7" Type="http://schemas.openxmlformats.org/officeDocument/2006/relationships/diagramLayout" Target="../diagrams/layout7.xml"/><Relationship Id="rId12"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Data" Target="../diagrams/data7.xml"/><Relationship Id="rId11" Type="http://schemas.openxmlformats.org/officeDocument/2006/relationships/image" Target="../media/image91.png"/><Relationship Id="rId5" Type="http://schemas.openxmlformats.org/officeDocument/2006/relationships/image" Target="../media/image90.png"/><Relationship Id="rId15" Type="http://schemas.openxmlformats.org/officeDocument/2006/relationships/image" Target="../media/image94.png"/><Relationship Id="rId10" Type="http://schemas.microsoft.com/office/2007/relationships/diagramDrawing" Target="../diagrams/drawing7.xml"/><Relationship Id="rId4" Type="http://schemas.openxmlformats.org/officeDocument/2006/relationships/image" Target="../media/image89.png"/><Relationship Id="rId9" Type="http://schemas.openxmlformats.org/officeDocument/2006/relationships/diagramColors" Target="../diagrams/colors7.xml"/><Relationship Id="rId14" Type="http://schemas.openxmlformats.org/officeDocument/2006/relationships/image" Target="../media/image93.png"/></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95.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2.xml"/><Relationship Id="rId5" Type="http://schemas.openxmlformats.org/officeDocument/2006/relationships/image" Target="../media/image106.png"/><Relationship Id="rId4" Type="http://schemas.openxmlformats.org/officeDocument/2006/relationships/image" Target="../media/image105.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smtClean="0">
                <a:solidFill>
                  <a:schemeClr val="accent6">
                    <a:lumMod val="75000"/>
                  </a:schemeClr>
                </a:solidFill>
              </a:rPr>
              <a:t/>
            </a:r>
            <a:br>
              <a:rPr lang="en-GB" sz="3600" b="1" dirty="0" smtClean="0">
                <a:solidFill>
                  <a:schemeClr val="accent6">
                    <a:lumMod val="75000"/>
                  </a:schemeClr>
                </a:solidFill>
              </a:rPr>
            </a:br>
            <a:r>
              <a:rPr lang="tr-TR" sz="3600" b="1" dirty="0" smtClean="0">
                <a:solidFill>
                  <a:schemeClr val="accent6">
                    <a:lumMod val="75000"/>
                  </a:schemeClr>
                </a:solidFill>
              </a:rPr>
              <a:t>Şanlıurfa </a:t>
            </a:r>
            <a:r>
              <a:rPr lang="tr-TR" sz="3600" b="1" dirty="0" err="1">
                <a:solidFill>
                  <a:schemeClr val="accent6">
                    <a:lumMod val="75000"/>
                  </a:schemeClr>
                </a:solidFill>
              </a:rPr>
              <a:t>Haliliye</a:t>
            </a:r>
            <a:r>
              <a:rPr lang="tr-TR" sz="3600" b="1" dirty="0">
                <a:solidFill>
                  <a:schemeClr val="accent6">
                    <a:lumMod val="75000"/>
                  </a:schemeClr>
                </a:solidFill>
              </a:rPr>
              <a:t> ve Kilis’te “Sıfır Atık” Konusunda Farkındalık Oluşturma ve Eğitim/Eğitimci Eğitimi Projesi </a:t>
            </a:r>
            <a:r>
              <a:rPr lang="en-GB" sz="3600" b="1" dirty="0" smtClean="0">
                <a:solidFill>
                  <a:schemeClr val="accent6">
                    <a:lumMod val="75000"/>
                  </a:schemeClr>
                </a:solidFill>
              </a:rPr>
              <a:t>(</a:t>
            </a:r>
            <a:r>
              <a:rPr lang="tr-TR" sz="3600" b="1" dirty="0" smtClean="0">
                <a:solidFill>
                  <a:schemeClr val="accent6">
                    <a:lumMod val="75000"/>
                  </a:schemeClr>
                </a:solidFill>
              </a:rPr>
              <a:t>UNDP-TUR-RFP(USB</a:t>
            </a:r>
            <a:r>
              <a:rPr lang="tr-TR" sz="3600" b="1" dirty="0">
                <a:solidFill>
                  <a:schemeClr val="accent6">
                    <a:lumMod val="75000"/>
                  </a:schemeClr>
                </a:solidFill>
              </a:rPr>
              <a:t>)-</a:t>
            </a:r>
            <a:r>
              <a:rPr lang="tr-TR" sz="3600" b="1" dirty="0" smtClean="0">
                <a:solidFill>
                  <a:schemeClr val="accent6">
                    <a:lumMod val="75000"/>
                  </a:schemeClr>
                </a:solidFill>
              </a:rPr>
              <a:t>2020/03</a:t>
            </a:r>
            <a:r>
              <a:rPr lang="en-GB" sz="3600" b="1" dirty="0" smtClean="0">
                <a:solidFill>
                  <a:schemeClr val="accent6">
                    <a:lumMod val="75000"/>
                  </a:schemeClr>
                </a:solidFill>
              </a:rPr>
              <a:t>)</a:t>
            </a:r>
            <a:r>
              <a:rPr lang="en-GB" sz="4800" dirty="0">
                <a:solidFill>
                  <a:schemeClr val="accent6">
                    <a:lumMod val="75000"/>
                  </a:schemeClr>
                </a:solidFill>
              </a:rPr>
              <a:t/>
            </a:r>
            <a:br>
              <a:rPr lang="en-GB" sz="4800" dirty="0">
                <a:solidFill>
                  <a:schemeClr val="accent6">
                    <a:lumMod val="75000"/>
                  </a:schemeClr>
                </a:solidFill>
              </a:rPr>
            </a:br>
            <a:endParaRPr lang="tr-TR" sz="4800" dirty="0">
              <a:solidFill>
                <a:schemeClr val="accent6">
                  <a:lumMod val="75000"/>
                </a:schemeClr>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a:xfrm>
            <a:off x="1844842" y="3602038"/>
            <a:ext cx="9144000" cy="1655762"/>
          </a:xfrm>
        </p:spPr>
        <p:txBody>
          <a:bodyPr>
            <a:normAutofit/>
          </a:bodyPr>
          <a:lstStyle/>
          <a:p>
            <a:r>
              <a:rPr lang="en-GB" sz="2800" b="1" dirty="0" err="1">
                <a:solidFill>
                  <a:schemeClr val="accent3">
                    <a:lumMod val="50000"/>
                  </a:schemeClr>
                </a:solidFill>
              </a:rPr>
              <a:t>Kamu</a:t>
            </a:r>
            <a:r>
              <a:rPr lang="en-GB" sz="2800" b="1" dirty="0">
                <a:solidFill>
                  <a:schemeClr val="accent3">
                    <a:lumMod val="50000"/>
                  </a:schemeClr>
                </a:solidFill>
              </a:rPr>
              <a:t> </a:t>
            </a:r>
            <a:r>
              <a:rPr lang="en-GB" sz="2800" b="1" dirty="0" err="1">
                <a:solidFill>
                  <a:schemeClr val="accent3">
                    <a:lumMod val="50000"/>
                  </a:schemeClr>
                </a:solidFill>
              </a:rPr>
              <a:t>Kurumu</a:t>
            </a:r>
            <a:r>
              <a:rPr lang="en-GB" sz="2800" b="1" dirty="0">
                <a:solidFill>
                  <a:schemeClr val="accent3">
                    <a:lumMod val="50000"/>
                  </a:schemeClr>
                </a:solidFill>
              </a:rPr>
              <a:t> </a:t>
            </a:r>
            <a:r>
              <a:rPr lang="en-GB" sz="2800" b="1" dirty="0" err="1">
                <a:solidFill>
                  <a:schemeClr val="accent3">
                    <a:lumMod val="50000"/>
                  </a:schemeClr>
                </a:solidFill>
              </a:rPr>
              <a:t>Personelleri</a:t>
            </a:r>
            <a:r>
              <a:rPr lang="en-GB" sz="2800" b="1" dirty="0">
                <a:solidFill>
                  <a:schemeClr val="accent3">
                    <a:lumMod val="50000"/>
                  </a:schemeClr>
                </a:solidFill>
              </a:rPr>
              <a:t> </a:t>
            </a:r>
            <a:r>
              <a:rPr lang="en-GB" sz="2800" b="1" dirty="0" err="1">
                <a:solidFill>
                  <a:schemeClr val="accent3">
                    <a:lumMod val="50000"/>
                  </a:schemeClr>
                </a:solidFill>
              </a:rPr>
              <a:t>Eğitimci</a:t>
            </a:r>
            <a:r>
              <a:rPr lang="en-GB" sz="2800" b="1" dirty="0">
                <a:solidFill>
                  <a:schemeClr val="accent3">
                    <a:lumMod val="50000"/>
                  </a:schemeClr>
                </a:solidFill>
              </a:rPr>
              <a:t> </a:t>
            </a:r>
            <a:r>
              <a:rPr lang="en-GB" sz="2800" b="1" dirty="0" err="1">
                <a:solidFill>
                  <a:schemeClr val="accent3">
                    <a:lumMod val="50000"/>
                  </a:schemeClr>
                </a:solidFill>
              </a:rPr>
              <a:t>Eğitimi</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031808" y="2825207"/>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1: </a:t>
            </a:r>
            <a:r>
              <a:rPr lang="en-GB" dirty="0" err="1"/>
              <a:t>İletişim</a:t>
            </a:r>
            <a:r>
              <a:rPr lang="en-GB" dirty="0"/>
              <a:t> </a:t>
            </a:r>
            <a:r>
              <a:rPr lang="en-GB" dirty="0" err="1"/>
              <a:t>ve</a:t>
            </a:r>
            <a:r>
              <a:rPr lang="en-GB" dirty="0"/>
              <a:t> </a:t>
            </a:r>
            <a:r>
              <a:rPr lang="en-GB" dirty="0" err="1"/>
              <a:t>Sunum</a:t>
            </a:r>
            <a:r>
              <a:rPr lang="en-GB" dirty="0"/>
              <a:t> </a:t>
            </a:r>
            <a:r>
              <a:rPr lang="en-GB" dirty="0" err="1"/>
              <a:t>Becerileri</a:t>
            </a:r>
            <a:endParaRPr lang="tr-TR" dirty="0"/>
          </a:p>
        </p:txBody>
      </p:sp>
    </p:spTree>
    <p:extLst>
      <p:ext uri="{BB962C8B-B14F-4D97-AF65-F5344CB8AC3E}">
        <p14:creationId xmlns:p14="http://schemas.microsoft.com/office/powerpoint/2010/main" val="1402971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5537"/>
            <a:ext cx="10515600" cy="1325563"/>
          </a:xfrm>
        </p:spPr>
        <p:txBody>
          <a:bodyPr vert="horz" lIns="91440" tIns="45720" rIns="91440" bIns="45720" rtlCol="0" anchor="ctr">
            <a:normAutofit/>
          </a:bodyPr>
          <a:lstStyle/>
          <a:p>
            <a:r>
              <a:rPr lang="en-GB" sz="4000" b="1" dirty="0" err="1">
                <a:solidFill>
                  <a:schemeClr val="accent6">
                    <a:lumMod val="75000"/>
                  </a:schemeClr>
                </a:solidFill>
              </a:rPr>
              <a:t>Diğerleriyle</a:t>
            </a:r>
            <a:r>
              <a:rPr lang="en-GB" sz="4000" b="1" dirty="0">
                <a:solidFill>
                  <a:schemeClr val="accent6">
                    <a:lumMod val="75000"/>
                  </a:schemeClr>
                </a:solidFill>
              </a:rPr>
              <a:t> </a:t>
            </a:r>
            <a:r>
              <a:rPr lang="en-GB" sz="4000" b="1" dirty="0" err="1">
                <a:solidFill>
                  <a:schemeClr val="accent6">
                    <a:lumMod val="75000"/>
                  </a:schemeClr>
                </a:solidFill>
              </a:rPr>
              <a:t>Çalışmak</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İletişimi</a:t>
            </a:r>
            <a:r>
              <a:rPr lang="en-GB" sz="4000" b="1" dirty="0">
                <a:solidFill>
                  <a:schemeClr val="accent6">
                    <a:lumMod val="75000"/>
                  </a:schemeClr>
                </a:solidFill>
              </a:rPr>
              <a:t> </a:t>
            </a:r>
          </a:p>
        </p:txBody>
      </p:sp>
      <p:graphicFrame>
        <p:nvGraphicFramePr>
          <p:cNvPr id="4" name="İçerik Yer Tutucusu 2">
            <a:extLst>
              <a:ext uri="{FF2B5EF4-FFF2-40B4-BE49-F238E27FC236}">
                <a16:creationId xmlns:a16="http://schemas.microsoft.com/office/drawing/2014/main" id="{F5412915-3E26-43DE-888C-EBEE3B77B644}"/>
              </a:ext>
            </a:extLst>
          </p:cNvPr>
          <p:cNvGraphicFramePr/>
          <p:nvPr>
            <p:extLst>
              <p:ext uri="{D42A27DB-BD31-4B8C-83A1-F6EECF244321}">
                <p14:modId xmlns:p14="http://schemas.microsoft.com/office/powerpoint/2010/main" val="2395595875"/>
              </p:ext>
            </p:extLst>
          </p:nvPr>
        </p:nvGraphicFramePr>
        <p:xfrm>
          <a:off x="979488" y="1376446"/>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448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608"/>
            <a:ext cx="10515600" cy="1325563"/>
          </a:xfrm>
        </p:spPr>
        <p:txBody>
          <a:bodyPr>
            <a:normAutofit/>
          </a:bodyPr>
          <a:lstStyle/>
          <a:p>
            <a:r>
              <a:rPr lang="en-GB" sz="4000" b="1" dirty="0" err="1">
                <a:solidFill>
                  <a:schemeClr val="accent6">
                    <a:lumMod val="75000"/>
                  </a:schemeClr>
                </a:solidFill>
              </a:rPr>
              <a:t>Temel</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kuralları</a:t>
            </a:r>
            <a:r>
              <a:rPr lang="en-GB" sz="4000" b="1" dirty="0">
                <a:solidFill>
                  <a:schemeClr val="accent6">
                    <a:lumMod val="75000"/>
                  </a:schemeClr>
                </a:solidFill>
              </a:rPr>
              <a:t> </a:t>
            </a:r>
            <a:r>
              <a:rPr lang="en-GB" sz="4000" b="1" dirty="0" err="1">
                <a:solidFill>
                  <a:schemeClr val="accent6">
                    <a:lumMod val="75000"/>
                  </a:schemeClr>
                </a:solidFill>
              </a:rPr>
              <a:t>nasıl</a:t>
            </a:r>
            <a:r>
              <a:rPr lang="en-GB" sz="4000" b="1" dirty="0">
                <a:solidFill>
                  <a:schemeClr val="accent6">
                    <a:lumMod val="75000"/>
                  </a:schemeClr>
                </a:solidFill>
              </a:rPr>
              <a:t> </a:t>
            </a:r>
            <a:r>
              <a:rPr lang="en-GB" sz="4000" b="1" dirty="0" err="1">
                <a:solidFill>
                  <a:schemeClr val="accent6">
                    <a:lumMod val="75000"/>
                  </a:schemeClr>
                </a:solidFill>
              </a:rPr>
              <a:t>geliştirilir</a:t>
            </a:r>
            <a:r>
              <a:rPr lang="en-GB" sz="4000" b="1" dirty="0">
                <a:solidFill>
                  <a:schemeClr val="accent6">
                    <a:lumMod val="75000"/>
                  </a:schemeClr>
                </a:solidFill>
              </a:rPr>
              <a:t>?</a:t>
            </a:r>
          </a:p>
        </p:txBody>
      </p:sp>
      <p:graphicFrame>
        <p:nvGraphicFramePr>
          <p:cNvPr id="4" name="İçerik Yer Tutucusu 2">
            <a:extLst>
              <a:ext uri="{FF2B5EF4-FFF2-40B4-BE49-F238E27FC236}">
                <a16:creationId xmlns:a16="http://schemas.microsoft.com/office/drawing/2014/main" id="{41D742D1-834B-444F-9345-4D2015113EC1}"/>
              </a:ext>
            </a:extLst>
          </p:cNvPr>
          <p:cNvGraphicFramePr/>
          <p:nvPr>
            <p:extLst>
              <p:ext uri="{D42A27DB-BD31-4B8C-83A1-F6EECF244321}">
                <p14:modId xmlns:p14="http://schemas.microsoft.com/office/powerpoint/2010/main" val="3811232780"/>
              </p:ext>
            </p:extLst>
          </p:nvPr>
        </p:nvGraphicFramePr>
        <p:xfrm>
          <a:off x="838200" y="1504783"/>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6912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33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Tanımları</a:t>
            </a:r>
            <a:endParaRPr lang="en-GB" sz="4000" b="1" dirty="0">
              <a:solidFill>
                <a:schemeClr val="accent6">
                  <a:lumMod val="75000"/>
                </a:schemeClr>
              </a:solidFill>
            </a:endParaRPr>
          </a:p>
        </p:txBody>
      </p:sp>
      <p:sp>
        <p:nvSpPr>
          <p:cNvPr id="5" name="İçerik Yer Tutucusu 2">
            <a:extLst>
              <a:ext uri="{FF2B5EF4-FFF2-40B4-BE49-F238E27FC236}">
                <a16:creationId xmlns:a16="http://schemas.microsoft.com/office/drawing/2014/main" id="{10B7050C-F70F-461F-AF30-7EACF8AC9F3A}"/>
              </a:ext>
            </a:extLst>
          </p:cNvPr>
          <p:cNvSpPr>
            <a:spLocks noGrp="1"/>
          </p:cNvSpPr>
          <p:nvPr>
            <p:ph idx="1"/>
          </p:nvPr>
        </p:nvSpPr>
        <p:spPr>
          <a:xfrm>
            <a:off x="838200" y="1825625"/>
            <a:ext cx="10984832" cy="4351338"/>
          </a:xfrm>
        </p:spPr>
        <p:txBody>
          <a:bodyPr/>
          <a:lstStyle/>
          <a:p>
            <a:pPr algn="just"/>
            <a:r>
              <a:rPr lang="tr-TR" sz="3200" dirty="0">
                <a:solidFill>
                  <a:schemeClr val="tx1">
                    <a:lumMod val="65000"/>
                    <a:lumOff val="35000"/>
                  </a:schemeClr>
                </a:solidFill>
              </a:rPr>
              <a:t>K</a:t>
            </a:r>
            <a:r>
              <a:rPr lang="en-US" sz="3200" dirty="0" err="1">
                <a:solidFill>
                  <a:schemeClr val="tx1">
                    <a:lumMod val="65000"/>
                    <a:lumOff val="35000"/>
                  </a:schemeClr>
                </a:solidFill>
              </a:rPr>
              <a:t>işiler</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haber</a:t>
            </a:r>
            <a:r>
              <a:rPr lang="en-US" sz="3200" dirty="0">
                <a:solidFill>
                  <a:schemeClr val="tx1">
                    <a:lumMod val="65000"/>
                    <a:lumOff val="35000"/>
                  </a:schemeClr>
                </a:solidFill>
              </a:rPr>
              <a:t> </a:t>
            </a:r>
            <a:r>
              <a:rPr lang="en-US" sz="3200" dirty="0" err="1">
                <a:solidFill>
                  <a:schemeClr val="tx1">
                    <a:lumMod val="65000"/>
                    <a:lumOff val="35000"/>
                  </a:schemeClr>
                </a:solidFill>
              </a:rPr>
              <a:t>alışverişi</a:t>
            </a:r>
            <a:r>
              <a:rPr lang="tr-TR" sz="3200" dirty="0" err="1">
                <a:solidFill>
                  <a:schemeClr val="tx1">
                    <a:lumMod val="65000"/>
                    <a:lumOff val="35000"/>
                  </a:schemeClr>
                </a:solidFill>
              </a:rPr>
              <a:t>dir</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D</a:t>
            </a:r>
            <a:r>
              <a:rPr lang="en-US" sz="3200" dirty="0" err="1">
                <a:solidFill>
                  <a:schemeClr val="tx1">
                    <a:lumMod val="65000"/>
                    <a:lumOff val="35000"/>
                  </a:schemeClr>
                </a:solidFill>
              </a:rPr>
              <a:t>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haberlerin</a:t>
            </a:r>
            <a:r>
              <a:rPr lang="en-US" sz="3200" dirty="0">
                <a:solidFill>
                  <a:schemeClr val="tx1">
                    <a:lumMod val="65000"/>
                    <a:lumOff val="35000"/>
                  </a:schemeClr>
                </a:solidFill>
              </a:rPr>
              <a:t>, </a:t>
            </a:r>
            <a:r>
              <a:rPr lang="en-US" sz="3200" dirty="0" err="1">
                <a:solidFill>
                  <a:schemeClr val="tx1">
                    <a:lumMod val="65000"/>
                    <a:lumOff val="35000"/>
                  </a:schemeClr>
                </a:solidFill>
              </a:rPr>
              <a:t>akla</a:t>
            </a:r>
            <a:r>
              <a:rPr lang="en-US" sz="3200" dirty="0">
                <a:solidFill>
                  <a:schemeClr val="tx1">
                    <a:lumMod val="65000"/>
                    <a:lumOff val="35000"/>
                  </a:schemeClr>
                </a:solidFill>
              </a:rPr>
              <a:t> </a:t>
            </a:r>
            <a:r>
              <a:rPr lang="en-US" sz="3200" dirty="0" err="1">
                <a:solidFill>
                  <a:schemeClr val="tx1">
                    <a:lumMod val="65000"/>
                    <a:lumOff val="35000"/>
                  </a:schemeClr>
                </a:solidFill>
              </a:rPr>
              <a:t>gelebilecek</a:t>
            </a:r>
            <a:r>
              <a:rPr lang="en-US" sz="3200" dirty="0">
                <a:solidFill>
                  <a:schemeClr val="tx1">
                    <a:lumMod val="65000"/>
                    <a:lumOff val="35000"/>
                  </a:schemeClr>
                </a:solidFill>
              </a:rPr>
              <a:t> her </a:t>
            </a:r>
            <a:r>
              <a:rPr lang="en-US" sz="3200" dirty="0" err="1">
                <a:solidFill>
                  <a:schemeClr val="tx1">
                    <a:lumMod val="65000"/>
                    <a:lumOff val="35000"/>
                  </a:schemeClr>
                </a:solidFill>
              </a:rPr>
              <a:t>türlü</a:t>
            </a:r>
            <a:r>
              <a:rPr lang="en-US" sz="3200" dirty="0">
                <a:solidFill>
                  <a:schemeClr val="tx1">
                    <a:lumMod val="65000"/>
                    <a:lumOff val="35000"/>
                  </a:schemeClr>
                </a:solidFill>
              </a:rPr>
              <a:t> </a:t>
            </a:r>
            <a:r>
              <a:rPr lang="en-US" sz="3200" dirty="0" err="1">
                <a:solidFill>
                  <a:schemeClr val="tx1">
                    <a:lumMod val="65000"/>
                    <a:lumOff val="35000"/>
                  </a:schemeClr>
                </a:solidFill>
              </a:rPr>
              <a:t>biçim</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yolla</a:t>
            </a:r>
            <a:r>
              <a:rPr lang="en-US" sz="3200" dirty="0">
                <a:solidFill>
                  <a:schemeClr val="tx1">
                    <a:lumMod val="65000"/>
                    <a:lumOff val="35000"/>
                  </a:schemeClr>
                </a:solidFill>
              </a:rPr>
              <a:t> </a:t>
            </a:r>
            <a:r>
              <a:rPr lang="en-US" sz="3200" dirty="0" err="1">
                <a:solidFill>
                  <a:schemeClr val="tx1">
                    <a:lumMod val="65000"/>
                    <a:lumOff val="35000"/>
                  </a:schemeClr>
                </a:solidFill>
              </a:rPr>
              <a:t>kişiden</a:t>
            </a:r>
            <a:r>
              <a:rPr lang="en-US" sz="3200" dirty="0">
                <a:solidFill>
                  <a:schemeClr val="tx1">
                    <a:lumMod val="65000"/>
                    <a:lumOff val="35000"/>
                  </a:schemeClr>
                </a:solidFill>
              </a:rPr>
              <a:t> </a:t>
            </a:r>
            <a:r>
              <a:rPr lang="en-US" sz="3200" dirty="0" err="1">
                <a:solidFill>
                  <a:schemeClr val="tx1">
                    <a:lumMod val="65000"/>
                    <a:lumOff val="35000"/>
                  </a:schemeClr>
                </a:solidFill>
              </a:rPr>
              <a:t>kişiye</a:t>
            </a:r>
            <a:r>
              <a:rPr lang="en-US" sz="3200" dirty="0">
                <a:solidFill>
                  <a:schemeClr val="tx1">
                    <a:lumMod val="65000"/>
                    <a:lumOff val="35000"/>
                  </a:schemeClr>
                </a:solidFill>
              </a:rPr>
              <a:t> </a:t>
            </a:r>
            <a:r>
              <a:rPr lang="en-US" sz="3200" dirty="0" err="1">
                <a:solidFill>
                  <a:schemeClr val="tx1">
                    <a:lumMod val="65000"/>
                    <a:lumOff val="35000"/>
                  </a:schemeClr>
                </a:solidFill>
              </a:rPr>
              <a:t>karşılıklı</a:t>
            </a:r>
            <a:r>
              <a:rPr lang="en-US" sz="3200" dirty="0">
                <a:solidFill>
                  <a:schemeClr val="tx1">
                    <a:lumMod val="65000"/>
                    <a:lumOff val="35000"/>
                  </a:schemeClr>
                </a:solidFill>
              </a:rPr>
              <a:t> </a:t>
            </a:r>
            <a:r>
              <a:rPr lang="en-US" sz="3200" dirty="0" err="1">
                <a:solidFill>
                  <a:schemeClr val="tx1">
                    <a:lumMod val="65000"/>
                    <a:lumOff val="35000"/>
                  </a:schemeClr>
                </a:solidFill>
              </a:rPr>
              <a:t>olarak</a:t>
            </a:r>
            <a:r>
              <a:rPr lang="en-US" sz="3200" dirty="0">
                <a:solidFill>
                  <a:schemeClr val="tx1">
                    <a:lumMod val="65000"/>
                    <a:lumOff val="35000"/>
                  </a:schemeClr>
                </a:solidFill>
              </a:rPr>
              <a:t> </a:t>
            </a:r>
            <a:r>
              <a:rPr lang="en-US" sz="3200" dirty="0" err="1">
                <a:solidFill>
                  <a:schemeClr val="tx1">
                    <a:lumMod val="65000"/>
                    <a:lumOff val="35000"/>
                  </a:schemeClr>
                </a:solidFill>
              </a:rPr>
              <a:t>aktarılması</a:t>
            </a:r>
            <a:r>
              <a:rPr lang="en-US" sz="3200" dirty="0">
                <a:solidFill>
                  <a:schemeClr val="tx1">
                    <a:lumMod val="65000"/>
                    <a:lumOff val="35000"/>
                  </a:schemeClr>
                </a:solidFill>
              </a:rPr>
              <a:t>.</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G</a:t>
            </a:r>
            <a:r>
              <a:rPr lang="en-US" sz="3200" dirty="0" err="1">
                <a:solidFill>
                  <a:schemeClr val="tx1">
                    <a:lumMod val="65000"/>
                    <a:lumOff val="35000"/>
                  </a:schemeClr>
                </a:solidFill>
              </a:rPr>
              <a:t>önderici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alıcı</a:t>
            </a:r>
            <a:r>
              <a:rPr lang="en-US" sz="3200" dirty="0">
                <a:solidFill>
                  <a:schemeClr val="tx1">
                    <a:lumMod val="65000"/>
                    <a:lumOff val="35000"/>
                  </a:schemeClr>
                </a:solidFill>
              </a:rPr>
              <a:t> </a:t>
            </a:r>
            <a:r>
              <a:rPr lang="en-US" sz="3200" dirty="0" err="1">
                <a:solidFill>
                  <a:schemeClr val="tx1">
                    <a:lumMod val="65000"/>
                    <a:lumOff val="35000"/>
                  </a:schemeClr>
                </a:solidFill>
              </a:rPr>
              <a:t>konumundaki</a:t>
            </a:r>
            <a:r>
              <a:rPr lang="en-US" sz="3200" dirty="0">
                <a:solidFill>
                  <a:schemeClr val="tx1">
                    <a:lumMod val="65000"/>
                    <a:lumOff val="35000"/>
                  </a:schemeClr>
                </a:solidFill>
              </a:rPr>
              <a:t> </a:t>
            </a:r>
            <a:r>
              <a:rPr lang="en-US" sz="3200" dirty="0" err="1">
                <a:solidFill>
                  <a:schemeClr val="tx1">
                    <a:lumMod val="65000"/>
                    <a:lumOff val="35000"/>
                  </a:schemeClr>
                </a:solidFill>
              </a:rPr>
              <a:t>iki</a:t>
            </a:r>
            <a:r>
              <a:rPr lang="en-US" sz="3200" dirty="0">
                <a:solidFill>
                  <a:schemeClr val="tx1">
                    <a:lumMod val="65000"/>
                    <a:lumOff val="35000"/>
                  </a:schemeClr>
                </a:solidFill>
              </a:rPr>
              <a:t>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ya</a:t>
            </a:r>
            <a:r>
              <a:rPr lang="en-US" sz="3200" dirty="0">
                <a:solidFill>
                  <a:schemeClr val="tx1">
                    <a:lumMod val="65000"/>
                    <a:lumOff val="35000"/>
                  </a:schemeClr>
                </a:solidFill>
              </a:rPr>
              <a:t> da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grubu</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gerçekleşen</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davranış</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alışverişidir</a:t>
            </a:r>
            <a:r>
              <a:rPr lang="en-US" sz="3200" dirty="0">
                <a:solidFill>
                  <a:schemeClr val="tx1">
                    <a:lumMod val="65000"/>
                    <a:lumOff val="35000"/>
                  </a:schemeClr>
                </a:solidFill>
              </a:rPr>
              <a:t>.</a:t>
            </a:r>
          </a:p>
          <a:p>
            <a:pPr algn="just"/>
            <a:r>
              <a:rPr lang="tr-TR" sz="3200" dirty="0">
                <a:solidFill>
                  <a:schemeClr val="tx1">
                    <a:lumMod val="65000"/>
                    <a:lumOff val="35000"/>
                  </a:schemeClr>
                </a:solidFill>
              </a:rPr>
              <a:t>Amaç: Tarafların (k</a:t>
            </a:r>
            <a:r>
              <a:rPr lang="en-US" sz="3200" dirty="0" err="1">
                <a:solidFill>
                  <a:schemeClr val="tx1">
                    <a:lumMod val="65000"/>
                    <a:lumOff val="35000"/>
                  </a:schemeClr>
                </a:solidFill>
              </a:rPr>
              <a:t>işilerin</a:t>
            </a:r>
            <a:r>
              <a:rPr lang="tr-TR" sz="3200" dirty="0">
                <a:solidFill>
                  <a:schemeClr val="tx1">
                    <a:lumMod val="65000"/>
                    <a:lumOff val="35000"/>
                  </a:schemeClr>
                </a:solidFill>
              </a:rPr>
              <a:t>)</a:t>
            </a:r>
            <a:r>
              <a:rPr lang="en-US" sz="3200" dirty="0">
                <a:solidFill>
                  <a:schemeClr val="tx1">
                    <a:lumMod val="65000"/>
                    <a:lumOff val="35000"/>
                  </a:schemeClr>
                </a:solidFill>
              </a:rPr>
              <a:t> </a:t>
            </a:r>
            <a:r>
              <a:rPr lang="en-US" sz="3200" dirty="0" err="1">
                <a:solidFill>
                  <a:schemeClr val="tx1">
                    <a:lumMod val="65000"/>
                    <a:lumOff val="35000"/>
                  </a:schemeClr>
                </a:solidFill>
              </a:rPr>
              <a:t>birbirlerini</a:t>
            </a:r>
            <a:r>
              <a:rPr lang="en-US" sz="3200" dirty="0">
                <a:solidFill>
                  <a:schemeClr val="tx1">
                    <a:lumMod val="65000"/>
                    <a:lumOff val="35000"/>
                  </a:schemeClr>
                </a:solidFill>
              </a:rPr>
              <a:t> </a:t>
            </a:r>
            <a:r>
              <a:rPr lang="en-US" sz="3200" dirty="0" err="1">
                <a:solidFill>
                  <a:schemeClr val="tx1">
                    <a:lumMod val="65000"/>
                    <a:lumOff val="35000"/>
                  </a:schemeClr>
                </a:solidFill>
              </a:rPr>
              <a:t>anlaması</a:t>
            </a:r>
            <a:r>
              <a:rPr lang="en-US" sz="3200" dirty="0">
                <a:solidFill>
                  <a:schemeClr val="tx1">
                    <a:lumMod val="65000"/>
                    <a:lumOff val="35000"/>
                  </a:schemeClr>
                </a:solidFill>
              </a:rPr>
              <a:t>.</a:t>
            </a:r>
          </a:p>
          <a:p>
            <a:pPr algn="just"/>
            <a:endParaRPr lang="en-US" dirty="0">
              <a:solidFill>
                <a:schemeClr val="tx1">
                  <a:lumMod val="65000"/>
                  <a:lumOff val="35000"/>
                </a:schemeClr>
              </a:solidFill>
            </a:endParaRPr>
          </a:p>
        </p:txBody>
      </p:sp>
    </p:spTree>
    <p:extLst>
      <p:ext uri="{BB962C8B-B14F-4D97-AF65-F5344CB8AC3E}">
        <p14:creationId xmlns:p14="http://schemas.microsoft.com/office/powerpoint/2010/main" val="545039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34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Biçimleri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Anlam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77355482-5FC6-4607-B053-870CAAD6EBF0}"/>
              </a:ext>
            </a:extLst>
          </p:cNvPr>
          <p:cNvSpPr>
            <a:spLocks noGrp="1"/>
          </p:cNvSpPr>
          <p:nvPr>
            <p:ph idx="1"/>
          </p:nvPr>
        </p:nvSpPr>
        <p:spPr>
          <a:xfrm>
            <a:off x="838199" y="1882775"/>
            <a:ext cx="10888579" cy="4351338"/>
          </a:xfrm>
        </p:spPr>
        <p:txBody>
          <a:bodyPr>
            <a:normAutofit/>
          </a:bodyPr>
          <a:lstStyle/>
          <a:p>
            <a:r>
              <a:rPr lang="tr-TR" b="1" dirty="0">
                <a:solidFill>
                  <a:srgbClr val="C00000"/>
                </a:solidFill>
              </a:rPr>
              <a:t>Sözel iletişim: </a:t>
            </a:r>
            <a:r>
              <a:rPr lang="tr-TR" dirty="0">
                <a:solidFill>
                  <a:schemeClr val="tx1">
                    <a:lumMod val="65000"/>
                    <a:lumOff val="35000"/>
                  </a:schemeClr>
                </a:solidFill>
              </a:rPr>
              <a:t>kelimeleri kullanarak - yazarak veya konuşarak karşı tarafa ilettiğimiz anlamı içerir. Sözlü iletişimde iletileri (mesajları) oluşturmak ve yorumlamak açık ve net, çoğu zaman da olumlu bir yaklaşım gerekir. </a:t>
            </a:r>
            <a:endParaRPr lang="en-GB" dirty="0" smtClean="0">
              <a:solidFill>
                <a:schemeClr val="tx1">
                  <a:lumMod val="65000"/>
                  <a:lumOff val="35000"/>
                </a:schemeClr>
              </a:solidFill>
            </a:endParaRPr>
          </a:p>
          <a:p>
            <a:pPr marL="0" indent="0">
              <a:buNone/>
            </a:pPr>
            <a:endParaRPr lang="tr-TR" dirty="0">
              <a:solidFill>
                <a:schemeClr val="tx1">
                  <a:lumMod val="65000"/>
                  <a:lumOff val="35000"/>
                </a:schemeClr>
              </a:solidFill>
            </a:endParaRPr>
          </a:p>
          <a:p>
            <a:r>
              <a:rPr lang="tr-TR" b="1" dirty="0">
                <a:solidFill>
                  <a:srgbClr val="C00000"/>
                </a:solidFill>
              </a:rPr>
              <a:t>Sözsüz iletişim (Beden dili):</a:t>
            </a:r>
            <a:r>
              <a:rPr lang="en-US" b="1" dirty="0">
                <a:solidFill>
                  <a:srgbClr val="C00000"/>
                </a:solidFill>
              </a:rPr>
              <a:t> </a:t>
            </a:r>
            <a:r>
              <a:rPr lang="tr-TR" dirty="0">
                <a:solidFill>
                  <a:schemeClr val="tx1">
                    <a:lumMod val="65000"/>
                    <a:lumOff val="35000"/>
                  </a:schemeClr>
                </a:solidFill>
              </a:rPr>
              <a:t>görsel, bedensel veya sese dayalı semboller yoluyla anlam iletilmesidir. El hareketleri, </a:t>
            </a:r>
            <a:r>
              <a:rPr lang="tr-TR" dirty="0" err="1">
                <a:solidFill>
                  <a:schemeClr val="tx1">
                    <a:lumMod val="65000"/>
                    <a:lumOff val="35000"/>
                  </a:schemeClr>
                </a:solidFill>
              </a:rPr>
              <a:t>postür</a:t>
            </a:r>
            <a:r>
              <a:rPr lang="tr-TR" dirty="0">
                <a:solidFill>
                  <a:schemeClr val="tx1">
                    <a:lumMod val="65000"/>
                    <a:lumOff val="35000"/>
                  </a:schemeClr>
                </a:solidFill>
              </a:rPr>
              <a:t>, iç geçirmek, veya sesli araya girmelerle söz alma çabalarını da içerir. </a:t>
            </a:r>
          </a:p>
        </p:txBody>
      </p:sp>
    </p:spTree>
    <p:extLst>
      <p:ext uri="{BB962C8B-B14F-4D97-AF65-F5344CB8AC3E}">
        <p14:creationId xmlns:p14="http://schemas.microsoft.com/office/powerpoint/2010/main" val="745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3996"/>
            <a:ext cx="10515600" cy="1325563"/>
          </a:xfrm>
        </p:spPr>
        <p:txBody>
          <a:bodyPr>
            <a:normAutofit/>
          </a:bodyPr>
          <a:lstStyle/>
          <a:p>
            <a:r>
              <a:rPr lang="tr-TR" sz="4000" b="1" dirty="0">
                <a:solidFill>
                  <a:schemeClr val="accent6">
                    <a:lumMod val="75000"/>
                  </a:schemeClr>
                </a:solidFill>
              </a:rPr>
              <a:t>Sözlü İletişimde Etkili Yaklaşımlar</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98C985E4-F729-4C61-BEA8-51DA0E8508B4}"/>
              </a:ext>
            </a:extLst>
          </p:cNvPr>
          <p:cNvSpPr>
            <a:spLocks noGrp="1"/>
          </p:cNvSpPr>
          <p:nvPr>
            <p:ph idx="1"/>
          </p:nvPr>
        </p:nvSpPr>
        <p:spPr>
          <a:xfrm>
            <a:off x="417095" y="1617078"/>
            <a:ext cx="11454063" cy="4351338"/>
          </a:xfrm>
        </p:spPr>
        <p:txBody>
          <a:bodyPr>
            <a:normAutofit fontScale="92500"/>
          </a:bodyPr>
          <a:lstStyle/>
          <a:p>
            <a:r>
              <a:rPr lang="tr-TR" dirty="0">
                <a:solidFill>
                  <a:schemeClr val="tx1">
                    <a:lumMod val="65000"/>
                    <a:lumOff val="35000"/>
                  </a:schemeClr>
                </a:solidFill>
              </a:rPr>
              <a:t>Yargılayıcı ‘Sen’ kelimesi yerine, tanımlayıcı ‘Ben’ kelimesini kullanmak</a:t>
            </a:r>
          </a:p>
          <a:p>
            <a:pPr lvl="1"/>
            <a:r>
              <a:rPr lang="tr-TR" i="1" dirty="0">
                <a:solidFill>
                  <a:schemeClr val="tx1">
                    <a:lumMod val="65000"/>
                    <a:lumOff val="35000"/>
                  </a:schemeClr>
                </a:solidFill>
              </a:rPr>
              <a:t>Sen bugün hiç konuşmadın demek yerine, Bugün toplantıda biraz sessiz olduğunu düşündüm, neden? </a:t>
            </a:r>
          </a:p>
          <a:p>
            <a:r>
              <a:rPr lang="tr-TR" dirty="0">
                <a:solidFill>
                  <a:schemeClr val="tx1">
                    <a:lumMod val="65000"/>
                    <a:lumOff val="35000"/>
                  </a:schemeClr>
                </a:solidFill>
              </a:rPr>
              <a:t>Diğerlerini kontrol etmek yerine problemin çözümüne odaklanmak</a:t>
            </a:r>
          </a:p>
          <a:p>
            <a:pPr lvl="1"/>
            <a:r>
              <a:rPr lang="tr-TR" i="1" dirty="0">
                <a:solidFill>
                  <a:schemeClr val="tx1">
                    <a:lumMod val="65000"/>
                    <a:lumOff val="35000"/>
                  </a:schemeClr>
                </a:solidFill>
              </a:rPr>
              <a:t>Bir daha bunu yapma demek yerine, Şöyle yapmanın daha etkili olacağını düşünüyorum.</a:t>
            </a:r>
          </a:p>
          <a:p>
            <a:r>
              <a:rPr lang="tr-TR" dirty="0" err="1">
                <a:solidFill>
                  <a:schemeClr val="tx1">
                    <a:lumMod val="65000"/>
                    <a:lumOff val="35000"/>
                  </a:schemeClr>
                </a:solidFill>
              </a:rPr>
              <a:t>Manipülatif</a:t>
            </a:r>
            <a:r>
              <a:rPr lang="tr-TR" dirty="0">
                <a:solidFill>
                  <a:schemeClr val="tx1">
                    <a:lumMod val="65000"/>
                    <a:lumOff val="35000"/>
                  </a:schemeClr>
                </a:solidFill>
              </a:rPr>
              <a:t> olmak ve bahaneler üretmek yerine samimi/açık olmak</a:t>
            </a:r>
          </a:p>
          <a:p>
            <a:pPr lvl="1"/>
            <a:r>
              <a:rPr lang="tr-TR" dirty="0">
                <a:solidFill>
                  <a:schemeClr val="tx1">
                    <a:lumMod val="65000"/>
                    <a:lumOff val="35000"/>
                  </a:schemeClr>
                </a:solidFill>
              </a:rPr>
              <a:t>Bir rapor tarihini kaçırdığınızda bahane bulmak yerine açıkça üzgün olduğunuzu söyleyip özür dilemek</a:t>
            </a:r>
          </a:p>
          <a:p>
            <a:r>
              <a:rPr lang="tr-TR" dirty="0">
                <a:solidFill>
                  <a:schemeClr val="tx1">
                    <a:lumMod val="65000"/>
                    <a:lumOff val="35000"/>
                  </a:schemeClr>
                </a:solidFill>
              </a:rPr>
              <a:t>Katı olmaktansa esnek olmak – </a:t>
            </a:r>
            <a:r>
              <a:rPr lang="tr-TR" i="1" dirty="0">
                <a:solidFill>
                  <a:schemeClr val="tx1">
                    <a:lumMod val="65000"/>
                    <a:lumOff val="35000"/>
                  </a:schemeClr>
                </a:solidFill>
              </a:rPr>
              <a:t>Ben yanlış olabilirim, ama şu şekilde düşünüyorum </a:t>
            </a:r>
          </a:p>
          <a:p>
            <a:r>
              <a:rPr lang="tr-TR" dirty="0">
                <a:solidFill>
                  <a:schemeClr val="tx1">
                    <a:lumMod val="65000"/>
                    <a:lumOff val="35000"/>
                  </a:schemeClr>
                </a:solidFill>
              </a:rPr>
              <a:t>Eşitlikçi ve ortak bir açıdan konuşmayı yürütmek – </a:t>
            </a:r>
            <a:r>
              <a:rPr lang="tr-TR" i="1" dirty="0">
                <a:solidFill>
                  <a:schemeClr val="tx1">
                    <a:lumMod val="65000"/>
                    <a:lumOff val="35000"/>
                  </a:schemeClr>
                </a:solidFill>
              </a:rPr>
              <a:t>Bugün bunu yetiştirebilir miyiz?</a:t>
            </a: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p:txBody>
      </p:sp>
    </p:spTree>
    <p:extLst>
      <p:ext uri="{BB962C8B-B14F-4D97-AF65-F5344CB8AC3E}">
        <p14:creationId xmlns:p14="http://schemas.microsoft.com/office/powerpoint/2010/main" val="261230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6219"/>
            <a:ext cx="10515600" cy="1325563"/>
          </a:xfrm>
        </p:spPr>
        <p:txBody>
          <a:bodyPr>
            <a:normAutofit/>
          </a:bodyPr>
          <a:lstStyle/>
          <a:p>
            <a:r>
              <a:rPr lang="en-GB" sz="4000" b="1" dirty="0" err="1">
                <a:solidFill>
                  <a:schemeClr val="accent6">
                    <a:lumMod val="75000"/>
                  </a:schemeClr>
                </a:solidFill>
              </a:rPr>
              <a:t>Sözsüz</a:t>
            </a:r>
            <a:r>
              <a:rPr lang="en-GB" sz="4000" b="1" dirty="0">
                <a:solidFill>
                  <a:schemeClr val="accent6">
                    <a:lumMod val="75000"/>
                  </a:schemeClr>
                </a:solidFill>
              </a:rPr>
              <a:t> </a:t>
            </a:r>
            <a:r>
              <a:rPr lang="en-GB" sz="4000" b="1" dirty="0" err="1">
                <a:solidFill>
                  <a:schemeClr val="accent6">
                    <a:lumMod val="75000"/>
                  </a:schemeClr>
                </a:solidFill>
              </a:rPr>
              <a:t>İletişim</a:t>
            </a:r>
            <a:r>
              <a:rPr lang="en-GB" sz="4000" b="1" dirty="0">
                <a:solidFill>
                  <a:schemeClr val="accent6">
                    <a:lumMod val="75000"/>
                  </a:schemeClr>
                </a:solidFill>
              </a:rPr>
              <a:t> – </a:t>
            </a:r>
            <a:r>
              <a:rPr lang="en-GB" sz="4000" b="1" dirty="0" err="1">
                <a:solidFill>
                  <a:schemeClr val="accent6">
                    <a:lumMod val="75000"/>
                  </a:schemeClr>
                </a:solidFill>
              </a:rPr>
              <a:t>Beden</a:t>
            </a:r>
            <a:r>
              <a:rPr lang="en-GB" sz="4000" b="1" dirty="0">
                <a:solidFill>
                  <a:schemeClr val="accent6">
                    <a:lumMod val="75000"/>
                  </a:schemeClr>
                </a:solidFill>
              </a:rPr>
              <a:t> Dili </a:t>
            </a:r>
          </a:p>
        </p:txBody>
      </p:sp>
      <p:sp>
        <p:nvSpPr>
          <p:cNvPr id="4" name="İçerik Yer Tutucusu 2">
            <a:extLst>
              <a:ext uri="{FF2B5EF4-FFF2-40B4-BE49-F238E27FC236}">
                <a16:creationId xmlns:a16="http://schemas.microsoft.com/office/drawing/2014/main" id="{5D2BC3A8-4EF3-4BE4-91EB-23A6AB5A90F4}"/>
              </a:ext>
            </a:extLst>
          </p:cNvPr>
          <p:cNvSpPr>
            <a:spLocks noGrp="1"/>
          </p:cNvSpPr>
          <p:nvPr>
            <p:ph idx="1"/>
          </p:nvPr>
        </p:nvSpPr>
        <p:spPr>
          <a:xfrm>
            <a:off x="838200" y="1568951"/>
            <a:ext cx="10515600" cy="4351338"/>
          </a:xfrm>
        </p:spPr>
        <p:txBody>
          <a:bodyPr>
            <a:normAutofit/>
          </a:bodyPr>
          <a:lstStyle/>
          <a:p>
            <a:r>
              <a:rPr lang="tr-TR" dirty="0">
                <a:solidFill>
                  <a:schemeClr val="tx1">
                    <a:lumMod val="65000"/>
                    <a:lumOff val="35000"/>
                  </a:schemeClr>
                </a:solidFill>
              </a:rPr>
              <a:t>Beden dilinin 8 bileşeni vardır:</a:t>
            </a:r>
          </a:p>
          <a:p>
            <a:pPr lvl="1"/>
            <a:r>
              <a:rPr lang="tr-TR" sz="2800" dirty="0">
                <a:solidFill>
                  <a:schemeClr val="tx1">
                    <a:lumMod val="65000"/>
                    <a:lumOff val="35000"/>
                  </a:schemeClr>
                </a:solidFill>
              </a:rPr>
              <a:t>Fiziksel görünüm, giyim kuşam</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Ses</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Beden hareketleri;</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err="1">
                <a:solidFill>
                  <a:schemeClr val="tx1">
                    <a:lumMod val="65000"/>
                    <a:lumOff val="35000"/>
                  </a:schemeClr>
                </a:solidFill>
              </a:rPr>
              <a:t>Postür</a:t>
            </a:r>
            <a:r>
              <a:rPr lang="tr-TR" sz="2800" dirty="0">
                <a:solidFill>
                  <a:schemeClr val="tx1">
                    <a:lumMod val="65000"/>
                    <a:lumOff val="35000"/>
                  </a:schemeClr>
                </a:solidFill>
              </a:rPr>
              <a:t> - Duruş</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Yüz ifadeleri, mimikler ve göz teması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Alan kullanımı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Zaman kullanımı</a:t>
            </a:r>
            <a:r>
              <a:rPr lang="en-US" sz="2800" dirty="0">
                <a:solidFill>
                  <a:schemeClr val="tx1">
                    <a:lumMod val="65000"/>
                    <a:lumOff val="35000"/>
                  </a:schemeClr>
                </a:solidFill>
              </a:rPr>
              <a:t>; </a:t>
            </a:r>
            <a:r>
              <a:rPr lang="tr-TR" sz="2800" dirty="0">
                <a:solidFill>
                  <a:schemeClr val="tx1">
                    <a:lumMod val="65000"/>
                    <a:lumOff val="35000"/>
                  </a:schemeClr>
                </a:solidFill>
              </a:rPr>
              <a:t>ve</a:t>
            </a:r>
          </a:p>
          <a:p>
            <a:pPr lvl="1"/>
            <a:r>
              <a:rPr lang="tr-TR" sz="2800" dirty="0">
                <a:solidFill>
                  <a:schemeClr val="tx1">
                    <a:lumMod val="65000"/>
                    <a:lumOff val="35000"/>
                  </a:schemeClr>
                </a:solidFill>
              </a:rPr>
              <a:t>Fiziksel çevre</a:t>
            </a:r>
            <a:r>
              <a:rPr lang="en-US" sz="2800" dirty="0">
                <a:solidFill>
                  <a:schemeClr val="tx1">
                    <a:lumMod val="65000"/>
                    <a:lumOff val="35000"/>
                  </a:schemeClr>
                </a:solidFill>
              </a:rPr>
              <a:t>. </a:t>
            </a:r>
          </a:p>
          <a:p>
            <a:endParaRPr lang="en-US" dirty="0">
              <a:solidFill>
                <a:schemeClr val="tx1">
                  <a:lumMod val="65000"/>
                  <a:lumOff val="35000"/>
                </a:schemeClr>
              </a:solidFill>
            </a:endParaRPr>
          </a:p>
        </p:txBody>
      </p:sp>
      <p:pic>
        <p:nvPicPr>
          <p:cNvPr id="5" name="Picture 2" descr="Beden Dili, Jest ve Mimikler » bilgim.">
            <a:extLst>
              <a:ext uri="{FF2B5EF4-FFF2-40B4-BE49-F238E27FC236}">
                <a16:creationId xmlns:a16="http://schemas.microsoft.com/office/drawing/2014/main" id="{EAFAFE56-FD61-4E5B-A8B8-1E5D80E69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5053" y="1568951"/>
            <a:ext cx="4183543" cy="313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559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Beden</a:t>
            </a:r>
            <a:r>
              <a:rPr lang="en-GB" sz="4000" b="1" dirty="0">
                <a:solidFill>
                  <a:schemeClr val="accent6">
                    <a:lumMod val="75000"/>
                  </a:schemeClr>
                </a:solidFill>
              </a:rPr>
              <a:t> </a:t>
            </a:r>
            <a:r>
              <a:rPr lang="en-GB" sz="4000" b="1" dirty="0" err="1">
                <a:solidFill>
                  <a:schemeClr val="accent6">
                    <a:lumMod val="75000"/>
                  </a:schemeClr>
                </a:solidFill>
              </a:rPr>
              <a:t>Dilini</a:t>
            </a:r>
            <a:r>
              <a:rPr lang="en-GB" sz="4000" b="1" dirty="0">
                <a:solidFill>
                  <a:schemeClr val="accent6">
                    <a:lumMod val="75000"/>
                  </a:schemeClr>
                </a:solidFill>
              </a:rPr>
              <a:t> </a:t>
            </a:r>
            <a:r>
              <a:rPr lang="en-GB" sz="4000" b="1" dirty="0" err="1">
                <a:solidFill>
                  <a:schemeClr val="accent6">
                    <a:lumMod val="75000"/>
                  </a:schemeClr>
                </a:solidFill>
              </a:rPr>
              <a:t>Kullanma</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Yorumlama</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1C187498-44FF-4CA0-93E5-D7BE6C84DD4C}"/>
              </a:ext>
            </a:extLst>
          </p:cNvPr>
          <p:cNvSpPr>
            <a:spLocks noGrp="1"/>
          </p:cNvSpPr>
          <p:nvPr>
            <p:ph sz="half" idx="1"/>
          </p:nvPr>
        </p:nvSpPr>
        <p:spPr>
          <a:xfrm>
            <a:off x="838200" y="1536867"/>
            <a:ext cx="5181600" cy="4351338"/>
          </a:xfrm>
        </p:spPr>
        <p:txBody>
          <a:bodyPr>
            <a:normAutofit fontScale="92500"/>
          </a:bodyPr>
          <a:lstStyle/>
          <a:p>
            <a:r>
              <a:rPr lang="tr-TR" altLang="en-US" sz="2200" dirty="0">
                <a:solidFill>
                  <a:schemeClr val="tx1">
                    <a:lumMod val="65000"/>
                    <a:lumOff val="35000"/>
                  </a:schemeClr>
                </a:solidFill>
                <a:latin typeface="Arial" panose="020B0604020202020204" pitchFamily="34" charset="0"/>
              </a:rPr>
              <a:t>Jest ve Mimikler</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Sözlü mesajınızı destekleyin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Duruma ve kültürel yapıya uyum sağlayın </a:t>
            </a:r>
          </a:p>
          <a:p>
            <a:pPr lvl="1">
              <a:buFontTx/>
              <a:buChar char="•"/>
            </a:pPr>
            <a:r>
              <a:rPr lang="tr-TR" altLang="en-US" sz="2200" dirty="0">
                <a:solidFill>
                  <a:schemeClr val="tx1">
                    <a:lumMod val="65000"/>
                    <a:lumOff val="35000"/>
                  </a:schemeClr>
                </a:solidFill>
                <a:latin typeface="Arial" panose="020B0604020202020204" pitchFamily="34" charset="0"/>
              </a:rPr>
              <a:t>Size uyanı seçin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Kişiliğinize uydurun </a:t>
            </a:r>
            <a:endParaRPr lang="en-US" altLang="en-US" sz="2200" dirty="0">
              <a:solidFill>
                <a:schemeClr val="tx1">
                  <a:lumMod val="65000"/>
                  <a:lumOff val="35000"/>
                </a:schemeClr>
              </a:solidFill>
              <a:latin typeface="Arial" panose="020B0604020202020204" pitchFamily="34" charset="0"/>
            </a:endParaRPr>
          </a:p>
          <a:p>
            <a:r>
              <a:rPr lang="tr-TR" altLang="en-US" sz="2200" dirty="0">
                <a:solidFill>
                  <a:schemeClr val="tx1">
                    <a:lumMod val="65000"/>
                    <a:lumOff val="35000"/>
                  </a:schemeClr>
                </a:solidFill>
                <a:latin typeface="Arial" panose="020B0604020202020204" pitchFamily="34" charset="0"/>
              </a:rPr>
              <a:t>Hareket</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Görüşmenin hızını ve havasını değiştirmek için kullanın </a:t>
            </a:r>
          </a:p>
          <a:p>
            <a:pPr lvl="1">
              <a:buFontTx/>
              <a:buChar char="•"/>
            </a:pPr>
            <a:r>
              <a:rPr lang="tr-TR" altLang="en-US" sz="2200" dirty="0">
                <a:solidFill>
                  <a:schemeClr val="tx1">
                    <a:lumMod val="65000"/>
                    <a:lumOff val="35000"/>
                  </a:schemeClr>
                </a:solidFill>
                <a:latin typeface="Arial" panose="020B0604020202020204" pitchFamily="34" charset="0"/>
              </a:rPr>
              <a:t>Dinleyicileri rahatsız etmeyin</a:t>
            </a:r>
          </a:p>
          <a:p>
            <a:pPr lvl="1">
              <a:buFontTx/>
              <a:buChar char="•"/>
            </a:pPr>
            <a:r>
              <a:rPr lang="tr-TR" altLang="en-US" sz="2200" dirty="0">
                <a:solidFill>
                  <a:schemeClr val="tx1">
                    <a:lumMod val="65000"/>
                    <a:lumOff val="35000"/>
                  </a:schemeClr>
                </a:solidFill>
                <a:latin typeface="Arial" panose="020B0604020202020204" pitchFamily="34" charset="0"/>
              </a:rPr>
              <a:t>Fiziksel bariyerleri azaltmak için kullanın </a:t>
            </a:r>
          </a:p>
          <a:p>
            <a:pPr lvl="1">
              <a:buFontTx/>
              <a:buChar char="•"/>
            </a:pPr>
            <a:r>
              <a:rPr lang="tr-TR" altLang="en-US" sz="2200" dirty="0">
                <a:solidFill>
                  <a:schemeClr val="tx1">
                    <a:lumMod val="65000"/>
                    <a:lumOff val="35000"/>
                  </a:schemeClr>
                </a:solidFill>
                <a:latin typeface="Arial" panose="020B0604020202020204" pitchFamily="34" charset="0"/>
              </a:rPr>
              <a:t>Yeni bir fikir veya yaklaşımı vurgulayın</a:t>
            </a:r>
            <a:endParaRPr lang="en-US" dirty="0">
              <a:solidFill>
                <a:schemeClr val="tx1">
                  <a:lumMod val="65000"/>
                  <a:lumOff val="35000"/>
                </a:schemeClr>
              </a:solidFill>
            </a:endParaRPr>
          </a:p>
        </p:txBody>
      </p:sp>
      <p:sp>
        <p:nvSpPr>
          <p:cNvPr id="5" name="İçerik Yer Tutucusu 3">
            <a:extLst>
              <a:ext uri="{FF2B5EF4-FFF2-40B4-BE49-F238E27FC236}">
                <a16:creationId xmlns:a16="http://schemas.microsoft.com/office/drawing/2014/main" id="{DD74E376-066A-489E-A43E-4FA67B0DFBE5}"/>
              </a:ext>
            </a:extLst>
          </p:cNvPr>
          <p:cNvSpPr txBox="1">
            <a:spLocks/>
          </p:cNvSpPr>
          <p:nvPr/>
        </p:nvSpPr>
        <p:spPr>
          <a:xfrm>
            <a:off x="6172200" y="1825625"/>
            <a:ext cx="5181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altLang="en-US" sz="2000" dirty="0" err="1" smtClean="0">
                <a:solidFill>
                  <a:schemeClr val="tx1">
                    <a:lumMod val="65000"/>
                    <a:lumOff val="35000"/>
                  </a:schemeClr>
                </a:solidFill>
                <a:latin typeface="Arial" panose="020B0604020202020204" pitchFamily="34" charset="0"/>
              </a:rPr>
              <a:t>Postür</a:t>
            </a:r>
            <a:r>
              <a:rPr lang="tr-TR" altLang="en-US" sz="2000" dirty="0" smtClean="0">
                <a:solidFill>
                  <a:schemeClr val="tx1">
                    <a:lumMod val="65000"/>
                    <a:lumOff val="35000"/>
                  </a:schemeClr>
                </a:solidFill>
                <a:latin typeface="Arial" panose="020B0604020202020204" pitchFamily="34" charset="0"/>
              </a:rPr>
              <a:t>-Duruş</a:t>
            </a:r>
            <a:endParaRPr lang="en-US" altLang="en-US" sz="2000" dirty="0" smtClean="0">
              <a:solidFill>
                <a:schemeClr val="tx1">
                  <a:lumMod val="65000"/>
                  <a:lumOff val="35000"/>
                </a:schemeClr>
              </a:solidFill>
              <a:latin typeface="Arial" panose="020B0604020202020204" pitchFamily="34" charset="0"/>
            </a:endParaRPr>
          </a:p>
          <a:p>
            <a:pPr lvl="1">
              <a:buFontTx/>
              <a:buChar char="•"/>
            </a:pPr>
            <a:r>
              <a:rPr lang="tr-TR" altLang="en-US" sz="2000" dirty="0" smtClean="0">
                <a:solidFill>
                  <a:schemeClr val="tx1">
                    <a:lumMod val="65000"/>
                    <a:lumOff val="35000"/>
                  </a:schemeClr>
                </a:solidFill>
                <a:latin typeface="Arial" panose="020B0604020202020204" pitchFamily="34" charset="0"/>
              </a:rPr>
              <a:t>Çok güçlü bir beden dili mesajıdır</a:t>
            </a:r>
          </a:p>
          <a:p>
            <a:pPr lvl="1">
              <a:buFontTx/>
              <a:buChar char="•"/>
            </a:pPr>
            <a:r>
              <a:rPr lang="tr-TR" altLang="en-US" sz="2000" dirty="0" smtClean="0">
                <a:solidFill>
                  <a:schemeClr val="tx1">
                    <a:lumMod val="65000"/>
                    <a:lumOff val="35000"/>
                  </a:schemeClr>
                </a:solidFill>
                <a:latin typeface="Arial" panose="020B0604020202020204" pitchFamily="34" charset="0"/>
              </a:rPr>
              <a:t>İnandırıcılık hissini güçlendirir </a:t>
            </a:r>
          </a:p>
          <a:p>
            <a:pPr lvl="1">
              <a:buFontTx/>
              <a:buChar char="•"/>
            </a:pPr>
            <a:r>
              <a:rPr lang="tr-TR" sz="2000" dirty="0" smtClean="0">
                <a:solidFill>
                  <a:schemeClr val="tx1">
                    <a:lumMod val="65000"/>
                    <a:lumOff val="35000"/>
                  </a:schemeClr>
                </a:solidFill>
                <a:latin typeface="Arial" panose="020B0604020202020204" pitchFamily="34" charset="0"/>
              </a:rPr>
              <a:t>İletinizin gücünü ve etkisini artırır. </a:t>
            </a:r>
          </a:p>
          <a:p>
            <a:pPr lvl="1">
              <a:buFontTx/>
              <a:buChar char="•"/>
            </a:pPr>
            <a:r>
              <a:rPr lang="tr-TR" sz="2000" dirty="0" smtClean="0">
                <a:solidFill>
                  <a:schemeClr val="tx1">
                    <a:lumMod val="65000"/>
                    <a:lumOff val="35000"/>
                  </a:schemeClr>
                </a:solidFill>
                <a:latin typeface="Arial" panose="020B0604020202020204" pitchFamily="34" charset="0"/>
              </a:rPr>
              <a:t>Bacaklar hafif aralık, omuzlar geride, boyun rahat, beden içinde rahat ama aktif bir duruş sergilenmelidir. </a:t>
            </a:r>
            <a:endParaRPr lang="en-US" sz="2000" dirty="0" smtClean="0">
              <a:solidFill>
                <a:schemeClr val="tx1">
                  <a:lumMod val="65000"/>
                  <a:lumOff val="35000"/>
                </a:schemeClr>
              </a:solidFill>
            </a:endParaRP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22375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Etkin</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5"/>
          <p:cNvSpPr txBox="1">
            <a:spLocks/>
          </p:cNvSpPr>
          <p:nvPr/>
        </p:nvSpPr>
        <p:spPr>
          <a:xfrm>
            <a:off x="5033942" y="1495024"/>
            <a:ext cx="6838735" cy="47903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SzPct val="100000"/>
              <a:defRPr sz="2400">
                <a:latin typeface="Arial"/>
                <a:ea typeface="Arial"/>
                <a:cs typeface="Arial"/>
                <a:sym typeface="Arial"/>
              </a:defRPr>
            </a:pP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Sözlü</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sözsüz</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mesajlar</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alma,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anlam</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oluşturma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bunlara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yanıt</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verme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süreci</a:t>
            </a:r>
            <a:endPar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İnsanlar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bir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şey</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duyduktan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iki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gün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sadece</a:t>
            </a:r>
            <a:r>
              <a:rPr lang="en-US" dirty="0" smtClean="0">
                <a:solidFill>
                  <a:schemeClr val="tx1">
                    <a:lumMod val="65000"/>
                    <a:lumOff val="35000"/>
                  </a:schemeClr>
                </a:solidFill>
                <a:latin typeface="Arial" panose="020B0604020202020204" pitchFamily="34" charset="0"/>
                <a:cs typeface="Arial" panose="020B0604020202020204" pitchFamily="34" charset="0"/>
              </a:rPr>
              <a:t> %25'ini </a:t>
            </a:r>
            <a:r>
              <a:rPr lang="en-US" dirty="0" err="1" smtClean="0">
                <a:solidFill>
                  <a:schemeClr val="tx1">
                    <a:lumMod val="65000"/>
                    <a:lumOff val="35000"/>
                  </a:schemeClr>
                </a:solidFill>
                <a:latin typeface="Arial" panose="020B0604020202020204" pitchFamily="34" charset="0"/>
                <a:cs typeface="Arial" panose="020B0604020202020204" pitchFamily="34" charset="0"/>
              </a:rPr>
              <a:t>hatırlarlar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Bilgi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işlemede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zorluk</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Diğer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unsurların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neden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olduğu</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dikkat</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dağınıklığı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smtClean="0">
                <a:solidFill>
                  <a:schemeClr val="tx1">
                    <a:lumMod val="65000"/>
                    <a:lumOff val="35000"/>
                  </a:schemeClr>
                </a:solidFill>
                <a:latin typeface="Arial" panose="020B0604020202020204" pitchFamily="34" charset="0"/>
                <a:cs typeface="Arial" panose="020B0604020202020204" pitchFamily="34" charset="0"/>
              </a:rPr>
              <a:t>Zaman </a:t>
            </a:r>
            <a:r>
              <a:rPr lang="en-US" dirty="0" err="1" smtClean="0">
                <a:solidFill>
                  <a:schemeClr val="tx1">
                    <a:lumMod val="65000"/>
                    <a:lumOff val="35000"/>
                  </a:schemeClr>
                </a:solidFill>
                <a:latin typeface="Arial" panose="020B0604020202020204" pitchFamily="34" charset="0"/>
                <a:cs typeface="Arial" panose="020B0604020202020204" pitchFamily="34" charset="0"/>
              </a:rPr>
              <a:t>yönetimi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sorunları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dinleme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için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çözümler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Yeni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beceriler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geliştirmeyi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gerektirir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Dur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Bak</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ve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Yanıtla</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süreci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endParaRPr lang="en-US"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Resim 1" descr="Resim 1"/>
          <p:cNvPicPr>
            <a:picLocks noChangeAspect="1"/>
          </p:cNvPicPr>
          <p:nvPr/>
        </p:nvPicPr>
        <p:blipFill rotWithShape="1">
          <a:blip r:embed="rId2"/>
          <a:srcRect b="11376"/>
          <a:stretch/>
        </p:blipFill>
        <p:spPr>
          <a:xfrm>
            <a:off x="651588" y="1531283"/>
            <a:ext cx="4195742" cy="4011100"/>
          </a:xfrm>
          <a:prstGeom prst="rect">
            <a:avLst/>
          </a:prstGeom>
          <a:ln w="12700">
            <a:miter lim="400000"/>
          </a:ln>
        </p:spPr>
      </p:pic>
    </p:spTree>
    <p:extLst>
      <p:ext uri="{BB962C8B-B14F-4D97-AF65-F5344CB8AC3E}">
        <p14:creationId xmlns:p14="http://schemas.microsoft.com/office/powerpoint/2010/main" val="4136990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Gözler</a:t>
            </a:r>
            <a:r>
              <a:rPr lang="en-GB" sz="4000" b="1" dirty="0">
                <a:solidFill>
                  <a:schemeClr val="accent6">
                    <a:lumMod val="75000"/>
                  </a:schemeClr>
                </a:solidFill>
              </a:rPr>
              <a:t> </a:t>
            </a:r>
            <a:r>
              <a:rPr lang="en-GB" sz="4000" b="1" dirty="0" err="1">
                <a:solidFill>
                  <a:schemeClr val="accent6">
                    <a:lumMod val="75000"/>
                  </a:schemeClr>
                </a:solidFill>
              </a:rPr>
              <a:t>ile</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2"/>
          <p:cNvSpPr txBox="1">
            <a:spLocks/>
          </p:cNvSpPr>
          <p:nvPr/>
        </p:nvSpPr>
        <p:spPr>
          <a:xfrm>
            <a:off x="502297" y="2088350"/>
            <a:ext cx="1116096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Konuşmanın aktardığı içerikle ilgili duygu ve tutumları ifade eden sözel olmayan davranışlar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Gözler, mesajın ilişkisel yönlerinin daha doğru bir şekilde algılanmasına ve yorumlanmasına izin verir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İlgi, durum ve takip ile ilgili ipuçlarını yorumlamaya yarar.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Kişinin kendi düşüncelerinden uzaklaşması ve başka birinin duygularını deneyimlemeye çalışma sürecidir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Bilinçli farkındalık ve empati gerektirir. </a:t>
            </a:r>
            <a:endParaRPr lang="en-GB" sz="2400" dirty="0">
              <a:solidFill>
                <a:schemeClr val="tx1">
                  <a:lumMod val="65000"/>
                  <a:lumOff val="35000"/>
                </a:schemeClr>
              </a:solidFill>
              <a:latin typeface="Arial"/>
              <a:ea typeface="Arial"/>
              <a:cs typeface="Arial"/>
              <a:sym typeface="Arial"/>
            </a:endParaRPr>
          </a:p>
        </p:txBody>
      </p:sp>
      <p:pic>
        <p:nvPicPr>
          <p:cNvPr id="5" name="Resim 3" descr="Resim 3"/>
          <p:cNvPicPr>
            <a:picLocks noChangeAspect="1"/>
          </p:cNvPicPr>
          <p:nvPr/>
        </p:nvPicPr>
        <p:blipFill>
          <a:blip r:embed="rId2"/>
          <a:stretch>
            <a:fillRect/>
          </a:stretch>
        </p:blipFill>
        <p:spPr>
          <a:xfrm>
            <a:off x="7613779" y="456290"/>
            <a:ext cx="2905097" cy="1586336"/>
          </a:xfrm>
          <a:prstGeom prst="rect">
            <a:avLst/>
          </a:prstGeom>
          <a:ln w="12700">
            <a:miter lim="400000"/>
          </a:ln>
        </p:spPr>
      </p:pic>
    </p:spTree>
    <p:extLst>
      <p:ext uri="{BB962C8B-B14F-4D97-AF65-F5344CB8AC3E}">
        <p14:creationId xmlns:p14="http://schemas.microsoft.com/office/powerpoint/2010/main" val="257123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70916"/>
            <a:ext cx="10515600" cy="1325563"/>
          </a:xfrm>
        </p:spPr>
        <p:txBody>
          <a:bodyPr>
            <a:normAutofit/>
          </a:bodyPr>
          <a:lstStyle/>
          <a:p>
            <a:r>
              <a:rPr lang="en-GB" sz="4000" b="1" dirty="0">
                <a:solidFill>
                  <a:schemeClr val="accent6">
                    <a:lumMod val="75000"/>
                  </a:schemeClr>
                </a:solidFill>
              </a:rPr>
              <a:t>Duygu </a:t>
            </a:r>
            <a:r>
              <a:rPr lang="en-GB" sz="4000" b="1" dirty="0" err="1">
                <a:solidFill>
                  <a:schemeClr val="accent6">
                    <a:lumMod val="75000"/>
                  </a:schemeClr>
                </a:solidFill>
              </a:rPr>
              <a:t>Yönetimi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Motivasyon</a:t>
            </a:r>
            <a:endParaRPr lang="en-GB" sz="4000" b="1" dirty="0">
              <a:solidFill>
                <a:schemeClr val="accent6">
                  <a:lumMod val="75000"/>
                </a:schemeClr>
              </a:solidFill>
            </a:endParaRPr>
          </a:p>
        </p:txBody>
      </p:sp>
      <p:sp>
        <p:nvSpPr>
          <p:cNvPr id="4" name="İçerik Yer Tutucusu 2"/>
          <p:cNvSpPr txBox="1">
            <a:spLocks/>
          </p:cNvSpPr>
          <p:nvPr/>
        </p:nvSpPr>
        <p:spPr>
          <a:xfrm>
            <a:off x="838200" y="1676335"/>
            <a:ext cx="10750420" cy="425793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1000"/>
              </a:lnSpc>
              <a:defRPr>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tepkilerin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ardındaki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nedenler</a:t>
            </a:r>
            <a:r>
              <a:rPr lang="en-GB" dirty="0" smtClean="0">
                <a:solidFill>
                  <a:schemeClr val="tx1">
                    <a:lumMod val="65000"/>
                    <a:lumOff val="35000"/>
                  </a:schemeClr>
                </a:solidFill>
                <a:latin typeface="Arial"/>
                <a:ea typeface="Arial"/>
                <a:cs typeface="Arial"/>
                <a:sym typeface="Arial"/>
              </a:rPr>
              <a:t> </a:t>
            </a: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Sorumluluklarını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getirmeyen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arkadaşları</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Hüsran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düş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kırıklığı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öfke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sık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görülen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duygulardır</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Empati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anlayış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eksikliği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acele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cevap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verme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çabası</a:t>
            </a:r>
            <a:endParaRPr lang="en-GB" dirty="0" smtClean="0">
              <a:solidFill>
                <a:schemeClr val="tx1">
                  <a:lumMod val="65000"/>
                  <a:lumOff val="35000"/>
                </a:schemeClr>
              </a:solidFill>
              <a:latin typeface="Arial"/>
              <a:ea typeface="Arial"/>
              <a:cs typeface="Arial"/>
              <a:sym typeface="Arial"/>
            </a:endParaRPr>
          </a:p>
          <a:p>
            <a:pPr marL="0" lvl="1" indent="457200" algn="just">
              <a:lnSpc>
                <a:spcPct val="81000"/>
              </a:lnSpc>
              <a:buFont typeface="Arial" panose="020B0604020202020204" pitchFamily="34" charset="0"/>
              <a:buNone/>
              <a:defRPr sz="2400">
                <a:latin typeface="Arial"/>
                <a:ea typeface="Arial"/>
                <a:cs typeface="Arial"/>
                <a:sym typeface="Arial"/>
              </a:defRPr>
            </a:pPr>
            <a:endParaRPr lang="en-GB" dirty="0" smtClean="0">
              <a:solidFill>
                <a:schemeClr val="tx1">
                  <a:lumMod val="65000"/>
                  <a:lumOff val="35000"/>
                </a:schemeClr>
              </a:solidFill>
              <a:latin typeface="Arial"/>
              <a:ea typeface="Arial"/>
              <a:cs typeface="Arial"/>
              <a:sym typeface="Arial"/>
            </a:endParaRPr>
          </a:p>
          <a:p>
            <a:pPr algn="just">
              <a:lnSpc>
                <a:spcPct val="81000"/>
              </a:lnSpc>
              <a:defRPr>
                <a:latin typeface="Arial"/>
                <a:ea typeface="Arial"/>
                <a:cs typeface="Arial"/>
                <a:sym typeface="Arial"/>
              </a:defRPr>
            </a:pPr>
            <a:r>
              <a:rPr lang="en-GB" dirty="0" smtClean="0">
                <a:solidFill>
                  <a:schemeClr val="tx1">
                    <a:lumMod val="65000"/>
                    <a:lumOff val="35000"/>
                  </a:schemeClr>
                </a:solidFill>
                <a:latin typeface="Arial"/>
                <a:ea typeface="Arial"/>
                <a:cs typeface="Arial"/>
                <a:sym typeface="Arial"/>
              </a:rPr>
              <a:t>Duygu </a:t>
            </a:r>
            <a:r>
              <a:rPr lang="en-GB" dirty="0" err="1" smtClean="0">
                <a:solidFill>
                  <a:schemeClr val="tx1">
                    <a:lumMod val="65000"/>
                    <a:lumOff val="35000"/>
                  </a:schemeClr>
                </a:solidFill>
                <a:latin typeface="Arial"/>
                <a:ea typeface="Arial"/>
                <a:cs typeface="Arial"/>
                <a:sym typeface="Arial"/>
              </a:rPr>
              <a:t>kontrolü</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yöntemleri</a:t>
            </a:r>
            <a:endParaRPr lang="en-GB" dirty="0" smtClean="0">
              <a:solidFill>
                <a:schemeClr val="tx1">
                  <a:lumMod val="65000"/>
                  <a:lumOff val="35000"/>
                </a:schemeClr>
              </a:solidFill>
              <a:latin typeface="Arial"/>
              <a:ea typeface="Arial"/>
              <a:cs typeface="Arial"/>
              <a:sym typeface="Arial"/>
            </a:endParaRP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aşırı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hale </a:t>
            </a:r>
            <a:r>
              <a:rPr lang="en-GB" dirty="0" err="1" smtClean="0">
                <a:solidFill>
                  <a:schemeClr val="tx1">
                    <a:lumMod val="65000"/>
                    <a:lumOff val="35000"/>
                  </a:schemeClr>
                </a:solidFill>
                <a:latin typeface="Arial"/>
                <a:ea typeface="Arial"/>
                <a:cs typeface="Arial"/>
                <a:sym typeface="Arial"/>
              </a:rPr>
              <a:t>gelmesinden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Çatışmalı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geçebilecek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zamanını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ortaklaşa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belirleyin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Özellikle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dilinizi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bilinçli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olarak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kontrol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edin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Şahsa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yönelik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saldırılar</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isim</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takma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çirkin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içinize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atıp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biriktirmekten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endParaRPr lang="en-GB" dirty="0">
              <a:solidFill>
                <a:schemeClr val="tx1">
                  <a:lumMod val="65000"/>
                  <a:lumOff val="35000"/>
                </a:schemeClr>
              </a:solidFill>
              <a:latin typeface="Arial"/>
              <a:ea typeface="Arial"/>
              <a:cs typeface="Arial"/>
              <a:sym typeface="Arial"/>
            </a:endParaRPr>
          </a:p>
        </p:txBody>
      </p:sp>
    </p:spTree>
    <p:extLst>
      <p:ext uri="{BB962C8B-B14F-4D97-AF65-F5344CB8AC3E}">
        <p14:creationId xmlns:p14="http://schemas.microsoft.com/office/powerpoint/2010/main" val="1910514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8013"/>
            <a:ext cx="10515600" cy="1325563"/>
          </a:xfrm>
        </p:spPr>
        <p:txBody>
          <a:bodyPr>
            <a:normAutofit/>
          </a:bodyPr>
          <a:lstStyle/>
          <a:p>
            <a:r>
              <a:rPr lang="en-GB" sz="4000" b="1" dirty="0" err="1">
                <a:solidFill>
                  <a:schemeClr val="accent6">
                    <a:lumMod val="75000"/>
                  </a:schemeClr>
                </a:solidFill>
              </a:rPr>
              <a:t>Motivasyonda</a:t>
            </a:r>
            <a:r>
              <a:rPr lang="en-GB" sz="4000" b="1" dirty="0">
                <a:solidFill>
                  <a:schemeClr val="accent6">
                    <a:lumMod val="75000"/>
                  </a:schemeClr>
                </a:solidFill>
              </a:rPr>
              <a:t> </a:t>
            </a:r>
            <a:r>
              <a:rPr lang="en-GB" sz="4000" b="1" dirty="0" err="1">
                <a:solidFill>
                  <a:schemeClr val="accent6">
                    <a:lumMod val="75000"/>
                  </a:schemeClr>
                </a:solidFill>
              </a:rPr>
              <a:t>Empatik</a:t>
            </a:r>
            <a:r>
              <a:rPr lang="en-GB" sz="4000" b="1" dirty="0">
                <a:solidFill>
                  <a:schemeClr val="accent6">
                    <a:lumMod val="75000"/>
                  </a:schemeClr>
                </a:solidFill>
              </a:rPr>
              <a:t> </a:t>
            </a:r>
            <a:r>
              <a:rPr lang="en-GB" sz="4000" b="1" dirty="0" err="1">
                <a:solidFill>
                  <a:schemeClr val="accent6">
                    <a:lumMod val="75000"/>
                  </a:schemeClr>
                </a:solidFill>
              </a:rPr>
              <a:t>Yaklaşım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618C6281-2152-4756-92B5-C35D27F44457}"/>
              </a:ext>
            </a:extLst>
          </p:cNvPr>
          <p:cNvSpPr>
            <a:spLocks noGrp="1"/>
          </p:cNvSpPr>
          <p:nvPr>
            <p:ph idx="1"/>
          </p:nvPr>
        </p:nvSpPr>
        <p:spPr>
          <a:xfrm>
            <a:off x="838200" y="1785128"/>
            <a:ext cx="10675776" cy="4351338"/>
          </a:xfrm>
        </p:spPr>
        <p:txBody>
          <a:bodyPr/>
          <a:lstStyle/>
          <a:p>
            <a:pPr algn="just"/>
            <a:r>
              <a:rPr lang="en-US" b="1" dirty="0" err="1">
                <a:solidFill>
                  <a:schemeClr val="tx1">
                    <a:lumMod val="65000"/>
                    <a:lumOff val="35000"/>
                  </a:schemeClr>
                </a:solidFill>
              </a:rPr>
              <a:t>Empati</a:t>
            </a:r>
            <a:r>
              <a:rPr lang="en-US" dirty="0">
                <a:solidFill>
                  <a:schemeClr val="tx1">
                    <a:lumMod val="65000"/>
                    <a:lumOff val="35000"/>
                  </a:schemeClr>
                </a:solidFill>
              </a:rPr>
              <a:t> </a:t>
            </a:r>
            <a:r>
              <a:rPr lang="en-US" dirty="0" err="1">
                <a:solidFill>
                  <a:schemeClr val="tx1">
                    <a:lumMod val="65000"/>
                    <a:lumOff val="35000"/>
                  </a:schemeClr>
                </a:solidFill>
              </a:rPr>
              <a:t>veya</a:t>
            </a:r>
            <a:r>
              <a:rPr lang="en-US" dirty="0">
                <a:solidFill>
                  <a:schemeClr val="tx1">
                    <a:lumMod val="65000"/>
                    <a:lumOff val="35000"/>
                  </a:schemeClr>
                </a:solidFill>
              </a:rPr>
              <a:t> </a:t>
            </a:r>
            <a:r>
              <a:rPr lang="en-US" dirty="0" err="1">
                <a:solidFill>
                  <a:schemeClr val="tx1">
                    <a:lumMod val="65000"/>
                    <a:lumOff val="35000"/>
                  </a:schemeClr>
                </a:solidFill>
              </a:rPr>
              <a:t>eşduyum</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başkasının</a:t>
            </a:r>
            <a:r>
              <a:rPr lang="en-US" dirty="0">
                <a:solidFill>
                  <a:schemeClr val="tx1">
                    <a:lumMod val="65000"/>
                    <a:lumOff val="35000"/>
                  </a:schemeClr>
                </a:solidFill>
              </a:rPr>
              <a:t> </a:t>
            </a:r>
            <a:r>
              <a:rPr lang="en-US" dirty="0" err="1">
                <a:solidFill>
                  <a:schemeClr val="tx1">
                    <a:lumMod val="65000"/>
                    <a:lumOff val="35000"/>
                  </a:schemeClr>
                </a:solidFill>
              </a:rPr>
              <a:t>duygularını</a:t>
            </a:r>
            <a:r>
              <a:rPr lang="en-US" dirty="0">
                <a:solidFill>
                  <a:schemeClr val="tx1">
                    <a:lumMod val="65000"/>
                    <a:lumOff val="35000"/>
                  </a:schemeClr>
                </a:solidFill>
              </a:rPr>
              <a:t>, </a:t>
            </a:r>
            <a:r>
              <a:rPr lang="en-US" dirty="0" err="1">
                <a:solidFill>
                  <a:schemeClr val="tx1">
                    <a:lumMod val="65000"/>
                    <a:lumOff val="35000"/>
                  </a:schemeClr>
                </a:solidFill>
              </a:rPr>
              <a:t>içinde</a:t>
            </a:r>
            <a:r>
              <a:rPr lang="en-US" dirty="0">
                <a:solidFill>
                  <a:schemeClr val="tx1">
                    <a:lumMod val="65000"/>
                    <a:lumOff val="35000"/>
                  </a:schemeClr>
                </a:solidFill>
              </a:rPr>
              <a:t> </a:t>
            </a:r>
            <a:r>
              <a:rPr lang="en-US" dirty="0" err="1">
                <a:solidFill>
                  <a:schemeClr val="tx1">
                    <a:lumMod val="65000"/>
                    <a:lumOff val="35000"/>
                  </a:schemeClr>
                </a:solidFill>
              </a:rPr>
              <a:t>bulunduğu</a:t>
            </a:r>
            <a:r>
              <a:rPr lang="en-US" dirty="0">
                <a:solidFill>
                  <a:schemeClr val="tx1">
                    <a:lumMod val="65000"/>
                    <a:lumOff val="35000"/>
                  </a:schemeClr>
                </a:solidFill>
              </a:rPr>
              <a:t> durum </a:t>
            </a:r>
            <a:r>
              <a:rPr lang="en-US" dirty="0" err="1">
                <a:solidFill>
                  <a:schemeClr val="tx1">
                    <a:lumMod val="65000"/>
                    <a:lumOff val="35000"/>
                  </a:schemeClr>
                </a:solidFill>
              </a:rPr>
              <a:t>ya</a:t>
            </a:r>
            <a:r>
              <a:rPr lang="en-US" dirty="0">
                <a:solidFill>
                  <a:schemeClr val="tx1">
                    <a:lumMod val="65000"/>
                    <a:lumOff val="35000"/>
                  </a:schemeClr>
                </a:solidFill>
              </a:rPr>
              <a:t> da </a:t>
            </a:r>
            <a:r>
              <a:rPr lang="en-US" dirty="0" err="1">
                <a:solidFill>
                  <a:schemeClr val="tx1">
                    <a:lumMod val="65000"/>
                    <a:lumOff val="35000"/>
                  </a:schemeClr>
                </a:solidFill>
              </a:rPr>
              <a:t>davranışlarındaki</a:t>
            </a:r>
            <a:r>
              <a:rPr lang="en-US" dirty="0">
                <a:solidFill>
                  <a:schemeClr val="tx1">
                    <a:lumMod val="65000"/>
                    <a:lumOff val="35000"/>
                  </a:schemeClr>
                </a:solidFill>
              </a:rPr>
              <a:t> </a:t>
            </a:r>
            <a:r>
              <a:rPr lang="en-US" dirty="0" err="1">
                <a:solidFill>
                  <a:schemeClr val="tx1">
                    <a:lumMod val="65000"/>
                    <a:lumOff val="35000"/>
                  </a:schemeClr>
                </a:solidFill>
              </a:rPr>
              <a:t>motivasyonu</a:t>
            </a:r>
            <a:r>
              <a:rPr lang="en-US" dirty="0">
                <a:solidFill>
                  <a:schemeClr val="tx1">
                    <a:lumMod val="65000"/>
                    <a:lumOff val="35000"/>
                  </a:schemeClr>
                </a:solidFill>
              </a:rPr>
              <a:t> </a:t>
            </a:r>
            <a:r>
              <a:rPr lang="en-US" dirty="0" err="1">
                <a:solidFill>
                  <a:schemeClr val="tx1">
                    <a:lumMod val="65000"/>
                    <a:lumOff val="35000"/>
                  </a:schemeClr>
                </a:solidFill>
              </a:rPr>
              <a:t>anlamak</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içselleştirmek</a:t>
            </a:r>
            <a:r>
              <a:rPr lang="en-US" dirty="0">
                <a:solidFill>
                  <a:schemeClr val="tx1">
                    <a:lumMod val="65000"/>
                    <a:lumOff val="35000"/>
                  </a:schemeClr>
                </a:solidFill>
              </a:rPr>
              <a:t> </a:t>
            </a:r>
            <a:r>
              <a:rPr lang="en-US" dirty="0" err="1">
                <a:solidFill>
                  <a:schemeClr val="tx1">
                    <a:lumMod val="65000"/>
                    <a:lumOff val="35000"/>
                  </a:schemeClr>
                </a:solidFill>
              </a:rPr>
              <a:t>demektir</a:t>
            </a:r>
            <a:r>
              <a:rPr lang="en-US" dirty="0">
                <a:solidFill>
                  <a:schemeClr val="tx1">
                    <a:lumMod val="65000"/>
                    <a:lumOff val="35000"/>
                  </a:schemeClr>
                </a:solidFill>
              </a:rPr>
              <a:t>. </a:t>
            </a:r>
            <a:endParaRPr lang="tr-TR" dirty="0">
              <a:solidFill>
                <a:schemeClr val="tx1">
                  <a:lumMod val="65000"/>
                  <a:lumOff val="35000"/>
                </a:schemeClr>
              </a:solidFill>
            </a:endParaRPr>
          </a:p>
          <a:p>
            <a:pPr algn="just"/>
            <a:r>
              <a:rPr lang="tr-TR" dirty="0">
                <a:solidFill>
                  <a:schemeClr val="tx1">
                    <a:lumMod val="65000"/>
                    <a:lumOff val="35000"/>
                  </a:schemeClr>
                </a:solidFill>
              </a:rPr>
              <a:t>İki Yönlü</a:t>
            </a:r>
          </a:p>
          <a:p>
            <a:pPr algn="just"/>
            <a:r>
              <a:rPr lang="tr-TR" dirty="0">
                <a:solidFill>
                  <a:schemeClr val="tx1">
                    <a:lumMod val="65000"/>
                    <a:lumOff val="35000"/>
                  </a:schemeClr>
                </a:solidFill>
              </a:rPr>
              <a:t>Karşılıklı Faydaya Dayalı</a:t>
            </a:r>
          </a:p>
          <a:p>
            <a:pPr algn="just"/>
            <a:r>
              <a:rPr lang="tr-TR" dirty="0">
                <a:solidFill>
                  <a:schemeClr val="tx1">
                    <a:lumMod val="65000"/>
                    <a:lumOff val="35000"/>
                  </a:schemeClr>
                </a:solidFill>
              </a:rPr>
              <a:t>İlişki geliştirme ve sürdürmeye yardımcı</a:t>
            </a:r>
          </a:p>
          <a:p>
            <a:pPr algn="just"/>
            <a:r>
              <a:rPr lang="tr-TR" dirty="0">
                <a:solidFill>
                  <a:schemeClr val="tx1">
                    <a:lumMod val="65000"/>
                    <a:lumOff val="35000"/>
                  </a:schemeClr>
                </a:solidFill>
              </a:rPr>
              <a:t>Olumlu yaklaşım odaklı</a:t>
            </a:r>
          </a:p>
          <a:p>
            <a:pPr algn="just"/>
            <a:r>
              <a:rPr lang="tr-TR" dirty="0">
                <a:solidFill>
                  <a:schemeClr val="tx1">
                    <a:lumMod val="65000"/>
                    <a:lumOff val="35000"/>
                  </a:schemeClr>
                </a:solidFill>
              </a:rPr>
              <a:t>Ve çözüme yönelik iletişim kurmaktır. </a:t>
            </a:r>
            <a:endParaRPr lang="en-US" dirty="0">
              <a:solidFill>
                <a:schemeClr val="tx1">
                  <a:lumMod val="65000"/>
                  <a:lumOff val="35000"/>
                </a:schemeClr>
              </a:solidFill>
            </a:endParaRPr>
          </a:p>
        </p:txBody>
      </p:sp>
    </p:spTree>
    <p:extLst>
      <p:ext uri="{BB962C8B-B14F-4D97-AF65-F5344CB8AC3E}">
        <p14:creationId xmlns:p14="http://schemas.microsoft.com/office/powerpoint/2010/main" val="7080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r>
              <a:rPr lang="en-GB" b="1" dirty="0" err="1">
                <a:solidFill>
                  <a:schemeClr val="accent6">
                    <a:lumMod val="75000"/>
                  </a:schemeClr>
                </a:solidFill>
              </a:rPr>
              <a:t>Etkili</a:t>
            </a:r>
            <a:r>
              <a:rPr lang="en-GB" b="1" dirty="0">
                <a:solidFill>
                  <a:schemeClr val="accent6">
                    <a:lumMod val="75000"/>
                  </a:schemeClr>
                </a:solidFill>
              </a:rPr>
              <a:t> </a:t>
            </a:r>
            <a:r>
              <a:rPr lang="en-GB" b="1" dirty="0" err="1">
                <a:solidFill>
                  <a:schemeClr val="accent6">
                    <a:lumMod val="75000"/>
                  </a:schemeClr>
                </a:solidFill>
              </a:rPr>
              <a:t>İletişim</a:t>
            </a:r>
            <a:r>
              <a:rPr lang="en-GB" b="1" dirty="0">
                <a:solidFill>
                  <a:schemeClr val="accent6">
                    <a:lumMod val="75000"/>
                  </a:schemeClr>
                </a:solidFill>
              </a:rPr>
              <a:t> – </a:t>
            </a:r>
            <a:r>
              <a:rPr lang="en-GB" b="1" dirty="0" err="1">
                <a:solidFill>
                  <a:schemeClr val="accent6">
                    <a:lumMod val="75000"/>
                  </a:schemeClr>
                </a:solidFill>
              </a:rPr>
              <a:t>Empati</a:t>
            </a:r>
            <a:r>
              <a:rPr lang="en-GB" b="1" dirty="0">
                <a:solidFill>
                  <a:schemeClr val="accent6">
                    <a:lumMod val="75000"/>
                  </a:schemeClr>
                </a:solidFill>
              </a:rPr>
              <a:t> </a:t>
            </a:r>
            <a:r>
              <a:rPr lang="en-GB" b="1" dirty="0" err="1">
                <a:solidFill>
                  <a:schemeClr val="accent6">
                    <a:lumMod val="75000"/>
                  </a:schemeClr>
                </a:solidFill>
              </a:rPr>
              <a:t>Kurmak</a:t>
            </a:r>
            <a:r>
              <a:rPr lang="en-GB" sz="4900" b="1" dirty="0">
                <a:solidFill>
                  <a:srgbClr val="4461A3"/>
                </a:solidFill>
              </a:rPr>
              <a:t/>
            </a:r>
            <a:br>
              <a:rPr lang="en-GB" sz="4900" b="1" dirty="0">
                <a:solidFill>
                  <a:srgbClr val="4461A3"/>
                </a:solidFill>
              </a:rPr>
            </a:br>
            <a:endParaRPr lang="en-GB" sz="4900" b="1" dirty="0">
              <a:solidFill>
                <a:srgbClr val="4461A3"/>
              </a:solidFill>
            </a:endParaRPr>
          </a:p>
        </p:txBody>
      </p:sp>
      <p:sp>
        <p:nvSpPr>
          <p:cNvPr id="4" name="İçerik Yer Tutucusu 2"/>
          <p:cNvSpPr txBox="1">
            <a:spLocks/>
          </p:cNvSpPr>
          <p:nvPr/>
        </p:nvSpPr>
        <p:spPr>
          <a:xfrm>
            <a:off x="5617029" y="1466967"/>
            <a:ext cx="6096000" cy="49069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bir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iletişim</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yöntemidir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geliştirilmesine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yardımcı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olur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çatışmalarını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engelleyebilir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sorunlu</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çözümünü</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sağlamaya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marL="0" lvl="1" indent="457200">
              <a:buFont typeface="Arial" panose="020B0604020202020204" pitchFamily="34" charset="0"/>
              <a:buNone/>
              <a:defRPr sz="2400"/>
            </a:pP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kurma</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yöntemleri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Uygun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anlamlı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sorular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Konuşma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içeriğini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yorumlayın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kendi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kelimelerinizle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karşınızdakiyle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paylaşın</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Duygularınızı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ifade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edin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Picture 2" descr="Empati">
            <a:extLst>
              <a:ext uri="{FF2B5EF4-FFF2-40B4-BE49-F238E27FC236}">
                <a16:creationId xmlns:a16="http://schemas.microsoft.com/office/drawing/2014/main" id="{01FFBC6F-E1A3-4C6B-8C5B-C80FD071F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82" y="2311686"/>
            <a:ext cx="4783959" cy="2687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838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a:extLst>
              <a:ext uri="{FF2B5EF4-FFF2-40B4-BE49-F238E27FC236}">
                <a16:creationId xmlns:a16="http://schemas.microsoft.com/office/drawing/2014/main" id="{C989AE93-969A-4972-BDFF-378405ECFC8A}"/>
              </a:ext>
            </a:extLst>
          </p:cNvPr>
          <p:cNvSpPr>
            <a:spLocks noGrp="1"/>
          </p:cNvSpPr>
          <p:nvPr>
            <p:ph type="title"/>
          </p:nvPr>
        </p:nvSpPr>
        <p:spPr>
          <a:xfrm>
            <a:off x="707571" y="2250525"/>
            <a:ext cx="4312298" cy="2172185"/>
          </a:xfrm>
        </p:spPr>
        <p:txBody>
          <a:bodyPr>
            <a:normAutofit fontScale="90000"/>
          </a:bodyPr>
          <a:lstStyle/>
          <a:p>
            <a:r>
              <a:rPr lang="tr-TR" b="1" dirty="0">
                <a:solidFill>
                  <a:schemeClr val="accent6">
                    <a:lumMod val="75000"/>
                  </a:schemeClr>
                </a:solidFill>
              </a:rPr>
              <a:t>İçerik Hazırlamak ve Etkili Biçimde Konuşmak </a:t>
            </a:r>
            <a:r>
              <a:rPr lang="en-US" b="1" dirty="0">
                <a:solidFill>
                  <a:schemeClr val="bg1"/>
                </a:solidFill>
              </a:rPr>
              <a:t/>
            </a:r>
            <a:br>
              <a:rPr lang="en-US" b="1" dirty="0">
                <a:solidFill>
                  <a:schemeClr val="bg1"/>
                </a:solidFill>
              </a:rPr>
            </a:br>
            <a:endParaRPr lang="en-US" b="1" dirty="0">
              <a:solidFill>
                <a:schemeClr val="bg1"/>
              </a:solidFill>
            </a:endParaRPr>
          </a:p>
        </p:txBody>
      </p:sp>
      <p:graphicFrame>
        <p:nvGraphicFramePr>
          <p:cNvPr id="5" name="İçerik Yer Tutucusu 2">
            <a:extLst>
              <a:ext uri="{FF2B5EF4-FFF2-40B4-BE49-F238E27FC236}">
                <a16:creationId xmlns:a16="http://schemas.microsoft.com/office/drawing/2014/main" id="{86A78718-B354-4A05-A72F-E765F44D3503}"/>
              </a:ext>
            </a:extLst>
          </p:cNvPr>
          <p:cNvGraphicFramePr>
            <a:graphicFrameLocks noGrp="1"/>
          </p:cNvGraphicFramePr>
          <p:nvPr>
            <p:ph idx="1"/>
            <p:extLst>
              <p:ext uri="{D42A27DB-BD31-4B8C-83A1-F6EECF244321}">
                <p14:modId xmlns:p14="http://schemas.microsoft.com/office/powerpoint/2010/main" val="2117460815"/>
              </p:ext>
            </p:extLst>
          </p:nvPr>
        </p:nvGraphicFramePr>
        <p:xfrm>
          <a:off x="5648130" y="288406"/>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508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610306" y="2993158"/>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a:t>
            </a:r>
            <a:r>
              <a:rPr lang="en-GB" dirty="0" smtClean="0"/>
              <a:t>2: </a:t>
            </a:r>
            <a:r>
              <a:rPr lang="en-GB" dirty="0" err="1" smtClean="0"/>
              <a:t>Sıfır</a:t>
            </a:r>
            <a:r>
              <a:rPr lang="en-GB" dirty="0" smtClean="0"/>
              <a:t> </a:t>
            </a:r>
            <a:r>
              <a:rPr lang="en-GB" dirty="0" err="1" smtClean="0"/>
              <a:t>Atık</a:t>
            </a:r>
            <a:r>
              <a:rPr lang="en-GB" dirty="0" smtClean="0"/>
              <a:t> </a:t>
            </a:r>
            <a:r>
              <a:rPr lang="en-GB" dirty="0" err="1" smtClean="0"/>
              <a:t>Eğitimci</a:t>
            </a:r>
            <a:r>
              <a:rPr lang="en-GB" dirty="0" smtClean="0"/>
              <a:t> </a:t>
            </a:r>
            <a:r>
              <a:rPr lang="en-GB" dirty="0" err="1" smtClean="0"/>
              <a:t>Eğitimi</a:t>
            </a:r>
            <a:endParaRPr lang="tr-TR" dirty="0"/>
          </a:p>
        </p:txBody>
      </p:sp>
    </p:spTree>
    <p:extLst>
      <p:ext uri="{BB962C8B-B14F-4D97-AF65-F5344CB8AC3E}">
        <p14:creationId xmlns:p14="http://schemas.microsoft.com/office/powerpoint/2010/main" val="19486332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chemeClr val="accent6">
                    <a:lumMod val="75000"/>
                  </a:schemeClr>
                </a:solidFill>
              </a:rPr>
              <a:t>Ev Sahibi Topluluklar için Etkin Kentsel Atık Yönetimi Faz II: Katılımcı Atık Yönetimi Aracılığı ile Sosyal Uyumun Güçlendirilmesi Projesi</a:t>
            </a:r>
            <a:endParaRPr lang="en-GB" sz="2800" b="1" dirty="0">
              <a:solidFill>
                <a:schemeClr val="accent6">
                  <a:lumMod val="75000"/>
                </a:schemeClr>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3861942934"/>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519754798"/>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Şanlıurfa </a:t>
            </a:r>
            <a:r>
              <a:rPr lang="tr-TR" sz="2800" b="1" dirty="0" err="1">
                <a:solidFill>
                  <a:schemeClr val="accent6">
                    <a:lumMod val="75000"/>
                  </a:schemeClr>
                </a:solidFill>
              </a:rPr>
              <a:t>Haliliye</a:t>
            </a:r>
            <a:r>
              <a:rPr lang="tr-TR" sz="2800" b="1" dirty="0">
                <a:solidFill>
                  <a:schemeClr val="accent6">
                    <a:lumMod val="75000"/>
                  </a:schemeClr>
                </a:solidFill>
              </a:rPr>
              <a:t> ve Kilis’te “Sıfır Atık” Konusunda Farkındalık Oluşturma ve Eğitim/Eğitimci Eğitimi Projesi </a:t>
            </a:r>
            <a:r>
              <a:rPr lang="en-GB" sz="2800" b="1" dirty="0">
                <a:solidFill>
                  <a:schemeClr val="accent6">
                    <a:lumMod val="75000"/>
                  </a:schemeClr>
                </a:solidFill>
              </a:rPr>
              <a:t>(</a:t>
            </a:r>
            <a:r>
              <a:rPr lang="tr-TR" sz="2800" b="1" dirty="0">
                <a:solidFill>
                  <a:schemeClr val="accent6">
                    <a:lumMod val="75000"/>
                  </a:schemeClr>
                </a:solidFill>
              </a:rPr>
              <a:t>UNDP-TUR-RFP(USB)-2020/03</a:t>
            </a:r>
            <a:r>
              <a:rPr lang="en-GB" sz="2800" b="1" dirty="0">
                <a:solidFill>
                  <a:schemeClr val="accent6">
                    <a:lumMod val="75000"/>
                  </a:schemeClr>
                </a:solidFill>
              </a:rPr>
              <a:t>)</a:t>
            </a:r>
            <a:endParaRPr lang="tr-TR" sz="2800" b="1" dirty="0">
              <a:solidFill>
                <a:srgbClr val="4461A3"/>
              </a:solidFill>
            </a:endParaRP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2165350"/>
            <a:ext cx="10515600" cy="3598430"/>
          </a:xfrm>
        </p:spPr>
        <p:txBody>
          <a:bodyPr vert="horz" lIns="91440" tIns="45720" rIns="91440" bIns="45720" rtlCol="0">
            <a:normAutofit/>
          </a:bodyPr>
          <a:lstStyle/>
          <a:p>
            <a:pPr marL="0" indent="0" algn="ctr">
              <a:buNone/>
            </a:pPr>
            <a:endParaRPr lang="en-US" sz="2000" dirty="0" smtClean="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Proje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ilgili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daha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detaylı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bilgi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websitemizi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zirayet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etmeyi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unutmayınız</a:t>
            </a:r>
            <a:r>
              <a:rPr lang="en-US" sz="2000" dirty="0" smtClean="0">
                <a:solidFill>
                  <a:schemeClr val="tx1">
                    <a:lumMod val="65000"/>
                    <a:lumOff val="35000"/>
                  </a:schemeClr>
                </a:solidFill>
              </a:rPr>
              <a:t>:</a:t>
            </a:r>
          </a:p>
          <a:p>
            <a:pPr marL="363538" indent="0" algn="ctr">
              <a:buNone/>
            </a:pPr>
            <a:r>
              <a:rPr lang="en-US" sz="2000" dirty="0" smtClean="0">
                <a:solidFill>
                  <a:schemeClr val="tx1">
                    <a:lumMod val="65000"/>
                    <a:lumOff val="35000"/>
                  </a:schemeClr>
                </a:solidFill>
              </a:rPr>
              <a:t> </a:t>
            </a:r>
            <a:r>
              <a:rPr lang="en-US" sz="2000" dirty="0" smtClean="0">
                <a:solidFill>
                  <a:schemeClr val="tx1">
                    <a:lumMod val="65000"/>
                    <a:lumOff val="35000"/>
                  </a:schemeClr>
                </a:solidFill>
                <a:hlinkClick r:id="rId2"/>
              </a:rPr>
              <a:t>https://katilimciatikyonetimi.com/</a:t>
            </a:r>
            <a:endParaRPr lang="en-US" sz="2000" dirty="0" smtClean="0">
              <a:solidFill>
                <a:schemeClr val="tx1">
                  <a:lumMod val="65000"/>
                  <a:lumOff val="35000"/>
                </a:schemeClr>
              </a:solidFill>
            </a:endParaRPr>
          </a:p>
          <a:p>
            <a:pPr marL="1257300" indent="0" algn="ctr">
              <a:buNone/>
            </a:pPr>
            <a:endParaRPr lang="en-US" sz="2000" dirty="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sunumları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ise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lütfen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portalına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kayıt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olunuz</a:t>
            </a:r>
            <a:r>
              <a:rPr lang="en-US" sz="2000" dirty="0" smtClean="0">
                <a:solidFill>
                  <a:schemeClr val="tx1">
                    <a:lumMod val="65000"/>
                    <a:lumOff val="35000"/>
                  </a:schemeClr>
                </a:solidFill>
              </a:rPr>
              <a:t>:</a:t>
            </a:r>
          </a:p>
          <a:p>
            <a:pPr marL="176213" indent="539750" algn="ctr">
              <a:buNone/>
            </a:pPr>
            <a:r>
              <a:rPr lang="en-US" sz="2000" dirty="0" smtClean="0">
                <a:solidFill>
                  <a:schemeClr val="tx1">
                    <a:lumMod val="65000"/>
                    <a:lumOff val="35000"/>
                  </a:schemeClr>
                </a:solidFill>
                <a:hlinkClick r:id="rId2"/>
              </a:rPr>
              <a:t>https</a:t>
            </a:r>
            <a:r>
              <a:rPr lang="en-US" sz="2000" dirty="0">
                <a:solidFill>
                  <a:schemeClr val="tx1">
                    <a:lumMod val="65000"/>
                    <a:lumOff val="35000"/>
                  </a:schemeClr>
                </a:solidFill>
                <a:hlinkClick r:id="rId2"/>
              </a:rPr>
              <a:t>://katilimciatikyonetimi.com</a:t>
            </a:r>
            <a:r>
              <a:rPr lang="en-US" sz="2000" dirty="0" smtClean="0">
                <a:solidFill>
                  <a:schemeClr val="tx1">
                    <a:lumMod val="65000"/>
                    <a:lumOff val="35000"/>
                  </a:schemeClr>
                </a:solidFill>
                <a:hlinkClick r:id="rId2"/>
              </a:rPr>
              <a:t>/</a:t>
            </a:r>
            <a:endParaRPr lang="en-US" sz="2000" dirty="0" smtClean="0">
              <a:solidFill>
                <a:schemeClr val="tx1">
                  <a:lumMod val="65000"/>
                  <a:lumOff val="35000"/>
                </a:schemeClr>
              </a:solidFill>
            </a:endParaRPr>
          </a:p>
          <a:p>
            <a:pPr marL="0" indent="0" algn="ctr">
              <a:buNone/>
            </a:pPr>
            <a:endParaRPr lang="en-US" sz="2000" dirty="0">
              <a:solidFill>
                <a:schemeClr val="tx1">
                  <a:lumMod val="65000"/>
                  <a:lumOff val="35000"/>
                </a:schemeClr>
              </a:solidFill>
            </a:endParaRPr>
          </a:p>
          <a:p>
            <a:pPr algn="ctr"/>
            <a:endParaRPr lang="en-GB" sz="2000" dirty="0">
              <a:solidFill>
                <a:schemeClr val="tx1">
                  <a:lumMod val="65000"/>
                  <a:lumOff val="35000"/>
                </a:schemeClr>
              </a:solidFill>
            </a:endParaRPr>
          </a:p>
        </p:txBody>
      </p:sp>
    </p:spTree>
    <p:extLst>
      <p:ext uri="{BB962C8B-B14F-4D97-AF65-F5344CB8AC3E}">
        <p14:creationId xmlns:p14="http://schemas.microsoft.com/office/powerpoint/2010/main" val="989297618"/>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1BCD259-DDC5-447F-B7A1-BDA82B2EA899}"/>
              </a:ext>
            </a:extLst>
          </p:cNvPr>
          <p:cNvSpPr>
            <a:spLocks noGrp="1"/>
          </p:cNvSpPr>
          <p:nvPr>
            <p:ph type="title"/>
          </p:nvPr>
        </p:nvSpPr>
        <p:spPr>
          <a:xfrm>
            <a:off x="838200" y="755745"/>
            <a:ext cx="105156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Atık Kavramı</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8349FC9A-54BE-4691-96C0-8AE55EA2B3EF}"/>
              </a:ext>
            </a:extLst>
          </p:cNvPr>
          <p:cNvSpPr>
            <a:spLocks noGrp="1"/>
          </p:cNvSpPr>
          <p:nvPr>
            <p:ph idx="1"/>
          </p:nvPr>
        </p:nvSpPr>
        <p:spPr>
          <a:xfrm>
            <a:off x="501316" y="3088013"/>
            <a:ext cx="5321968" cy="1941554"/>
          </a:xfrm>
        </p:spPr>
        <p:txBody>
          <a:bodyPr>
            <a:normAutofit lnSpcReduction="10000"/>
          </a:bodyPr>
          <a:lstStyle/>
          <a:p>
            <a:pPr marL="0" lvl="0" indent="0" algn="just">
              <a:lnSpc>
                <a:spcPct val="115000"/>
              </a:lnSpc>
              <a:spcAft>
                <a:spcPts val="0"/>
              </a:spcAft>
              <a:buNone/>
            </a:pPr>
            <a:r>
              <a:rPr lang="tr-T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Kullanım sonrası artık ihtiyaç duyulmayan her türlü madde atık olarak tanımlanmaktadır. (Katı, Sıvı, Gaz)</a:t>
            </a:r>
          </a:p>
        </p:txBody>
      </p:sp>
      <p:sp>
        <p:nvSpPr>
          <p:cNvPr id="4" name="İçerik Yer Tutucusu 2">
            <a:extLst>
              <a:ext uri="{FF2B5EF4-FFF2-40B4-BE49-F238E27FC236}">
                <a16:creationId xmlns:a16="http://schemas.microsoft.com/office/drawing/2014/main" id="{1FEDFCAC-F9FC-495F-A170-30BC3C9FD05F}"/>
              </a:ext>
            </a:extLst>
          </p:cNvPr>
          <p:cNvSpPr txBox="1">
            <a:spLocks/>
          </p:cNvSpPr>
          <p:nvPr/>
        </p:nvSpPr>
        <p:spPr>
          <a:xfrm>
            <a:off x="6096000" y="1418527"/>
            <a:ext cx="5533477" cy="1693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buNone/>
            </a:pPr>
            <a:r>
              <a:rPr lang="tr-TR"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tr-TR" sz="29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15000"/>
              </a:lnSpc>
              <a:buNone/>
            </a:pPr>
            <a:endParaRPr lang="tr-TR"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30" name="Picture 6" descr="Waste | UCLA Health Sustainabil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2874" y="2198438"/>
            <a:ext cx="5139727" cy="3429600"/>
          </a:xfrm>
          <a:prstGeom prst="rect">
            <a:avLst/>
          </a:prstGeom>
          <a:noFill/>
          <a:extLst>
            <a:ext uri="{909E8E84-426E-40DD-AFC4-6F175D3DCCD1}">
              <a14:hiddenFill xmlns:a14="http://schemas.microsoft.com/office/drawing/2010/main">
                <a:solidFill>
                  <a:srgbClr val="FFFFFF"/>
                </a:solidFill>
              </a14:hiddenFill>
            </a:ext>
          </a:extLst>
        </p:spPr>
      </p:pic>
      <p:sp>
        <p:nvSpPr>
          <p:cNvPr id="7" name="Metin kutusu 6"/>
          <p:cNvSpPr txBox="1"/>
          <p:nvPr/>
        </p:nvSpPr>
        <p:spPr>
          <a:xfrm>
            <a:off x="425115" y="2198438"/>
            <a:ext cx="5534527" cy="584775"/>
          </a:xfrm>
          <a:prstGeom prst="rect">
            <a:avLst/>
          </a:prstGeom>
          <a:noFill/>
        </p:spPr>
        <p:txBody>
          <a:bodyPr wrap="square" rtlCol="0">
            <a:spAutoFit/>
          </a:bodyPr>
          <a:lstStyle/>
          <a:p>
            <a:pPr algn="ctr"/>
            <a:r>
              <a:rPr lang="tr-TR" sz="32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tr-TR" sz="3200" b="1" dirty="0">
                <a:solidFill>
                  <a:schemeClr val="accent6">
                    <a:lumMod val="75000"/>
                  </a:schemeClr>
                </a:solidFill>
                <a:latin typeface="+mj-lt"/>
                <a:ea typeface="Times New Roman" panose="02020603050405020304" pitchFamily="18" charset="0"/>
                <a:cs typeface="Times New Roman" panose="02020603050405020304" pitchFamily="18" charset="0"/>
              </a:rPr>
              <a:t>Atık Nedir?</a:t>
            </a:r>
            <a:endParaRPr lang="tr-TR" sz="3200" b="1" dirty="0">
              <a:solidFill>
                <a:schemeClr val="accent6">
                  <a:lumMod val="75000"/>
                </a:schemeClr>
              </a:solidFill>
              <a:latin typeface="+mj-lt"/>
            </a:endParaRPr>
          </a:p>
        </p:txBody>
      </p:sp>
    </p:spTree>
    <p:extLst>
      <p:ext uri="{BB962C8B-B14F-4D97-AF65-F5344CB8AC3E}">
        <p14:creationId xmlns:p14="http://schemas.microsoft.com/office/powerpoint/2010/main" val="620329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879202"/>
            <a:ext cx="10515600" cy="1207001"/>
          </a:xfrm>
        </p:spPr>
        <p:txBody>
          <a:bodyPr>
            <a:noAutofit/>
          </a:bodyPr>
          <a:lstStyle/>
          <a:p>
            <a:pPr algn="ctr"/>
            <a:r>
              <a:rPr lang="tr-TR" sz="4000" b="1" dirty="0">
                <a:solidFill>
                  <a:schemeClr val="accent6">
                    <a:lumMod val="75000"/>
                  </a:schemeClr>
                </a:solidFill>
                <a:ea typeface="Times New Roman" panose="02020603050405020304" pitchFamily="18" charset="0"/>
                <a:cs typeface="Times New Roman" panose="02020603050405020304" pitchFamily="18" charset="0"/>
              </a:rPr>
              <a:t>Sıfır Atık Nedir? </a:t>
            </a:r>
            <a:r>
              <a:rPr lang="tr-TR" b="1" dirty="0">
                <a:solidFill>
                  <a:srgbClr val="C00000"/>
                </a:solidFill>
                <a:latin typeface="+mn-lt"/>
                <a:ea typeface="Times New Roman" panose="02020603050405020304" pitchFamily="18" charset="0"/>
                <a:cs typeface="Times New Roman" panose="02020603050405020304" pitchFamily="18" charset="0"/>
              </a:rPr>
              <a:t/>
            </a:r>
            <a:br>
              <a:rPr lang="tr-TR" b="1" dirty="0">
                <a:solidFill>
                  <a:srgbClr val="C00000"/>
                </a:solidFill>
                <a:latin typeface="+mn-lt"/>
                <a:ea typeface="Times New Roman" panose="02020603050405020304" pitchFamily="18" charset="0"/>
                <a:cs typeface="Times New Roman" panose="02020603050405020304" pitchFamily="18" charset="0"/>
              </a:rPr>
            </a:br>
            <a:endParaRPr lang="tr-TR" b="1" dirty="0">
              <a:solidFill>
                <a:srgbClr val="C00000"/>
              </a:solidFill>
              <a:latin typeface="+mn-lt"/>
            </a:endParaRPr>
          </a:p>
        </p:txBody>
      </p:sp>
      <p:pic>
        <p:nvPicPr>
          <p:cNvPr id="4" name="İçerik Yer Tutucusu 3"/>
          <p:cNvPicPr>
            <a:picLocks noGrp="1" noChangeAspect="1"/>
          </p:cNvPicPr>
          <p:nvPr>
            <p:ph idx="1"/>
          </p:nvPr>
        </p:nvPicPr>
        <p:blipFill>
          <a:blip r:embed="rId2"/>
          <a:stretch>
            <a:fillRect/>
          </a:stretch>
        </p:blipFill>
        <p:spPr>
          <a:xfrm>
            <a:off x="5977382" y="1684422"/>
            <a:ext cx="5846337" cy="3885106"/>
          </a:xfrm>
          <a:prstGeom prst="rect">
            <a:avLst/>
          </a:prstGeom>
        </p:spPr>
      </p:pic>
      <p:sp>
        <p:nvSpPr>
          <p:cNvPr id="5" name="Metin kutusu 4"/>
          <p:cNvSpPr txBox="1"/>
          <p:nvPr/>
        </p:nvSpPr>
        <p:spPr>
          <a:xfrm>
            <a:off x="276726" y="1080920"/>
            <a:ext cx="5700656" cy="5487656"/>
          </a:xfrm>
          <a:prstGeom prst="rect">
            <a:avLst/>
          </a:prstGeom>
          <a:noFill/>
        </p:spPr>
        <p:txBody>
          <a:bodyPr wrap="square" rtlCol="0">
            <a:spAutoFit/>
          </a:bodyPr>
          <a:lstStyle/>
          <a:p>
            <a:pPr algn="just">
              <a:lnSpc>
                <a:spcPct val="115000"/>
              </a:lnSpc>
            </a:pPr>
            <a:r>
              <a:rPr lang="tr-TR" sz="2400" b="1" dirty="0">
                <a:solidFill>
                  <a:schemeClr val="accent6">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«Sıfır Atık» </a:t>
            </a:r>
          </a:p>
          <a:p>
            <a:pPr marL="342900" indent="-342900" algn="just">
              <a:lnSpc>
                <a:spcPct val="150000"/>
              </a:lnSpc>
              <a:spcBef>
                <a:spcPts val="600"/>
              </a:spcBef>
              <a:spcAft>
                <a:spcPts val="600"/>
              </a:spcAft>
              <a:buFont typeface="Wingdings" panose="05000000000000000000" pitchFamily="2" charset="2"/>
              <a:buChar char="Ø"/>
            </a:pPr>
            <a:r>
              <a:rPr lang="tr-T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israfın önlenmesini, </a:t>
            </a:r>
          </a:p>
          <a:p>
            <a:pPr marL="342900" indent="-342900" algn="just">
              <a:spcBef>
                <a:spcPts val="600"/>
              </a:spcBef>
              <a:spcAft>
                <a:spcPts val="600"/>
              </a:spcAft>
              <a:buFont typeface="Wingdings" panose="05000000000000000000" pitchFamily="2" charset="2"/>
              <a:buChar char="Ø"/>
            </a:pPr>
            <a:r>
              <a:rPr lang="tr-T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kaynakların daha verimli kullanılmasını, atık oluşum sebeplerinin gözden geçirilerek atık oluşumunun engellenmesi veya minimize edilmesi, </a:t>
            </a:r>
          </a:p>
          <a:p>
            <a:pPr marL="342900" indent="-342900" algn="just">
              <a:spcBef>
                <a:spcPts val="600"/>
              </a:spcBef>
              <a:spcAft>
                <a:spcPts val="600"/>
              </a:spcAft>
              <a:buFont typeface="Wingdings" panose="05000000000000000000" pitchFamily="2" charset="2"/>
              <a:buChar char="Ø"/>
            </a:pPr>
            <a:r>
              <a:rPr lang="tr-T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atığın oluşması durumunda ise kaynağında ayrı toplanması ve geri kazanımının sağlanmasını kapsayan;</a:t>
            </a:r>
            <a:br>
              <a:rPr lang="tr-T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tr-TR"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atık yönetim felsefesi olarak tanımlanan bir hedeftir.</a:t>
            </a:r>
          </a:p>
          <a:p>
            <a:pPr algn="just">
              <a:lnSpc>
                <a:spcPct val="150000"/>
              </a:lnSpc>
              <a:spcBef>
                <a:spcPts val="600"/>
              </a:spcBef>
              <a:spcAft>
                <a:spcPts val="600"/>
              </a:spcAft>
            </a:pPr>
            <a:endParaRPr lang="tr-TR"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7853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C109D5E-2234-4F58-83BB-E1172FA99C43}"/>
              </a:ext>
            </a:extLst>
          </p:cNvPr>
          <p:cNvSpPr>
            <a:spLocks noGrp="1"/>
          </p:cNvSpPr>
          <p:nvPr>
            <p:ph type="title"/>
          </p:nvPr>
        </p:nvSpPr>
        <p:spPr>
          <a:xfrm>
            <a:off x="359108" y="237710"/>
            <a:ext cx="52578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Sıfır atık Felsefesi</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B3060509-9C15-4631-B7E3-6EF0847C77D9}"/>
              </a:ext>
            </a:extLst>
          </p:cNvPr>
          <p:cNvSpPr>
            <a:spLocks noGrp="1"/>
          </p:cNvSpPr>
          <p:nvPr>
            <p:ph idx="1"/>
          </p:nvPr>
        </p:nvSpPr>
        <p:spPr>
          <a:xfrm>
            <a:off x="406651" y="1299749"/>
            <a:ext cx="5488172" cy="4613977"/>
          </a:xfrm>
        </p:spPr>
        <p:txBody>
          <a:bodyPr>
            <a:normAutofit fontScale="70000" lnSpcReduction="20000"/>
          </a:bodyPr>
          <a:lstStyle/>
          <a:p>
            <a:pPr algn="just">
              <a:buFont typeface="Wingdings" panose="05000000000000000000" pitchFamily="2" charset="2"/>
              <a:buChar char="Ø"/>
            </a:pPr>
            <a:r>
              <a:rPr lang="en-US" dirty="0" err="1"/>
              <a:t>Felsefe</a:t>
            </a:r>
            <a:r>
              <a:rPr lang="en-US" dirty="0"/>
              <a:t> </a:t>
            </a:r>
            <a:r>
              <a:rPr lang="en-US" dirty="0" err="1"/>
              <a:t>Sıfır</a:t>
            </a:r>
            <a:r>
              <a:rPr lang="en-US" dirty="0"/>
              <a:t> </a:t>
            </a:r>
            <a:r>
              <a:rPr lang="en-US" dirty="0" err="1"/>
              <a:t>Atık</a:t>
            </a:r>
            <a:r>
              <a:rPr lang="en-US" dirty="0"/>
              <a:t> </a:t>
            </a:r>
            <a:r>
              <a:rPr lang="en-US" dirty="0" err="1"/>
              <a:t>felsefesi</a:t>
            </a:r>
            <a:r>
              <a:rPr lang="tr-TR" dirty="0"/>
              <a:t> basit olarak;</a:t>
            </a:r>
            <a:r>
              <a:rPr lang="en-US" dirty="0"/>
              <a:t> </a:t>
            </a:r>
            <a:r>
              <a:rPr lang="en-US" dirty="0" err="1"/>
              <a:t>sürdürülebilirlik</a:t>
            </a:r>
            <a:r>
              <a:rPr lang="en-US" dirty="0"/>
              <a:t> </a:t>
            </a:r>
            <a:r>
              <a:rPr lang="en-US" dirty="0" err="1"/>
              <a:t>hedeflerimize</a:t>
            </a:r>
            <a:r>
              <a:rPr lang="en-US" dirty="0"/>
              <a:t> </a:t>
            </a:r>
            <a:r>
              <a:rPr lang="en-US" dirty="0" err="1"/>
              <a:t>ulaşmak</a:t>
            </a:r>
            <a:r>
              <a:rPr lang="en-US" dirty="0"/>
              <a:t> </a:t>
            </a:r>
            <a:r>
              <a:rPr lang="en-US" dirty="0" err="1"/>
              <a:t>için</a:t>
            </a:r>
            <a:r>
              <a:rPr lang="en-US" dirty="0"/>
              <a:t> </a:t>
            </a:r>
            <a:r>
              <a:rPr lang="en-US" dirty="0" err="1"/>
              <a:t>geri</a:t>
            </a:r>
            <a:r>
              <a:rPr lang="en-US" dirty="0"/>
              <a:t> </a:t>
            </a:r>
            <a:r>
              <a:rPr lang="en-US" dirty="0" err="1"/>
              <a:t>dönüşümün</a:t>
            </a:r>
            <a:r>
              <a:rPr lang="en-US" dirty="0"/>
              <a:t> </a:t>
            </a:r>
            <a:r>
              <a:rPr lang="en-US" dirty="0" err="1"/>
              <a:t>ötesinde</a:t>
            </a:r>
            <a:r>
              <a:rPr lang="en-US" dirty="0"/>
              <a:t> </a:t>
            </a:r>
            <a:r>
              <a:rPr lang="en-US" dirty="0" err="1"/>
              <a:t>atabileceğimiz</a:t>
            </a:r>
            <a:r>
              <a:rPr lang="en-US" dirty="0"/>
              <a:t> </a:t>
            </a:r>
            <a:r>
              <a:rPr lang="en-US" dirty="0" err="1"/>
              <a:t>adımlar</a:t>
            </a:r>
            <a:r>
              <a:rPr lang="en-US" dirty="0"/>
              <a:t> </a:t>
            </a:r>
            <a:r>
              <a:rPr lang="en-US" dirty="0" err="1"/>
              <a:t>olduğunu</a:t>
            </a:r>
            <a:r>
              <a:rPr lang="en-US" dirty="0"/>
              <a:t> </a:t>
            </a:r>
            <a:r>
              <a:rPr lang="en-US" dirty="0" err="1"/>
              <a:t>hatırlatır</a:t>
            </a:r>
            <a:r>
              <a:rPr lang="en-US" dirty="0"/>
              <a:t>. </a:t>
            </a:r>
            <a:endParaRPr lang="tr-TR" dirty="0"/>
          </a:p>
          <a:p>
            <a:pPr>
              <a:buFont typeface="Wingdings" panose="05000000000000000000" pitchFamily="2" charset="2"/>
              <a:buChar char="Ø"/>
            </a:pPr>
            <a:r>
              <a:rPr lang="tr-TR" dirty="0">
                <a:solidFill>
                  <a:schemeClr val="accent6">
                    <a:lumMod val="75000"/>
                  </a:schemeClr>
                </a:solidFill>
              </a:rPr>
              <a:t>Sıfır Atık </a:t>
            </a:r>
            <a:r>
              <a:rPr lang="tr-TR" dirty="0" err="1">
                <a:solidFill>
                  <a:schemeClr val="accent6">
                    <a:lumMod val="75000"/>
                  </a:schemeClr>
                </a:solidFill>
              </a:rPr>
              <a:t>Felsfesi</a:t>
            </a:r>
            <a:r>
              <a:rPr lang="tr-TR" dirty="0">
                <a:solidFill>
                  <a:schemeClr val="accent6">
                    <a:lumMod val="75000"/>
                  </a:schemeClr>
                </a:solidFill>
              </a:rPr>
              <a:t> </a:t>
            </a:r>
            <a:r>
              <a:rPr lang="en-US" dirty="0" err="1">
                <a:solidFill>
                  <a:schemeClr val="accent6">
                    <a:lumMod val="75000"/>
                  </a:schemeClr>
                </a:solidFill>
              </a:rPr>
              <a:t>teşvik</a:t>
            </a:r>
            <a:r>
              <a:rPr lang="en-US" dirty="0">
                <a:solidFill>
                  <a:schemeClr val="accent6">
                    <a:lumMod val="75000"/>
                  </a:schemeClr>
                </a:solidFill>
              </a:rPr>
              <a:t> </a:t>
            </a:r>
            <a:r>
              <a:rPr lang="en-US" dirty="0" err="1">
                <a:solidFill>
                  <a:schemeClr val="accent6">
                    <a:lumMod val="75000"/>
                  </a:schemeClr>
                </a:solidFill>
              </a:rPr>
              <a:t>eder</a:t>
            </a:r>
            <a:r>
              <a:rPr lang="tr-TR" dirty="0">
                <a:solidFill>
                  <a:schemeClr val="accent6">
                    <a:lumMod val="75000"/>
                  </a:schemeClr>
                </a:solidFill>
              </a:rPr>
              <a:t>;</a:t>
            </a:r>
            <a:r>
              <a:rPr lang="en-US" dirty="0">
                <a:solidFill>
                  <a:schemeClr val="accent6">
                    <a:lumMod val="75000"/>
                  </a:schemeClr>
                </a:solidFill>
              </a:rPr>
              <a:t> </a:t>
            </a:r>
            <a:endParaRPr lang="tr-TR" dirty="0">
              <a:solidFill>
                <a:schemeClr val="accent6">
                  <a:lumMod val="75000"/>
                </a:schemeClr>
              </a:solidFill>
            </a:endParaRPr>
          </a:p>
          <a:p>
            <a:pPr lvl="1">
              <a:buFont typeface="Wingdings" panose="05000000000000000000" pitchFamily="2" charset="2"/>
              <a:buChar char="Ø"/>
            </a:pPr>
            <a:r>
              <a:rPr lang="en-US" dirty="0" err="1"/>
              <a:t>Atıkların</a:t>
            </a:r>
            <a:r>
              <a:rPr lang="en-US" dirty="0"/>
              <a:t> </a:t>
            </a:r>
            <a:r>
              <a:rPr lang="en-US" dirty="0" err="1"/>
              <a:t>en</a:t>
            </a:r>
            <a:r>
              <a:rPr lang="en-US" dirty="0"/>
              <a:t> </a:t>
            </a:r>
            <a:r>
              <a:rPr lang="en-US" dirty="0" err="1"/>
              <a:t>aza</a:t>
            </a:r>
            <a:r>
              <a:rPr lang="en-US" dirty="0"/>
              <a:t> </a:t>
            </a:r>
            <a:r>
              <a:rPr lang="en-US" dirty="0" err="1"/>
              <a:t>indirilmesi</a:t>
            </a:r>
            <a:r>
              <a:rPr lang="en-US" dirty="0"/>
              <a:t> </a:t>
            </a:r>
            <a:endParaRPr lang="tr-TR" dirty="0"/>
          </a:p>
          <a:p>
            <a:pPr lvl="1">
              <a:buFont typeface="Wingdings" panose="05000000000000000000" pitchFamily="2" charset="2"/>
              <a:buChar char="Ø"/>
            </a:pPr>
            <a:r>
              <a:rPr lang="en-US" dirty="0"/>
              <a:t>Geri </a:t>
            </a:r>
            <a:r>
              <a:rPr lang="en-US" dirty="0" err="1"/>
              <a:t>dönüştürülen</a:t>
            </a:r>
            <a:r>
              <a:rPr lang="en-US" dirty="0"/>
              <a:t> </a:t>
            </a:r>
            <a:r>
              <a:rPr lang="en-US" dirty="0" err="1"/>
              <a:t>ürünler</a:t>
            </a:r>
            <a:r>
              <a:rPr lang="en-US" dirty="0"/>
              <a:t> </a:t>
            </a:r>
            <a:endParaRPr lang="tr-TR" dirty="0"/>
          </a:p>
          <a:p>
            <a:pPr lvl="1">
              <a:buFont typeface="Wingdings" panose="05000000000000000000" pitchFamily="2" charset="2"/>
              <a:buChar char="Ø"/>
            </a:pPr>
            <a:r>
              <a:rPr lang="en-US" dirty="0" err="1"/>
              <a:t>Tüketimin</a:t>
            </a:r>
            <a:r>
              <a:rPr lang="en-US" dirty="0"/>
              <a:t> </a:t>
            </a:r>
            <a:r>
              <a:rPr lang="en-US" dirty="0" err="1"/>
              <a:t>azaltılması</a:t>
            </a:r>
            <a:r>
              <a:rPr lang="en-US" dirty="0"/>
              <a:t> </a:t>
            </a:r>
            <a:endParaRPr lang="tr-TR" dirty="0"/>
          </a:p>
          <a:p>
            <a:pPr lvl="1">
              <a:buFont typeface="Wingdings" panose="05000000000000000000" pitchFamily="2" charset="2"/>
              <a:buChar char="Ø"/>
            </a:pPr>
            <a:r>
              <a:rPr lang="en-US" dirty="0" err="1"/>
              <a:t>Yeniden</a:t>
            </a:r>
            <a:r>
              <a:rPr lang="en-US" dirty="0"/>
              <a:t> </a:t>
            </a:r>
            <a:r>
              <a:rPr lang="en-US" dirty="0" err="1"/>
              <a:t>kullanılabilir</a:t>
            </a:r>
            <a:r>
              <a:rPr lang="en-US" dirty="0"/>
              <a:t> </a:t>
            </a:r>
            <a:r>
              <a:rPr lang="en-US" dirty="0" err="1"/>
              <a:t>ürünler</a:t>
            </a:r>
            <a:r>
              <a:rPr lang="en-US" dirty="0"/>
              <a:t> </a:t>
            </a:r>
            <a:r>
              <a:rPr lang="en-US" dirty="0" err="1"/>
              <a:t>yaratmak</a:t>
            </a:r>
            <a:r>
              <a:rPr lang="en-US" dirty="0"/>
              <a:t> </a:t>
            </a:r>
            <a:endParaRPr lang="tr-TR" dirty="0"/>
          </a:p>
          <a:p>
            <a:pPr lvl="1">
              <a:buFont typeface="Wingdings" panose="05000000000000000000" pitchFamily="2" charset="2"/>
              <a:buChar char="Ø"/>
            </a:pPr>
            <a:r>
              <a:rPr lang="en-US" dirty="0" err="1"/>
              <a:t>Yeniden</a:t>
            </a:r>
            <a:r>
              <a:rPr lang="en-US" dirty="0"/>
              <a:t> </a:t>
            </a:r>
            <a:r>
              <a:rPr lang="en-US" dirty="0" err="1"/>
              <a:t>doğaya</a:t>
            </a:r>
            <a:r>
              <a:rPr lang="en-US" dirty="0"/>
              <a:t> </a:t>
            </a:r>
            <a:r>
              <a:rPr lang="en-US" dirty="0" err="1"/>
              <a:t>veya</a:t>
            </a:r>
            <a:r>
              <a:rPr lang="en-US" dirty="0"/>
              <a:t> </a:t>
            </a:r>
            <a:r>
              <a:rPr lang="en-US" dirty="0" err="1"/>
              <a:t>pazara</a:t>
            </a:r>
            <a:r>
              <a:rPr lang="en-US" dirty="0"/>
              <a:t> </a:t>
            </a:r>
            <a:r>
              <a:rPr lang="en-US" dirty="0" err="1"/>
              <a:t>geri</a:t>
            </a:r>
            <a:r>
              <a:rPr lang="en-US" dirty="0"/>
              <a:t> </a:t>
            </a:r>
            <a:r>
              <a:rPr lang="en-US" dirty="0" err="1"/>
              <a:t>dönüştürülebilen</a:t>
            </a:r>
            <a:r>
              <a:rPr lang="en-US" dirty="0"/>
              <a:t> </a:t>
            </a:r>
            <a:r>
              <a:rPr lang="en-US" dirty="0" err="1"/>
              <a:t>ürünler</a:t>
            </a:r>
            <a:r>
              <a:rPr lang="en-US" dirty="0"/>
              <a:t> </a:t>
            </a:r>
            <a:r>
              <a:rPr lang="en-US" dirty="0" err="1"/>
              <a:t>yaratmak</a:t>
            </a:r>
            <a:r>
              <a:rPr lang="en-US" dirty="0"/>
              <a:t> </a:t>
            </a:r>
            <a:endParaRPr lang="tr-TR" dirty="0"/>
          </a:p>
          <a:p>
            <a:pPr lvl="1">
              <a:buFont typeface="Wingdings" panose="05000000000000000000" pitchFamily="2" charset="2"/>
              <a:buChar char="Ø"/>
            </a:pPr>
            <a:r>
              <a:rPr lang="en-US" dirty="0" err="1"/>
              <a:t>Sıfır</a:t>
            </a:r>
            <a:r>
              <a:rPr lang="en-US" dirty="0"/>
              <a:t> </a:t>
            </a:r>
            <a:r>
              <a:rPr lang="en-US" dirty="0" err="1"/>
              <a:t>Atık</a:t>
            </a:r>
            <a:r>
              <a:rPr lang="en-US" dirty="0"/>
              <a:t>, </a:t>
            </a:r>
            <a:r>
              <a:rPr lang="en-US" dirty="0" err="1"/>
              <a:t>doğanın</a:t>
            </a:r>
            <a:r>
              <a:rPr lang="en-US" dirty="0"/>
              <a:t> </a:t>
            </a:r>
            <a:r>
              <a:rPr lang="en-US" dirty="0" err="1"/>
              <a:t>tasarımını</a:t>
            </a:r>
            <a:r>
              <a:rPr lang="en-US" dirty="0"/>
              <a:t> </a:t>
            </a:r>
            <a:r>
              <a:rPr lang="en-US" dirty="0" err="1"/>
              <a:t>kopyalamaya</a:t>
            </a:r>
            <a:r>
              <a:rPr lang="en-US" dirty="0"/>
              <a:t> </a:t>
            </a:r>
            <a:r>
              <a:rPr lang="en-US" dirty="0" err="1"/>
              <a:t>çalışır</a:t>
            </a:r>
            <a:r>
              <a:rPr lang="en-US" dirty="0"/>
              <a:t>.</a:t>
            </a:r>
            <a:endParaRPr lang="tr-TR" dirty="0"/>
          </a:p>
          <a:p>
            <a:pPr lvl="1">
              <a:buFont typeface="Wingdings" panose="05000000000000000000" pitchFamily="2" charset="2"/>
              <a:buChar char="Ø"/>
            </a:pPr>
            <a:r>
              <a:rPr lang="en-US" dirty="0"/>
              <a:t> </a:t>
            </a:r>
            <a:r>
              <a:rPr lang="en-US" dirty="0" err="1"/>
              <a:t>Çevrede</a:t>
            </a:r>
            <a:r>
              <a:rPr lang="en-US" dirty="0"/>
              <a:t> </a:t>
            </a:r>
            <a:r>
              <a:rPr lang="en-US" dirty="0" err="1"/>
              <a:t>yaşam</a:t>
            </a:r>
            <a:r>
              <a:rPr lang="en-US" dirty="0"/>
              <a:t> </a:t>
            </a:r>
            <a:r>
              <a:rPr lang="en-US" dirty="0" err="1"/>
              <a:t>döngüseldir</a:t>
            </a:r>
            <a:r>
              <a:rPr lang="en-US" dirty="0"/>
              <a:t>. </a:t>
            </a:r>
            <a:endParaRPr lang="tr-TR" dirty="0"/>
          </a:p>
          <a:p>
            <a:pPr lvl="1">
              <a:buFont typeface="Wingdings" panose="05000000000000000000" pitchFamily="2" charset="2"/>
              <a:buChar char="Ø"/>
            </a:pPr>
            <a:r>
              <a:rPr lang="en-US" dirty="0" err="1"/>
              <a:t>Doğal</a:t>
            </a:r>
            <a:r>
              <a:rPr lang="en-US" dirty="0"/>
              <a:t> </a:t>
            </a:r>
            <a:r>
              <a:rPr lang="en-US" dirty="0" err="1"/>
              <a:t>ürünler</a:t>
            </a:r>
            <a:r>
              <a:rPr lang="en-US" dirty="0"/>
              <a:t> </a:t>
            </a:r>
            <a:r>
              <a:rPr lang="en-US" dirty="0" err="1"/>
              <a:t>yaratılır</a:t>
            </a:r>
            <a:r>
              <a:rPr lang="en-US" dirty="0"/>
              <a:t>, </a:t>
            </a:r>
            <a:r>
              <a:rPr lang="en-US" dirty="0" err="1"/>
              <a:t>tüketilir</a:t>
            </a:r>
            <a:r>
              <a:rPr lang="en-US" dirty="0"/>
              <a:t> </a:t>
            </a:r>
            <a:r>
              <a:rPr lang="en-US" dirty="0" err="1"/>
              <a:t>ve</a:t>
            </a:r>
            <a:r>
              <a:rPr lang="en-US" dirty="0"/>
              <a:t> </a:t>
            </a:r>
            <a:r>
              <a:rPr lang="en-US" dirty="0" err="1"/>
              <a:t>iade</a:t>
            </a:r>
            <a:r>
              <a:rPr lang="en-US" dirty="0"/>
              <a:t> </a:t>
            </a:r>
            <a:r>
              <a:rPr lang="en-US" dirty="0" err="1"/>
              <a:t>edilir</a:t>
            </a:r>
            <a:r>
              <a:rPr lang="en-US" dirty="0"/>
              <a:t>. </a:t>
            </a:r>
            <a:endParaRPr lang="tr-TR" dirty="0"/>
          </a:p>
          <a:p>
            <a:pPr lvl="1">
              <a:buFont typeface="Wingdings" panose="05000000000000000000" pitchFamily="2" charset="2"/>
              <a:buChar char="Ø"/>
            </a:pPr>
            <a:r>
              <a:rPr lang="en-US" dirty="0" err="1"/>
              <a:t>Bir</a:t>
            </a:r>
            <a:r>
              <a:rPr lang="en-US" dirty="0"/>
              <a:t> </a:t>
            </a:r>
            <a:r>
              <a:rPr lang="en-US" dirty="0" err="1"/>
              <a:t>besin</a:t>
            </a:r>
            <a:r>
              <a:rPr lang="en-US" dirty="0"/>
              <a:t> </a:t>
            </a:r>
            <a:r>
              <a:rPr lang="en-US" dirty="0" err="1"/>
              <a:t>zincirinin</a:t>
            </a:r>
            <a:r>
              <a:rPr lang="en-US" dirty="0"/>
              <a:t> </a:t>
            </a:r>
            <a:r>
              <a:rPr lang="en-US" dirty="0" err="1"/>
              <a:t>nasıl</a:t>
            </a:r>
            <a:r>
              <a:rPr lang="en-US" dirty="0"/>
              <a:t> </a:t>
            </a:r>
            <a:r>
              <a:rPr lang="en-US" dirty="0" err="1"/>
              <a:t>çalıştığını</a:t>
            </a:r>
            <a:r>
              <a:rPr lang="en-US" dirty="0"/>
              <a:t> </a:t>
            </a:r>
            <a:r>
              <a:rPr lang="en-US" dirty="0" err="1"/>
              <a:t>düşünmek</a:t>
            </a:r>
            <a:r>
              <a:rPr lang="en-US" dirty="0"/>
              <a:t> </a:t>
            </a:r>
            <a:r>
              <a:rPr lang="en-US" dirty="0" err="1"/>
              <a:t>faydalı</a:t>
            </a:r>
            <a:r>
              <a:rPr lang="en-US" dirty="0"/>
              <a:t> </a:t>
            </a:r>
            <a:r>
              <a:rPr lang="en-US" dirty="0" err="1"/>
              <a:t>olabilir</a:t>
            </a:r>
            <a:r>
              <a:rPr lang="en-US" dirty="0"/>
              <a:t>. (</a:t>
            </a:r>
            <a:r>
              <a:rPr lang="en-US" dirty="0" err="1"/>
              <a:t>Besin</a:t>
            </a:r>
            <a:r>
              <a:rPr lang="en-US" dirty="0"/>
              <a:t> </a:t>
            </a:r>
            <a:r>
              <a:rPr lang="en-US" dirty="0" err="1"/>
              <a:t>zincirinin</a:t>
            </a:r>
            <a:r>
              <a:rPr lang="en-US" dirty="0"/>
              <a:t> </a:t>
            </a:r>
            <a:r>
              <a:rPr lang="en-US" dirty="0" err="1"/>
              <a:t>resmini</a:t>
            </a:r>
            <a:r>
              <a:rPr lang="en-US" dirty="0"/>
              <a:t> </a:t>
            </a:r>
            <a:r>
              <a:rPr lang="en-US" dirty="0" err="1"/>
              <a:t>ekleyiniz</a:t>
            </a:r>
            <a:r>
              <a:rPr lang="en-US" dirty="0"/>
              <a:t> mi? Bu </a:t>
            </a:r>
            <a:r>
              <a:rPr lang="en-US" dirty="0" err="1"/>
              <a:t>kısmı</a:t>
            </a:r>
            <a:r>
              <a:rPr lang="en-US" dirty="0"/>
              <a:t> </a:t>
            </a:r>
            <a:r>
              <a:rPr lang="en-US" dirty="0" err="1"/>
              <a:t>siliniz</a:t>
            </a:r>
            <a:r>
              <a:rPr lang="en-US" dirty="0"/>
              <a:t> mi?) </a:t>
            </a:r>
            <a:endParaRPr lang="tr-TR" dirty="0"/>
          </a:p>
          <a:p>
            <a:pPr lvl="1">
              <a:buFont typeface="Wingdings" panose="05000000000000000000" pitchFamily="2" charset="2"/>
              <a:buChar char="Ø"/>
            </a:pPr>
            <a:r>
              <a:rPr lang="en-US" dirty="0" err="1"/>
              <a:t>Enerji</a:t>
            </a:r>
            <a:r>
              <a:rPr lang="en-US" dirty="0"/>
              <a:t> </a:t>
            </a:r>
            <a:r>
              <a:rPr lang="en-US" dirty="0" err="1"/>
              <a:t>sürekli</a:t>
            </a:r>
            <a:r>
              <a:rPr lang="en-US" dirty="0"/>
              <a:t> </a:t>
            </a:r>
            <a:r>
              <a:rPr lang="en-US" dirty="0" err="1"/>
              <a:t>olarak</a:t>
            </a:r>
            <a:r>
              <a:rPr lang="en-US" dirty="0"/>
              <a:t> </a:t>
            </a:r>
            <a:r>
              <a:rPr lang="en-US" dirty="0" err="1"/>
              <a:t>üreticiler</a:t>
            </a:r>
            <a:r>
              <a:rPr lang="en-US" dirty="0"/>
              <a:t>, </a:t>
            </a:r>
            <a:r>
              <a:rPr lang="en-US" dirty="0" err="1"/>
              <a:t>tüketiciler</a:t>
            </a:r>
            <a:r>
              <a:rPr lang="en-US" dirty="0"/>
              <a:t> </a:t>
            </a:r>
            <a:r>
              <a:rPr lang="en-US" dirty="0" err="1"/>
              <a:t>ve</a:t>
            </a:r>
            <a:r>
              <a:rPr lang="en-US" dirty="0"/>
              <a:t> </a:t>
            </a:r>
            <a:r>
              <a:rPr lang="en-US" dirty="0" err="1"/>
              <a:t>ayrıştırıcılar</a:t>
            </a:r>
            <a:r>
              <a:rPr lang="en-US" dirty="0"/>
              <a:t> </a:t>
            </a:r>
            <a:r>
              <a:rPr lang="en-US" dirty="0" err="1"/>
              <a:t>arasında</a:t>
            </a:r>
            <a:r>
              <a:rPr lang="en-US" dirty="0"/>
              <a:t> </a:t>
            </a:r>
            <a:r>
              <a:rPr lang="en-US" dirty="0" err="1"/>
              <a:t>aktarılır</a:t>
            </a:r>
            <a:r>
              <a:rPr lang="en-US" dirty="0"/>
              <a:t>. </a:t>
            </a:r>
            <a:endParaRPr lang="tr-TR" dirty="0"/>
          </a:p>
        </p:txBody>
      </p:sp>
      <p:sp>
        <p:nvSpPr>
          <p:cNvPr id="4" name="Başlık 1">
            <a:extLst>
              <a:ext uri="{FF2B5EF4-FFF2-40B4-BE49-F238E27FC236}">
                <a16:creationId xmlns:a16="http://schemas.microsoft.com/office/drawing/2014/main" id="{A6802844-EB19-44E1-B38D-CECA4A9FCE17}"/>
              </a:ext>
            </a:extLst>
          </p:cNvPr>
          <p:cNvSpPr txBox="1">
            <a:spLocks/>
          </p:cNvSpPr>
          <p:nvPr/>
        </p:nvSpPr>
        <p:spPr>
          <a:xfrm>
            <a:off x="6176818" y="429778"/>
            <a:ext cx="52578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dirty="0"/>
          </a:p>
        </p:txBody>
      </p:sp>
      <p:sp>
        <p:nvSpPr>
          <p:cNvPr id="6" name="Başlık 1">
            <a:extLst>
              <a:ext uri="{FF2B5EF4-FFF2-40B4-BE49-F238E27FC236}">
                <a16:creationId xmlns:a16="http://schemas.microsoft.com/office/drawing/2014/main" id="{8FEAED93-17CE-4983-8B7C-0F991E1513E2}"/>
              </a:ext>
            </a:extLst>
          </p:cNvPr>
          <p:cNvSpPr txBox="1">
            <a:spLocks/>
          </p:cNvSpPr>
          <p:nvPr/>
        </p:nvSpPr>
        <p:spPr>
          <a:xfrm>
            <a:off x="6176818" y="406974"/>
            <a:ext cx="52578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C00000"/>
              </a:solidFill>
            </a:endParaRPr>
          </a:p>
        </p:txBody>
      </p:sp>
      <p:sp>
        <p:nvSpPr>
          <p:cNvPr id="7" name="İçerik Yer Tutucusu 2">
            <a:extLst>
              <a:ext uri="{FF2B5EF4-FFF2-40B4-BE49-F238E27FC236}">
                <a16:creationId xmlns:a16="http://schemas.microsoft.com/office/drawing/2014/main" id="{712E6BA0-E64E-41F1-9208-93A50A7B1E36}"/>
              </a:ext>
            </a:extLst>
          </p:cNvPr>
          <p:cNvSpPr txBox="1">
            <a:spLocks/>
          </p:cNvSpPr>
          <p:nvPr/>
        </p:nvSpPr>
        <p:spPr>
          <a:xfrm>
            <a:off x="6241473" y="1778145"/>
            <a:ext cx="519314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pic>
        <p:nvPicPr>
          <p:cNvPr id="9" name="Resim 8"/>
          <p:cNvPicPr>
            <a:picLocks noChangeAspect="1"/>
          </p:cNvPicPr>
          <p:nvPr/>
        </p:nvPicPr>
        <p:blipFill rotWithShape="1">
          <a:blip r:embed="rId2" cstate="print">
            <a:extLst>
              <a:ext uri="{28A0092B-C50C-407E-A947-70E740481C1C}">
                <a14:useLocalDpi xmlns:a14="http://schemas.microsoft.com/office/drawing/2010/main" val="0"/>
              </a:ext>
            </a:extLst>
          </a:blip>
          <a:srcRect l="1915" r="76637" b="44190"/>
          <a:stretch/>
        </p:blipFill>
        <p:spPr>
          <a:xfrm>
            <a:off x="8982990" y="3953814"/>
            <a:ext cx="2086792" cy="1875456"/>
          </a:xfrm>
          <a:prstGeom prst="rect">
            <a:avLst/>
          </a:prstGeom>
        </p:spPr>
      </p:pic>
      <p:pic>
        <p:nvPicPr>
          <p:cNvPr id="10" name="Resim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5464" y="429778"/>
            <a:ext cx="4709972" cy="3400811"/>
          </a:xfrm>
          <a:prstGeom prst="rect">
            <a:avLst/>
          </a:prstGeom>
        </p:spPr>
      </p:pic>
    </p:spTree>
    <p:extLst>
      <p:ext uri="{BB962C8B-B14F-4D97-AF65-F5344CB8AC3E}">
        <p14:creationId xmlns:p14="http://schemas.microsoft.com/office/powerpoint/2010/main" val="2161245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476753" y="688902"/>
            <a:ext cx="10515600" cy="757822"/>
          </a:xfrm>
        </p:spPr>
        <p:txBody>
          <a:bodyPr>
            <a:noAutofit/>
          </a:bodyPr>
          <a:lstStyle/>
          <a:p>
            <a:pPr algn="ctr"/>
            <a:r>
              <a:rPr lang="tr-TR" sz="3200" b="1" dirty="0">
                <a:solidFill>
                  <a:schemeClr val="accent6">
                    <a:lumMod val="75000"/>
                  </a:schemeClr>
                </a:solidFill>
                <a:ea typeface="Times New Roman" panose="02020603050405020304" pitchFamily="18" charset="0"/>
                <a:cs typeface="Calibri" panose="020F0502020204030204" pitchFamily="34" charset="0"/>
              </a:rPr>
              <a:t>Hayatımızın İçindeki Sıfır Atık </a:t>
            </a:r>
            <a:r>
              <a:rPr lang="en-US" b="1" dirty="0">
                <a:solidFill>
                  <a:srgbClr val="C00000"/>
                </a:solidFill>
              </a:rPr>
              <a:t/>
            </a:r>
            <a:br>
              <a:rPr lang="en-US" b="1" dirty="0">
                <a:solidFill>
                  <a:srgbClr val="C00000"/>
                </a:solidFill>
              </a:rPr>
            </a:br>
            <a:endParaRPr lang="tr-TR" dirty="0"/>
          </a:p>
        </p:txBody>
      </p:sp>
      <p:pic>
        <p:nvPicPr>
          <p:cNvPr id="6" name="İçerik Yer Tutucusu 5"/>
          <p:cNvPicPr>
            <a:picLocks noGrp="1" noChangeAspect="1"/>
          </p:cNvPicPr>
          <p:nvPr>
            <p:ph idx="1"/>
          </p:nvPr>
        </p:nvPicPr>
        <p:blipFill>
          <a:blip r:embed="rId3"/>
          <a:stretch>
            <a:fillRect/>
          </a:stretch>
        </p:blipFill>
        <p:spPr>
          <a:xfrm>
            <a:off x="649246" y="1271474"/>
            <a:ext cx="1209333" cy="1667180"/>
          </a:xfrm>
          <a:prstGeom prst="rect">
            <a:avLst/>
          </a:prstGeom>
        </p:spPr>
      </p:pic>
      <p:pic>
        <p:nvPicPr>
          <p:cNvPr id="7" name="Resim 6"/>
          <p:cNvPicPr>
            <a:picLocks noChangeAspect="1"/>
          </p:cNvPicPr>
          <p:nvPr/>
        </p:nvPicPr>
        <p:blipFill rotWithShape="1">
          <a:blip r:embed="rId4"/>
          <a:srcRect l="13949" t="7809" r="57802" b="46820"/>
          <a:stretch/>
        </p:blipFill>
        <p:spPr>
          <a:xfrm>
            <a:off x="2068379" y="1150673"/>
            <a:ext cx="1499546" cy="1885142"/>
          </a:xfrm>
          <a:prstGeom prst="rect">
            <a:avLst/>
          </a:prstGeom>
        </p:spPr>
      </p:pic>
      <p:pic>
        <p:nvPicPr>
          <p:cNvPr id="8" name="Resim 7"/>
          <p:cNvPicPr>
            <a:picLocks noChangeAspect="1"/>
          </p:cNvPicPr>
          <p:nvPr/>
        </p:nvPicPr>
        <p:blipFill rotWithShape="1">
          <a:blip r:embed="rId5"/>
          <a:srcRect l="49706"/>
          <a:stretch/>
        </p:blipFill>
        <p:spPr>
          <a:xfrm>
            <a:off x="885758" y="2961040"/>
            <a:ext cx="658568" cy="744660"/>
          </a:xfrm>
          <a:prstGeom prst="rect">
            <a:avLst/>
          </a:prstGeom>
        </p:spPr>
      </p:pic>
      <p:pic>
        <p:nvPicPr>
          <p:cNvPr id="9" name="Resim 8"/>
          <p:cNvPicPr>
            <a:picLocks noChangeAspect="1"/>
          </p:cNvPicPr>
          <p:nvPr/>
        </p:nvPicPr>
        <p:blipFill rotWithShape="1">
          <a:blip r:embed="rId5"/>
          <a:srcRect r="48655"/>
          <a:stretch/>
        </p:blipFill>
        <p:spPr>
          <a:xfrm>
            <a:off x="2494290" y="2961908"/>
            <a:ext cx="671546" cy="743791"/>
          </a:xfrm>
          <a:prstGeom prst="rect">
            <a:avLst/>
          </a:prstGeom>
        </p:spPr>
      </p:pic>
      <p:pic>
        <p:nvPicPr>
          <p:cNvPr id="3" name="Resim 2"/>
          <p:cNvPicPr>
            <a:picLocks noChangeAspect="1"/>
          </p:cNvPicPr>
          <p:nvPr/>
        </p:nvPicPr>
        <p:blipFill>
          <a:blip r:embed="rId6"/>
          <a:stretch>
            <a:fillRect/>
          </a:stretch>
        </p:blipFill>
        <p:spPr>
          <a:xfrm>
            <a:off x="4266171" y="1275572"/>
            <a:ext cx="1638946" cy="1636328"/>
          </a:xfrm>
          <a:prstGeom prst="rect">
            <a:avLst/>
          </a:prstGeom>
        </p:spPr>
      </p:pic>
      <p:pic>
        <p:nvPicPr>
          <p:cNvPr id="10" name="Resim 9"/>
          <p:cNvPicPr>
            <a:picLocks noChangeAspect="1"/>
          </p:cNvPicPr>
          <p:nvPr/>
        </p:nvPicPr>
        <p:blipFill rotWithShape="1">
          <a:blip r:embed="rId5"/>
          <a:srcRect l="49706"/>
          <a:stretch/>
        </p:blipFill>
        <p:spPr>
          <a:xfrm>
            <a:off x="4807578" y="2959919"/>
            <a:ext cx="554131" cy="626570"/>
          </a:xfrm>
          <a:prstGeom prst="rect">
            <a:avLst/>
          </a:prstGeom>
        </p:spPr>
      </p:pic>
      <p:pic>
        <p:nvPicPr>
          <p:cNvPr id="4" name="Resim 3"/>
          <p:cNvPicPr>
            <a:picLocks noChangeAspect="1"/>
          </p:cNvPicPr>
          <p:nvPr/>
        </p:nvPicPr>
        <p:blipFill>
          <a:blip r:embed="rId7"/>
          <a:stretch>
            <a:fillRect/>
          </a:stretch>
        </p:blipFill>
        <p:spPr>
          <a:xfrm>
            <a:off x="6320467" y="1152709"/>
            <a:ext cx="1816590" cy="1819491"/>
          </a:xfrm>
          <a:prstGeom prst="rect">
            <a:avLst/>
          </a:prstGeom>
        </p:spPr>
      </p:pic>
      <p:pic>
        <p:nvPicPr>
          <p:cNvPr id="11" name="Resim 10"/>
          <p:cNvPicPr>
            <a:picLocks noChangeAspect="1"/>
          </p:cNvPicPr>
          <p:nvPr/>
        </p:nvPicPr>
        <p:blipFill rotWithShape="1">
          <a:blip r:embed="rId5"/>
          <a:srcRect r="48655"/>
          <a:stretch/>
        </p:blipFill>
        <p:spPr>
          <a:xfrm>
            <a:off x="7000026" y="2978113"/>
            <a:ext cx="624564" cy="691755"/>
          </a:xfrm>
          <a:prstGeom prst="rect">
            <a:avLst/>
          </a:prstGeom>
        </p:spPr>
      </p:pic>
      <p:pic>
        <p:nvPicPr>
          <p:cNvPr id="12" name="Resim 11"/>
          <p:cNvPicPr>
            <a:picLocks noChangeAspect="1"/>
          </p:cNvPicPr>
          <p:nvPr/>
        </p:nvPicPr>
        <p:blipFill rotWithShape="1">
          <a:blip r:embed="rId5"/>
          <a:srcRect r="48655"/>
          <a:stretch/>
        </p:blipFill>
        <p:spPr>
          <a:xfrm>
            <a:off x="10792176" y="2910780"/>
            <a:ext cx="593706" cy="657578"/>
          </a:xfrm>
          <a:prstGeom prst="rect">
            <a:avLst/>
          </a:prstGeom>
        </p:spPr>
      </p:pic>
      <p:cxnSp>
        <p:nvCxnSpPr>
          <p:cNvPr id="13" name="Düz Bağlayıcı 12"/>
          <p:cNvCxnSpPr/>
          <p:nvPr/>
        </p:nvCxnSpPr>
        <p:spPr>
          <a:xfrm flipH="1">
            <a:off x="3924153" y="1016000"/>
            <a:ext cx="11637" cy="4796012"/>
          </a:xfrm>
          <a:prstGeom prst="line">
            <a:avLst/>
          </a:prstGeom>
          <a:ln w="28575"/>
        </p:spPr>
        <p:style>
          <a:lnRef idx="3">
            <a:schemeClr val="accent4"/>
          </a:lnRef>
          <a:fillRef idx="0">
            <a:schemeClr val="accent4"/>
          </a:fillRef>
          <a:effectRef idx="2">
            <a:schemeClr val="accent4"/>
          </a:effectRef>
          <a:fontRef idx="minor">
            <a:schemeClr val="tx1"/>
          </a:fontRef>
        </p:style>
      </p:cxnSp>
      <p:cxnSp>
        <p:nvCxnSpPr>
          <p:cNvPr id="14" name="Düz Bağlayıcı 13"/>
          <p:cNvCxnSpPr/>
          <p:nvPr/>
        </p:nvCxnSpPr>
        <p:spPr>
          <a:xfrm>
            <a:off x="8279597" y="1016000"/>
            <a:ext cx="7032" cy="4818331"/>
          </a:xfrm>
          <a:prstGeom prst="line">
            <a:avLst/>
          </a:prstGeom>
          <a:ln w="28575"/>
        </p:spPr>
        <p:style>
          <a:lnRef idx="3">
            <a:schemeClr val="accent4"/>
          </a:lnRef>
          <a:fillRef idx="0">
            <a:schemeClr val="accent4"/>
          </a:fillRef>
          <a:effectRef idx="2">
            <a:schemeClr val="accent4"/>
          </a:effectRef>
          <a:fontRef idx="minor">
            <a:schemeClr val="tx1"/>
          </a:fontRef>
        </p:style>
      </p:cxnSp>
      <p:pic>
        <p:nvPicPr>
          <p:cNvPr id="15" name="Resim 14"/>
          <p:cNvPicPr>
            <a:picLocks noChangeAspect="1"/>
          </p:cNvPicPr>
          <p:nvPr/>
        </p:nvPicPr>
        <p:blipFill>
          <a:blip r:embed="rId8"/>
          <a:stretch>
            <a:fillRect/>
          </a:stretch>
        </p:blipFill>
        <p:spPr>
          <a:xfrm>
            <a:off x="8406856" y="1138654"/>
            <a:ext cx="1659704" cy="1675612"/>
          </a:xfrm>
          <a:prstGeom prst="rect">
            <a:avLst/>
          </a:prstGeom>
        </p:spPr>
      </p:pic>
      <p:pic>
        <p:nvPicPr>
          <p:cNvPr id="17" name="Resim 16"/>
          <p:cNvPicPr>
            <a:picLocks noChangeAspect="1"/>
          </p:cNvPicPr>
          <p:nvPr/>
        </p:nvPicPr>
        <p:blipFill rotWithShape="1">
          <a:blip r:embed="rId5"/>
          <a:srcRect l="49706"/>
          <a:stretch/>
        </p:blipFill>
        <p:spPr>
          <a:xfrm>
            <a:off x="9038171" y="2924455"/>
            <a:ext cx="630459" cy="712876"/>
          </a:xfrm>
          <a:prstGeom prst="rect">
            <a:avLst/>
          </a:prstGeom>
        </p:spPr>
      </p:pic>
      <p:pic>
        <p:nvPicPr>
          <p:cNvPr id="18" name="Resim 17"/>
          <p:cNvPicPr>
            <a:picLocks noChangeAspect="1"/>
          </p:cNvPicPr>
          <p:nvPr/>
        </p:nvPicPr>
        <p:blipFill>
          <a:blip r:embed="rId9"/>
          <a:stretch>
            <a:fillRect/>
          </a:stretch>
        </p:blipFill>
        <p:spPr>
          <a:xfrm>
            <a:off x="10066560" y="1365274"/>
            <a:ext cx="1759489" cy="1333283"/>
          </a:xfrm>
          <a:prstGeom prst="rect">
            <a:avLst/>
          </a:prstGeom>
        </p:spPr>
      </p:pic>
      <p:cxnSp>
        <p:nvCxnSpPr>
          <p:cNvPr id="20" name="Düz Bağlayıcı 19"/>
          <p:cNvCxnSpPr/>
          <p:nvPr/>
        </p:nvCxnSpPr>
        <p:spPr>
          <a:xfrm flipV="1">
            <a:off x="276576" y="3589101"/>
            <a:ext cx="11549473" cy="96312"/>
          </a:xfrm>
          <a:prstGeom prst="line">
            <a:avLst/>
          </a:prstGeom>
          <a:ln w="28575"/>
        </p:spPr>
        <p:style>
          <a:lnRef idx="2">
            <a:schemeClr val="accent4"/>
          </a:lnRef>
          <a:fillRef idx="0">
            <a:schemeClr val="accent4"/>
          </a:fillRef>
          <a:effectRef idx="1">
            <a:schemeClr val="accent4"/>
          </a:effectRef>
          <a:fontRef idx="minor">
            <a:schemeClr val="tx1"/>
          </a:fontRef>
        </p:style>
      </p:cxnSp>
      <p:pic>
        <p:nvPicPr>
          <p:cNvPr id="5" name="Resim 4">
            <a:extLst>
              <a:ext uri="{FF2B5EF4-FFF2-40B4-BE49-F238E27FC236}">
                <a16:creationId xmlns:a16="http://schemas.microsoft.com/office/drawing/2014/main" id="{ACCF146A-4F7F-4AF9-9709-3A6AB88B0EAF}"/>
              </a:ext>
            </a:extLst>
          </p:cNvPr>
          <p:cNvPicPr>
            <a:picLocks noChangeAspect="1"/>
          </p:cNvPicPr>
          <p:nvPr/>
        </p:nvPicPr>
        <p:blipFill>
          <a:blip r:embed="rId10"/>
          <a:stretch>
            <a:fillRect/>
          </a:stretch>
        </p:blipFill>
        <p:spPr>
          <a:xfrm>
            <a:off x="2092819" y="3995635"/>
            <a:ext cx="1708366" cy="1171082"/>
          </a:xfrm>
          <a:prstGeom prst="rect">
            <a:avLst/>
          </a:prstGeom>
        </p:spPr>
      </p:pic>
      <p:pic>
        <p:nvPicPr>
          <p:cNvPr id="19" name="Resim 18">
            <a:extLst>
              <a:ext uri="{FF2B5EF4-FFF2-40B4-BE49-F238E27FC236}">
                <a16:creationId xmlns:a16="http://schemas.microsoft.com/office/drawing/2014/main" id="{32C467F3-26D5-4F11-A39B-8A60CB347C6F}"/>
              </a:ext>
            </a:extLst>
          </p:cNvPr>
          <p:cNvPicPr>
            <a:picLocks noChangeAspect="1"/>
          </p:cNvPicPr>
          <p:nvPr/>
        </p:nvPicPr>
        <p:blipFill rotWithShape="1">
          <a:blip r:embed="rId5"/>
          <a:srcRect l="49706"/>
          <a:stretch/>
        </p:blipFill>
        <p:spPr>
          <a:xfrm>
            <a:off x="951889" y="5126605"/>
            <a:ext cx="606166" cy="685407"/>
          </a:xfrm>
          <a:prstGeom prst="rect">
            <a:avLst/>
          </a:prstGeom>
        </p:spPr>
      </p:pic>
      <p:pic>
        <p:nvPicPr>
          <p:cNvPr id="21" name="Resim 20">
            <a:extLst>
              <a:ext uri="{FF2B5EF4-FFF2-40B4-BE49-F238E27FC236}">
                <a16:creationId xmlns:a16="http://schemas.microsoft.com/office/drawing/2014/main" id="{8511399B-2CA8-4612-A148-49DCFEABB936}"/>
              </a:ext>
            </a:extLst>
          </p:cNvPr>
          <p:cNvPicPr>
            <a:picLocks noChangeAspect="1"/>
          </p:cNvPicPr>
          <p:nvPr/>
        </p:nvPicPr>
        <p:blipFill rotWithShape="1">
          <a:blip r:embed="rId5"/>
          <a:srcRect r="48655"/>
          <a:stretch/>
        </p:blipFill>
        <p:spPr>
          <a:xfrm>
            <a:off x="2630859" y="5088856"/>
            <a:ext cx="652914" cy="723156"/>
          </a:xfrm>
          <a:prstGeom prst="rect">
            <a:avLst/>
          </a:prstGeom>
        </p:spPr>
      </p:pic>
      <p:pic>
        <p:nvPicPr>
          <p:cNvPr id="22" name="Resim 21" descr="nesne, buzdolabı, kadın, adam içeren bir resim&#10;&#10;Açıklama otomatik olarak oluşturuldu">
            <a:extLst>
              <a:ext uri="{FF2B5EF4-FFF2-40B4-BE49-F238E27FC236}">
                <a16:creationId xmlns:a16="http://schemas.microsoft.com/office/drawing/2014/main" id="{2A00C7F7-DEF4-4A16-93AF-9E51D7487E0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87281" y="3768273"/>
            <a:ext cx="1398444" cy="1398444"/>
          </a:xfrm>
          <a:prstGeom prst="rect">
            <a:avLst/>
          </a:prstGeom>
        </p:spPr>
      </p:pic>
      <p:pic>
        <p:nvPicPr>
          <p:cNvPr id="26" name="Resim 25" descr="buzdolabı, yiyecek içeren bir resim&#10;&#10;Açıklama otomatik olarak oluşturuldu">
            <a:extLst>
              <a:ext uri="{FF2B5EF4-FFF2-40B4-BE49-F238E27FC236}">
                <a16:creationId xmlns:a16="http://schemas.microsoft.com/office/drawing/2014/main" id="{3281F3B5-0D15-4A4F-8493-640447DC5D9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18735" y="3817544"/>
            <a:ext cx="1361299" cy="1361299"/>
          </a:xfrm>
          <a:prstGeom prst="rect">
            <a:avLst/>
          </a:prstGeom>
        </p:spPr>
      </p:pic>
      <p:pic>
        <p:nvPicPr>
          <p:cNvPr id="28" name="Resim 27" descr="kutu, tablo içeren bir resim&#10;&#10;Açıklama otomatik olarak oluşturuldu">
            <a:extLst>
              <a:ext uri="{FF2B5EF4-FFF2-40B4-BE49-F238E27FC236}">
                <a16:creationId xmlns:a16="http://schemas.microsoft.com/office/drawing/2014/main" id="{7E317C3B-658A-46D1-BEF0-999CD2F33EF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317635" y="3786655"/>
            <a:ext cx="1580532" cy="1275141"/>
          </a:xfrm>
          <a:prstGeom prst="rect">
            <a:avLst/>
          </a:prstGeom>
        </p:spPr>
      </p:pic>
      <p:pic>
        <p:nvPicPr>
          <p:cNvPr id="29" name="Resim 28">
            <a:extLst>
              <a:ext uri="{FF2B5EF4-FFF2-40B4-BE49-F238E27FC236}">
                <a16:creationId xmlns:a16="http://schemas.microsoft.com/office/drawing/2014/main" id="{7803798D-8286-46EC-B630-D6A6D4E59686}"/>
              </a:ext>
            </a:extLst>
          </p:cNvPr>
          <p:cNvPicPr>
            <a:picLocks noChangeAspect="1"/>
          </p:cNvPicPr>
          <p:nvPr/>
        </p:nvPicPr>
        <p:blipFill rotWithShape="1">
          <a:blip r:embed="rId5"/>
          <a:srcRect l="49706"/>
          <a:stretch/>
        </p:blipFill>
        <p:spPr>
          <a:xfrm>
            <a:off x="4644510" y="5200193"/>
            <a:ext cx="555009" cy="627563"/>
          </a:xfrm>
          <a:prstGeom prst="rect">
            <a:avLst/>
          </a:prstGeom>
        </p:spPr>
      </p:pic>
      <p:pic>
        <p:nvPicPr>
          <p:cNvPr id="31" name="Resim 30">
            <a:extLst>
              <a:ext uri="{FF2B5EF4-FFF2-40B4-BE49-F238E27FC236}">
                <a16:creationId xmlns:a16="http://schemas.microsoft.com/office/drawing/2014/main" id="{EE0B171F-77E3-49B1-99FE-01DECB927956}"/>
              </a:ext>
            </a:extLst>
          </p:cNvPr>
          <p:cNvPicPr>
            <a:picLocks noChangeAspect="1"/>
          </p:cNvPicPr>
          <p:nvPr/>
        </p:nvPicPr>
        <p:blipFill rotWithShape="1">
          <a:blip r:embed="rId5"/>
          <a:srcRect r="48655"/>
          <a:stretch/>
        </p:blipFill>
        <p:spPr>
          <a:xfrm>
            <a:off x="6914734" y="5077341"/>
            <a:ext cx="683818" cy="757384"/>
          </a:xfrm>
          <a:prstGeom prst="rect">
            <a:avLst/>
          </a:prstGeom>
        </p:spPr>
      </p:pic>
      <p:pic>
        <p:nvPicPr>
          <p:cNvPr id="37" name="Resim 36">
            <a:extLst>
              <a:ext uri="{FF2B5EF4-FFF2-40B4-BE49-F238E27FC236}">
                <a16:creationId xmlns:a16="http://schemas.microsoft.com/office/drawing/2014/main" id="{D36A35AE-FC72-40E4-9FDF-05CDB60FC552}"/>
              </a:ext>
            </a:extLst>
          </p:cNvPr>
          <p:cNvPicPr>
            <a:picLocks noChangeAspect="1"/>
          </p:cNvPicPr>
          <p:nvPr/>
        </p:nvPicPr>
        <p:blipFill rotWithShape="1">
          <a:blip r:embed="rId14"/>
          <a:srcRect l="74911" t="3577" r="3859" b="75346"/>
          <a:stretch/>
        </p:blipFill>
        <p:spPr>
          <a:xfrm>
            <a:off x="10118825" y="3760803"/>
            <a:ext cx="1534734" cy="1268091"/>
          </a:xfrm>
          <a:prstGeom prst="rect">
            <a:avLst/>
          </a:prstGeom>
        </p:spPr>
      </p:pic>
      <p:pic>
        <p:nvPicPr>
          <p:cNvPr id="38" name="Resim 37">
            <a:extLst>
              <a:ext uri="{FF2B5EF4-FFF2-40B4-BE49-F238E27FC236}">
                <a16:creationId xmlns:a16="http://schemas.microsoft.com/office/drawing/2014/main" id="{DA4C44E4-6EB8-4422-9204-E206F22F2BEE}"/>
              </a:ext>
            </a:extLst>
          </p:cNvPr>
          <p:cNvPicPr>
            <a:picLocks noChangeAspect="1"/>
          </p:cNvPicPr>
          <p:nvPr/>
        </p:nvPicPr>
        <p:blipFill rotWithShape="1">
          <a:blip r:embed="rId15"/>
          <a:srcRect l="7410" t="14196" r="8794" b="14196"/>
          <a:stretch/>
        </p:blipFill>
        <p:spPr>
          <a:xfrm>
            <a:off x="8600758" y="3830415"/>
            <a:ext cx="1465801" cy="1252610"/>
          </a:xfrm>
          <a:prstGeom prst="rect">
            <a:avLst/>
          </a:prstGeom>
        </p:spPr>
      </p:pic>
      <p:pic>
        <p:nvPicPr>
          <p:cNvPr id="39" name="Resim 38">
            <a:extLst>
              <a:ext uri="{FF2B5EF4-FFF2-40B4-BE49-F238E27FC236}">
                <a16:creationId xmlns:a16="http://schemas.microsoft.com/office/drawing/2014/main" id="{A615C603-E3FB-4207-ADCE-8D421CAA34D7}"/>
              </a:ext>
            </a:extLst>
          </p:cNvPr>
          <p:cNvPicPr>
            <a:picLocks noChangeAspect="1"/>
          </p:cNvPicPr>
          <p:nvPr/>
        </p:nvPicPr>
        <p:blipFill rotWithShape="1">
          <a:blip r:embed="rId5"/>
          <a:srcRect l="49706"/>
          <a:stretch/>
        </p:blipFill>
        <p:spPr>
          <a:xfrm>
            <a:off x="9038171" y="5103083"/>
            <a:ext cx="664604" cy="751485"/>
          </a:xfrm>
          <a:prstGeom prst="rect">
            <a:avLst/>
          </a:prstGeom>
        </p:spPr>
      </p:pic>
      <p:pic>
        <p:nvPicPr>
          <p:cNvPr id="40" name="Resim 39">
            <a:extLst>
              <a:ext uri="{FF2B5EF4-FFF2-40B4-BE49-F238E27FC236}">
                <a16:creationId xmlns:a16="http://schemas.microsoft.com/office/drawing/2014/main" id="{65749106-0F06-4349-9936-DF21C17E85E8}"/>
              </a:ext>
            </a:extLst>
          </p:cNvPr>
          <p:cNvPicPr>
            <a:picLocks noChangeAspect="1"/>
          </p:cNvPicPr>
          <p:nvPr/>
        </p:nvPicPr>
        <p:blipFill rotWithShape="1">
          <a:blip r:embed="rId5"/>
          <a:srcRect r="48655"/>
          <a:stretch/>
        </p:blipFill>
        <p:spPr>
          <a:xfrm>
            <a:off x="10689845" y="5104285"/>
            <a:ext cx="659135" cy="730046"/>
          </a:xfrm>
          <a:prstGeom prst="rect">
            <a:avLst/>
          </a:prstGeom>
        </p:spPr>
      </p:pic>
    </p:spTree>
    <p:extLst>
      <p:ext uri="{BB962C8B-B14F-4D97-AF65-F5344CB8AC3E}">
        <p14:creationId xmlns:p14="http://schemas.microsoft.com/office/powerpoint/2010/main" val="1077545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çerik Yer Tutucusu 3"/>
          <p:cNvPicPr>
            <a:picLocks noChangeAspect="1"/>
          </p:cNvPicPr>
          <p:nvPr/>
        </p:nvPicPr>
        <p:blipFill rotWithShape="1">
          <a:blip r:embed="rId2"/>
          <a:srcRect l="30616" r="34945" b="58168"/>
          <a:stretch/>
        </p:blipFill>
        <p:spPr>
          <a:xfrm>
            <a:off x="5962613" y="2225031"/>
            <a:ext cx="2527411" cy="2300074"/>
          </a:xfrm>
          <a:prstGeom prst="rect">
            <a:avLst/>
          </a:prstGeom>
        </p:spPr>
      </p:pic>
      <p:sp>
        <p:nvSpPr>
          <p:cNvPr id="2" name="Başlık 1">
            <a:extLst>
              <a:ext uri="{FF2B5EF4-FFF2-40B4-BE49-F238E27FC236}">
                <a16:creationId xmlns:a16="http://schemas.microsoft.com/office/drawing/2014/main" id="{2FC0851D-4894-4FE8-9B15-7B60D3063B99}"/>
              </a:ext>
            </a:extLst>
          </p:cNvPr>
          <p:cNvSpPr>
            <a:spLocks noGrp="1"/>
          </p:cNvSpPr>
          <p:nvPr>
            <p:ph type="title"/>
          </p:nvPr>
        </p:nvSpPr>
        <p:spPr>
          <a:xfrm>
            <a:off x="838200" y="899468"/>
            <a:ext cx="10515600" cy="1325563"/>
          </a:xfrm>
        </p:spPr>
        <p:txBody>
          <a:bodyPr>
            <a:noAutofit/>
          </a:bodyPr>
          <a:lstStyle/>
          <a:p>
            <a:pPr algn="ctr"/>
            <a:r>
              <a:rPr lang="tr-TR" sz="3600" b="1" dirty="0">
                <a:solidFill>
                  <a:schemeClr val="accent6">
                    <a:lumMod val="75000"/>
                  </a:schemeClr>
                </a:solidFill>
                <a:ea typeface="Times New Roman" panose="02020603050405020304" pitchFamily="18" charset="0"/>
                <a:cs typeface="Calibri" panose="020F0502020204030204" pitchFamily="34" charset="0"/>
              </a:rPr>
              <a:t>Atıklar ve Çevre</a:t>
            </a:r>
            <a:br>
              <a:rPr lang="tr-TR" sz="3600" b="1" dirty="0">
                <a:solidFill>
                  <a:schemeClr val="accent6">
                    <a:lumMod val="75000"/>
                  </a:schemeClr>
                </a:solidFill>
                <a:ea typeface="Times New Roman" panose="02020603050405020304" pitchFamily="18" charset="0"/>
                <a:cs typeface="Calibri" panose="020F0502020204030204" pitchFamily="34" charset="0"/>
              </a:rPr>
            </a:br>
            <a:r>
              <a:rPr lang="tr-TR" sz="3600" dirty="0">
                <a:solidFill>
                  <a:schemeClr val="accent6">
                    <a:lumMod val="75000"/>
                  </a:schemeClr>
                </a:solidFill>
                <a:ea typeface="Times New Roman" panose="02020603050405020304" pitchFamily="18" charset="0"/>
                <a:cs typeface="Calibri" panose="020F0502020204030204" pitchFamily="34" charset="0"/>
              </a:rPr>
              <a:t>(Atıkların çevreye (hava, su ve toprak) verdiği etkiler, tahribatlar)</a:t>
            </a:r>
            <a:endParaRPr lang="en-US" sz="3600" b="1" dirty="0">
              <a:solidFill>
                <a:schemeClr val="accent6">
                  <a:lumMod val="75000"/>
                </a:schemeClr>
              </a:solidFill>
            </a:endParaRPr>
          </a:p>
        </p:txBody>
      </p:sp>
      <p:pic>
        <p:nvPicPr>
          <p:cNvPr id="8" name="İçerik Yer Tutucusu 3"/>
          <p:cNvPicPr>
            <a:picLocks noChangeAspect="1"/>
          </p:cNvPicPr>
          <p:nvPr/>
        </p:nvPicPr>
        <p:blipFill rotWithShape="1">
          <a:blip r:embed="rId2"/>
          <a:srcRect l="65378" b="58168"/>
          <a:stretch/>
        </p:blipFill>
        <p:spPr>
          <a:xfrm>
            <a:off x="1536098" y="3852476"/>
            <a:ext cx="2160044" cy="1955296"/>
          </a:xfrm>
          <a:prstGeom prst="rect">
            <a:avLst/>
          </a:prstGeom>
        </p:spPr>
      </p:pic>
      <p:pic>
        <p:nvPicPr>
          <p:cNvPr id="10" name="İçerik Yer Tutucusu 3"/>
          <p:cNvPicPr>
            <a:picLocks noChangeAspect="1"/>
          </p:cNvPicPr>
          <p:nvPr/>
        </p:nvPicPr>
        <p:blipFill rotWithShape="1">
          <a:blip r:embed="rId2"/>
          <a:srcRect l="34795" t="47500" r="35739" b="8694"/>
          <a:stretch/>
        </p:blipFill>
        <p:spPr>
          <a:xfrm>
            <a:off x="2616120" y="2009469"/>
            <a:ext cx="1873345" cy="2086567"/>
          </a:xfrm>
          <a:prstGeom prst="rect">
            <a:avLst/>
          </a:prstGeom>
        </p:spPr>
      </p:pic>
      <p:pic>
        <p:nvPicPr>
          <p:cNvPr id="11" name="İçerik Yer Tutucusu 3"/>
          <p:cNvPicPr>
            <a:picLocks noChangeAspect="1"/>
          </p:cNvPicPr>
          <p:nvPr/>
        </p:nvPicPr>
        <p:blipFill rotWithShape="1">
          <a:blip r:embed="rId2"/>
          <a:srcRect l="63878" t="62069" b="9751"/>
          <a:stretch/>
        </p:blipFill>
        <p:spPr>
          <a:xfrm>
            <a:off x="8347390" y="4327718"/>
            <a:ext cx="2445153" cy="1429111"/>
          </a:xfrm>
          <a:prstGeom prst="rect">
            <a:avLst/>
          </a:prstGeom>
        </p:spPr>
      </p:pic>
      <p:pic>
        <p:nvPicPr>
          <p:cNvPr id="13" name="İçerik Yer Tutucusu 3"/>
          <p:cNvPicPr>
            <a:picLocks noChangeAspect="1"/>
          </p:cNvPicPr>
          <p:nvPr/>
        </p:nvPicPr>
        <p:blipFill rotWithShape="1">
          <a:blip r:embed="rId2"/>
          <a:srcRect r="68266" b="60271"/>
          <a:stretch/>
        </p:blipFill>
        <p:spPr>
          <a:xfrm>
            <a:off x="8944708" y="2040265"/>
            <a:ext cx="2501037" cy="2345841"/>
          </a:xfrm>
          <a:prstGeom prst="rect">
            <a:avLst/>
          </a:prstGeom>
        </p:spPr>
      </p:pic>
      <p:sp>
        <p:nvSpPr>
          <p:cNvPr id="15" name="Aşağı Bükülü Ok 14"/>
          <p:cNvSpPr/>
          <p:nvPr/>
        </p:nvSpPr>
        <p:spPr>
          <a:xfrm>
            <a:off x="7864765" y="1838377"/>
            <a:ext cx="1678828" cy="710419"/>
          </a:xfrm>
          <a:prstGeom prst="curved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pic>
        <p:nvPicPr>
          <p:cNvPr id="9" name="İçerik Yer Tutucusu 3"/>
          <p:cNvPicPr>
            <a:picLocks noChangeAspect="1"/>
          </p:cNvPicPr>
          <p:nvPr/>
        </p:nvPicPr>
        <p:blipFill rotWithShape="1">
          <a:blip r:embed="rId2"/>
          <a:srcRect t="46805" r="65262" b="8769"/>
          <a:stretch/>
        </p:blipFill>
        <p:spPr>
          <a:xfrm>
            <a:off x="414799" y="2090551"/>
            <a:ext cx="1919595" cy="1839288"/>
          </a:xfrm>
          <a:prstGeom prst="rect">
            <a:avLst/>
          </a:prstGeom>
        </p:spPr>
      </p:pic>
    </p:spTree>
    <p:extLst>
      <p:ext uri="{BB962C8B-B14F-4D97-AF65-F5344CB8AC3E}">
        <p14:creationId xmlns:p14="http://schemas.microsoft.com/office/powerpoint/2010/main" val="38612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heel(1)">
                                      <p:cBhvr>
                                        <p:cTn id="28" dur="2000"/>
                                        <p:tgtEl>
                                          <p:spTgt spid="15"/>
                                        </p:tgtEl>
                                      </p:cBhvr>
                                    </p:animEffect>
                                  </p:childTnLst>
                                </p:cTn>
                              </p:par>
                              <p:par>
                                <p:cTn id="29" presetID="21" presetClass="entr" presetSubtype="1"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1)">
                                      <p:cBhvr>
                                        <p:cTn id="31" dur="20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545C23C-3834-45E6-B0D0-078ABF846D22}"/>
              </a:ext>
            </a:extLst>
          </p:cNvPr>
          <p:cNvSpPr>
            <a:spLocks noGrp="1"/>
          </p:cNvSpPr>
          <p:nvPr>
            <p:ph type="title"/>
          </p:nvPr>
        </p:nvSpPr>
        <p:spPr>
          <a:xfrm>
            <a:off x="353291" y="489535"/>
            <a:ext cx="105156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Entegre Atık Yönetimi </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086081CD-26B8-4B2B-AFEE-B96D053E5A50}"/>
              </a:ext>
            </a:extLst>
          </p:cNvPr>
          <p:cNvSpPr>
            <a:spLocks noGrp="1"/>
          </p:cNvSpPr>
          <p:nvPr>
            <p:ph idx="1"/>
          </p:nvPr>
        </p:nvSpPr>
        <p:spPr>
          <a:xfrm>
            <a:off x="7152905" y="1449553"/>
            <a:ext cx="3965509" cy="4351338"/>
          </a:xfrm>
        </p:spPr>
        <p:txBody>
          <a:bodyPr>
            <a:normAutofit fontScale="92500"/>
          </a:bodyPr>
          <a:lstStyle/>
          <a:p>
            <a:pPr marL="0" indent="0">
              <a:buNone/>
            </a:pPr>
            <a:r>
              <a:rPr lang="tr-TR" sz="3200" dirty="0">
                <a:latin typeface="Times New Roman" panose="02020603050405020304" pitchFamily="18" charset="0"/>
                <a:cs typeface="Times New Roman" panose="02020603050405020304" pitchFamily="18" charset="0"/>
              </a:rPr>
              <a:t>B</a:t>
            </a:r>
            <a:r>
              <a:rPr lang="en-US" sz="3200" dirty="0" err="1">
                <a:latin typeface="Times New Roman" panose="02020603050405020304" pitchFamily="18" charset="0"/>
                <a:cs typeface="Times New Roman" panose="02020603050405020304" pitchFamily="18" charset="0"/>
              </a:rPr>
              <a:t>elirli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bölge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için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çevresel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sürdürülebilirliği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ekonomik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olarak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karşılanabilirliği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sosyal</a:t>
            </a:r>
            <a:r>
              <a:rPr lang="en-US" sz="3200" dirty="0">
                <a:latin typeface="Times New Roman" panose="02020603050405020304" pitchFamily="18" charset="0"/>
                <a:cs typeface="Times New Roman" panose="02020603050405020304" pitchFamily="18" charset="0"/>
              </a:rPr>
              <a:t> </a:t>
            </a:r>
            <a:r>
              <a:rPr lang="tr-TR" sz="3200" dirty="0">
                <a:latin typeface="Times New Roman" panose="02020603050405020304" pitchFamily="18" charset="0"/>
                <a:cs typeface="Times New Roman" panose="02020603050405020304" pitchFamily="18" charset="0"/>
              </a:rPr>
              <a:t>katılım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sağlamayı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amaçlayan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kapsamlı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atık</a:t>
            </a:r>
            <a:r>
              <a:rPr lang="en-US" sz="3200" dirty="0">
                <a:latin typeface="Times New Roman" panose="02020603050405020304" pitchFamily="18" charset="0"/>
                <a:cs typeface="Times New Roman" panose="02020603050405020304" pitchFamily="18" charset="0"/>
              </a:rPr>
              <a:t> </a:t>
            </a:r>
            <a:r>
              <a:rPr lang="tr-TR" sz="3200" dirty="0">
                <a:latin typeface="Times New Roman" panose="02020603050405020304" pitchFamily="18" charset="0"/>
                <a:cs typeface="Times New Roman" panose="02020603050405020304" pitchFamily="18" charset="0"/>
              </a:rPr>
              <a:t>toplama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arıtma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geri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kazanım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ve</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bertaraf</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yöntemidir</a:t>
            </a:r>
            <a:r>
              <a:rPr lang="en-US" sz="3200" dirty="0">
                <a:latin typeface="Times New Roman" panose="02020603050405020304" pitchFamily="18" charset="0"/>
                <a:cs typeface="Times New Roman" panose="02020603050405020304" pitchFamily="18" charset="0"/>
              </a:rPr>
              <a:t>.</a:t>
            </a:r>
          </a:p>
        </p:txBody>
      </p:sp>
      <p:graphicFrame>
        <p:nvGraphicFramePr>
          <p:cNvPr id="22" name="Diyagram 21">
            <a:extLst>
              <a:ext uri="{FF2B5EF4-FFF2-40B4-BE49-F238E27FC236}">
                <a16:creationId xmlns:a16="http://schemas.microsoft.com/office/drawing/2014/main" id="{1C5AD19A-DEF9-4568-8E18-D459DFF90D2F}"/>
              </a:ext>
            </a:extLst>
          </p:cNvPr>
          <p:cNvGraphicFramePr/>
          <p:nvPr>
            <p:extLst>
              <p:ext uri="{D42A27DB-BD31-4B8C-83A1-F6EECF244321}">
                <p14:modId xmlns:p14="http://schemas.microsoft.com/office/powerpoint/2010/main" val="86351081"/>
              </p:ext>
            </p:extLst>
          </p:nvPr>
        </p:nvGraphicFramePr>
        <p:xfrm>
          <a:off x="0" y="1138614"/>
          <a:ext cx="5691673" cy="4973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55030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7AD0286-2BFA-4427-970C-FEFB5118FBE6}"/>
              </a:ext>
            </a:extLst>
          </p:cNvPr>
          <p:cNvSpPr>
            <a:spLocks noGrp="1"/>
          </p:cNvSpPr>
          <p:nvPr>
            <p:ph type="title"/>
          </p:nvPr>
        </p:nvSpPr>
        <p:spPr>
          <a:xfrm>
            <a:off x="1333682" y="365125"/>
            <a:ext cx="105156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Atıksu ve enerji ile hammadde yönetimi </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731992C7-C1BD-4B8C-89DC-5FFA03A43228}"/>
              </a:ext>
            </a:extLst>
          </p:cNvPr>
          <p:cNvSpPr>
            <a:spLocks noGrp="1"/>
          </p:cNvSpPr>
          <p:nvPr>
            <p:ph idx="1"/>
          </p:nvPr>
        </p:nvSpPr>
        <p:spPr>
          <a:xfrm>
            <a:off x="715186" y="1676745"/>
            <a:ext cx="2874440" cy="708219"/>
          </a:xfrm>
        </p:spPr>
        <p:txBody>
          <a:bodyPr/>
          <a:lstStyle/>
          <a:p>
            <a:pPr marL="0" indent="0">
              <a:buNone/>
            </a:pPr>
            <a:r>
              <a:rPr lang="tr-TR" dirty="0"/>
              <a:t>Enerji verimliliği</a:t>
            </a:r>
          </a:p>
        </p:txBody>
      </p:sp>
      <p:sp>
        <p:nvSpPr>
          <p:cNvPr id="4" name="İçerik Yer Tutucusu 2">
            <a:extLst>
              <a:ext uri="{FF2B5EF4-FFF2-40B4-BE49-F238E27FC236}">
                <a16:creationId xmlns:a16="http://schemas.microsoft.com/office/drawing/2014/main" id="{ECC466B4-CA80-4631-84E7-DDCFDE32522E}"/>
              </a:ext>
            </a:extLst>
          </p:cNvPr>
          <p:cNvSpPr txBox="1">
            <a:spLocks/>
          </p:cNvSpPr>
          <p:nvPr/>
        </p:nvSpPr>
        <p:spPr>
          <a:xfrm>
            <a:off x="4799920" y="1659361"/>
            <a:ext cx="2478328" cy="708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tr-TR" dirty="0"/>
              <a:t>Temiz üretim</a:t>
            </a:r>
          </a:p>
        </p:txBody>
      </p:sp>
      <p:sp>
        <p:nvSpPr>
          <p:cNvPr id="5" name="İçerik Yer Tutucusu 2">
            <a:extLst>
              <a:ext uri="{FF2B5EF4-FFF2-40B4-BE49-F238E27FC236}">
                <a16:creationId xmlns:a16="http://schemas.microsoft.com/office/drawing/2014/main" id="{5FC6E03A-C44A-47EF-91B0-92B24FFF4A7A}"/>
              </a:ext>
            </a:extLst>
          </p:cNvPr>
          <p:cNvSpPr txBox="1">
            <a:spLocks/>
          </p:cNvSpPr>
          <p:nvPr/>
        </p:nvSpPr>
        <p:spPr>
          <a:xfrm>
            <a:off x="8342802" y="1636864"/>
            <a:ext cx="3648269" cy="78798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tr-TR" dirty="0" err="1"/>
              <a:t>Atıksuların</a:t>
            </a:r>
            <a:r>
              <a:rPr lang="tr-TR" dirty="0"/>
              <a:t> yeniden kullanılması</a:t>
            </a:r>
            <a:endParaRPr lang="en-US" dirty="0"/>
          </a:p>
        </p:txBody>
      </p:sp>
      <p:pic>
        <p:nvPicPr>
          <p:cNvPr id="7" name="Resim 6">
            <a:extLst>
              <a:ext uri="{FF2B5EF4-FFF2-40B4-BE49-F238E27FC236}">
                <a16:creationId xmlns:a16="http://schemas.microsoft.com/office/drawing/2014/main" id="{A9D90FE6-5120-446D-B2B4-7A8A95B8DA0F}"/>
              </a:ext>
            </a:extLst>
          </p:cNvPr>
          <p:cNvPicPr>
            <a:picLocks noChangeAspect="1"/>
          </p:cNvPicPr>
          <p:nvPr/>
        </p:nvPicPr>
        <p:blipFill>
          <a:blip r:embed="rId2"/>
          <a:stretch>
            <a:fillRect/>
          </a:stretch>
        </p:blipFill>
        <p:spPr>
          <a:xfrm>
            <a:off x="477322" y="2227956"/>
            <a:ext cx="3309065" cy="2712664"/>
          </a:xfrm>
          <a:prstGeom prst="rect">
            <a:avLst/>
          </a:prstGeom>
        </p:spPr>
      </p:pic>
      <p:grpSp>
        <p:nvGrpSpPr>
          <p:cNvPr id="32" name="Group 31"/>
          <p:cNvGrpSpPr/>
          <p:nvPr/>
        </p:nvGrpSpPr>
        <p:grpSpPr>
          <a:xfrm>
            <a:off x="3929973" y="2272632"/>
            <a:ext cx="3608190" cy="3408959"/>
            <a:chOff x="3929972" y="2272632"/>
            <a:chExt cx="3977531" cy="3809777"/>
          </a:xfrm>
        </p:grpSpPr>
        <p:grpSp>
          <p:nvGrpSpPr>
            <p:cNvPr id="8" name="Grup 7">
              <a:extLst>
                <a:ext uri="{FF2B5EF4-FFF2-40B4-BE49-F238E27FC236}">
                  <a16:creationId xmlns:a16="http://schemas.microsoft.com/office/drawing/2014/main" id="{D9EF48A6-5E80-49F5-9CB2-867F55A7672B}"/>
                </a:ext>
              </a:extLst>
            </p:cNvPr>
            <p:cNvGrpSpPr/>
            <p:nvPr/>
          </p:nvGrpSpPr>
          <p:grpSpPr>
            <a:xfrm>
              <a:off x="3929972" y="2435428"/>
              <a:ext cx="3185921" cy="2472892"/>
              <a:chOff x="705556" y="782572"/>
              <a:chExt cx="6616791" cy="5227966"/>
            </a:xfrm>
          </p:grpSpPr>
          <p:pic>
            <p:nvPicPr>
              <p:cNvPr id="9" name="Resim 8">
                <a:extLst>
                  <a:ext uri="{FF2B5EF4-FFF2-40B4-BE49-F238E27FC236}">
                    <a16:creationId xmlns:a16="http://schemas.microsoft.com/office/drawing/2014/main" id="{E2D118EC-A1D0-4728-88BA-AC2563D0E7FA}"/>
                  </a:ext>
                </a:extLst>
              </p:cNvPr>
              <p:cNvPicPr>
                <a:picLocks noChangeAspect="1"/>
              </p:cNvPicPr>
              <p:nvPr/>
            </p:nvPicPr>
            <p:blipFill>
              <a:blip r:embed="rId3"/>
              <a:stretch>
                <a:fillRect/>
              </a:stretch>
            </p:blipFill>
            <p:spPr>
              <a:xfrm rot="10434877">
                <a:off x="3724284" y="2068515"/>
                <a:ext cx="3598063" cy="3942023"/>
              </a:xfrm>
              <a:prstGeom prst="rect">
                <a:avLst/>
              </a:prstGeom>
            </p:spPr>
          </p:pic>
          <p:pic>
            <p:nvPicPr>
              <p:cNvPr id="10" name="Resim 9">
                <a:extLst>
                  <a:ext uri="{FF2B5EF4-FFF2-40B4-BE49-F238E27FC236}">
                    <a16:creationId xmlns:a16="http://schemas.microsoft.com/office/drawing/2014/main" id="{48D176C2-C12F-49CA-BA05-C190F1ADB5C9}"/>
                  </a:ext>
                </a:extLst>
              </p:cNvPr>
              <p:cNvPicPr>
                <a:picLocks noChangeAspect="1"/>
              </p:cNvPicPr>
              <p:nvPr/>
            </p:nvPicPr>
            <p:blipFill>
              <a:blip r:embed="rId4"/>
              <a:stretch>
                <a:fillRect/>
              </a:stretch>
            </p:blipFill>
            <p:spPr>
              <a:xfrm rot="6847356">
                <a:off x="2702492" y="515310"/>
                <a:ext cx="2284875" cy="2819400"/>
              </a:xfrm>
              <a:prstGeom prst="rect">
                <a:avLst/>
              </a:prstGeom>
            </p:spPr>
          </p:pic>
          <p:pic>
            <p:nvPicPr>
              <p:cNvPr id="11" name="Resim 10">
                <a:extLst>
                  <a:ext uri="{FF2B5EF4-FFF2-40B4-BE49-F238E27FC236}">
                    <a16:creationId xmlns:a16="http://schemas.microsoft.com/office/drawing/2014/main" id="{52EB10CA-80B2-442D-93BB-D3B95775A26A}"/>
                  </a:ext>
                </a:extLst>
              </p:cNvPr>
              <p:cNvPicPr>
                <a:picLocks noChangeAspect="1"/>
              </p:cNvPicPr>
              <p:nvPr/>
            </p:nvPicPr>
            <p:blipFill>
              <a:blip r:embed="rId5"/>
              <a:stretch>
                <a:fillRect/>
              </a:stretch>
            </p:blipFill>
            <p:spPr>
              <a:xfrm>
                <a:off x="2952468" y="1173292"/>
                <a:ext cx="1543387" cy="1097262"/>
              </a:xfrm>
              <a:prstGeom prst="rect">
                <a:avLst/>
              </a:prstGeom>
            </p:spPr>
          </p:pic>
          <p:pic>
            <p:nvPicPr>
              <p:cNvPr id="12" name="Resim 11">
                <a:extLst>
                  <a:ext uri="{FF2B5EF4-FFF2-40B4-BE49-F238E27FC236}">
                    <a16:creationId xmlns:a16="http://schemas.microsoft.com/office/drawing/2014/main" id="{1FC4A1DF-8F88-4981-B7AD-0D2EDDBAB94B}"/>
                  </a:ext>
                </a:extLst>
              </p:cNvPr>
              <p:cNvPicPr>
                <a:picLocks noChangeAspect="1"/>
              </p:cNvPicPr>
              <p:nvPr/>
            </p:nvPicPr>
            <p:blipFill>
              <a:blip r:embed="rId6"/>
              <a:stretch>
                <a:fillRect/>
              </a:stretch>
            </p:blipFill>
            <p:spPr>
              <a:xfrm>
                <a:off x="4813423" y="3050335"/>
                <a:ext cx="1419784" cy="1344925"/>
              </a:xfrm>
              <a:prstGeom prst="rect">
                <a:avLst/>
              </a:prstGeom>
            </p:spPr>
          </p:pic>
          <p:pic>
            <p:nvPicPr>
              <p:cNvPr id="13" name="Resim 12">
                <a:extLst>
                  <a:ext uri="{FF2B5EF4-FFF2-40B4-BE49-F238E27FC236}">
                    <a16:creationId xmlns:a16="http://schemas.microsoft.com/office/drawing/2014/main" id="{DCEF82CA-7884-4F4F-A7C9-233C2F9669BD}"/>
                  </a:ext>
                </a:extLst>
              </p:cNvPr>
              <p:cNvPicPr>
                <a:picLocks noChangeAspect="1"/>
              </p:cNvPicPr>
              <p:nvPr/>
            </p:nvPicPr>
            <p:blipFill>
              <a:blip r:embed="rId7"/>
              <a:stretch>
                <a:fillRect/>
              </a:stretch>
            </p:blipFill>
            <p:spPr>
              <a:xfrm>
                <a:off x="705556" y="2168746"/>
                <a:ext cx="2535603" cy="3108104"/>
              </a:xfrm>
              <a:prstGeom prst="rect">
                <a:avLst/>
              </a:prstGeom>
            </p:spPr>
          </p:pic>
          <p:pic>
            <p:nvPicPr>
              <p:cNvPr id="14" name="Resim 13">
                <a:extLst>
                  <a:ext uri="{FF2B5EF4-FFF2-40B4-BE49-F238E27FC236}">
                    <a16:creationId xmlns:a16="http://schemas.microsoft.com/office/drawing/2014/main" id="{574914EF-2953-4CED-AB02-CE222AD198A9}"/>
                  </a:ext>
                </a:extLst>
              </p:cNvPr>
              <p:cNvPicPr>
                <a:picLocks noChangeAspect="1"/>
              </p:cNvPicPr>
              <p:nvPr/>
            </p:nvPicPr>
            <p:blipFill>
              <a:blip r:embed="rId8"/>
              <a:stretch>
                <a:fillRect/>
              </a:stretch>
            </p:blipFill>
            <p:spPr>
              <a:xfrm>
                <a:off x="1409081" y="3006683"/>
                <a:ext cx="1732325" cy="1577875"/>
              </a:xfrm>
              <a:prstGeom prst="rect">
                <a:avLst/>
              </a:prstGeom>
            </p:spPr>
          </p:pic>
        </p:grpSp>
        <p:grpSp>
          <p:nvGrpSpPr>
            <p:cNvPr id="15" name="Grup 14">
              <a:extLst>
                <a:ext uri="{FF2B5EF4-FFF2-40B4-BE49-F238E27FC236}">
                  <a16:creationId xmlns:a16="http://schemas.microsoft.com/office/drawing/2014/main" id="{E4FEA16F-5ED7-4E73-8A3C-78606D916D7C}"/>
                </a:ext>
              </a:extLst>
            </p:cNvPr>
            <p:cNvGrpSpPr/>
            <p:nvPr/>
          </p:nvGrpSpPr>
          <p:grpSpPr>
            <a:xfrm>
              <a:off x="5969682" y="2272632"/>
              <a:ext cx="983445" cy="983528"/>
              <a:chOff x="9060023" y="2012391"/>
              <a:chExt cx="1222311" cy="1207860"/>
            </a:xfrm>
          </p:grpSpPr>
          <p:grpSp>
            <p:nvGrpSpPr>
              <p:cNvPr id="16" name="Grup 15">
                <a:extLst>
                  <a:ext uri="{FF2B5EF4-FFF2-40B4-BE49-F238E27FC236}">
                    <a16:creationId xmlns:a16="http://schemas.microsoft.com/office/drawing/2014/main" id="{BDC20643-7279-40BF-83C5-830C485190E6}"/>
                  </a:ext>
                </a:extLst>
              </p:cNvPr>
              <p:cNvGrpSpPr/>
              <p:nvPr/>
            </p:nvGrpSpPr>
            <p:grpSpPr>
              <a:xfrm>
                <a:off x="9284411" y="2012391"/>
                <a:ext cx="773534" cy="801368"/>
                <a:chOff x="9283682" y="2111106"/>
                <a:chExt cx="773534" cy="801368"/>
              </a:xfrm>
            </p:grpSpPr>
            <p:sp>
              <p:nvSpPr>
                <p:cNvPr id="18" name="Akış Çizelgesi: Bağlayıcı 17">
                  <a:extLst>
                    <a:ext uri="{FF2B5EF4-FFF2-40B4-BE49-F238E27FC236}">
                      <a16:creationId xmlns:a16="http://schemas.microsoft.com/office/drawing/2014/main" id="{7E9E81AD-EEA3-4D3B-A0CF-29D8E29FADAD}"/>
                    </a:ext>
                  </a:extLst>
                </p:cNvPr>
                <p:cNvSpPr/>
                <p:nvPr/>
              </p:nvSpPr>
              <p:spPr>
                <a:xfrm>
                  <a:off x="9283682" y="2111106"/>
                  <a:ext cx="773534" cy="801368"/>
                </a:xfrm>
                <a:prstGeom prst="flowChartConnector">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Resim 18">
                  <a:extLst>
                    <a:ext uri="{FF2B5EF4-FFF2-40B4-BE49-F238E27FC236}">
                      <a16:creationId xmlns:a16="http://schemas.microsoft.com/office/drawing/2014/main" id="{66D37947-32A6-455A-908D-0C2C8DACB8E1}"/>
                    </a:ext>
                  </a:extLst>
                </p:cNvPr>
                <p:cNvPicPr>
                  <a:picLocks noChangeAspect="1"/>
                </p:cNvPicPr>
                <p:nvPr/>
              </p:nvPicPr>
              <p:blipFill rotWithShape="1">
                <a:blip r:embed="rId9"/>
                <a:srcRect l="43337" t="43879" r="3040" b="-235"/>
                <a:stretch/>
              </p:blipFill>
              <p:spPr>
                <a:xfrm>
                  <a:off x="9362127" y="2295863"/>
                  <a:ext cx="603135" cy="391876"/>
                </a:xfrm>
                <a:prstGeom prst="rect">
                  <a:avLst/>
                </a:prstGeom>
              </p:spPr>
            </p:pic>
          </p:grpSp>
          <p:sp>
            <p:nvSpPr>
              <p:cNvPr id="17" name="Metin kutusu 16">
                <a:extLst>
                  <a:ext uri="{FF2B5EF4-FFF2-40B4-BE49-F238E27FC236}">
                    <a16:creationId xmlns:a16="http://schemas.microsoft.com/office/drawing/2014/main" id="{EA9366A8-8AA3-4C36-AA06-FD2AF48E06B0}"/>
                  </a:ext>
                </a:extLst>
              </p:cNvPr>
              <p:cNvSpPr txBox="1"/>
              <p:nvPr/>
            </p:nvSpPr>
            <p:spPr>
              <a:xfrm>
                <a:off x="9060023" y="2912474"/>
                <a:ext cx="1222311" cy="307777"/>
              </a:xfrm>
              <a:prstGeom prst="rect">
                <a:avLst/>
              </a:prstGeom>
              <a:noFill/>
            </p:spPr>
            <p:txBody>
              <a:bodyPr wrap="square" rtlCol="0">
                <a:spAutoFit/>
              </a:bodyPr>
              <a:lstStyle/>
              <a:p>
                <a:pPr algn="ctr"/>
                <a:r>
                  <a:rPr lang="tr-TR" sz="1400" dirty="0"/>
                  <a:t>Malzeme</a:t>
                </a:r>
                <a:endParaRPr lang="en-US" sz="1400" dirty="0"/>
              </a:p>
            </p:txBody>
          </p:sp>
        </p:grpSp>
        <p:grpSp>
          <p:nvGrpSpPr>
            <p:cNvPr id="20" name="Grup 19">
              <a:extLst>
                <a:ext uri="{FF2B5EF4-FFF2-40B4-BE49-F238E27FC236}">
                  <a16:creationId xmlns:a16="http://schemas.microsoft.com/office/drawing/2014/main" id="{FA2E8C5F-10C2-469C-873E-055D4285C478}"/>
                </a:ext>
              </a:extLst>
            </p:cNvPr>
            <p:cNvGrpSpPr/>
            <p:nvPr/>
          </p:nvGrpSpPr>
          <p:grpSpPr>
            <a:xfrm>
              <a:off x="6749711" y="3005545"/>
              <a:ext cx="1157792" cy="982637"/>
              <a:chOff x="7342449" y="1250302"/>
              <a:chExt cx="1483314" cy="1328324"/>
            </a:xfrm>
          </p:grpSpPr>
          <p:sp>
            <p:nvSpPr>
              <p:cNvPr id="21" name="Akış Çizelgesi: Bağlayıcı 20">
                <a:extLst>
                  <a:ext uri="{FF2B5EF4-FFF2-40B4-BE49-F238E27FC236}">
                    <a16:creationId xmlns:a16="http://schemas.microsoft.com/office/drawing/2014/main" id="{146F3325-116B-4BCA-AD4F-BE9385345902}"/>
                  </a:ext>
                </a:extLst>
              </p:cNvPr>
              <p:cNvSpPr/>
              <p:nvPr/>
            </p:nvSpPr>
            <p:spPr>
              <a:xfrm>
                <a:off x="7641771" y="1250302"/>
                <a:ext cx="849086" cy="905299"/>
              </a:xfrm>
              <a:prstGeom prst="flowChartConnector">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Resim 21">
                <a:extLst>
                  <a:ext uri="{FF2B5EF4-FFF2-40B4-BE49-F238E27FC236}">
                    <a16:creationId xmlns:a16="http://schemas.microsoft.com/office/drawing/2014/main" id="{4A2366DF-10C6-4AB0-8EEB-087A933D1810}"/>
                  </a:ext>
                </a:extLst>
              </p:cNvPr>
              <p:cNvPicPr>
                <a:picLocks noChangeAspect="1"/>
              </p:cNvPicPr>
              <p:nvPr/>
            </p:nvPicPr>
            <p:blipFill rotWithShape="1">
              <a:blip r:embed="rId10"/>
              <a:srcRect l="40466" t="6407" r="45810" b="74398"/>
              <a:stretch/>
            </p:blipFill>
            <p:spPr>
              <a:xfrm>
                <a:off x="7798950" y="1437200"/>
                <a:ext cx="551947" cy="509310"/>
              </a:xfrm>
              <a:prstGeom prst="rect">
                <a:avLst/>
              </a:prstGeom>
            </p:spPr>
          </p:pic>
          <p:sp>
            <p:nvSpPr>
              <p:cNvPr id="23" name="Metin kutusu 22">
                <a:extLst>
                  <a:ext uri="{FF2B5EF4-FFF2-40B4-BE49-F238E27FC236}">
                    <a16:creationId xmlns:a16="http://schemas.microsoft.com/office/drawing/2014/main" id="{EF07263D-6106-4E40-90E9-A8232F53B9F2}"/>
                  </a:ext>
                </a:extLst>
              </p:cNvPr>
              <p:cNvSpPr txBox="1"/>
              <p:nvPr/>
            </p:nvSpPr>
            <p:spPr>
              <a:xfrm>
                <a:off x="7342449" y="2209294"/>
                <a:ext cx="1483314" cy="369332"/>
              </a:xfrm>
              <a:prstGeom prst="rect">
                <a:avLst/>
              </a:prstGeom>
              <a:noFill/>
            </p:spPr>
            <p:txBody>
              <a:bodyPr wrap="square" rtlCol="0">
                <a:spAutoFit/>
              </a:bodyPr>
              <a:lstStyle/>
              <a:p>
                <a:pPr algn="ctr"/>
                <a:r>
                  <a:rPr lang="tr-TR" sz="1400" dirty="0"/>
                  <a:t>Biyokimyasal</a:t>
                </a:r>
                <a:r>
                  <a:rPr lang="tr-TR" dirty="0"/>
                  <a:t> </a:t>
                </a:r>
                <a:endParaRPr lang="en-US" dirty="0"/>
              </a:p>
            </p:txBody>
          </p:sp>
        </p:grpSp>
        <p:grpSp>
          <p:nvGrpSpPr>
            <p:cNvPr id="24" name="Grup 23">
              <a:extLst>
                <a:ext uri="{FF2B5EF4-FFF2-40B4-BE49-F238E27FC236}">
                  <a16:creationId xmlns:a16="http://schemas.microsoft.com/office/drawing/2014/main" id="{FD2B7CF1-C866-42E9-886A-19E5D6992FA8}"/>
                </a:ext>
              </a:extLst>
            </p:cNvPr>
            <p:cNvGrpSpPr/>
            <p:nvPr/>
          </p:nvGrpSpPr>
          <p:grpSpPr>
            <a:xfrm>
              <a:off x="6672583" y="4181923"/>
              <a:ext cx="1118186" cy="1013918"/>
              <a:chOff x="7115350" y="2111106"/>
              <a:chExt cx="1291128" cy="1187525"/>
            </a:xfrm>
          </p:grpSpPr>
          <p:sp>
            <p:nvSpPr>
              <p:cNvPr id="25" name="Akış Çizelgesi: Bağlayıcı 24">
                <a:extLst>
                  <a:ext uri="{FF2B5EF4-FFF2-40B4-BE49-F238E27FC236}">
                    <a16:creationId xmlns:a16="http://schemas.microsoft.com/office/drawing/2014/main" id="{F42D4B8F-6FB9-4F66-A87D-6D8A2EA656B6}"/>
                  </a:ext>
                </a:extLst>
              </p:cNvPr>
              <p:cNvSpPr/>
              <p:nvPr/>
            </p:nvSpPr>
            <p:spPr>
              <a:xfrm>
                <a:off x="7305869" y="2111106"/>
                <a:ext cx="849086" cy="846698"/>
              </a:xfrm>
              <a:prstGeom prst="flowChartConnector">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Resim 25">
                <a:extLst>
                  <a:ext uri="{FF2B5EF4-FFF2-40B4-BE49-F238E27FC236}">
                    <a16:creationId xmlns:a16="http://schemas.microsoft.com/office/drawing/2014/main" id="{DEFC7B9F-61CF-475D-8618-657DFF50D336}"/>
                  </a:ext>
                </a:extLst>
              </p:cNvPr>
              <p:cNvPicPr>
                <a:picLocks noChangeAspect="1"/>
              </p:cNvPicPr>
              <p:nvPr/>
            </p:nvPicPr>
            <p:blipFill rotWithShape="1">
              <a:blip r:embed="rId11"/>
              <a:srcRect l="5999" t="12358" r="13581" b="13321"/>
              <a:stretch/>
            </p:blipFill>
            <p:spPr>
              <a:xfrm>
                <a:off x="7440141" y="2252082"/>
                <a:ext cx="565524" cy="530994"/>
              </a:xfrm>
              <a:prstGeom prst="rect">
                <a:avLst/>
              </a:prstGeom>
            </p:spPr>
          </p:pic>
          <p:sp>
            <p:nvSpPr>
              <p:cNvPr id="27" name="Metin kutusu 26">
                <a:extLst>
                  <a:ext uri="{FF2B5EF4-FFF2-40B4-BE49-F238E27FC236}">
                    <a16:creationId xmlns:a16="http://schemas.microsoft.com/office/drawing/2014/main" id="{CCD0B813-F386-4141-BA68-4C815E6ADAC6}"/>
                  </a:ext>
                </a:extLst>
              </p:cNvPr>
              <p:cNvSpPr txBox="1"/>
              <p:nvPr/>
            </p:nvSpPr>
            <p:spPr>
              <a:xfrm>
                <a:off x="7115350" y="2990854"/>
                <a:ext cx="1291128" cy="307777"/>
              </a:xfrm>
              <a:prstGeom prst="rect">
                <a:avLst/>
              </a:prstGeom>
              <a:noFill/>
            </p:spPr>
            <p:txBody>
              <a:bodyPr wrap="square" rtlCol="0">
                <a:spAutoFit/>
              </a:bodyPr>
              <a:lstStyle/>
              <a:p>
                <a:pPr algn="ctr"/>
                <a:r>
                  <a:rPr lang="tr-TR" sz="1400" dirty="0"/>
                  <a:t>Yeşil Enerji </a:t>
                </a:r>
                <a:endParaRPr lang="en-US" sz="1400" dirty="0"/>
              </a:p>
            </p:txBody>
          </p:sp>
        </p:grpSp>
        <p:grpSp>
          <p:nvGrpSpPr>
            <p:cNvPr id="28" name="Grup 27">
              <a:extLst>
                <a:ext uri="{FF2B5EF4-FFF2-40B4-BE49-F238E27FC236}">
                  <a16:creationId xmlns:a16="http://schemas.microsoft.com/office/drawing/2014/main" id="{CE2C1094-7B42-4E5A-AD55-B04FFB54CFF5}"/>
                </a:ext>
              </a:extLst>
            </p:cNvPr>
            <p:cNvGrpSpPr/>
            <p:nvPr/>
          </p:nvGrpSpPr>
          <p:grpSpPr>
            <a:xfrm>
              <a:off x="4747600" y="4496447"/>
              <a:ext cx="1367532" cy="1585962"/>
              <a:chOff x="5845547" y="1689042"/>
              <a:chExt cx="1969134" cy="2098437"/>
            </a:xfrm>
          </p:grpSpPr>
          <p:sp>
            <p:nvSpPr>
              <p:cNvPr id="29" name="Akış Çizelgesi: Bağlayıcı 28">
                <a:extLst>
                  <a:ext uri="{FF2B5EF4-FFF2-40B4-BE49-F238E27FC236}">
                    <a16:creationId xmlns:a16="http://schemas.microsoft.com/office/drawing/2014/main" id="{6337451F-CFC2-489D-8CE9-26BEFA84A5DC}"/>
                  </a:ext>
                </a:extLst>
              </p:cNvPr>
              <p:cNvSpPr/>
              <p:nvPr/>
            </p:nvSpPr>
            <p:spPr>
              <a:xfrm>
                <a:off x="6398694" y="1689042"/>
                <a:ext cx="929154" cy="919666"/>
              </a:xfrm>
              <a:prstGeom prst="flowChartConnector">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Resim 29">
                <a:extLst>
                  <a:ext uri="{FF2B5EF4-FFF2-40B4-BE49-F238E27FC236}">
                    <a16:creationId xmlns:a16="http://schemas.microsoft.com/office/drawing/2014/main" id="{3C88D670-D474-4F17-A2A3-BBFB225241B3}"/>
                  </a:ext>
                </a:extLst>
              </p:cNvPr>
              <p:cNvPicPr>
                <a:picLocks noChangeAspect="1"/>
              </p:cNvPicPr>
              <p:nvPr/>
            </p:nvPicPr>
            <p:blipFill rotWithShape="1">
              <a:blip r:embed="rId12"/>
              <a:srcRect l="4853" t="9631" r="2305" b="13930"/>
              <a:stretch/>
            </p:blipFill>
            <p:spPr>
              <a:xfrm>
                <a:off x="6538731" y="1858887"/>
                <a:ext cx="649079" cy="534394"/>
              </a:xfrm>
              <a:prstGeom prst="rect">
                <a:avLst/>
              </a:prstGeom>
            </p:spPr>
          </p:pic>
          <p:sp>
            <p:nvSpPr>
              <p:cNvPr id="31" name="Metin kutusu 30">
                <a:extLst>
                  <a:ext uri="{FF2B5EF4-FFF2-40B4-BE49-F238E27FC236}">
                    <a16:creationId xmlns:a16="http://schemas.microsoft.com/office/drawing/2014/main" id="{1BAD1D43-3BF0-4207-8EC5-2B25D567FDCB}"/>
                  </a:ext>
                </a:extLst>
              </p:cNvPr>
              <p:cNvSpPr txBox="1"/>
              <p:nvPr/>
            </p:nvSpPr>
            <p:spPr>
              <a:xfrm>
                <a:off x="5845547" y="2695215"/>
                <a:ext cx="1969134" cy="1092264"/>
              </a:xfrm>
              <a:prstGeom prst="rect">
                <a:avLst/>
              </a:prstGeom>
              <a:noFill/>
            </p:spPr>
            <p:txBody>
              <a:bodyPr wrap="square" rtlCol="0">
                <a:spAutoFit/>
              </a:bodyPr>
              <a:lstStyle/>
              <a:p>
                <a:pPr algn="ctr"/>
                <a:r>
                  <a:rPr lang="tr-TR" sz="1400" dirty="0" err="1"/>
                  <a:t>Biyoyakıt</a:t>
                </a:r>
                <a:endParaRPr lang="tr-TR" sz="1400" dirty="0"/>
              </a:p>
              <a:p>
                <a:pPr algn="ctr"/>
                <a:r>
                  <a:rPr lang="tr-TR" sz="1400" dirty="0" err="1"/>
                  <a:t>Biyodizel</a:t>
                </a:r>
                <a:endParaRPr lang="tr-TR" sz="1400" dirty="0"/>
              </a:p>
              <a:p>
                <a:pPr algn="ctr"/>
                <a:r>
                  <a:rPr lang="tr-TR" sz="1400" dirty="0"/>
                  <a:t> </a:t>
                </a:r>
                <a:endParaRPr lang="en-US" sz="1400" dirty="0"/>
              </a:p>
            </p:txBody>
          </p:sp>
        </p:grpSp>
      </p:grpSp>
      <p:grpSp>
        <p:nvGrpSpPr>
          <p:cNvPr id="6" name="Group 5"/>
          <p:cNvGrpSpPr/>
          <p:nvPr/>
        </p:nvGrpSpPr>
        <p:grpSpPr>
          <a:xfrm>
            <a:off x="8119287" y="2428644"/>
            <a:ext cx="3005296" cy="3252947"/>
            <a:chOff x="8119287" y="2428644"/>
            <a:chExt cx="3005296" cy="3506557"/>
          </a:xfrm>
        </p:grpSpPr>
        <p:pic>
          <p:nvPicPr>
            <p:cNvPr id="38" name="Resim 37">
              <a:extLst>
                <a:ext uri="{FF2B5EF4-FFF2-40B4-BE49-F238E27FC236}">
                  <a16:creationId xmlns:a16="http://schemas.microsoft.com/office/drawing/2014/main" id="{9F0264B3-C887-4A56-B26D-6E15CA93C7DD}"/>
                </a:ext>
              </a:extLst>
            </p:cNvPr>
            <p:cNvPicPr>
              <a:picLocks noChangeAspect="1"/>
            </p:cNvPicPr>
            <p:nvPr/>
          </p:nvPicPr>
          <p:blipFill>
            <a:blip r:embed="rId13"/>
            <a:stretch>
              <a:fillRect/>
            </a:stretch>
          </p:blipFill>
          <p:spPr>
            <a:xfrm>
              <a:off x="9219273" y="4781490"/>
              <a:ext cx="1711816" cy="1153711"/>
            </a:xfrm>
            <a:prstGeom prst="rect">
              <a:avLst/>
            </a:prstGeom>
          </p:spPr>
        </p:pic>
        <p:pic>
          <p:nvPicPr>
            <p:cNvPr id="39" name="Resim 38">
              <a:extLst>
                <a:ext uri="{FF2B5EF4-FFF2-40B4-BE49-F238E27FC236}">
                  <a16:creationId xmlns:a16="http://schemas.microsoft.com/office/drawing/2014/main" id="{BC8E016F-E2A1-438B-AE78-B866DDEABB1D}"/>
                </a:ext>
              </a:extLst>
            </p:cNvPr>
            <p:cNvPicPr>
              <a:picLocks noChangeAspect="1"/>
            </p:cNvPicPr>
            <p:nvPr/>
          </p:nvPicPr>
          <p:blipFill>
            <a:blip r:embed="rId14"/>
            <a:stretch>
              <a:fillRect/>
            </a:stretch>
          </p:blipFill>
          <p:spPr>
            <a:xfrm rot="21146188">
              <a:off x="8513825" y="3973653"/>
              <a:ext cx="1410897" cy="740037"/>
            </a:xfrm>
            <a:prstGeom prst="rect">
              <a:avLst/>
            </a:prstGeom>
          </p:spPr>
        </p:pic>
        <p:pic>
          <p:nvPicPr>
            <p:cNvPr id="40" name="Resim 39">
              <a:extLst>
                <a:ext uri="{FF2B5EF4-FFF2-40B4-BE49-F238E27FC236}">
                  <a16:creationId xmlns:a16="http://schemas.microsoft.com/office/drawing/2014/main" id="{AC5B73C6-AAF8-43BC-8CA1-AF14D9DE8FA8}"/>
                </a:ext>
              </a:extLst>
            </p:cNvPr>
            <p:cNvPicPr>
              <a:picLocks noChangeAspect="1"/>
            </p:cNvPicPr>
            <p:nvPr/>
          </p:nvPicPr>
          <p:blipFill rotWithShape="1">
            <a:blip r:embed="rId15"/>
            <a:srcRect r="68875" b="67717"/>
            <a:stretch/>
          </p:blipFill>
          <p:spPr>
            <a:xfrm>
              <a:off x="8119287" y="2428644"/>
              <a:ext cx="3005296" cy="1401494"/>
            </a:xfrm>
            <a:prstGeom prst="rect">
              <a:avLst/>
            </a:prstGeom>
          </p:spPr>
        </p:pic>
        <p:cxnSp>
          <p:nvCxnSpPr>
            <p:cNvPr id="41" name="Bağlayıcı: Dirsek 40">
              <a:extLst>
                <a:ext uri="{FF2B5EF4-FFF2-40B4-BE49-F238E27FC236}">
                  <a16:creationId xmlns:a16="http://schemas.microsoft.com/office/drawing/2014/main" id="{49070AD7-A328-4EBD-BD7A-05018C51DDE1}"/>
                </a:ext>
              </a:extLst>
            </p:cNvPr>
            <p:cNvCxnSpPr>
              <a:cxnSpLocks/>
            </p:cNvCxnSpPr>
            <p:nvPr/>
          </p:nvCxnSpPr>
          <p:spPr>
            <a:xfrm rot="10800000" flipV="1">
              <a:off x="9621935" y="3579207"/>
              <a:ext cx="1373406" cy="858371"/>
            </a:xfrm>
            <a:prstGeom prst="bentConnector3">
              <a:avLst>
                <a:gd name="adj1" fmla="val -14186"/>
              </a:avLst>
            </a:prstGeom>
            <a:ln w="28575">
              <a:solidFill>
                <a:srgbClr val="FFC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2" name="Bağlayıcı: Dirsek 41">
              <a:extLst>
                <a:ext uri="{FF2B5EF4-FFF2-40B4-BE49-F238E27FC236}">
                  <a16:creationId xmlns:a16="http://schemas.microsoft.com/office/drawing/2014/main" id="{9C9C4531-6000-41FF-9B43-D949E32C9411}"/>
                </a:ext>
              </a:extLst>
            </p:cNvPr>
            <p:cNvCxnSpPr>
              <a:cxnSpLocks/>
            </p:cNvCxnSpPr>
            <p:nvPr/>
          </p:nvCxnSpPr>
          <p:spPr>
            <a:xfrm rot="16200000" flipV="1">
              <a:off x="7974330" y="3802768"/>
              <a:ext cx="1119717" cy="504920"/>
            </a:xfrm>
            <a:prstGeom prst="bentConnector3">
              <a:avLst>
                <a:gd name="adj1" fmla="val -13015"/>
              </a:avLst>
            </a:prstGeom>
            <a:ln w="28575">
              <a:solidFill>
                <a:srgbClr val="00B0F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3" name="Düz Ok Bağlayıcısı 42">
              <a:extLst>
                <a:ext uri="{FF2B5EF4-FFF2-40B4-BE49-F238E27FC236}">
                  <a16:creationId xmlns:a16="http://schemas.microsoft.com/office/drawing/2014/main" id="{A9AF2FCB-7074-4565-8817-C4602203DD54}"/>
                </a:ext>
              </a:extLst>
            </p:cNvPr>
            <p:cNvCxnSpPr>
              <a:cxnSpLocks/>
            </p:cNvCxnSpPr>
            <p:nvPr/>
          </p:nvCxnSpPr>
          <p:spPr>
            <a:xfrm>
              <a:off x="8262082" y="3488575"/>
              <a:ext cx="336997" cy="10658"/>
            </a:xfrm>
            <a:prstGeom prst="straightConnector1">
              <a:avLst/>
            </a:prstGeom>
            <a:ln w="28575">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4" name="Grup 43">
              <a:extLst>
                <a:ext uri="{FF2B5EF4-FFF2-40B4-BE49-F238E27FC236}">
                  <a16:creationId xmlns:a16="http://schemas.microsoft.com/office/drawing/2014/main" id="{CE14928B-06CC-482E-A80B-BF4849B0BFFA}"/>
                </a:ext>
              </a:extLst>
            </p:cNvPr>
            <p:cNvGrpSpPr/>
            <p:nvPr/>
          </p:nvGrpSpPr>
          <p:grpSpPr>
            <a:xfrm rot="4050771">
              <a:off x="9033379" y="4759256"/>
              <a:ext cx="519621" cy="271075"/>
              <a:chOff x="4645742" y="3248386"/>
              <a:chExt cx="488756" cy="552792"/>
            </a:xfrm>
          </p:grpSpPr>
          <p:sp>
            <p:nvSpPr>
              <p:cNvPr id="56" name="Ok: Köşeli Çift Ayraç 55">
                <a:extLst>
                  <a:ext uri="{FF2B5EF4-FFF2-40B4-BE49-F238E27FC236}">
                    <a16:creationId xmlns:a16="http://schemas.microsoft.com/office/drawing/2014/main" id="{BBC7AEC5-2AFE-4E4D-AC86-3A78CF304502}"/>
                  </a:ext>
                </a:extLst>
              </p:cNvPr>
              <p:cNvSpPr/>
              <p:nvPr/>
            </p:nvSpPr>
            <p:spPr>
              <a:xfrm>
                <a:off x="4645742" y="3248386"/>
                <a:ext cx="169606" cy="538402"/>
              </a:xfrm>
              <a:prstGeom prst="chevron">
                <a:avLst/>
              </a:prstGeom>
              <a:solidFill>
                <a:schemeClr val="accent6">
                  <a:lumMod val="40000"/>
                  <a:lumOff val="60000"/>
                </a:schemeClr>
              </a:solidFill>
              <a:ln>
                <a:solidFill>
                  <a:schemeClr val="accent6">
                    <a:lumMod val="40000"/>
                    <a:lumOff val="6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solidFill>
                </a:endParaRPr>
              </a:p>
            </p:txBody>
          </p:sp>
          <p:sp>
            <p:nvSpPr>
              <p:cNvPr id="57" name="Ok: Köşeli Çift Ayraç 56">
                <a:extLst>
                  <a:ext uri="{FF2B5EF4-FFF2-40B4-BE49-F238E27FC236}">
                    <a16:creationId xmlns:a16="http://schemas.microsoft.com/office/drawing/2014/main" id="{593052EB-FC6C-496F-B488-F2473EAFF0B2}"/>
                  </a:ext>
                </a:extLst>
              </p:cNvPr>
              <p:cNvSpPr/>
              <p:nvPr/>
            </p:nvSpPr>
            <p:spPr>
              <a:xfrm>
                <a:off x="4801633" y="3248386"/>
                <a:ext cx="169606" cy="538402"/>
              </a:xfrm>
              <a:prstGeom prst="chevron">
                <a:avLst/>
              </a:prstGeom>
              <a:solidFill>
                <a:schemeClr val="accent6">
                  <a:lumMod val="40000"/>
                  <a:lumOff val="60000"/>
                </a:schemeClr>
              </a:solidFill>
              <a:ln>
                <a:solidFill>
                  <a:schemeClr val="accent6">
                    <a:lumMod val="40000"/>
                    <a:lumOff val="6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solidFill>
                </a:endParaRPr>
              </a:p>
            </p:txBody>
          </p:sp>
          <p:sp>
            <p:nvSpPr>
              <p:cNvPr id="58" name="Ok: Köşeli Çift Ayraç 57">
                <a:extLst>
                  <a:ext uri="{FF2B5EF4-FFF2-40B4-BE49-F238E27FC236}">
                    <a16:creationId xmlns:a16="http://schemas.microsoft.com/office/drawing/2014/main" id="{7DE49FCD-C36E-4343-B863-3FF482FB87A4}"/>
                  </a:ext>
                </a:extLst>
              </p:cNvPr>
              <p:cNvSpPr/>
              <p:nvPr/>
            </p:nvSpPr>
            <p:spPr>
              <a:xfrm>
                <a:off x="4964892" y="3262776"/>
                <a:ext cx="169606" cy="538402"/>
              </a:xfrm>
              <a:prstGeom prst="chevron">
                <a:avLst/>
              </a:prstGeom>
              <a:solidFill>
                <a:schemeClr val="accent6">
                  <a:lumMod val="40000"/>
                  <a:lumOff val="60000"/>
                </a:schemeClr>
              </a:solidFill>
              <a:ln>
                <a:solidFill>
                  <a:schemeClr val="accent6">
                    <a:lumMod val="40000"/>
                    <a:lumOff val="60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solidFill>
                </a:endParaRPr>
              </a:p>
            </p:txBody>
          </p:sp>
        </p:grpSp>
        <p:grpSp>
          <p:nvGrpSpPr>
            <p:cNvPr id="45" name="Grup 44">
              <a:extLst>
                <a:ext uri="{FF2B5EF4-FFF2-40B4-BE49-F238E27FC236}">
                  <a16:creationId xmlns:a16="http://schemas.microsoft.com/office/drawing/2014/main" id="{AB2E7842-DA7B-4540-96F2-41F391C48D3E}"/>
                </a:ext>
              </a:extLst>
            </p:cNvPr>
            <p:cNvGrpSpPr/>
            <p:nvPr/>
          </p:nvGrpSpPr>
          <p:grpSpPr>
            <a:xfrm>
              <a:off x="9876521" y="4088066"/>
              <a:ext cx="671893" cy="258822"/>
              <a:chOff x="4520380" y="1825983"/>
              <a:chExt cx="1268361" cy="1301682"/>
            </a:xfrm>
            <a:solidFill>
              <a:schemeClr val="bg1">
                <a:lumMod val="65000"/>
              </a:schemeClr>
            </a:solidFill>
          </p:grpSpPr>
          <p:sp>
            <p:nvSpPr>
              <p:cNvPr id="52" name="Akış Çizelgesi: Bağlayıcı 51">
                <a:extLst>
                  <a:ext uri="{FF2B5EF4-FFF2-40B4-BE49-F238E27FC236}">
                    <a16:creationId xmlns:a16="http://schemas.microsoft.com/office/drawing/2014/main" id="{D997125F-3523-4246-9752-2537B0F2F23E}"/>
                  </a:ext>
                </a:extLst>
              </p:cNvPr>
              <p:cNvSpPr/>
              <p:nvPr/>
            </p:nvSpPr>
            <p:spPr>
              <a:xfrm>
                <a:off x="4520380" y="1859836"/>
                <a:ext cx="1268361" cy="608706"/>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Dikdörtgen: Köşeleri Yuvarlatılmış 52">
                <a:extLst>
                  <a:ext uri="{FF2B5EF4-FFF2-40B4-BE49-F238E27FC236}">
                    <a16:creationId xmlns:a16="http://schemas.microsoft.com/office/drawing/2014/main" id="{4D62A219-F0A3-4A71-9E03-432D30968025}"/>
                  </a:ext>
                </a:extLst>
              </p:cNvPr>
              <p:cNvSpPr/>
              <p:nvPr/>
            </p:nvSpPr>
            <p:spPr>
              <a:xfrm>
                <a:off x="4520380" y="2109019"/>
                <a:ext cx="1268361" cy="1018646"/>
              </a:xfrm>
              <a:prstGeom prst="roundRect">
                <a:avLst/>
              </a:prstGeom>
              <a:grp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54" name="Dikdörtgen 53">
                <a:extLst>
                  <a:ext uri="{FF2B5EF4-FFF2-40B4-BE49-F238E27FC236}">
                    <a16:creationId xmlns:a16="http://schemas.microsoft.com/office/drawing/2014/main" id="{2E986F53-0BD6-4926-8CC9-33149FEEF9DE}"/>
                  </a:ext>
                </a:extLst>
              </p:cNvPr>
              <p:cNvSpPr/>
              <p:nvPr/>
            </p:nvSpPr>
            <p:spPr>
              <a:xfrm>
                <a:off x="5049695" y="1825983"/>
                <a:ext cx="153758" cy="6770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5" name="Düz Bağlayıcı 54">
                <a:extLst>
                  <a:ext uri="{FF2B5EF4-FFF2-40B4-BE49-F238E27FC236}">
                    <a16:creationId xmlns:a16="http://schemas.microsoft.com/office/drawing/2014/main" id="{E31E7803-DFF9-4E56-AA67-976DF2724457}"/>
                  </a:ext>
                </a:extLst>
              </p:cNvPr>
              <p:cNvCxnSpPr/>
              <p:nvPr/>
            </p:nvCxnSpPr>
            <p:spPr>
              <a:xfrm>
                <a:off x="4520380" y="2242133"/>
                <a:ext cx="1268361" cy="0"/>
              </a:xfrm>
              <a:prstGeom prst="line">
                <a:avLst/>
              </a:prstGeom>
              <a:grpFill/>
              <a:ln w="381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up 45">
              <a:extLst>
                <a:ext uri="{FF2B5EF4-FFF2-40B4-BE49-F238E27FC236}">
                  <a16:creationId xmlns:a16="http://schemas.microsoft.com/office/drawing/2014/main" id="{FC5B4318-0988-4DAD-82D3-B755E095E77E}"/>
                </a:ext>
              </a:extLst>
            </p:cNvPr>
            <p:cNvGrpSpPr/>
            <p:nvPr/>
          </p:nvGrpSpPr>
          <p:grpSpPr>
            <a:xfrm>
              <a:off x="10613787" y="4042959"/>
              <a:ext cx="355378" cy="285931"/>
              <a:chOff x="4698164" y="2991241"/>
              <a:chExt cx="255663" cy="268947"/>
            </a:xfrm>
          </p:grpSpPr>
          <p:pic>
            <p:nvPicPr>
              <p:cNvPr id="50" name="Resim 49">
                <a:extLst>
                  <a:ext uri="{FF2B5EF4-FFF2-40B4-BE49-F238E27FC236}">
                    <a16:creationId xmlns:a16="http://schemas.microsoft.com/office/drawing/2014/main" id="{CC937650-4057-400E-929F-2AB43A335BB5}"/>
                  </a:ext>
                </a:extLst>
              </p:cNvPr>
              <p:cNvPicPr>
                <a:picLocks noChangeAspect="1"/>
              </p:cNvPicPr>
              <p:nvPr/>
            </p:nvPicPr>
            <p:blipFill>
              <a:blip r:embed="rId16"/>
              <a:stretch>
                <a:fillRect/>
              </a:stretch>
            </p:blipFill>
            <p:spPr>
              <a:xfrm>
                <a:off x="4758482" y="2995139"/>
                <a:ext cx="135026" cy="243448"/>
              </a:xfrm>
              <a:prstGeom prst="rect">
                <a:avLst/>
              </a:prstGeom>
            </p:spPr>
          </p:pic>
          <p:sp>
            <p:nvSpPr>
              <p:cNvPr id="51" name="Akış Çizelgesi: Bağlayıcı 50">
                <a:extLst>
                  <a:ext uri="{FF2B5EF4-FFF2-40B4-BE49-F238E27FC236}">
                    <a16:creationId xmlns:a16="http://schemas.microsoft.com/office/drawing/2014/main" id="{8377BFEC-A98E-408A-B34D-245C84759535}"/>
                  </a:ext>
                </a:extLst>
              </p:cNvPr>
              <p:cNvSpPr/>
              <p:nvPr/>
            </p:nvSpPr>
            <p:spPr>
              <a:xfrm>
                <a:off x="4698164" y="2991241"/>
                <a:ext cx="255663" cy="268947"/>
              </a:xfrm>
              <a:prstGeom prst="flowChartConnector">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grpSp>
        <p:grpSp>
          <p:nvGrpSpPr>
            <p:cNvPr id="47" name="Grup 46">
              <a:extLst>
                <a:ext uri="{FF2B5EF4-FFF2-40B4-BE49-F238E27FC236}">
                  <a16:creationId xmlns:a16="http://schemas.microsoft.com/office/drawing/2014/main" id="{1CD39080-943A-4FEC-B125-DD483DC96E12}"/>
                </a:ext>
              </a:extLst>
            </p:cNvPr>
            <p:cNvGrpSpPr/>
            <p:nvPr/>
          </p:nvGrpSpPr>
          <p:grpSpPr>
            <a:xfrm>
              <a:off x="10289773" y="3795631"/>
              <a:ext cx="355378" cy="285931"/>
              <a:chOff x="4378640" y="2995139"/>
              <a:chExt cx="255663" cy="268947"/>
            </a:xfrm>
          </p:grpSpPr>
          <p:sp>
            <p:nvSpPr>
              <p:cNvPr id="48" name="Akış Çizelgesi: Bağlayıcı 47">
                <a:extLst>
                  <a:ext uri="{FF2B5EF4-FFF2-40B4-BE49-F238E27FC236}">
                    <a16:creationId xmlns:a16="http://schemas.microsoft.com/office/drawing/2014/main" id="{F29F7342-0147-4D7C-A23F-6A1AC2AC98C9}"/>
                  </a:ext>
                </a:extLst>
              </p:cNvPr>
              <p:cNvSpPr/>
              <p:nvPr/>
            </p:nvSpPr>
            <p:spPr>
              <a:xfrm>
                <a:off x="4378640" y="2995139"/>
                <a:ext cx="255663" cy="268947"/>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pic>
            <p:nvPicPr>
              <p:cNvPr id="49" name="Resim 48">
                <a:extLst>
                  <a:ext uri="{FF2B5EF4-FFF2-40B4-BE49-F238E27FC236}">
                    <a16:creationId xmlns:a16="http://schemas.microsoft.com/office/drawing/2014/main" id="{6333521A-0BBF-467B-B993-A45546F2999B}"/>
                  </a:ext>
                </a:extLst>
              </p:cNvPr>
              <p:cNvPicPr>
                <a:picLocks noChangeAspect="1"/>
              </p:cNvPicPr>
              <p:nvPr/>
            </p:nvPicPr>
            <p:blipFill>
              <a:blip r:embed="rId17"/>
              <a:stretch>
                <a:fillRect/>
              </a:stretch>
            </p:blipFill>
            <p:spPr>
              <a:xfrm>
                <a:off x="4430435" y="3031448"/>
                <a:ext cx="152073" cy="196328"/>
              </a:xfrm>
              <a:prstGeom prst="rect">
                <a:avLst/>
              </a:prstGeom>
            </p:spPr>
          </p:pic>
        </p:grpSp>
      </p:grpSp>
      <p:sp>
        <p:nvSpPr>
          <p:cNvPr id="63" name="Dikdörtgen: Köşeleri Yuvarlatılmış 62">
            <a:extLst>
              <a:ext uri="{FF2B5EF4-FFF2-40B4-BE49-F238E27FC236}">
                <a16:creationId xmlns:a16="http://schemas.microsoft.com/office/drawing/2014/main" id="{A6EE426A-ED39-4489-9887-0CC72BD11B45}"/>
              </a:ext>
            </a:extLst>
          </p:cNvPr>
          <p:cNvSpPr/>
          <p:nvPr/>
        </p:nvSpPr>
        <p:spPr>
          <a:xfrm>
            <a:off x="346364" y="1399196"/>
            <a:ext cx="3512925" cy="4392004"/>
          </a:xfrm>
          <a:prstGeom prst="roundRect">
            <a:avLst/>
          </a:prstGeom>
          <a:noFill/>
          <a:ln w="38100"/>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64" name="Dikdörtgen: Köşeleri Yuvarlatılmış 63">
            <a:extLst>
              <a:ext uri="{FF2B5EF4-FFF2-40B4-BE49-F238E27FC236}">
                <a16:creationId xmlns:a16="http://schemas.microsoft.com/office/drawing/2014/main" id="{1058496B-ED7C-4E66-9C32-A224926B9C2D}"/>
              </a:ext>
            </a:extLst>
          </p:cNvPr>
          <p:cNvSpPr/>
          <p:nvPr/>
        </p:nvSpPr>
        <p:spPr>
          <a:xfrm>
            <a:off x="8119287" y="1463151"/>
            <a:ext cx="3265740" cy="4328049"/>
          </a:xfrm>
          <a:prstGeom prst="roundRect">
            <a:avLst/>
          </a:prstGeom>
          <a:noFill/>
          <a:ln w="38100"/>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65" name="Dikdörtgen: Köşeleri Yuvarlatılmış 64">
            <a:extLst>
              <a:ext uri="{FF2B5EF4-FFF2-40B4-BE49-F238E27FC236}">
                <a16:creationId xmlns:a16="http://schemas.microsoft.com/office/drawing/2014/main" id="{AAE8EB1E-A5E3-445C-AC16-CF9C3AF7C3E6}"/>
              </a:ext>
            </a:extLst>
          </p:cNvPr>
          <p:cNvSpPr/>
          <p:nvPr/>
        </p:nvSpPr>
        <p:spPr>
          <a:xfrm>
            <a:off x="4010273" y="1430762"/>
            <a:ext cx="3857655" cy="4328049"/>
          </a:xfrm>
          <a:prstGeom prst="roundRect">
            <a:avLst/>
          </a:prstGeom>
          <a:noFill/>
          <a:ln w="38100"/>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6062379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A95EBBD-B266-4083-8FA9-847A374634A5}"/>
              </a:ext>
            </a:extLst>
          </p:cNvPr>
          <p:cNvSpPr>
            <a:spLocks noGrp="1"/>
          </p:cNvSpPr>
          <p:nvPr>
            <p:ph type="title"/>
          </p:nvPr>
        </p:nvSpPr>
        <p:spPr>
          <a:xfrm>
            <a:off x="838200" y="472353"/>
            <a:ext cx="10515600" cy="1325563"/>
          </a:xfrm>
        </p:spPr>
        <p:txBody>
          <a:bodyPr>
            <a:normAutofit/>
          </a:bodyPr>
          <a:lstStyle/>
          <a:p>
            <a:pPr algn="ctr"/>
            <a:r>
              <a:rPr lang="tr-TR" sz="4000" b="1" dirty="0">
                <a:solidFill>
                  <a:schemeClr val="accent6">
                    <a:lumMod val="75000"/>
                  </a:schemeClr>
                </a:solidFill>
                <a:ea typeface="Verdana" panose="020B0604030504040204" pitchFamily="34" charset="0"/>
                <a:cs typeface="Calibri" panose="020F0502020204030204" pitchFamily="34" charset="0"/>
              </a:rPr>
              <a:t>Sıfır Atık Kapsamında Atıkların Özellikleri </a:t>
            </a:r>
            <a:endParaRPr lang="en-US" sz="4000" b="1" dirty="0">
              <a:solidFill>
                <a:schemeClr val="accent6">
                  <a:lumMod val="75000"/>
                </a:schemeClr>
              </a:solidFill>
            </a:endParaRPr>
          </a:p>
        </p:txBody>
      </p:sp>
      <p:sp>
        <p:nvSpPr>
          <p:cNvPr id="13" name="İçerik Yer Tutucusu 12">
            <a:extLst>
              <a:ext uri="{FF2B5EF4-FFF2-40B4-BE49-F238E27FC236}">
                <a16:creationId xmlns:a16="http://schemas.microsoft.com/office/drawing/2014/main" id="{2A74AD00-E17A-46AE-851F-72942096A2AB}"/>
              </a:ext>
            </a:extLst>
          </p:cNvPr>
          <p:cNvSpPr>
            <a:spLocks noGrp="1"/>
          </p:cNvSpPr>
          <p:nvPr>
            <p:ph idx="1"/>
          </p:nvPr>
        </p:nvSpPr>
        <p:spPr>
          <a:xfrm>
            <a:off x="547255" y="1409988"/>
            <a:ext cx="5221288" cy="4351338"/>
          </a:xfrm>
        </p:spPr>
        <p:txBody>
          <a:bodyPr>
            <a:normAutofit fontScale="92500" lnSpcReduction="10000"/>
          </a:bodyPr>
          <a:lstStyle/>
          <a:p>
            <a:r>
              <a:rPr lang="tr-TR" b="1" dirty="0">
                <a:solidFill>
                  <a:schemeClr val="accent6">
                    <a:lumMod val="75000"/>
                  </a:schemeClr>
                </a:solidFill>
              </a:rPr>
              <a:t>Dönüşebilen Atıklar</a:t>
            </a:r>
          </a:p>
          <a:p>
            <a:pPr lvl="1"/>
            <a:r>
              <a:rPr lang="tr-TR" dirty="0" err="1"/>
              <a:t>Kagıt</a:t>
            </a:r>
            <a:endParaRPr lang="tr-TR" dirty="0"/>
          </a:p>
          <a:p>
            <a:pPr lvl="1"/>
            <a:r>
              <a:rPr lang="tr-TR" dirty="0"/>
              <a:t>Cam</a:t>
            </a:r>
          </a:p>
          <a:p>
            <a:pPr lvl="1"/>
            <a:r>
              <a:rPr lang="tr-TR" dirty="0"/>
              <a:t>Plastik</a:t>
            </a:r>
          </a:p>
          <a:p>
            <a:pPr lvl="1"/>
            <a:r>
              <a:rPr lang="tr-TR" dirty="0"/>
              <a:t>Metal </a:t>
            </a:r>
          </a:p>
          <a:p>
            <a:pPr lvl="1"/>
            <a:r>
              <a:rPr lang="tr-TR" dirty="0"/>
              <a:t>Organik </a:t>
            </a:r>
          </a:p>
          <a:p>
            <a:r>
              <a:rPr lang="tr-TR" b="1" dirty="0">
                <a:solidFill>
                  <a:schemeClr val="accent6">
                    <a:lumMod val="75000"/>
                  </a:schemeClr>
                </a:solidFill>
              </a:rPr>
              <a:t>Tehlikeli Atıklar</a:t>
            </a:r>
          </a:p>
          <a:p>
            <a:pPr lvl="1"/>
            <a:r>
              <a:rPr lang="tr-TR" dirty="0" err="1"/>
              <a:t>Kartujlar</a:t>
            </a:r>
            <a:endParaRPr lang="tr-TR" dirty="0"/>
          </a:p>
          <a:p>
            <a:pPr lvl="1"/>
            <a:r>
              <a:rPr lang="tr-TR" dirty="0"/>
              <a:t>Aküler</a:t>
            </a:r>
          </a:p>
          <a:p>
            <a:pPr lvl="1"/>
            <a:r>
              <a:rPr lang="tr-TR" dirty="0"/>
              <a:t>Piller</a:t>
            </a:r>
          </a:p>
          <a:p>
            <a:pPr lvl="1"/>
            <a:r>
              <a:rPr lang="tr-TR" dirty="0"/>
              <a:t>Kablolar</a:t>
            </a:r>
          </a:p>
          <a:p>
            <a:pPr lvl="1"/>
            <a:r>
              <a:rPr lang="tr-TR" dirty="0"/>
              <a:t>Tükenmez ve mürekkepli kalemler</a:t>
            </a:r>
          </a:p>
        </p:txBody>
      </p:sp>
      <p:sp>
        <p:nvSpPr>
          <p:cNvPr id="14" name="İçerik Yer Tutucusu 12">
            <a:extLst>
              <a:ext uri="{FF2B5EF4-FFF2-40B4-BE49-F238E27FC236}">
                <a16:creationId xmlns:a16="http://schemas.microsoft.com/office/drawing/2014/main" id="{5798C025-FF5B-45C0-B114-DACE3D5B8779}"/>
              </a:ext>
            </a:extLst>
          </p:cNvPr>
          <p:cNvSpPr txBox="1">
            <a:spLocks/>
          </p:cNvSpPr>
          <p:nvPr/>
        </p:nvSpPr>
        <p:spPr>
          <a:xfrm>
            <a:off x="6423457" y="1406813"/>
            <a:ext cx="5221288" cy="435133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b="1" dirty="0">
                <a:solidFill>
                  <a:schemeClr val="accent6">
                    <a:lumMod val="75000"/>
                  </a:schemeClr>
                </a:solidFill>
              </a:rPr>
              <a:t>Tıbbı Atıklar</a:t>
            </a:r>
          </a:p>
          <a:p>
            <a:pPr lvl="1"/>
            <a:r>
              <a:rPr lang="tr-TR" dirty="0"/>
              <a:t>Hastane ve sağlık kuruluşlarından çıkan </a:t>
            </a:r>
            <a:r>
              <a:rPr lang="tr-TR" dirty="0" err="1"/>
              <a:t>enfekte</a:t>
            </a:r>
            <a:r>
              <a:rPr lang="tr-TR" dirty="0"/>
              <a:t> ve hastalık yapma özelliğindeki atıklar</a:t>
            </a:r>
          </a:p>
          <a:p>
            <a:pPr lvl="1"/>
            <a:r>
              <a:rPr lang="tr-TR" dirty="0"/>
              <a:t>Araştırma Laboratuvarlarından canlı çalışmalarından çıkan atıklar</a:t>
            </a:r>
          </a:p>
          <a:p>
            <a:r>
              <a:rPr lang="tr-TR" b="1" dirty="0">
                <a:solidFill>
                  <a:schemeClr val="accent6">
                    <a:lumMod val="75000"/>
                  </a:schemeClr>
                </a:solidFill>
              </a:rPr>
              <a:t>Elektronik atıklar</a:t>
            </a:r>
          </a:p>
          <a:p>
            <a:pPr lvl="1"/>
            <a:r>
              <a:rPr lang="tr-TR" dirty="0"/>
              <a:t>Küçük ev aletleri</a:t>
            </a:r>
          </a:p>
          <a:p>
            <a:pPr lvl="1"/>
            <a:r>
              <a:rPr lang="tr-TR" dirty="0"/>
              <a:t>Bilgisayarlar ve telefonlar </a:t>
            </a:r>
          </a:p>
          <a:p>
            <a:pPr lvl="1"/>
            <a:r>
              <a:rPr lang="tr-TR" dirty="0" err="1"/>
              <a:t>Floerasan</a:t>
            </a:r>
            <a:r>
              <a:rPr lang="tr-TR" dirty="0"/>
              <a:t> lambalar</a:t>
            </a:r>
          </a:p>
          <a:p>
            <a:pPr lvl="1"/>
            <a:endParaRPr lang="tr-TR" dirty="0"/>
          </a:p>
          <a:p>
            <a:r>
              <a:rPr lang="tr-TR" b="1" dirty="0">
                <a:solidFill>
                  <a:schemeClr val="accent6">
                    <a:lumMod val="75000"/>
                  </a:schemeClr>
                </a:solidFill>
              </a:rPr>
              <a:t>Geri </a:t>
            </a:r>
            <a:r>
              <a:rPr lang="tr-TR" b="1" dirty="0" err="1">
                <a:solidFill>
                  <a:schemeClr val="accent6">
                    <a:lumMod val="75000"/>
                  </a:schemeClr>
                </a:solidFill>
              </a:rPr>
              <a:t>Dönüşemiyen</a:t>
            </a:r>
            <a:r>
              <a:rPr lang="tr-TR" b="1" dirty="0">
                <a:solidFill>
                  <a:schemeClr val="accent6">
                    <a:lumMod val="75000"/>
                  </a:schemeClr>
                </a:solidFill>
              </a:rPr>
              <a:t> Atıklar</a:t>
            </a:r>
          </a:p>
          <a:p>
            <a:pPr lvl="1"/>
            <a:r>
              <a:rPr lang="tr-TR" dirty="0"/>
              <a:t>Yakılarak enerji elde edilebilecek dönüşümü zor veya olmayan her türlü atık</a:t>
            </a:r>
          </a:p>
          <a:p>
            <a:endParaRPr lang="en-US" dirty="0"/>
          </a:p>
        </p:txBody>
      </p:sp>
    </p:spTree>
    <p:extLst>
      <p:ext uri="{BB962C8B-B14F-4D97-AF65-F5344CB8AC3E}">
        <p14:creationId xmlns:p14="http://schemas.microsoft.com/office/powerpoint/2010/main" val="178321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E337166-88F5-4363-B08F-BC36C1DE7F74}"/>
              </a:ext>
            </a:extLst>
          </p:cNvPr>
          <p:cNvSpPr>
            <a:spLocks noGrp="1"/>
          </p:cNvSpPr>
          <p:nvPr>
            <p:ph type="title"/>
          </p:nvPr>
        </p:nvSpPr>
        <p:spPr>
          <a:xfrm>
            <a:off x="589504" y="464591"/>
            <a:ext cx="10515600" cy="1325563"/>
          </a:xfrm>
        </p:spPr>
        <p:txBody>
          <a:bodyPr>
            <a:normAutofit/>
          </a:bodyPr>
          <a:lstStyle/>
          <a:p>
            <a:pPr algn="ctr"/>
            <a:r>
              <a:rPr lang="tr-TR" sz="4000" b="1" dirty="0">
                <a:solidFill>
                  <a:schemeClr val="accent6">
                    <a:lumMod val="75000"/>
                  </a:schemeClr>
                </a:solidFill>
              </a:rPr>
              <a:t>Geri Dönüştürülebilen Atıklar</a:t>
            </a:r>
            <a:endParaRPr lang="en-US" sz="4000" b="1" dirty="0">
              <a:solidFill>
                <a:schemeClr val="accent6">
                  <a:lumMod val="75000"/>
                </a:schemeClr>
              </a:solidFill>
            </a:endParaRPr>
          </a:p>
        </p:txBody>
      </p:sp>
      <p:grpSp>
        <p:nvGrpSpPr>
          <p:cNvPr id="3" name="Group 2"/>
          <p:cNvGrpSpPr/>
          <p:nvPr/>
        </p:nvGrpSpPr>
        <p:grpSpPr>
          <a:xfrm>
            <a:off x="1041322" y="1626957"/>
            <a:ext cx="10329397" cy="4191794"/>
            <a:chOff x="1047750" y="2104231"/>
            <a:chExt cx="10329397" cy="4191794"/>
          </a:xfrm>
        </p:grpSpPr>
        <p:grpSp>
          <p:nvGrpSpPr>
            <p:cNvPr id="59" name="Grup 58">
              <a:extLst>
                <a:ext uri="{FF2B5EF4-FFF2-40B4-BE49-F238E27FC236}">
                  <a16:creationId xmlns:a16="http://schemas.microsoft.com/office/drawing/2014/main" id="{D3B8BB43-2028-4B84-8406-B2F64B48A790}"/>
                </a:ext>
              </a:extLst>
            </p:cNvPr>
            <p:cNvGrpSpPr/>
            <p:nvPr/>
          </p:nvGrpSpPr>
          <p:grpSpPr>
            <a:xfrm>
              <a:off x="1047750" y="4181475"/>
              <a:ext cx="10329397" cy="2114550"/>
              <a:chOff x="1181100" y="2743200"/>
              <a:chExt cx="10329397" cy="2114550"/>
            </a:xfrm>
          </p:grpSpPr>
          <p:grpSp>
            <p:nvGrpSpPr>
              <p:cNvPr id="53" name="Grup 52">
                <a:extLst>
                  <a:ext uri="{FF2B5EF4-FFF2-40B4-BE49-F238E27FC236}">
                    <a16:creationId xmlns:a16="http://schemas.microsoft.com/office/drawing/2014/main" id="{F5F184DE-553B-4274-8382-F39B2C659293}"/>
                  </a:ext>
                </a:extLst>
              </p:cNvPr>
              <p:cNvGrpSpPr/>
              <p:nvPr/>
            </p:nvGrpSpPr>
            <p:grpSpPr>
              <a:xfrm>
                <a:off x="1181100" y="2743200"/>
                <a:ext cx="1314449" cy="2114550"/>
                <a:chOff x="1181100" y="2743200"/>
                <a:chExt cx="1314449" cy="2114550"/>
              </a:xfrm>
            </p:grpSpPr>
            <p:grpSp>
              <p:nvGrpSpPr>
                <p:cNvPr id="26" name="Grup 25">
                  <a:extLst>
                    <a:ext uri="{FF2B5EF4-FFF2-40B4-BE49-F238E27FC236}">
                      <a16:creationId xmlns:a16="http://schemas.microsoft.com/office/drawing/2014/main" id="{73F6EDA5-EA36-49EA-B40A-BE82A9BC31A8}"/>
                    </a:ext>
                  </a:extLst>
                </p:cNvPr>
                <p:cNvGrpSpPr/>
                <p:nvPr/>
              </p:nvGrpSpPr>
              <p:grpSpPr>
                <a:xfrm>
                  <a:off x="1181100" y="2743200"/>
                  <a:ext cx="1314449" cy="2114550"/>
                  <a:chOff x="1181100" y="2743200"/>
                  <a:chExt cx="1314449" cy="2114550"/>
                </a:xfrm>
              </p:grpSpPr>
              <p:sp>
                <p:nvSpPr>
                  <p:cNvPr id="22" name="Dikdörtgen: Köşeleri Yuvarlatılmış 21">
                    <a:extLst>
                      <a:ext uri="{FF2B5EF4-FFF2-40B4-BE49-F238E27FC236}">
                        <a16:creationId xmlns:a16="http://schemas.microsoft.com/office/drawing/2014/main" id="{C7D2CFAF-A371-4BDD-AE5F-FC1F7517F6D8}"/>
                      </a:ext>
                    </a:extLst>
                  </p:cNvPr>
                  <p:cNvSpPr/>
                  <p:nvPr/>
                </p:nvSpPr>
                <p:spPr>
                  <a:xfrm>
                    <a:off x="1228725" y="2743200"/>
                    <a:ext cx="1228725" cy="2114550"/>
                  </a:xfrm>
                  <a:prstGeom prst="roundRect">
                    <a:avLst/>
                  </a:prstGeom>
                  <a:solidFill>
                    <a:srgbClr val="FFFF00"/>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23" name="Akış Çizelgesi: Manyetik Disk 22">
                    <a:extLst>
                      <a:ext uri="{FF2B5EF4-FFF2-40B4-BE49-F238E27FC236}">
                        <a16:creationId xmlns:a16="http://schemas.microsoft.com/office/drawing/2014/main" id="{AD329FB0-B6C0-4ECB-9573-FC1A5825F017}"/>
                      </a:ext>
                    </a:extLst>
                  </p:cNvPr>
                  <p:cNvSpPr/>
                  <p:nvPr/>
                </p:nvSpPr>
                <p:spPr>
                  <a:xfrm>
                    <a:off x="1181100" y="2743200"/>
                    <a:ext cx="1314449" cy="161925"/>
                  </a:xfrm>
                  <a:prstGeom prst="flowChartMagneticDisk">
                    <a:avLst/>
                  </a:prstGeom>
                  <a:solidFill>
                    <a:srgbClr val="FFFF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Resim 24">
                    <a:extLst>
                      <a:ext uri="{FF2B5EF4-FFF2-40B4-BE49-F238E27FC236}">
                        <a16:creationId xmlns:a16="http://schemas.microsoft.com/office/drawing/2014/main" id="{91F8CA6F-9F0B-43F3-A1B3-27FA307755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47" name="Metin kutusu 46">
                  <a:extLst>
                    <a:ext uri="{FF2B5EF4-FFF2-40B4-BE49-F238E27FC236}">
                      <a16:creationId xmlns:a16="http://schemas.microsoft.com/office/drawing/2014/main" id="{8588EAE0-5F8B-4F0A-A202-528B653F7EBF}"/>
                    </a:ext>
                  </a:extLst>
                </p:cNvPr>
                <p:cNvSpPr txBox="1"/>
                <p:nvPr/>
              </p:nvSpPr>
              <p:spPr>
                <a:xfrm>
                  <a:off x="1442378" y="4324350"/>
                  <a:ext cx="807107" cy="369332"/>
                </a:xfrm>
                <a:prstGeom prst="rect">
                  <a:avLst/>
                </a:prstGeom>
                <a:noFill/>
              </p:spPr>
              <p:txBody>
                <a:bodyPr wrap="square" rtlCol="0">
                  <a:spAutoFit/>
                </a:bodyPr>
                <a:lstStyle/>
                <a:p>
                  <a:pPr algn="ctr"/>
                  <a:r>
                    <a:rPr lang="tr-TR" dirty="0"/>
                    <a:t>Plastik</a:t>
                  </a:r>
                  <a:endParaRPr lang="en-US" dirty="0"/>
                </a:p>
              </p:txBody>
            </p:sp>
          </p:grpSp>
          <p:grpSp>
            <p:nvGrpSpPr>
              <p:cNvPr id="54" name="Grup 53">
                <a:extLst>
                  <a:ext uri="{FF2B5EF4-FFF2-40B4-BE49-F238E27FC236}">
                    <a16:creationId xmlns:a16="http://schemas.microsoft.com/office/drawing/2014/main" id="{D6696556-5AC4-496F-A792-0316DB537BE1}"/>
                  </a:ext>
                </a:extLst>
              </p:cNvPr>
              <p:cNvGrpSpPr/>
              <p:nvPr/>
            </p:nvGrpSpPr>
            <p:grpSpPr>
              <a:xfrm>
                <a:off x="3009900" y="2743200"/>
                <a:ext cx="1314449" cy="2114550"/>
                <a:chOff x="3057525" y="2743200"/>
                <a:chExt cx="1314449" cy="2114550"/>
              </a:xfrm>
            </p:grpSpPr>
            <p:grpSp>
              <p:nvGrpSpPr>
                <p:cNvPr id="27" name="Grup 26">
                  <a:extLst>
                    <a:ext uri="{FF2B5EF4-FFF2-40B4-BE49-F238E27FC236}">
                      <a16:creationId xmlns:a16="http://schemas.microsoft.com/office/drawing/2014/main" id="{95EB0EAA-43EE-4D30-8FF1-05123432AA44}"/>
                    </a:ext>
                  </a:extLst>
                </p:cNvPr>
                <p:cNvGrpSpPr/>
                <p:nvPr/>
              </p:nvGrpSpPr>
              <p:grpSpPr>
                <a:xfrm>
                  <a:off x="3057525" y="2743200"/>
                  <a:ext cx="1314449" cy="2114550"/>
                  <a:chOff x="1181100" y="2743200"/>
                  <a:chExt cx="1314449" cy="2114550"/>
                </a:xfrm>
              </p:grpSpPr>
              <p:sp>
                <p:nvSpPr>
                  <p:cNvPr id="28" name="Dikdörtgen: Köşeleri Yuvarlatılmış 27">
                    <a:extLst>
                      <a:ext uri="{FF2B5EF4-FFF2-40B4-BE49-F238E27FC236}">
                        <a16:creationId xmlns:a16="http://schemas.microsoft.com/office/drawing/2014/main" id="{B0F55B85-B505-40E0-A83D-AA0BE85F0D47}"/>
                      </a:ext>
                    </a:extLst>
                  </p:cNvPr>
                  <p:cNvSpPr/>
                  <p:nvPr/>
                </p:nvSpPr>
                <p:spPr>
                  <a:xfrm>
                    <a:off x="1228725" y="2743200"/>
                    <a:ext cx="1228725" cy="2114550"/>
                  </a:xfrm>
                  <a:prstGeom prst="roundRect">
                    <a:avLst/>
                  </a:prstGeom>
                  <a:solidFill>
                    <a:srgbClr val="00B050"/>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29" name="Akış Çizelgesi: Manyetik Disk 28">
                    <a:extLst>
                      <a:ext uri="{FF2B5EF4-FFF2-40B4-BE49-F238E27FC236}">
                        <a16:creationId xmlns:a16="http://schemas.microsoft.com/office/drawing/2014/main" id="{48B6DBDD-C6F5-4414-A5EC-9D38BA5A1BD2}"/>
                      </a:ext>
                    </a:extLst>
                  </p:cNvPr>
                  <p:cNvSpPr/>
                  <p:nvPr/>
                </p:nvSpPr>
                <p:spPr>
                  <a:xfrm>
                    <a:off x="1181100" y="2743200"/>
                    <a:ext cx="1314449" cy="161925"/>
                  </a:xfrm>
                  <a:prstGeom prst="flowChartMagneticDisk">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Resim 29">
                    <a:extLst>
                      <a:ext uri="{FF2B5EF4-FFF2-40B4-BE49-F238E27FC236}">
                        <a16:creationId xmlns:a16="http://schemas.microsoft.com/office/drawing/2014/main" id="{6F991C43-1A41-4215-BFEB-48EFA62AFA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48" name="Metin kutusu 47">
                  <a:extLst>
                    <a:ext uri="{FF2B5EF4-FFF2-40B4-BE49-F238E27FC236}">
                      <a16:creationId xmlns:a16="http://schemas.microsoft.com/office/drawing/2014/main" id="{96D84DBE-A269-4DB6-AE43-309078CA02C6}"/>
                    </a:ext>
                  </a:extLst>
                </p:cNvPr>
                <p:cNvSpPr txBox="1"/>
                <p:nvPr/>
              </p:nvSpPr>
              <p:spPr>
                <a:xfrm>
                  <a:off x="3305779" y="4323369"/>
                  <a:ext cx="807107" cy="369332"/>
                </a:xfrm>
                <a:prstGeom prst="rect">
                  <a:avLst/>
                </a:prstGeom>
                <a:noFill/>
              </p:spPr>
              <p:txBody>
                <a:bodyPr wrap="square" rtlCol="0">
                  <a:spAutoFit/>
                </a:bodyPr>
                <a:lstStyle/>
                <a:p>
                  <a:pPr algn="ctr"/>
                  <a:r>
                    <a:rPr lang="tr-TR" dirty="0"/>
                    <a:t>Cam</a:t>
                  </a:r>
                  <a:endParaRPr lang="en-US" dirty="0"/>
                </a:p>
              </p:txBody>
            </p:sp>
          </p:grpSp>
          <p:grpSp>
            <p:nvGrpSpPr>
              <p:cNvPr id="55" name="Grup 54">
                <a:extLst>
                  <a:ext uri="{FF2B5EF4-FFF2-40B4-BE49-F238E27FC236}">
                    <a16:creationId xmlns:a16="http://schemas.microsoft.com/office/drawing/2014/main" id="{6940348D-079B-46CE-BF55-F283AA12D370}"/>
                  </a:ext>
                </a:extLst>
              </p:cNvPr>
              <p:cNvGrpSpPr/>
              <p:nvPr/>
            </p:nvGrpSpPr>
            <p:grpSpPr>
              <a:xfrm>
                <a:off x="4745039" y="2743200"/>
                <a:ext cx="1314449" cy="2114550"/>
                <a:chOff x="4745039" y="2743200"/>
                <a:chExt cx="1314449" cy="2114550"/>
              </a:xfrm>
            </p:grpSpPr>
            <p:grpSp>
              <p:nvGrpSpPr>
                <p:cNvPr id="31" name="Grup 30">
                  <a:extLst>
                    <a:ext uri="{FF2B5EF4-FFF2-40B4-BE49-F238E27FC236}">
                      <a16:creationId xmlns:a16="http://schemas.microsoft.com/office/drawing/2014/main" id="{E5D24A58-EF0D-4728-B6AC-6277C216B10E}"/>
                    </a:ext>
                  </a:extLst>
                </p:cNvPr>
                <p:cNvGrpSpPr/>
                <p:nvPr/>
              </p:nvGrpSpPr>
              <p:grpSpPr>
                <a:xfrm>
                  <a:off x="4745039" y="2743200"/>
                  <a:ext cx="1314449" cy="2114550"/>
                  <a:chOff x="1181100" y="2743200"/>
                  <a:chExt cx="1314449" cy="2114550"/>
                </a:xfrm>
              </p:grpSpPr>
              <p:sp>
                <p:nvSpPr>
                  <p:cNvPr id="32" name="Dikdörtgen: Köşeleri Yuvarlatılmış 31">
                    <a:extLst>
                      <a:ext uri="{FF2B5EF4-FFF2-40B4-BE49-F238E27FC236}">
                        <a16:creationId xmlns:a16="http://schemas.microsoft.com/office/drawing/2014/main" id="{F135EDE0-9A14-4F26-98B4-AB710EAD7D05}"/>
                      </a:ext>
                    </a:extLst>
                  </p:cNvPr>
                  <p:cNvSpPr/>
                  <p:nvPr/>
                </p:nvSpPr>
                <p:spPr>
                  <a:xfrm>
                    <a:off x="1228725" y="2743200"/>
                    <a:ext cx="1228725" cy="2114550"/>
                  </a:xfrm>
                  <a:prstGeom prst="roundRect">
                    <a:avLst/>
                  </a:prstGeom>
                  <a:solidFill>
                    <a:schemeClr val="accent2"/>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33" name="Akış Çizelgesi: Manyetik Disk 32">
                    <a:extLst>
                      <a:ext uri="{FF2B5EF4-FFF2-40B4-BE49-F238E27FC236}">
                        <a16:creationId xmlns:a16="http://schemas.microsoft.com/office/drawing/2014/main" id="{2411262E-C4F3-4F6E-B4B6-3E665C3BB923}"/>
                      </a:ext>
                    </a:extLst>
                  </p:cNvPr>
                  <p:cNvSpPr/>
                  <p:nvPr/>
                </p:nvSpPr>
                <p:spPr>
                  <a:xfrm>
                    <a:off x="1181100" y="2743200"/>
                    <a:ext cx="1314449" cy="161925"/>
                  </a:xfrm>
                  <a:prstGeom prst="flowChartMagneticDisk">
                    <a:avLst/>
                  </a:prstGeom>
                  <a:solidFill>
                    <a:schemeClr val="accent2"/>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Resim 33">
                    <a:extLst>
                      <a:ext uri="{FF2B5EF4-FFF2-40B4-BE49-F238E27FC236}">
                        <a16:creationId xmlns:a16="http://schemas.microsoft.com/office/drawing/2014/main" id="{D34F3D7E-3650-4DE2-ABD2-7D58BD276D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49" name="Metin kutusu 48">
                  <a:extLst>
                    <a:ext uri="{FF2B5EF4-FFF2-40B4-BE49-F238E27FC236}">
                      <a16:creationId xmlns:a16="http://schemas.microsoft.com/office/drawing/2014/main" id="{F089B1A3-E9D6-4407-A795-BE9162967E1E}"/>
                    </a:ext>
                  </a:extLst>
                </p:cNvPr>
                <p:cNvSpPr txBox="1"/>
                <p:nvPr/>
              </p:nvSpPr>
              <p:spPr>
                <a:xfrm>
                  <a:off x="4933569" y="4312863"/>
                  <a:ext cx="1007131" cy="369332"/>
                </a:xfrm>
                <a:prstGeom prst="rect">
                  <a:avLst/>
                </a:prstGeom>
                <a:noFill/>
              </p:spPr>
              <p:txBody>
                <a:bodyPr wrap="square" rtlCol="0">
                  <a:spAutoFit/>
                </a:bodyPr>
                <a:lstStyle/>
                <a:p>
                  <a:pPr algn="ctr"/>
                  <a:r>
                    <a:rPr lang="tr-TR" dirty="0"/>
                    <a:t>Organik</a:t>
                  </a:r>
                  <a:endParaRPr lang="en-US" dirty="0"/>
                </a:p>
              </p:txBody>
            </p:sp>
          </p:grpSp>
          <p:grpSp>
            <p:nvGrpSpPr>
              <p:cNvPr id="56" name="Grup 55">
                <a:extLst>
                  <a:ext uri="{FF2B5EF4-FFF2-40B4-BE49-F238E27FC236}">
                    <a16:creationId xmlns:a16="http://schemas.microsoft.com/office/drawing/2014/main" id="{C3DA302A-5ABE-4E20-BE9E-837B6A2BFA7C}"/>
                  </a:ext>
                </a:extLst>
              </p:cNvPr>
              <p:cNvGrpSpPr/>
              <p:nvPr/>
            </p:nvGrpSpPr>
            <p:grpSpPr>
              <a:xfrm>
                <a:off x="6526214" y="2743200"/>
                <a:ext cx="1314449" cy="2114550"/>
                <a:chOff x="6364289" y="2743200"/>
                <a:chExt cx="1314449" cy="2114550"/>
              </a:xfrm>
            </p:grpSpPr>
            <p:grpSp>
              <p:nvGrpSpPr>
                <p:cNvPr id="35" name="Grup 34">
                  <a:extLst>
                    <a:ext uri="{FF2B5EF4-FFF2-40B4-BE49-F238E27FC236}">
                      <a16:creationId xmlns:a16="http://schemas.microsoft.com/office/drawing/2014/main" id="{5578B1B4-3A3B-4C80-8A96-B2FD3E8D72A6}"/>
                    </a:ext>
                  </a:extLst>
                </p:cNvPr>
                <p:cNvGrpSpPr/>
                <p:nvPr/>
              </p:nvGrpSpPr>
              <p:grpSpPr>
                <a:xfrm>
                  <a:off x="6364289" y="2743200"/>
                  <a:ext cx="1314449" cy="2114550"/>
                  <a:chOff x="1181100" y="2743200"/>
                  <a:chExt cx="1314449" cy="2114550"/>
                </a:xfrm>
              </p:grpSpPr>
              <p:sp>
                <p:nvSpPr>
                  <p:cNvPr id="36" name="Dikdörtgen: Köşeleri Yuvarlatılmış 35">
                    <a:extLst>
                      <a:ext uri="{FF2B5EF4-FFF2-40B4-BE49-F238E27FC236}">
                        <a16:creationId xmlns:a16="http://schemas.microsoft.com/office/drawing/2014/main" id="{E925F94F-532B-4A82-B90A-61058C983BE8}"/>
                      </a:ext>
                    </a:extLst>
                  </p:cNvPr>
                  <p:cNvSpPr/>
                  <p:nvPr/>
                </p:nvSpPr>
                <p:spPr>
                  <a:xfrm>
                    <a:off x="1228725" y="2743200"/>
                    <a:ext cx="1228725" cy="2114550"/>
                  </a:xfrm>
                  <a:prstGeom prst="roundRect">
                    <a:avLst/>
                  </a:prstGeom>
                  <a:solidFill>
                    <a:srgbClr val="00B0F0"/>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37" name="Akış Çizelgesi: Manyetik Disk 36">
                    <a:extLst>
                      <a:ext uri="{FF2B5EF4-FFF2-40B4-BE49-F238E27FC236}">
                        <a16:creationId xmlns:a16="http://schemas.microsoft.com/office/drawing/2014/main" id="{6D39E11E-6B46-4F2E-8A24-0D5931A0AFD7}"/>
                      </a:ext>
                    </a:extLst>
                  </p:cNvPr>
                  <p:cNvSpPr/>
                  <p:nvPr/>
                </p:nvSpPr>
                <p:spPr>
                  <a:xfrm>
                    <a:off x="1181100" y="2743200"/>
                    <a:ext cx="1314449" cy="161925"/>
                  </a:xfrm>
                  <a:prstGeom prst="flowChartMagneticDisk">
                    <a:avLst/>
                  </a:prstGeom>
                  <a:solidFill>
                    <a:srgbClr val="00B0F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Resim 37">
                    <a:extLst>
                      <a:ext uri="{FF2B5EF4-FFF2-40B4-BE49-F238E27FC236}">
                        <a16:creationId xmlns:a16="http://schemas.microsoft.com/office/drawing/2014/main" id="{864CE64B-8881-48A9-954F-D2E4DFB2EA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50" name="Metin kutusu 49">
                  <a:extLst>
                    <a:ext uri="{FF2B5EF4-FFF2-40B4-BE49-F238E27FC236}">
                      <a16:creationId xmlns:a16="http://schemas.microsoft.com/office/drawing/2014/main" id="{334BA5F0-2512-46D8-910C-F1B34068B556}"/>
                    </a:ext>
                  </a:extLst>
                </p:cNvPr>
                <p:cNvSpPr txBox="1"/>
                <p:nvPr/>
              </p:nvSpPr>
              <p:spPr>
                <a:xfrm>
                  <a:off x="6617959" y="4323369"/>
                  <a:ext cx="807107" cy="369332"/>
                </a:xfrm>
                <a:prstGeom prst="rect">
                  <a:avLst/>
                </a:prstGeom>
                <a:noFill/>
              </p:spPr>
              <p:txBody>
                <a:bodyPr wrap="square" rtlCol="0">
                  <a:spAutoFit/>
                </a:bodyPr>
                <a:lstStyle/>
                <a:p>
                  <a:pPr algn="ctr"/>
                  <a:r>
                    <a:rPr lang="tr-TR" dirty="0"/>
                    <a:t>Kağıt</a:t>
                  </a:r>
                  <a:endParaRPr lang="en-US" dirty="0"/>
                </a:p>
              </p:txBody>
            </p:sp>
          </p:grpSp>
          <p:grpSp>
            <p:nvGrpSpPr>
              <p:cNvPr id="57" name="Grup 56">
                <a:extLst>
                  <a:ext uri="{FF2B5EF4-FFF2-40B4-BE49-F238E27FC236}">
                    <a16:creationId xmlns:a16="http://schemas.microsoft.com/office/drawing/2014/main" id="{753CE751-3297-4C58-A4B1-03653D667022}"/>
                  </a:ext>
                </a:extLst>
              </p:cNvPr>
              <p:cNvGrpSpPr/>
              <p:nvPr/>
            </p:nvGrpSpPr>
            <p:grpSpPr>
              <a:xfrm>
                <a:off x="8256256" y="2743200"/>
                <a:ext cx="1314449" cy="2114550"/>
                <a:chOff x="8097839" y="2743200"/>
                <a:chExt cx="1314449" cy="2114550"/>
              </a:xfrm>
            </p:grpSpPr>
            <p:grpSp>
              <p:nvGrpSpPr>
                <p:cNvPr id="39" name="Grup 38">
                  <a:extLst>
                    <a:ext uri="{FF2B5EF4-FFF2-40B4-BE49-F238E27FC236}">
                      <a16:creationId xmlns:a16="http://schemas.microsoft.com/office/drawing/2014/main" id="{FE26291B-5B2B-49FF-BBDA-8F88F6A5259A}"/>
                    </a:ext>
                  </a:extLst>
                </p:cNvPr>
                <p:cNvGrpSpPr/>
                <p:nvPr/>
              </p:nvGrpSpPr>
              <p:grpSpPr>
                <a:xfrm>
                  <a:off x="8097839" y="2743200"/>
                  <a:ext cx="1314449" cy="2114550"/>
                  <a:chOff x="1181100" y="2743200"/>
                  <a:chExt cx="1314449" cy="2114550"/>
                </a:xfrm>
              </p:grpSpPr>
              <p:sp>
                <p:nvSpPr>
                  <p:cNvPr id="40" name="Dikdörtgen: Köşeleri Yuvarlatılmış 39">
                    <a:extLst>
                      <a:ext uri="{FF2B5EF4-FFF2-40B4-BE49-F238E27FC236}">
                        <a16:creationId xmlns:a16="http://schemas.microsoft.com/office/drawing/2014/main" id="{DC042B36-7DCC-4226-9E7C-E0A2FBB27125}"/>
                      </a:ext>
                    </a:extLst>
                  </p:cNvPr>
                  <p:cNvSpPr/>
                  <p:nvPr/>
                </p:nvSpPr>
                <p:spPr>
                  <a:xfrm>
                    <a:off x="1228725" y="2743200"/>
                    <a:ext cx="1228725" cy="2114550"/>
                  </a:xfrm>
                  <a:prstGeom prst="roundRect">
                    <a:avLst/>
                  </a:prstGeom>
                  <a:solidFill>
                    <a:schemeClr val="bg2">
                      <a:lumMod val="75000"/>
                    </a:schemeClr>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41" name="Akış Çizelgesi: Manyetik Disk 40">
                    <a:extLst>
                      <a:ext uri="{FF2B5EF4-FFF2-40B4-BE49-F238E27FC236}">
                        <a16:creationId xmlns:a16="http://schemas.microsoft.com/office/drawing/2014/main" id="{2F5A24C6-25D3-43C8-8F74-14557A60E31F}"/>
                      </a:ext>
                    </a:extLst>
                  </p:cNvPr>
                  <p:cNvSpPr/>
                  <p:nvPr/>
                </p:nvSpPr>
                <p:spPr>
                  <a:xfrm>
                    <a:off x="1181100" y="2743200"/>
                    <a:ext cx="1314449" cy="161925"/>
                  </a:xfrm>
                  <a:prstGeom prst="flowChartMagneticDisk">
                    <a:avLst/>
                  </a:prstGeom>
                  <a:solidFill>
                    <a:schemeClr val="bg2">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Resim 41">
                    <a:extLst>
                      <a:ext uri="{FF2B5EF4-FFF2-40B4-BE49-F238E27FC236}">
                        <a16:creationId xmlns:a16="http://schemas.microsoft.com/office/drawing/2014/main" id="{EB47606E-D8EF-4230-B58D-DAB1476A9F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51" name="Metin kutusu 50">
                  <a:extLst>
                    <a:ext uri="{FF2B5EF4-FFF2-40B4-BE49-F238E27FC236}">
                      <a16:creationId xmlns:a16="http://schemas.microsoft.com/office/drawing/2014/main" id="{4E827C00-8553-4887-9CCA-44DF584BA3C7}"/>
                    </a:ext>
                  </a:extLst>
                </p:cNvPr>
                <p:cNvSpPr txBox="1"/>
                <p:nvPr/>
              </p:nvSpPr>
              <p:spPr>
                <a:xfrm>
                  <a:off x="8351509" y="4313844"/>
                  <a:ext cx="807107" cy="369332"/>
                </a:xfrm>
                <a:prstGeom prst="rect">
                  <a:avLst/>
                </a:prstGeom>
                <a:noFill/>
              </p:spPr>
              <p:txBody>
                <a:bodyPr wrap="square" rtlCol="0">
                  <a:spAutoFit/>
                </a:bodyPr>
                <a:lstStyle/>
                <a:p>
                  <a:pPr algn="ctr"/>
                  <a:r>
                    <a:rPr lang="tr-TR" dirty="0"/>
                    <a:t>Metal</a:t>
                  </a:r>
                  <a:endParaRPr lang="en-US" dirty="0"/>
                </a:p>
              </p:txBody>
            </p:sp>
          </p:grpSp>
          <p:grpSp>
            <p:nvGrpSpPr>
              <p:cNvPr id="58" name="Grup 57">
                <a:extLst>
                  <a:ext uri="{FF2B5EF4-FFF2-40B4-BE49-F238E27FC236}">
                    <a16:creationId xmlns:a16="http://schemas.microsoft.com/office/drawing/2014/main" id="{EE1157AC-62EF-4456-B20D-B0FDB8C19ABF}"/>
                  </a:ext>
                </a:extLst>
              </p:cNvPr>
              <p:cNvGrpSpPr/>
              <p:nvPr/>
            </p:nvGrpSpPr>
            <p:grpSpPr>
              <a:xfrm>
                <a:off x="9942975" y="2743200"/>
                <a:ext cx="1567522" cy="2114550"/>
                <a:chOff x="9733429" y="2743200"/>
                <a:chExt cx="1567522" cy="2114550"/>
              </a:xfrm>
            </p:grpSpPr>
            <p:grpSp>
              <p:nvGrpSpPr>
                <p:cNvPr id="43" name="Grup 42">
                  <a:extLst>
                    <a:ext uri="{FF2B5EF4-FFF2-40B4-BE49-F238E27FC236}">
                      <a16:creationId xmlns:a16="http://schemas.microsoft.com/office/drawing/2014/main" id="{C1759676-0E9A-47BC-87C9-D0AF5050E893}"/>
                    </a:ext>
                  </a:extLst>
                </p:cNvPr>
                <p:cNvGrpSpPr/>
                <p:nvPr/>
              </p:nvGrpSpPr>
              <p:grpSpPr>
                <a:xfrm>
                  <a:off x="9879014" y="2743200"/>
                  <a:ext cx="1314449" cy="2114550"/>
                  <a:chOff x="1181100" y="2743200"/>
                  <a:chExt cx="1314449" cy="2114550"/>
                </a:xfrm>
              </p:grpSpPr>
              <p:sp>
                <p:nvSpPr>
                  <p:cNvPr id="44" name="Dikdörtgen: Köşeleri Yuvarlatılmış 43">
                    <a:extLst>
                      <a:ext uri="{FF2B5EF4-FFF2-40B4-BE49-F238E27FC236}">
                        <a16:creationId xmlns:a16="http://schemas.microsoft.com/office/drawing/2014/main" id="{69E0111C-EC91-40D1-9193-D8E40154C1F0}"/>
                      </a:ext>
                    </a:extLst>
                  </p:cNvPr>
                  <p:cNvSpPr/>
                  <p:nvPr/>
                </p:nvSpPr>
                <p:spPr>
                  <a:xfrm>
                    <a:off x="1181101" y="2743200"/>
                    <a:ext cx="1276350" cy="2114550"/>
                  </a:xfrm>
                  <a:prstGeom prst="roundRect">
                    <a:avLst/>
                  </a:prstGeom>
                  <a:solidFill>
                    <a:schemeClr val="tx1">
                      <a:lumMod val="75000"/>
                      <a:lumOff val="25000"/>
                    </a:schemeClr>
                  </a:solidFill>
                  <a:ln>
                    <a:solidFill>
                      <a:schemeClr val="bg1">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45" name="Akış Çizelgesi: Manyetik Disk 44">
                    <a:extLst>
                      <a:ext uri="{FF2B5EF4-FFF2-40B4-BE49-F238E27FC236}">
                        <a16:creationId xmlns:a16="http://schemas.microsoft.com/office/drawing/2014/main" id="{611B22B8-7554-407A-A333-28F43E1A78A7}"/>
                      </a:ext>
                    </a:extLst>
                  </p:cNvPr>
                  <p:cNvSpPr/>
                  <p:nvPr/>
                </p:nvSpPr>
                <p:spPr>
                  <a:xfrm>
                    <a:off x="1181100" y="2743200"/>
                    <a:ext cx="1314449" cy="161925"/>
                  </a:xfrm>
                  <a:prstGeom prst="flowChartMagneticDisk">
                    <a:avLst/>
                  </a:prstGeom>
                  <a:solidFill>
                    <a:schemeClr val="tx1">
                      <a:lumMod val="75000"/>
                      <a:lumOff val="2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Resim 45">
                    <a:extLst>
                      <a:ext uri="{FF2B5EF4-FFF2-40B4-BE49-F238E27FC236}">
                        <a16:creationId xmlns:a16="http://schemas.microsoft.com/office/drawing/2014/main" id="{ACFD2C65-4BD3-48A9-8163-AD1C1B693A1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2378" y="3351214"/>
                    <a:ext cx="807107" cy="807107"/>
                  </a:xfrm>
                  <a:prstGeom prst="rect">
                    <a:avLst/>
                  </a:prstGeom>
                </p:spPr>
              </p:pic>
            </p:grpSp>
            <p:sp>
              <p:nvSpPr>
                <p:cNvPr id="52" name="Metin kutusu 51">
                  <a:extLst>
                    <a:ext uri="{FF2B5EF4-FFF2-40B4-BE49-F238E27FC236}">
                      <a16:creationId xmlns:a16="http://schemas.microsoft.com/office/drawing/2014/main" id="{CEF2438A-FDB7-4E5A-A366-DC18581FF8C6}"/>
                    </a:ext>
                  </a:extLst>
                </p:cNvPr>
                <p:cNvSpPr txBox="1"/>
                <p:nvPr/>
              </p:nvSpPr>
              <p:spPr>
                <a:xfrm>
                  <a:off x="9733429" y="4182969"/>
                  <a:ext cx="1567522" cy="584775"/>
                </a:xfrm>
                <a:prstGeom prst="rect">
                  <a:avLst/>
                </a:prstGeom>
                <a:noFill/>
              </p:spPr>
              <p:txBody>
                <a:bodyPr wrap="square" rtlCol="0">
                  <a:spAutoFit/>
                </a:bodyPr>
                <a:lstStyle/>
                <a:p>
                  <a:pPr algn="ctr"/>
                  <a:r>
                    <a:rPr lang="tr-TR" sz="1600" dirty="0">
                      <a:solidFill>
                        <a:schemeClr val="bg1"/>
                      </a:solidFill>
                    </a:rPr>
                    <a:t>Geri</a:t>
                  </a:r>
                  <a:r>
                    <a:rPr lang="tr-TR" sz="1600" dirty="0"/>
                    <a:t> </a:t>
                  </a:r>
                  <a:r>
                    <a:rPr lang="tr-TR" sz="1600" dirty="0">
                      <a:solidFill>
                        <a:schemeClr val="bg1"/>
                      </a:solidFill>
                    </a:rPr>
                    <a:t>Dönüşemeyen</a:t>
                  </a:r>
                  <a:endParaRPr lang="en-US" sz="1600" dirty="0">
                    <a:solidFill>
                      <a:schemeClr val="bg1"/>
                    </a:solidFill>
                  </a:endParaRPr>
                </a:p>
              </p:txBody>
            </p:sp>
          </p:grpSp>
        </p:grpSp>
        <p:pic>
          <p:nvPicPr>
            <p:cNvPr id="62" name="Resim 61">
              <a:extLst>
                <a:ext uri="{FF2B5EF4-FFF2-40B4-BE49-F238E27FC236}">
                  <a16:creationId xmlns:a16="http://schemas.microsoft.com/office/drawing/2014/main" id="{7C0FD0C7-97A5-41D4-A97F-CD98197397A8}"/>
                </a:ext>
              </a:extLst>
            </p:cNvPr>
            <p:cNvPicPr>
              <a:picLocks noChangeAspect="1"/>
            </p:cNvPicPr>
            <p:nvPr/>
          </p:nvPicPr>
          <p:blipFill>
            <a:blip r:embed="rId3"/>
            <a:stretch>
              <a:fillRect/>
            </a:stretch>
          </p:blipFill>
          <p:spPr>
            <a:xfrm>
              <a:off x="2843212" y="2189769"/>
              <a:ext cx="1390650" cy="1838325"/>
            </a:xfrm>
            <a:prstGeom prst="rect">
              <a:avLst/>
            </a:prstGeom>
          </p:spPr>
        </p:pic>
        <p:pic>
          <p:nvPicPr>
            <p:cNvPr id="63" name="Resim 62">
              <a:extLst>
                <a:ext uri="{FF2B5EF4-FFF2-40B4-BE49-F238E27FC236}">
                  <a16:creationId xmlns:a16="http://schemas.microsoft.com/office/drawing/2014/main" id="{394B7596-D18A-4D7D-A9CE-786FF0AC2FFC}"/>
                </a:ext>
              </a:extLst>
            </p:cNvPr>
            <p:cNvPicPr>
              <a:picLocks noChangeAspect="1"/>
            </p:cNvPicPr>
            <p:nvPr/>
          </p:nvPicPr>
          <p:blipFill>
            <a:blip r:embed="rId4"/>
            <a:stretch>
              <a:fillRect/>
            </a:stretch>
          </p:blipFill>
          <p:spPr>
            <a:xfrm>
              <a:off x="4647874" y="2136777"/>
              <a:ext cx="1239058" cy="1838325"/>
            </a:xfrm>
            <a:prstGeom prst="rect">
              <a:avLst/>
            </a:prstGeom>
          </p:spPr>
        </p:pic>
        <p:pic>
          <p:nvPicPr>
            <p:cNvPr id="64" name="Resim 63">
              <a:extLst>
                <a:ext uri="{FF2B5EF4-FFF2-40B4-BE49-F238E27FC236}">
                  <a16:creationId xmlns:a16="http://schemas.microsoft.com/office/drawing/2014/main" id="{6DCCC029-D6D8-4CA4-BAFB-F9F76044E149}"/>
                </a:ext>
              </a:extLst>
            </p:cNvPr>
            <p:cNvPicPr>
              <a:picLocks noChangeAspect="1"/>
            </p:cNvPicPr>
            <p:nvPr/>
          </p:nvPicPr>
          <p:blipFill>
            <a:blip r:embed="rId5"/>
            <a:stretch>
              <a:fillRect/>
            </a:stretch>
          </p:blipFill>
          <p:spPr>
            <a:xfrm>
              <a:off x="6430156" y="2104231"/>
              <a:ext cx="1239058" cy="1854200"/>
            </a:xfrm>
            <a:prstGeom prst="rect">
              <a:avLst/>
            </a:prstGeom>
          </p:spPr>
        </p:pic>
        <p:grpSp>
          <p:nvGrpSpPr>
            <p:cNvPr id="74" name="Grup 73">
              <a:extLst>
                <a:ext uri="{FF2B5EF4-FFF2-40B4-BE49-F238E27FC236}">
                  <a16:creationId xmlns:a16="http://schemas.microsoft.com/office/drawing/2014/main" id="{A13009FD-E77D-4D2E-8612-CB4E0F444286}"/>
                </a:ext>
              </a:extLst>
            </p:cNvPr>
            <p:cNvGrpSpPr/>
            <p:nvPr/>
          </p:nvGrpSpPr>
          <p:grpSpPr>
            <a:xfrm>
              <a:off x="1047750" y="2189276"/>
              <a:ext cx="1243039" cy="1796381"/>
              <a:chOff x="1047750" y="2189276"/>
              <a:chExt cx="1243039" cy="1796381"/>
            </a:xfrm>
          </p:grpSpPr>
          <p:pic>
            <p:nvPicPr>
              <p:cNvPr id="65" name="Resim 64">
                <a:extLst>
                  <a:ext uri="{FF2B5EF4-FFF2-40B4-BE49-F238E27FC236}">
                    <a16:creationId xmlns:a16="http://schemas.microsoft.com/office/drawing/2014/main" id="{9D8E9795-B701-45C0-A623-2CC15AABE90E}"/>
                  </a:ext>
                </a:extLst>
              </p:cNvPr>
              <p:cNvPicPr>
                <a:picLocks noChangeAspect="1"/>
              </p:cNvPicPr>
              <p:nvPr/>
            </p:nvPicPr>
            <p:blipFill>
              <a:blip r:embed="rId6"/>
              <a:stretch>
                <a:fillRect/>
              </a:stretch>
            </p:blipFill>
            <p:spPr>
              <a:xfrm>
                <a:off x="1047750" y="2189276"/>
                <a:ext cx="1134705" cy="786718"/>
              </a:xfrm>
              <a:prstGeom prst="rect">
                <a:avLst/>
              </a:prstGeom>
            </p:spPr>
          </p:pic>
          <p:pic>
            <p:nvPicPr>
              <p:cNvPr id="66" name="Resim 65">
                <a:extLst>
                  <a:ext uri="{FF2B5EF4-FFF2-40B4-BE49-F238E27FC236}">
                    <a16:creationId xmlns:a16="http://schemas.microsoft.com/office/drawing/2014/main" id="{A3ACDA92-A206-4838-A911-948FFCDB28E8}"/>
                  </a:ext>
                </a:extLst>
              </p:cNvPr>
              <p:cNvPicPr>
                <a:picLocks noChangeAspect="1"/>
              </p:cNvPicPr>
              <p:nvPr/>
            </p:nvPicPr>
            <p:blipFill>
              <a:blip r:embed="rId7"/>
              <a:stretch>
                <a:fillRect/>
              </a:stretch>
            </p:blipFill>
            <p:spPr>
              <a:xfrm rot="4450162">
                <a:off x="1379720" y="3074589"/>
                <a:ext cx="1113315" cy="708822"/>
              </a:xfrm>
              <a:prstGeom prst="rect">
                <a:avLst/>
              </a:prstGeom>
            </p:spPr>
          </p:pic>
          <p:pic>
            <p:nvPicPr>
              <p:cNvPr id="67" name="Resim 66">
                <a:extLst>
                  <a:ext uri="{FF2B5EF4-FFF2-40B4-BE49-F238E27FC236}">
                    <a16:creationId xmlns:a16="http://schemas.microsoft.com/office/drawing/2014/main" id="{ABC4311D-FF9D-418D-B012-9A341C332139}"/>
                  </a:ext>
                </a:extLst>
              </p:cNvPr>
              <p:cNvPicPr>
                <a:picLocks noChangeAspect="1"/>
              </p:cNvPicPr>
              <p:nvPr/>
            </p:nvPicPr>
            <p:blipFill>
              <a:blip r:embed="rId8"/>
              <a:stretch>
                <a:fillRect/>
              </a:stretch>
            </p:blipFill>
            <p:spPr>
              <a:xfrm>
                <a:off x="1204230" y="3257128"/>
                <a:ext cx="478649" cy="717974"/>
              </a:xfrm>
              <a:prstGeom prst="rect">
                <a:avLst/>
              </a:prstGeom>
            </p:spPr>
          </p:pic>
        </p:grpSp>
        <p:grpSp>
          <p:nvGrpSpPr>
            <p:cNvPr id="73" name="Grup 72">
              <a:extLst>
                <a:ext uri="{FF2B5EF4-FFF2-40B4-BE49-F238E27FC236}">
                  <a16:creationId xmlns:a16="http://schemas.microsoft.com/office/drawing/2014/main" id="{BCC747F8-C041-4184-AF72-34B863AD2693}"/>
                </a:ext>
              </a:extLst>
            </p:cNvPr>
            <p:cNvGrpSpPr/>
            <p:nvPr/>
          </p:nvGrpSpPr>
          <p:grpSpPr>
            <a:xfrm>
              <a:off x="8292425" y="2494733"/>
              <a:ext cx="981055" cy="1463697"/>
              <a:chOff x="8349871" y="2660930"/>
              <a:chExt cx="981055" cy="1463697"/>
            </a:xfrm>
          </p:grpSpPr>
          <p:pic>
            <p:nvPicPr>
              <p:cNvPr id="68" name="Resim 67">
                <a:extLst>
                  <a:ext uri="{FF2B5EF4-FFF2-40B4-BE49-F238E27FC236}">
                    <a16:creationId xmlns:a16="http://schemas.microsoft.com/office/drawing/2014/main" id="{E0F89643-DB68-4B0F-9D49-4F0385181B3F}"/>
                  </a:ext>
                </a:extLst>
              </p:cNvPr>
              <p:cNvPicPr>
                <a:picLocks noChangeAspect="1"/>
              </p:cNvPicPr>
              <p:nvPr/>
            </p:nvPicPr>
            <p:blipFill>
              <a:blip r:embed="rId9"/>
              <a:stretch>
                <a:fillRect/>
              </a:stretch>
            </p:blipFill>
            <p:spPr>
              <a:xfrm rot="1811084">
                <a:off x="8437761" y="3275678"/>
                <a:ext cx="417497" cy="552842"/>
              </a:xfrm>
              <a:prstGeom prst="rect">
                <a:avLst/>
              </a:prstGeom>
            </p:spPr>
          </p:pic>
          <p:pic>
            <p:nvPicPr>
              <p:cNvPr id="70" name="Resim 69">
                <a:extLst>
                  <a:ext uri="{FF2B5EF4-FFF2-40B4-BE49-F238E27FC236}">
                    <a16:creationId xmlns:a16="http://schemas.microsoft.com/office/drawing/2014/main" id="{697186A3-3CFD-4C70-AB8B-F93A645BA552}"/>
                  </a:ext>
                </a:extLst>
              </p:cNvPr>
              <p:cNvPicPr>
                <a:picLocks noChangeAspect="1"/>
              </p:cNvPicPr>
              <p:nvPr/>
            </p:nvPicPr>
            <p:blipFill>
              <a:blip r:embed="rId10"/>
              <a:stretch>
                <a:fillRect/>
              </a:stretch>
            </p:blipFill>
            <p:spPr>
              <a:xfrm rot="1848519">
                <a:off x="8647890" y="3667368"/>
                <a:ext cx="492581" cy="457259"/>
              </a:xfrm>
              <a:prstGeom prst="rect">
                <a:avLst/>
              </a:prstGeom>
            </p:spPr>
          </p:pic>
          <p:pic>
            <p:nvPicPr>
              <p:cNvPr id="71" name="Resim 70">
                <a:extLst>
                  <a:ext uri="{FF2B5EF4-FFF2-40B4-BE49-F238E27FC236}">
                    <a16:creationId xmlns:a16="http://schemas.microsoft.com/office/drawing/2014/main" id="{312DA189-76C4-4AA4-8ED9-74DB409AFB0E}"/>
                  </a:ext>
                </a:extLst>
              </p:cNvPr>
              <p:cNvPicPr>
                <a:picLocks noChangeAspect="1"/>
              </p:cNvPicPr>
              <p:nvPr/>
            </p:nvPicPr>
            <p:blipFill>
              <a:blip r:embed="rId11"/>
              <a:stretch>
                <a:fillRect/>
              </a:stretch>
            </p:blipFill>
            <p:spPr>
              <a:xfrm rot="2983406">
                <a:off x="8834696" y="3041885"/>
                <a:ext cx="507205" cy="485254"/>
              </a:xfrm>
              <a:prstGeom prst="rect">
                <a:avLst/>
              </a:prstGeom>
            </p:spPr>
          </p:pic>
          <p:pic>
            <p:nvPicPr>
              <p:cNvPr id="72" name="Resim 71">
                <a:extLst>
                  <a:ext uri="{FF2B5EF4-FFF2-40B4-BE49-F238E27FC236}">
                    <a16:creationId xmlns:a16="http://schemas.microsoft.com/office/drawing/2014/main" id="{CD1103B1-3FC9-4DFC-9239-F6B5B568D296}"/>
                  </a:ext>
                </a:extLst>
              </p:cNvPr>
              <p:cNvPicPr>
                <a:picLocks noChangeAspect="1"/>
              </p:cNvPicPr>
              <p:nvPr/>
            </p:nvPicPr>
            <p:blipFill rotWithShape="1">
              <a:blip r:embed="rId12"/>
              <a:srcRect l="2311" t="27583" r="66591" b="32367"/>
              <a:stretch/>
            </p:blipFill>
            <p:spPr>
              <a:xfrm rot="1737152">
                <a:off x="8349871" y="2660930"/>
                <a:ext cx="529556" cy="495704"/>
              </a:xfrm>
              <a:prstGeom prst="rect">
                <a:avLst/>
              </a:prstGeom>
            </p:spPr>
          </p:pic>
        </p:grpSp>
        <p:grpSp>
          <p:nvGrpSpPr>
            <p:cNvPr id="80" name="Grup 79">
              <a:extLst>
                <a:ext uri="{FF2B5EF4-FFF2-40B4-BE49-F238E27FC236}">
                  <a16:creationId xmlns:a16="http://schemas.microsoft.com/office/drawing/2014/main" id="{ADD306A0-DF85-496E-8582-FFC20B0595D5}"/>
                </a:ext>
              </a:extLst>
            </p:cNvPr>
            <p:cNvGrpSpPr/>
            <p:nvPr/>
          </p:nvGrpSpPr>
          <p:grpSpPr>
            <a:xfrm>
              <a:off x="10124820" y="2549997"/>
              <a:ext cx="1042829" cy="1425105"/>
              <a:chOff x="10158037" y="2605656"/>
              <a:chExt cx="1042829" cy="1425105"/>
            </a:xfrm>
          </p:grpSpPr>
          <p:pic>
            <p:nvPicPr>
              <p:cNvPr id="76" name="Resim 75">
                <a:extLst>
                  <a:ext uri="{FF2B5EF4-FFF2-40B4-BE49-F238E27FC236}">
                    <a16:creationId xmlns:a16="http://schemas.microsoft.com/office/drawing/2014/main" id="{941929A5-5195-4779-8B76-158318D74C67}"/>
                  </a:ext>
                </a:extLst>
              </p:cNvPr>
              <p:cNvPicPr>
                <a:picLocks noChangeAspect="1"/>
              </p:cNvPicPr>
              <p:nvPr/>
            </p:nvPicPr>
            <p:blipFill>
              <a:blip r:embed="rId13"/>
              <a:stretch>
                <a:fillRect/>
              </a:stretch>
            </p:blipFill>
            <p:spPr>
              <a:xfrm rot="1510586">
                <a:off x="10207074" y="3578354"/>
                <a:ext cx="467341" cy="452407"/>
              </a:xfrm>
              <a:prstGeom prst="rect">
                <a:avLst/>
              </a:prstGeom>
            </p:spPr>
          </p:pic>
          <p:pic>
            <p:nvPicPr>
              <p:cNvPr id="77" name="Resim 76">
                <a:extLst>
                  <a:ext uri="{FF2B5EF4-FFF2-40B4-BE49-F238E27FC236}">
                    <a16:creationId xmlns:a16="http://schemas.microsoft.com/office/drawing/2014/main" id="{E362C408-2409-4AF7-B95D-1A568A4AECAF}"/>
                  </a:ext>
                </a:extLst>
              </p:cNvPr>
              <p:cNvPicPr>
                <a:picLocks noChangeAspect="1"/>
              </p:cNvPicPr>
              <p:nvPr/>
            </p:nvPicPr>
            <p:blipFill>
              <a:blip r:embed="rId14"/>
              <a:stretch>
                <a:fillRect/>
              </a:stretch>
            </p:blipFill>
            <p:spPr>
              <a:xfrm rot="2309223">
                <a:off x="10655073" y="3364454"/>
                <a:ext cx="545793" cy="358170"/>
              </a:xfrm>
              <a:prstGeom prst="rect">
                <a:avLst/>
              </a:prstGeom>
            </p:spPr>
          </p:pic>
          <p:pic>
            <p:nvPicPr>
              <p:cNvPr id="78" name="Resim 77">
                <a:extLst>
                  <a:ext uri="{FF2B5EF4-FFF2-40B4-BE49-F238E27FC236}">
                    <a16:creationId xmlns:a16="http://schemas.microsoft.com/office/drawing/2014/main" id="{7C9DEB0B-CD9F-4D47-96DB-95C48DB6A990}"/>
                  </a:ext>
                </a:extLst>
              </p:cNvPr>
              <p:cNvPicPr>
                <a:picLocks noChangeAspect="1"/>
              </p:cNvPicPr>
              <p:nvPr/>
            </p:nvPicPr>
            <p:blipFill>
              <a:blip r:embed="rId15"/>
              <a:stretch>
                <a:fillRect/>
              </a:stretch>
            </p:blipFill>
            <p:spPr>
              <a:xfrm rot="2299825">
                <a:off x="10158037" y="2872290"/>
                <a:ext cx="565413" cy="565413"/>
              </a:xfrm>
              <a:prstGeom prst="rect">
                <a:avLst/>
              </a:prstGeom>
            </p:spPr>
          </p:pic>
          <p:pic>
            <p:nvPicPr>
              <p:cNvPr id="79" name="Resim 78">
                <a:extLst>
                  <a:ext uri="{FF2B5EF4-FFF2-40B4-BE49-F238E27FC236}">
                    <a16:creationId xmlns:a16="http://schemas.microsoft.com/office/drawing/2014/main" id="{2F51E569-E0E0-4972-8154-05E1FF4A4E6A}"/>
                  </a:ext>
                </a:extLst>
              </p:cNvPr>
              <p:cNvPicPr>
                <a:picLocks noChangeAspect="1"/>
              </p:cNvPicPr>
              <p:nvPr/>
            </p:nvPicPr>
            <p:blipFill rotWithShape="1">
              <a:blip r:embed="rId16"/>
              <a:srcRect l="2898" t="12010" r="64520" b="9589"/>
              <a:stretch/>
            </p:blipFill>
            <p:spPr>
              <a:xfrm rot="19910123">
                <a:off x="10640479" y="2605656"/>
                <a:ext cx="372043" cy="626367"/>
              </a:xfrm>
              <a:prstGeom prst="rect">
                <a:avLst/>
              </a:prstGeom>
            </p:spPr>
          </p:pic>
        </p:grpSp>
      </p:grpSp>
    </p:spTree>
    <p:extLst>
      <p:ext uri="{BB962C8B-B14F-4D97-AF65-F5344CB8AC3E}">
        <p14:creationId xmlns:p14="http://schemas.microsoft.com/office/powerpoint/2010/main" val="34984234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E337166-88F5-4363-B08F-BC36C1DE7F74}"/>
              </a:ext>
            </a:extLst>
          </p:cNvPr>
          <p:cNvSpPr>
            <a:spLocks noGrp="1"/>
          </p:cNvSpPr>
          <p:nvPr>
            <p:ph type="title"/>
          </p:nvPr>
        </p:nvSpPr>
        <p:spPr>
          <a:xfrm>
            <a:off x="648892" y="384380"/>
            <a:ext cx="10515600" cy="1325563"/>
          </a:xfrm>
        </p:spPr>
        <p:txBody>
          <a:bodyPr>
            <a:normAutofit/>
          </a:bodyPr>
          <a:lstStyle/>
          <a:p>
            <a:pPr algn="ctr"/>
            <a:r>
              <a:rPr lang="tr-TR" sz="4000" b="1" dirty="0">
                <a:solidFill>
                  <a:schemeClr val="accent6">
                    <a:lumMod val="75000"/>
                  </a:schemeClr>
                </a:solidFill>
              </a:rPr>
              <a:t>Tehlikeli Geri Dönüştürülebilen Atıklar</a:t>
            </a:r>
            <a:endParaRPr lang="en-US" sz="4000" b="1" dirty="0">
              <a:solidFill>
                <a:schemeClr val="accent6">
                  <a:lumMod val="75000"/>
                </a:schemeClr>
              </a:solidFill>
            </a:endParaRPr>
          </a:p>
        </p:txBody>
      </p:sp>
      <p:pic>
        <p:nvPicPr>
          <p:cNvPr id="7" name="Resim 6" descr="iç mekan, tablo, masa, oturma içeren bir resim&#10;&#10;Açıklama otomatik olarak oluşturuldu">
            <a:extLst>
              <a:ext uri="{FF2B5EF4-FFF2-40B4-BE49-F238E27FC236}">
                <a16:creationId xmlns:a16="http://schemas.microsoft.com/office/drawing/2014/main" id="{5C30329C-88A5-4CBA-91B3-2D94313528BC}"/>
              </a:ext>
            </a:extLst>
          </p:cNvPr>
          <p:cNvPicPr>
            <a:picLocks noChangeAspect="1"/>
          </p:cNvPicPr>
          <p:nvPr/>
        </p:nvPicPr>
        <p:blipFill rotWithShape="1">
          <a:blip r:embed="rId2">
            <a:extLst>
              <a:ext uri="{28A0092B-C50C-407E-A947-70E740481C1C}">
                <a14:useLocalDpi xmlns:a14="http://schemas.microsoft.com/office/drawing/2010/main" val="0"/>
              </a:ext>
            </a:extLst>
          </a:blip>
          <a:srcRect l="10438" t="4325" r="6938" b="6494"/>
          <a:stretch/>
        </p:blipFill>
        <p:spPr>
          <a:xfrm>
            <a:off x="355675" y="1403054"/>
            <a:ext cx="1917772" cy="2070024"/>
          </a:xfrm>
          <a:prstGeom prst="rect">
            <a:avLst/>
          </a:prstGeom>
        </p:spPr>
      </p:pic>
      <p:sp>
        <p:nvSpPr>
          <p:cNvPr id="10" name="Metin kutusu 9">
            <a:extLst>
              <a:ext uri="{FF2B5EF4-FFF2-40B4-BE49-F238E27FC236}">
                <a16:creationId xmlns:a16="http://schemas.microsoft.com/office/drawing/2014/main" id="{2B0A2989-E569-48ED-992D-3A877CF58336}"/>
              </a:ext>
            </a:extLst>
          </p:cNvPr>
          <p:cNvSpPr txBox="1"/>
          <p:nvPr/>
        </p:nvSpPr>
        <p:spPr>
          <a:xfrm>
            <a:off x="5640355" y="2971800"/>
            <a:ext cx="914400" cy="914400"/>
          </a:xfrm>
          <a:prstGeom prst="rect">
            <a:avLst/>
          </a:prstGeom>
          <a:noFill/>
        </p:spPr>
        <p:txBody>
          <a:bodyPr wrap="square" rtlCol="0">
            <a:spAutoFit/>
          </a:bodyPr>
          <a:lstStyle/>
          <a:p>
            <a:endParaRPr lang="en-US" dirty="0"/>
          </a:p>
        </p:txBody>
      </p:sp>
      <p:sp>
        <p:nvSpPr>
          <p:cNvPr id="11" name="Metin kutusu 10">
            <a:extLst>
              <a:ext uri="{FF2B5EF4-FFF2-40B4-BE49-F238E27FC236}">
                <a16:creationId xmlns:a16="http://schemas.microsoft.com/office/drawing/2014/main" id="{FDB02E8A-3165-4B95-BA65-E1E49169DFC8}"/>
              </a:ext>
            </a:extLst>
          </p:cNvPr>
          <p:cNvSpPr txBox="1"/>
          <p:nvPr/>
        </p:nvSpPr>
        <p:spPr>
          <a:xfrm>
            <a:off x="313029" y="3434698"/>
            <a:ext cx="2003064" cy="369332"/>
          </a:xfrm>
          <a:prstGeom prst="rect">
            <a:avLst/>
          </a:prstGeom>
          <a:noFill/>
        </p:spPr>
        <p:txBody>
          <a:bodyPr wrap="square" rtlCol="0">
            <a:spAutoFit/>
          </a:bodyPr>
          <a:lstStyle/>
          <a:p>
            <a:r>
              <a:rPr lang="tr-TR" dirty="0">
                <a:latin typeface="Times New Roman" panose="02020603050405020304" pitchFamily="18" charset="0"/>
                <a:cs typeface="Times New Roman" panose="02020603050405020304" pitchFamily="18" charset="0"/>
              </a:rPr>
              <a:t>Kablolar, Kartuşlar</a:t>
            </a:r>
            <a:endParaRPr lang="en-US" dirty="0">
              <a:latin typeface="Times New Roman" panose="02020603050405020304" pitchFamily="18" charset="0"/>
              <a:cs typeface="Times New Roman" panose="02020603050405020304" pitchFamily="18" charset="0"/>
            </a:endParaRPr>
          </a:p>
        </p:txBody>
      </p:sp>
      <p:sp>
        <p:nvSpPr>
          <p:cNvPr id="13" name="Metin kutusu 12">
            <a:extLst>
              <a:ext uri="{FF2B5EF4-FFF2-40B4-BE49-F238E27FC236}">
                <a16:creationId xmlns:a16="http://schemas.microsoft.com/office/drawing/2014/main" id="{C3E97561-67B1-4E5F-BAC1-110FAE80D1B5}"/>
              </a:ext>
            </a:extLst>
          </p:cNvPr>
          <p:cNvSpPr txBox="1"/>
          <p:nvPr/>
        </p:nvSpPr>
        <p:spPr>
          <a:xfrm>
            <a:off x="1109378" y="5211854"/>
            <a:ext cx="1866122" cy="369332"/>
          </a:xfrm>
          <a:prstGeom prst="rect">
            <a:avLst/>
          </a:prstGeom>
          <a:noFill/>
        </p:spPr>
        <p:txBody>
          <a:bodyPr wrap="square" rtlCol="0">
            <a:spAutoFit/>
          </a:bodyPr>
          <a:lstStyle/>
          <a:p>
            <a:pPr algn="ctr"/>
            <a:r>
              <a:rPr lang="tr-TR" dirty="0">
                <a:latin typeface="Times New Roman" panose="02020603050405020304" pitchFamily="18" charset="0"/>
                <a:cs typeface="Times New Roman" panose="02020603050405020304" pitchFamily="18" charset="0"/>
              </a:rPr>
              <a:t>Madeni y</a:t>
            </a:r>
            <a:r>
              <a:rPr lang="tr-TR" b="1" dirty="0">
                <a:latin typeface="Times New Roman" panose="02020603050405020304" pitchFamily="18" charset="0"/>
                <a:cs typeface="Times New Roman" panose="02020603050405020304" pitchFamily="18" charset="0"/>
              </a:rPr>
              <a:t>ağ</a:t>
            </a:r>
            <a:r>
              <a:rPr lang="tr-TR" dirty="0">
                <a:latin typeface="Times New Roman" panose="02020603050405020304" pitchFamily="18" charset="0"/>
                <a:cs typeface="Times New Roman" panose="02020603050405020304" pitchFamily="18" charset="0"/>
              </a:rPr>
              <a:t>lar  </a:t>
            </a:r>
            <a:endParaRPr lang="en-US" dirty="0">
              <a:latin typeface="Times New Roman" panose="02020603050405020304" pitchFamily="18" charset="0"/>
              <a:cs typeface="Times New Roman" panose="02020603050405020304" pitchFamily="18" charset="0"/>
            </a:endParaRPr>
          </a:p>
        </p:txBody>
      </p:sp>
      <p:pic>
        <p:nvPicPr>
          <p:cNvPr id="16" name="İçerik Yer Tutucusu 15">
            <a:extLst>
              <a:ext uri="{FF2B5EF4-FFF2-40B4-BE49-F238E27FC236}">
                <a16:creationId xmlns:a16="http://schemas.microsoft.com/office/drawing/2014/main" id="{0377DEC2-8038-4695-97B8-A40D86E57BBF}"/>
              </a:ext>
            </a:extLst>
          </p:cNvPr>
          <p:cNvPicPr>
            <a:picLocks noGrp="1" noChangeAspect="1"/>
          </p:cNvPicPr>
          <p:nvPr>
            <p:ph idx="1"/>
          </p:nvPr>
        </p:nvPicPr>
        <p:blipFill>
          <a:blip r:embed="rId3"/>
          <a:stretch>
            <a:fillRect/>
          </a:stretch>
        </p:blipFill>
        <p:spPr>
          <a:xfrm>
            <a:off x="5110427" y="1360788"/>
            <a:ext cx="2410365" cy="2150456"/>
          </a:xfrm>
          <a:prstGeom prst="rect">
            <a:avLst/>
          </a:prstGeom>
        </p:spPr>
      </p:pic>
      <p:pic>
        <p:nvPicPr>
          <p:cNvPr id="17" name="Resim 16">
            <a:extLst>
              <a:ext uri="{FF2B5EF4-FFF2-40B4-BE49-F238E27FC236}">
                <a16:creationId xmlns:a16="http://schemas.microsoft.com/office/drawing/2014/main" id="{AA7DBAA9-2021-4EE4-BFCA-F00331126331}"/>
              </a:ext>
            </a:extLst>
          </p:cNvPr>
          <p:cNvPicPr>
            <a:picLocks noChangeAspect="1"/>
          </p:cNvPicPr>
          <p:nvPr/>
        </p:nvPicPr>
        <p:blipFill>
          <a:blip r:embed="rId4"/>
          <a:stretch>
            <a:fillRect/>
          </a:stretch>
        </p:blipFill>
        <p:spPr>
          <a:xfrm>
            <a:off x="2785746" y="1528327"/>
            <a:ext cx="1443379" cy="1982917"/>
          </a:xfrm>
          <a:prstGeom prst="rect">
            <a:avLst/>
          </a:prstGeom>
        </p:spPr>
      </p:pic>
      <p:sp>
        <p:nvSpPr>
          <p:cNvPr id="18" name="Metin kutusu 17">
            <a:extLst>
              <a:ext uri="{FF2B5EF4-FFF2-40B4-BE49-F238E27FC236}">
                <a16:creationId xmlns:a16="http://schemas.microsoft.com/office/drawing/2014/main" id="{E8FF6254-C8AB-4146-B88C-DEDE05D6872E}"/>
              </a:ext>
            </a:extLst>
          </p:cNvPr>
          <p:cNvSpPr txBox="1"/>
          <p:nvPr/>
        </p:nvSpPr>
        <p:spPr>
          <a:xfrm>
            <a:off x="2593619" y="3481457"/>
            <a:ext cx="1866122" cy="369332"/>
          </a:xfrm>
          <a:prstGeom prst="rect">
            <a:avLst/>
          </a:prstGeom>
          <a:noFill/>
        </p:spPr>
        <p:txBody>
          <a:bodyPr wrap="square" rtlCol="0">
            <a:spAutoFit/>
          </a:bodyPr>
          <a:lstStyle/>
          <a:p>
            <a:pPr algn="ctr"/>
            <a:r>
              <a:rPr lang="tr-TR" dirty="0" err="1">
                <a:latin typeface="Times New Roman" panose="02020603050405020304" pitchFamily="18" charset="0"/>
                <a:cs typeface="Times New Roman" panose="02020603050405020304" pitchFamily="18" charset="0"/>
              </a:rPr>
              <a:t>Florasanlar</a:t>
            </a:r>
            <a:r>
              <a:rPr lang="tr-TR" dirty="0"/>
              <a:t>  </a:t>
            </a:r>
            <a:endParaRPr lang="en-US" dirty="0"/>
          </a:p>
        </p:txBody>
      </p:sp>
      <p:pic>
        <p:nvPicPr>
          <p:cNvPr id="19" name="Resim 18">
            <a:extLst>
              <a:ext uri="{FF2B5EF4-FFF2-40B4-BE49-F238E27FC236}">
                <a16:creationId xmlns:a16="http://schemas.microsoft.com/office/drawing/2014/main" id="{EC74E562-8A07-4BD8-8171-48D652B601A2}"/>
              </a:ext>
            </a:extLst>
          </p:cNvPr>
          <p:cNvPicPr>
            <a:picLocks noChangeAspect="1"/>
          </p:cNvPicPr>
          <p:nvPr/>
        </p:nvPicPr>
        <p:blipFill rotWithShape="1">
          <a:blip r:embed="rId5"/>
          <a:srcRect b="70289"/>
          <a:stretch/>
        </p:blipFill>
        <p:spPr>
          <a:xfrm>
            <a:off x="482009" y="3980695"/>
            <a:ext cx="3333051" cy="1325563"/>
          </a:xfrm>
          <a:prstGeom prst="rect">
            <a:avLst/>
          </a:prstGeom>
        </p:spPr>
      </p:pic>
      <p:sp>
        <p:nvSpPr>
          <p:cNvPr id="20" name="Metin kutusu 19">
            <a:extLst>
              <a:ext uri="{FF2B5EF4-FFF2-40B4-BE49-F238E27FC236}">
                <a16:creationId xmlns:a16="http://schemas.microsoft.com/office/drawing/2014/main" id="{25C61BD1-9830-47A6-A934-F071F0033F8E}"/>
              </a:ext>
            </a:extLst>
          </p:cNvPr>
          <p:cNvSpPr txBox="1"/>
          <p:nvPr/>
        </p:nvSpPr>
        <p:spPr>
          <a:xfrm>
            <a:off x="5295940" y="3574816"/>
            <a:ext cx="1866122" cy="369332"/>
          </a:xfrm>
          <a:prstGeom prst="rect">
            <a:avLst/>
          </a:prstGeom>
          <a:noFill/>
        </p:spPr>
        <p:txBody>
          <a:bodyPr wrap="square" rtlCol="0">
            <a:spAutoFit/>
          </a:bodyPr>
          <a:lstStyle/>
          <a:p>
            <a:pPr algn="ctr"/>
            <a:r>
              <a:rPr lang="tr-TR" dirty="0">
                <a:latin typeface="Times New Roman" panose="02020603050405020304" pitchFamily="18" charset="0"/>
                <a:cs typeface="Times New Roman" panose="02020603050405020304" pitchFamily="18" charset="0"/>
              </a:rPr>
              <a:t>Piller</a:t>
            </a:r>
            <a:r>
              <a:rPr lang="tr-TR" dirty="0"/>
              <a:t> </a:t>
            </a:r>
            <a:endParaRPr lang="en-US" dirty="0"/>
          </a:p>
        </p:txBody>
      </p:sp>
      <p:pic>
        <p:nvPicPr>
          <p:cNvPr id="21" name="Resim 20">
            <a:extLst>
              <a:ext uri="{FF2B5EF4-FFF2-40B4-BE49-F238E27FC236}">
                <a16:creationId xmlns:a16="http://schemas.microsoft.com/office/drawing/2014/main" id="{7B0150E5-59AB-446E-B234-BE4B46789FE9}"/>
              </a:ext>
            </a:extLst>
          </p:cNvPr>
          <p:cNvPicPr>
            <a:picLocks noChangeAspect="1"/>
          </p:cNvPicPr>
          <p:nvPr/>
        </p:nvPicPr>
        <p:blipFill rotWithShape="1">
          <a:blip r:embed="rId6"/>
          <a:srcRect l="12393" t="37873" r="54571" b="31856"/>
          <a:stretch/>
        </p:blipFill>
        <p:spPr>
          <a:xfrm>
            <a:off x="4186577" y="3904077"/>
            <a:ext cx="1969829" cy="1502228"/>
          </a:xfrm>
          <a:prstGeom prst="rect">
            <a:avLst/>
          </a:prstGeom>
        </p:spPr>
      </p:pic>
      <p:sp>
        <p:nvSpPr>
          <p:cNvPr id="22" name="Metin kutusu 21">
            <a:extLst>
              <a:ext uri="{FF2B5EF4-FFF2-40B4-BE49-F238E27FC236}">
                <a16:creationId xmlns:a16="http://schemas.microsoft.com/office/drawing/2014/main" id="{5C9165A5-A099-440F-A8C3-A70003D28431}"/>
              </a:ext>
            </a:extLst>
          </p:cNvPr>
          <p:cNvSpPr txBox="1"/>
          <p:nvPr/>
        </p:nvSpPr>
        <p:spPr>
          <a:xfrm>
            <a:off x="4115078" y="5406305"/>
            <a:ext cx="1866122" cy="369332"/>
          </a:xfrm>
          <a:prstGeom prst="rect">
            <a:avLst/>
          </a:prstGeom>
          <a:noFill/>
        </p:spPr>
        <p:txBody>
          <a:bodyPr wrap="square" rtlCol="0">
            <a:spAutoFit/>
          </a:bodyPr>
          <a:lstStyle/>
          <a:p>
            <a:pPr algn="ctr"/>
            <a:r>
              <a:rPr lang="tr-TR" dirty="0">
                <a:latin typeface="Times New Roman" panose="02020603050405020304" pitchFamily="18" charset="0"/>
                <a:cs typeface="Times New Roman" panose="02020603050405020304" pitchFamily="18" charset="0"/>
              </a:rPr>
              <a:t>Aküler</a:t>
            </a:r>
            <a:r>
              <a:rPr lang="tr-TR" dirty="0"/>
              <a:t> </a:t>
            </a:r>
            <a:endParaRPr lang="en-US" dirty="0"/>
          </a:p>
        </p:txBody>
      </p:sp>
      <p:sp>
        <p:nvSpPr>
          <p:cNvPr id="23" name="Sağ Ayraç 22">
            <a:extLst>
              <a:ext uri="{FF2B5EF4-FFF2-40B4-BE49-F238E27FC236}">
                <a16:creationId xmlns:a16="http://schemas.microsoft.com/office/drawing/2014/main" id="{A30E9CA5-B630-48DD-A345-33975A89BCB1}"/>
              </a:ext>
            </a:extLst>
          </p:cNvPr>
          <p:cNvSpPr/>
          <p:nvPr/>
        </p:nvSpPr>
        <p:spPr>
          <a:xfrm>
            <a:off x="7631370" y="1360788"/>
            <a:ext cx="1969829" cy="4401638"/>
          </a:xfrm>
          <a:prstGeom prst="rightBrace">
            <a:avLst/>
          </a:prstGeom>
          <a:ln w="38100"/>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pic>
        <p:nvPicPr>
          <p:cNvPr id="27" name="Resim 26">
            <a:extLst>
              <a:ext uri="{FF2B5EF4-FFF2-40B4-BE49-F238E27FC236}">
                <a16:creationId xmlns:a16="http://schemas.microsoft.com/office/drawing/2014/main" id="{E69A0DC0-9DF9-4420-8E24-BFD297F2BA53}"/>
              </a:ext>
            </a:extLst>
          </p:cNvPr>
          <p:cNvPicPr>
            <a:picLocks noChangeAspect="1"/>
          </p:cNvPicPr>
          <p:nvPr/>
        </p:nvPicPr>
        <p:blipFill>
          <a:blip r:embed="rId7">
            <a:extLst>
              <a:ext uri="{BEBA8EAE-BF5A-486C-A8C5-ECC9F3942E4B}">
                <a14:imgProps xmlns:a14="http://schemas.microsoft.com/office/drawing/2010/main">
                  <a14:imgLayer r:embed="rId8">
                    <a14:imgEffect>
                      <a14:artisticCrisscrossEtching/>
                    </a14:imgEffect>
                  </a14:imgLayer>
                </a14:imgProps>
              </a:ext>
              <a:ext uri="{28A0092B-C50C-407E-A947-70E740481C1C}">
                <a14:useLocalDpi xmlns:a14="http://schemas.microsoft.com/office/drawing/2010/main" val="0"/>
              </a:ext>
            </a:extLst>
          </a:blip>
          <a:stretch>
            <a:fillRect/>
          </a:stretch>
        </p:blipFill>
        <p:spPr>
          <a:xfrm>
            <a:off x="9170962" y="2052607"/>
            <a:ext cx="2764182" cy="2764182"/>
          </a:xfrm>
          <a:prstGeom prst="rect">
            <a:avLst/>
          </a:prstGeom>
        </p:spPr>
      </p:pic>
      <p:sp>
        <p:nvSpPr>
          <p:cNvPr id="28" name="Metin kutusu 27">
            <a:extLst>
              <a:ext uri="{FF2B5EF4-FFF2-40B4-BE49-F238E27FC236}">
                <a16:creationId xmlns:a16="http://schemas.microsoft.com/office/drawing/2014/main" id="{92C59C31-FED3-4CDF-AD04-385A418C8B50}"/>
              </a:ext>
            </a:extLst>
          </p:cNvPr>
          <p:cNvSpPr txBox="1"/>
          <p:nvPr/>
        </p:nvSpPr>
        <p:spPr>
          <a:xfrm>
            <a:off x="9601199" y="5023762"/>
            <a:ext cx="2146525" cy="369332"/>
          </a:xfrm>
          <a:prstGeom prst="rect">
            <a:avLst/>
          </a:prstGeom>
          <a:noFill/>
        </p:spPr>
        <p:txBody>
          <a:bodyPr wrap="square" rtlCol="0">
            <a:spAutoFit/>
          </a:bodyPr>
          <a:lstStyle/>
          <a:p>
            <a:r>
              <a:rPr lang="tr-TR" dirty="0">
                <a:latin typeface="Times New Roman" panose="02020603050405020304" pitchFamily="18" charset="0"/>
                <a:cs typeface="Times New Roman" panose="02020603050405020304" pitchFamily="18" charset="0"/>
              </a:rPr>
              <a:t>Tehlikeli Atık kutusu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3039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1B1D62B-662C-48FE-B47A-CD18C21FC349}"/>
              </a:ext>
            </a:extLst>
          </p:cNvPr>
          <p:cNvSpPr>
            <a:spLocks noGrp="1"/>
          </p:cNvSpPr>
          <p:nvPr>
            <p:ph idx="1"/>
          </p:nvPr>
        </p:nvSpPr>
        <p:spPr>
          <a:xfrm>
            <a:off x="342876" y="486352"/>
            <a:ext cx="5331690" cy="6071466"/>
          </a:xfrm>
        </p:spPr>
        <p:txBody>
          <a:bodyPr/>
          <a:lstStyle/>
          <a:p>
            <a:pPr marL="0" indent="0">
              <a:buNone/>
            </a:pPr>
            <a:r>
              <a:rPr lang="tr-TR" sz="3600" b="1" dirty="0">
                <a:solidFill>
                  <a:schemeClr val="accent6">
                    <a:lumMod val="75000"/>
                  </a:schemeClr>
                </a:solidFill>
                <a:latin typeface="+mj-lt"/>
                <a:cs typeface="Times New Roman" panose="02020603050405020304" pitchFamily="18" charset="0"/>
              </a:rPr>
              <a:t>Evsel Atıklar</a:t>
            </a:r>
          </a:p>
          <a:p>
            <a:pPr algn="just"/>
            <a:endParaRPr lang="tr-TR" sz="1800" dirty="0">
              <a:latin typeface="Times New Roman" panose="02020603050405020304" pitchFamily="18" charset="0"/>
              <a:cs typeface="Times New Roman" panose="02020603050405020304" pitchFamily="18" charset="0"/>
            </a:endParaRPr>
          </a:p>
          <a:p>
            <a:pPr marL="0" indent="0" algn="just">
              <a:buNone/>
            </a:pPr>
            <a:r>
              <a:rPr lang="tr-TR" sz="1800" dirty="0">
                <a:latin typeface="Times New Roman" panose="02020603050405020304" pitchFamily="18" charset="0"/>
                <a:cs typeface="Times New Roman" panose="02020603050405020304" pitchFamily="18" charset="0"/>
              </a:rPr>
              <a:t>TÜİK 2018 yılı belediye atık istatistiklerine göre; </a:t>
            </a:r>
            <a:endParaRPr lang="en-US" sz="1800" dirty="0">
              <a:latin typeface="Times New Roman" panose="02020603050405020304" pitchFamily="18" charset="0"/>
              <a:cs typeface="Times New Roman" panose="02020603050405020304" pitchFamily="18" charset="0"/>
            </a:endParaRPr>
          </a:p>
        </p:txBody>
      </p:sp>
      <p:sp>
        <p:nvSpPr>
          <p:cNvPr id="4" name="İçerik Yer Tutucusu 2">
            <a:extLst>
              <a:ext uri="{FF2B5EF4-FFF2-40B4-BE49-F238E27FC236}">
                <a16:creationId xmlns:a16="http://schemas.microsoft.com/office/drawing/2014/main" id="{55311081-A5B0-44A2-AD87-C424819CA65C}"/>
              </a:ext>
            </a:extLst>
          </p:cNvPr>
          <p:cNvSpPr txBox="1">
            <a:spLocks/>
          </p:cNvSpPr>
          <p:nvPr/>
        </p:nvSpPr>
        <p:spPr>
          <a:xfrm>
            <a:off x="6721763" y="555624"/>
            <a:ext cx="5054600" cy="54927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TR" sz="3600" b="1" dirty="0">
                <a:solidFill>
                  <a:schemeClr val="accent6">
                    <a:lumMod val="75000"/>
                  </a:schemeClr>
                </a:solidFill>
                <a:latin typeface="+mj-lt"/>
              </a:rPr>
              <a:t>Endüstriyel Atıklar</a:t>
            </a:r>
          </a:p>
          <a:p>
            <a:endParaRPr lang="tr-TR" sz="3600" dirty="0">
              <a:solidFill>
                <a:srgbClr val="C00000"/>
              </a:solidFill>
            </a:endParaRPr>
          </a:p>
          <a:p>
            <a:pPr marL="285750" indent="-285750">
              <a:spcBef>
                <a:spcPts val="600"/>
              </a:spcBef>
              <a:spcAft>
                <a:spcPts val="600"/>
              </a:spcAft>
            </a:pPr>
            <a:r>
              <a:rPr lang="tr-TR" sz="3600" dirty="0"/>
              <a:t>Termik Santral Atıkları</a:t>
            </a:r>
          </a:p>
          <a:p>
            <a:pPr marL="285750" indent="-285750">
              <a:spcBef>
                <a:spcPts val="600"/>
              </a:spcBef>
              <a:spcAft>
                <a:spcPts val="600"/>
              </a:spcAft>
            </a:pPr>
            <a:r>
              <a:rPr lang="tr-TR" sz="3600" dirty="0"/>
              <a:t>Maden Ocakları</a:t>
            </a:r>
          </a:p>
          <a:p>
            <a:pPr marL="285750" indent="-285750">
              <a:spcBef>
                <a:spcPts val="600"/>
              </a:spcBef>
              <a:spcAft>
                <a:spcPts val="600"/>
              </a:spcAft>
            </a:pPr>
            <a:r>
              <a:rPr lang="tr-TR" sz="3600" dirty="0"/>
              <a:t>İmalathanelerden kaynaklı atıklar</a:t>
            </a:r>
          </a:p>
          <a:p>
            <a:pPr marL="285750" indent="-285750">
              <a:spcBef>
                <a:spcPts val="600"/>
              </a:spcBef>
              <a:spcAft>
                <a:spcPts val="600"/>
              </a:spcAft>
            </a:pPr>
            <a:r>
              <a:rPr lang="tr-TR" sz="3600" dirty="0"/>
              <a:t>Organize sanayiler kaynaklı atıklar</a:t>
            </a:r>
          </a:p>
          <a:p>
            <a:endParaRPr lang="en-US" sz="3600" dirty="0">
              <a:solidFill>
                <a:srgbClr val="C00000"/>
              </a:solidFill>
            </a:endParaRPr>
          </a:p>
        </p:txBody>
      </p:sp>
      <p:graphicFrame>
        <p:nvGraphicFramePr>
          <p:cNvPr id="12" name="Grafik 11">
            <a:extLst>
              <a:ext uri="{FF2B5EF4-FFF2-40B4-BE49-F238E27FC236}">
                <a16:creationId xmlns:a16="http://schemas.microsoft.com/office/drawing/2014/main" id="{027575FB-1122-4796-A955-C8663207D539}"/>
              </a:ext>
            </a:extLst>
          </p:cNvPr>
          <p:cNvGraphicFramePr/>
          <p:nvPr>
            <p:extLst>
              <p:ext uri="{D42A27DB-BD31-4B8C-83A1-F6EECF244321}">
                <p14:modId xmlns:p14="http://schemas.microsoft.com/office/powerpoint/2010/main" val="402157859"/>
              </p:ext>
            </p:extLst>
          </p:nvPr>
        </p:nvGraphicFramePr>
        <p:xfrm>
          <a:off x="332509" y="1712551"/>
          <a:ext cx="5242766" cy="3619068"/>
        </p:xfrm>
        <a:graphic>
          <a:graphicData uri="http://schemas.openxmlformats.org/drawingml/2006/chart">
            <c:chart xmlns:c="http://schemas.openxmlformats.org/drawingml/2006/chart" xmlns:r="http://schemas.openxmlformats.org/officeDocument/2006/relationships" r:id="rId2"/>
          </a:graphicData>
        </a:graphic>
      </p:graphicFrame>
      <p:sp>
        <p:nvSpPr>
          <p:cNvPr id="14" name="Metin kutusu 13">
            <a:extLst>
              <a:ext uri="{FF2B5EF4-FFF2-40B4-BE49-F238E27FC236}">
                <a16:creationId xmlns:a16="http://schemas.microsoft.com/office/drawing/2014/main" id="{9E454F1F-43A3-473D-874E-BD04E1617DCE}"/>
              </a:ext>
            </a:extLst>
          </p:cNvPr>
          <p:cNvSpPr txBox="1"/>
          <p:nvPr/>
        </p:nvSpPr>
        <p:spPr>
          <a:xfrm>
            <a:off x="332509" y="5296132"/>
            <a:ext cx="5763491" cy="584775"/>
          </a:xfrm>
          <a:prstGeom prst="rect">
            <a:avLst/>
          </a:prstGeom>
          <a:noFill/>
        </p:spPr>
        <p:txBody>
          <a:bodyPr wrap="square" rtlCol="0">
            <a:spAutoFit/>
          </a:bodyPr>
          <a:lstStyle/>
          <a:p>
            <a:r>
              <a:rPr lang="tr-TR" sz="3200" b="1" dirty="0">
                <a:solidFill>
                  <a:srgbClr val="FF0000"/>
                </a:solidFill>
              </a:rPr>
              <a:t>HEDEF</a:t>
            </a:r>
            <a:r>
              <a:rPr lang="tr-TR" b="1" dirty="0">
                <a:solidFill>
                  <a:srgbClr val="FF0000"/>
                </a:solidFill>
              </a:rPr>
              <a:t>                      </a:t>
            </a:r>
            <a:r>
              <a:rPr lang="tr-TR" sz="3200" b="1" dirty="0">
                <a:solidFill>
                  <a:srgbClr val="FF0000"/>
                </a:solidFill>
              </a:rPr>
              <a:t>%35 GERİ KAZANIM </a:t>
            </a:r>
            <a:endParaRPr lang="en-US" sz="3200" b="1" dirty="0">
              <a:solidFill>
                <a:srgbClr val="FF0000"/>
              </a:solidFill>
            </a:endParaRPr>
          </a:p>
        </p:txBody>
      </p:sp>
      <p:sp>
        <p:nvSpPr>
          <p:cNvPr id="15" name="Ok: Sağ 14">
            <a:extLst>
              <a:ext uri="{FF2B5EF4-FFF2-40B4-BE49-F238E27FC236}">
                <a16:creationId xmlns:a16="http://schemas.microsoft.com/office/drawing/2014/main" id="{809EBF9F-8116-4CD6-8F38-DFD67733DFD2}"/>
              </a:ext>
            </a:extLst>
          </p:cNvPr>
          <p:cNvSpPr/>
          <p:nvPr/>
        </p:nvSpPr>
        <p:spPr>
          <a:xfrm>
            <a:off x="1598780" y="5426488"/>
            <a:ext cx="954420" cy="324062"/>
          </a:xfrm>
          <a:prstGeom prst="rightArrow">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636916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1B1D62B-662C-48FE-B47A-CD18C21FC349}"/>
              </a:ext>
            </a:extLst>
          </p:cNvPr>
          <p:cNvSpPr>
            <a:spLocks noGrp="1"/>
          </p:cNvSpPr>
          <p:nvPr>
            <p:ph idx="1"/>
          </p:nvPr>
        </p:nvSpPr>
        <p:spPr>
          <a:xfrm>
            <a:off x="1569605" y="736710"/>
            <a:ext cx="2430895" cy="704273"/>
          </a:xfrm>
        </p:spPr>
        <p:txBody>
          <a:bodyPr/>
          <a:lstStyle/>
          <a:p>
            <a:pPr marL="0" lvl="0" indent="0">
              <a:lnSpc>
                <a:spcPct val="115000"/>
              </a:lnSpc>
              <a:spcAft>
                <a:spcPts val="0"/>
              </a:spcAft>
              <a:buNone/>
            </a:pPr>
            <a:r>
              <a:rPr lang="tr-TR" b="1" dirty="0">
                <a:solidFill>
                  <a:schemeClr val="accent6">
                    <a:lumMod val="75000"/>
                  </a:schemeClr>
                </a:solidFill>
                <a:latin typeface="+mj-lt"/>
                <a:ea typeface="Times New Roman" panose="02020603050405020304" pitchFamily="18" charset="0"/>
                <a:cs typeface="Calibri" panose="020F0502020204030204" pitchFamily="34" charset="0"/>
              </a:rPr>
              <a:t>Tehlikeli atıklar </a:t>
            </a:r>
            <a:endParaRPr lang="en-US" sz="2400" b="1" dirty="0">
              <a:solidFill>
                <a:schemeClr val="accent6">
                  <a:lumMod val="75000"/>
                </a:schemeClr>
              </a:solidFill>
              <a:effectLst/>
              <a:latin typeface="+mj-lt"/>
              <a:ea typeface="Times New Roman" panose="02020603050405020304" pitchFamily="18" charset="0"/>
              <a:cs typeface="Calibri" panose="020F0502020204030204" pitchFamily="34" charset="0"/>
            </a:endParaRPr>
          </a:p>
        </p:txBody>
      </p:sp>
      <p:sp>
        <p:nvSpPr>
          <p:cNvPr id="4" name="İçerik Yer Tutucusu 2">
            <a:extLst>
              <a:ext uri="{FF2B5EF4-FFF2-40B4-BE49-F238E27FC236}">
                <a16:creationId xmlns:a16="http://schemas.microsoft.com/office/drawing/2014/main" id="{55311081-A5B0-44A2-AD87-C424819CA65C}"/>
              </a:ext>
            </a:extLst>
          </p:cNvPr>
          <p:cNvSpPr txBox="1">
            <a:spLocks/>
          </p:cNvSpPr>
          <p:nvPr/>
        </p:nvSpPr>
        <p:spPr>
          <a:xfrm>
            <a:off x="7681191" y="741363"/>
            <a:ext cx="2310534" cy="78047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15000"/>
              </a:lnSpc>
              <a:spcAft>
                <a:spcPts val="0"/>
              </a:spcAft>
              <a:buNone/>
            </a:pPr>
            <a:r>
              <a:rPr lang="tr-TR" b="1" dirty="0">
                <a:solidFill>
                  <a:schemeClr val="accent6">
                    <a:lumMod val="75000"/>
                  </a:schemeClr>
                </a:solidFill>
                <a:latin typeface="+mj-lt"/>
                <a:ea typeface="Times New Roman" panose="02020603050405020304" pitchFamily="18" charset="0"/>
                <a:cs typeface="Calibri" panose="020F0502020204030204" pitchFamily="34" charset="0"/>
              </a:rPr>
              <a:t>İnşaat atıkları</a:t>
            </a:r>
            <a:endParaRPr lang="en-US" sz="2400" b="1" dirty="0">
              <a:solidFill>
                <a:schemeClr val="accent6">
                  <a:lumMod val="75000"/>
                </a:schemeClr>
              </a:solidFill>
              <a:effectLst/>
              <a:latin typeface="+mj-lt"/>
              <a:ea typeface="Times New Roman" panose="02020603050405020304" pitchFamily="18" charset="0"/>
              <a:cs typeface="Calibri" panose="020F0502020204030204" pitchFamily="34" charset="0"/>
            </a:endParaRPr>
          </a:p>
        </p:txBody>
      </p:sp>
      <p:grpSp>
        <p:nvGrpSpPr>
          <p:cNvPr id="17" name="Grup 16">
            <a:extLst>
              <a:ext uri="{FF2B5EF4-FFF2-40B4-BE49-F238E27FC236}">
                <a16:creationId xmlns:a16="http://schemas.microsoft.com/office/drawing/2014/main" id="{E3BF7C46-0039-49F9-9D7C-FFEF842756E0}"/>
              </a:ext>
            </a:extLst>
          </p:cNvPr>
          <p:cNvGrpSpPr/>
          <p:nvPr/>
        </p:nvGrpSpPr>
        <p:grpSpPr>
          <a:xfrm>
            <a:off x="436751" y="2478015"/>
            <a:ext cx="1528317" cy="2088140"/>
            <a:chOff x="598055" y="3588760"/>
            <a:chExt cx="1685122" cy="2697740"/>
          </a:xfrm>
        </p:grpSpPr>
        <p:pic>
          <p:nvPicPr>
            <p:cNvPr id="2" name="Resim 1">
              <a:extLst>
                <a:ext uri="{FF2B5EF4-FFF2-40B4-BE49-F238E27FC236}">
                  <a16:creationId xmlns:a16="http://schemas.microsoft.com/office/drawing/2014/main" id="{FE41F122-A13A-48A8-BA44-2336943D7985}"/>
                </a:ext>
              </a:extLst>
            </p:cNvPr>
            <p:cNvPicPr>
              <a:picLocks noChangeAspect="1"/>
            </p:cNvPicPr>
            <p:nvPr/>
          </p:nvPicPr>
          <p:blipFill>
            <a:blip r:embed="rId2"/>
            <a:stretch>
              <a:fillRect/>
            </a:stretch>
          </p:blipFill>
          <p:spPr>
            <a:xfrm>
              <a:off x="598055" y="3588760"/>
              <a:ext cx="1685122" cy="2697740"/>
            </a:xfrm>
            <a:prstGeom prst="rect">
              <a:avLst/>
            </a:prstGeom>
          </p:spPr>
        </p:pic>
        <p:sp>
          <p:nvSpPr>
            <p:cNvPr id="14" name="Metin kutusu 13">
              <a:extLst>
                <a:ext uri="{FF2B5EF4-FFF2-40B4-BE49-F238E27FC236}">
                  <a16:creationId xmlns:a16="http://schemas.microsoft.com/office/drawing/2014/main" id="{D0556F51-46F8-440A-AE8A-1BFF055186DC}"/>
                </a:ext>
              </a:extLst>
            </p:cNvPr>
            <p:cNvSpPr txBox="1"/>
            <p:nvPr/>
          </p:nvSpPr>
          <p:spPr>
            <a:xfrm>
              <a:off x="746352" y="5644964"/>
              <a:ext cx="1478163" cy="357865"/>
            </a:xfrm>
            <a:prstGeom prst="rect">
              <a:avLst/>
            </a:prstGeom>
            <a:noFill/>
          </p:spPr>
          <p:txBody>
            <a:bodyPr wrap="square" rtlCol="0">
              <a:spAutoFit/>
            </a:bodyPr>
            <a:lstStyle/>
            <a:p>
              <a:pPr algn="ctr"/>
              <a:r>
                <a:rPr lang="tr-TR" sz="1200" dirty="0"/>
                <a:t>Tehlikeli Atıklar</a:t>
              </a:r>
              <a:endParaRPr lang="en-US" sz="1200" dirty="0"/>
            </a:p>
          </p:txBody>
        </p:sp>
        <p:pic>
          <p:nvPicPr>
            <p:cNvPr id="16" name="Resim 15">
              <a:extLst>
                <a:ext uri="{FF2B5EF4-FFF2-40B4-BE49-F238E27FC236}">
                  <a16:creationId xmlns:a16="http://schemas.microsoft.com/office/drawing/2014/main" id="{E285F8BB-4E75-4F19-A48E-EA60EF110023}"/>
                </a:ext>
              </a:extLst>
            </p:cNvPr>
            <p:cNvPicPr>
              <a:picLocks noChangeAspect="1"/>
            </p:cNvPicPr>
            <p:nvPr/>
          </p:nvPicPr>
          <p:blipFill rotWithShape="1">
            <a:blip r:embed="rId3"/>
            <a:srcRect b="74"/>
            <a:stretch/>
          </p:blipFill>
          <p:spPr>
            <a:xfrm>
              <a:off x="845319" y="4441331"/>
              <a:ext cx="1231745" cy="877629"/>
            </a:xfrm>
            <a:prstGeom prst="rect">
              <a:avLst/>
            </a:prstGeom>
          </p:spPr>
        </p:pic>
      </p:grpSp>
      <p:sp>
        <p:nvSpPr>
          <p:cNvPr id="38" name="Dikdörtgen 37">
            <a:extLst>
              <a:ext uri="{FF2B5EF4-FFF2-40B4-BE49-F238E27FC236}">
                <a16:creationId xmlns:a16="http://schemas.microsoft.com/office/drawing/2014/main" id="{E93970DC-B62A-4FAD-B8B5-6F4425F8D214}"/>
              </a:ext>
            </a:extLst>
          </p:cNvPr>
          <p:cNvSpPr/>
          <p:nvPr/>
        </p:nvSpPr>
        <p:spPr>
          <a:xfrm>
            <a:off x="2102143" y="1521836"/>
            <a:ext cx="3956073" cy="4247317"/>
          </a:xfrm>
          <a:prstGeom prst="rect">
            <a:avLst/>
          </a:prstGeom>
        </p:spPr>
        <p:txBody>
          <a:bodyPr wrap="square">
            <a:spAutoFit/>
          </a:bodyPr>
          <a:lstStyle/>
          <a:p>
            <a:pPr marL="171450" indent="-171450">
              <a:buClr>
                <a:srgbClr val="C00000"/>
              </a:buClr>
              <a:buFont typeface="Wingdings" panose="05000000000000000000" pitchFamily="2" charset="2"/>
              <a:buChar char="Ø"/>
            </a:pPr>
            <a:r>
              <a:rPr lang="en-US" dirty="0"/>
              <a:t>Motor, </a:t>
            </a:r>
            <a:r>
              <a:rPr lang="en-US" dirty="0" err="1"/>
              <a:t>makine</a:t>
            </a:r>
            <a:r>
              <a:rPr lang="en-US" dirty="0"/>
              <a:t>, mineral v</a:t>
            </a:r>
            <a:r>
              <a:rPr lang="tr-TR" dirty="0"/>
              <a:t>b. </a:t>
            </a:r>
            <a:r>
              <a:rPr lang="en-US" dirty="0" err="1"/>
              <a:t>atık</a:t>
            </a:r>
            <a:r>
              <a:rPr lang="en-US" dirty="0"/>
              <a:t> </a:t>
            </a:r>
            <a:r>
              <a:rPr lang="en-US" dirty="0" err="1"/>
              <a:t>yağlar</a:t>
            </a:r>
            <a:endParaRPr lang="en-US" dirty="0"/>
          </a:p>
          <a:p>
            <a:pPr marL="171450" indent="-171450">
              <a:buClr>
                <a:srgbClr val="C00000"/>
              </a:buClr>
              <a:buFont typeface="Wingdings" panose="05000000000000000000" pitchFamily="2" charset="2"/>
              <a:buChar char="Ø"/>
            </a:pPr>
            <a:r>
              <a:rPr lang="en-US" dirty="0" err="1"/>
              <a:t>Boya</a:t>
            </a:r>
            <a:r>
              <a:rPr lang="en-US" dirty="0"/>
              <a:t> </a:t>
            </a:r>
            <a:r>
              <a:rPr lang="en-US" dirty="0" err="1"/>
              <a:t>kutuları</a:t>
            </a:r>
            <a:r>
              <a:rPr lang="en-US" dirty="0"/>
              <a:t>, </a:t>
            </a:r>
            <a:r>
              <a:rPr lang="en-US" dirty="0" err="1"/>
              <a:t>yağ</a:t>
            </a:r>
            <a:r>
              <a:rPr lang="en-US" dirty="0"/>
              <a:t> </a:t>
            </a:r>
            <a:r>
              <a:rPr lang="en-US" dirty="0" err="1"/>
              <a:t>tenekeleri</a:t>
            </a:r>
            <a:r>
              <a:rPr lang="en-US" dirty="0"/>
              <a:t>, </a:t>
            </a:r>
            <a:r>
              <a:rPr lang="en-US" dirty="0" err="1"/>
              <a:t>kimyasal</a:t>
            </a:r>
            <a:r>
              <a:rPr lang="en-US" dirty="0"/>
              <a:t> </a:t>
            </a:r>
            <a:r>
              <a:rPr lang="en-US" dirty="0" err="1"/>
              <a:t>kaplar</a:t>
            </a:r>
            <a:r>
              <a:rPr lang="en-US" dirty="0"/>
              <a:t> </a:t>
            </a:r>
            <a:r>
              <a:rPr lang="en-US" dirty="0" err="1"/>
              <a:t>gibi</a:t>
            </a:r>
            <a:r>
              <a:rPr lang="en-US" dirty="0"/>
              <a:t> </a:t>
            </a:r>
            <a:r>
              <a:rPr lang="en-US" dirty="0" err="1"/>
              <a:t>kontamine</a:t>
            </a:r>
            <a:r>
              <a:rPr lang="en-US" dirty="0"/>
              <a:t> </a:t>
            </a:r>
            <a:r>
              <a:rPr lang="en-US" dirty="0" err="1"/>
              <a:t>olmuş</a:t>
            </a:r>
            <a:r>
              <a:rPr lang="en-US" dirty="0"/>
              <a:t> </a:t>
            </a:r>
            <a:r>
              <a:rPr lang="en-US" dirty="0" err="1"/>
              <a:t>ambalajlar</a:t>
            </a:r>
            <a:endParaRPr lang="en-US" dirty="0"/>
          </a:p>
          <a:p>
            <a:pPr marL="171450" indent="-171450">
              <a:buClr>
                <a:srgbClr val="C00000"/>
              </a:buClr>
              <a:buFont typeface="Wingdings" panose="05000000000000000000" pitchFamily="2" charset="2"/>
              <a:buChar char="Ø"/>
            </a:pPr>
            <a:r>
              <a:rPr lang="en-US" dirty="0" err="1"/>
              <a:t>Yağlı</a:t>
            </a:r>
            <a:r>
              <a:rPr lang="en-US" dirty="0"/>
              <a:t> </a:t>
            </a:r>
            <a:r>
              <a:rPr lang="en-US" dirty="0" err="1"/>
              <a:t>araç</a:t>
            </a:r>
            <a:r>
              <a:rPr lang="en-US" dirty="0"/>
              <a:t> </a:t>
            </a:r>
            <a:r>
              <a:rPr lang="en-US" dirty="0" err="1"/>
              <a:t>parçaları</a:t>
            </a:r>
            <a:endParaRPr lang="en-US" dirty="0"/>
          </a:p>
          <a:p>
            <a:pPr marL="171450" indent="-171450">
              <a:buClr>
                <a:srgbClr val="C00000"/>
              </a:buClr>
              <a:buFont typeface="Wingdings" panose="05000000000000000000" pitchFamily="2" charset="2"/>
              <a:buChar char="Ø"/>
            </a:pPr>
            <a:r>
              <a:rPr lang="en-US" dirty="0" err="1"/>
              <a:t>Eski</a:t>
            </a:r>
            <a:r>
              <a:rPr lang="en-US" dirty="0"/>
              <a:t> </a:t>
            </a:r>
            <a:r>
              <a:rPr lang="en-US" dirty="0" err="1"/>
              <a:t>piller</a:t>
            </a:r>
            <a:r>
              <a:rPr lang="en-US" dirty="0"/>
              <a:t> </a:t>
            </a:r>
            <a:r>
              <a:rPr lang="en-US" dirty="0" err="1"/>
              <a:t>ve</a:t>
            </a:r>
            <a:r>
              <a:rPr lang="en-US" dirty="0"/>
              <a:t> </a:t>
            </a:r>
            <a:r>
              <a:rPr lang="en-US" dirty="0" err="1"/>
              <a:t>aküler</a:t>
            </a:r>
            <a:endParaRPr lang="en-US" dirty="0"/>
          </a:p>
          <a:p>
            <a:pPr marL="171450" indent="-171450">
              <a:buClr>
                <a:srgbClr val="C00000"/>
              </a:buClr>
              <a:buFont typeface="Wingdings" panose="05000000000000000000" pitchFamily="2" charset="2"/>
              <a:buChar char="Ø"/>
            </a:pPr>
            <a:r>
              <a:rPr lang="en-US" dirty="0" err="1"/>
              <a:t>Tehlikeli</a:t>
            </a:r>
            <a:r>
              <a:rPr lang="en-US" dirty="0"/>
              <a:t> </a:t>
            </a:r>
            <a:r>
              <a:rPr lang="en-US" dirty="0" err="1"/>
              <a:t>madde</a:t>
            </a:r>
            <a:r>
              <a:rPr lang="en-US" dirty="0"/>
              <a:t> </a:t>
            </a:r>
            <a:r>
              <a:rPr lang="en-US" dirty="0" err="1"/>
              <a:t>kullanımında</a:t>
            </a:r>
            <a:r>
              <a:rPr lang="en-US" dirty="0"/>
              <a:t> </a:t>
            </a:r>
            <a:r>
              <a:rPr lang="en-US" dirty="0" err="1"/>
              <a:t>kirlenen</a:t>
            </a:r>
            <a:r>
              <a:rPr lang="en-US" dirty="0"/>
              <a:t> bez, </a:t>
            </a:r>
            <a:r>
              <a:rPr lang="en-US" dirty="0" err="1"/>
              <a:t>eldiven</a:t>
            </a:r>
            <a:r>
              <a:rPr lang="en-US" dirty="0"/>
              <a:t> </a:t>
            </a:r>
            <a:r>
              <a:rPr lang="en-US" dirty="0" err="1"/>
              <a:t>ve</a:t>
            </a:r>
            <a:r>
              <a:rPr lang="en-US" dirty="0"/>
              <a:t> </a:t>
            </a:r>
            <a:r>
              <a:rPr lang="en-US" dirty="0" err="1"/>
              <a:t>benzeri</a:t>
            </a:r>
            <a:r>
              <a:rPr lang="en-US" dirty="0"/>
              <a:t> </a:t>
            </a:r>
            <a:r>
              <a:rPr lang="en-US" dirty="0" err="1"/>
              <a:t>atıklar</a:t>
            </a:r>
            <a:endParaRPr lang="en-US" dirty="0"/>
          </a:p>
          <a:p>
            <a:pPr marL="171450" indent="-171450">
              <a:buClr>
                <a:srgbClr val="C00000"/>
              </a:buClr>
              <a:buFont typeface="Wingdings" panose="05000000000000000000" pitchFamily="2" charset="2"/>
              <a:buChar char="Ø"/>
            </a:pPr>
            <a:r>
              <a:rPr lang="en-US" dirty="0" err="1"/>
              <a:t>Boya</a:t>
            </a:r>
            <a:r>
              <a:rPr lang="en-US" dirty="0"/>
              <a:t> </a:t>
            </a:r>
            <a:r>
              <a:rPr lang="en-US" dirty="0" err="1"/>
              <a:t>ve</a:t>
            </a:r>
            <a:r>
              <a:rPr lang="en-US" dirty="0"/>
              <a:t> </a:t>
            </a:r>
            <a:r>
              <a:rPr lang="en-US" dirty="0" err="1"/>
              <a:t>vernik</a:t>
            </a:r>
            <a:r>
              <a:rPr lang="en-US" dirty="0"/>
              <a:t> </a:t>
            </a:r>
            <a:r>
              <a:rPr lang="en-US" dirty="0" err="1"/>
              <a:t>kalıntıları</a:t>
            </a:r>
            <a:endParaRPr lang="tr-TR" dirty="0"/>
          </a:p>
          <a:p>
            <a:pPr marL="171450" indent="-171450">
              <a:buClr>
                <a:srgbClr val="C00000"/>
              </a:buClr>
              <a:buFont typeface="Wingdings" panose="05000000000000000000" pitchFamily="2" charset="2"/>
              <a:buChar char="Ø"/>
            </a:pPr>
            <a:r>
              <a:rPr lang="en-US" dirty="0" err="1"/>
              <a:t>Civalı</a:t>
            </a:r>
            <a:r>
              <a:rPr lang="en-US" dirty="0"/>
              <a:t> </a:t>
            </a:r>
            <a:r>
              <a:rPr lang="en-US" dirty="0" err="1"/>
              <a:t>ve</a:t>
            </a:r>
            <a:r>
              <a:rPr lang="en-US" dirty="0"/>
              <a:t> </a:t>
            </a:r>
            <a:r>
              <a:rPr lang="en-US" dirty="0" err="1"/>
              <a:t>floresan</a:t>
            </a:r>
            <a:r>
              <a:rPr lang="en-US" dirty="0"/>
              <a:t> </a:t>
            </a:r>
            <a:r>
              <a:rPr lang="en-US" dirty="0" err="1"/>
              <a:t>ampuller</a:t>
            </a:r>
            <a:r>
              <a:rPr lang="en-US" dirty="0"/>
              <a:t>, </a:t>
            </a:r>
            <a:r>
              <a:rPr lang="en-US" dirty="0" err="1"/>
              <a:t>kartuş</a:t>
            </a:r>
            <a:r>
              <a:rPr lang="en-US" dirty="0"/>
              <a:t> </a:t>
            </a:r>
            <a:r>
              <a:rPr lang="en-US" dirty="0" err="1"/>
              <a:t>ve</a:t>
            </a:r>
            <a:r>
              <a:rPr lang="en-US" dirty="0"/>
              <a:t> </a:t>
            </a:r>
            <a:r>
              <a:rPr lang="en-US" dirty="0" err="1"/>
              <a:t>tonerler</a:t>
            </a:r>
            <a:endParaRPr lang="tr-TR" dirty="0"/>
          </a:p>
          <a:p>
            <a:pPr marL="171450" indent="-171450">
              <a:buClr>
                <a:srgbClr val="C00000"/>
              </a:buClr>
              <a:buFont typeface="Wingdings" panose="05000000000000000000" pitchFamily="2" charset="2"/>
              <a:buChar char="Ø"/>
            </a:pPr>
            <a:r>
              <a:rPr lang="tr-TR" dirty="0"/>
              <a:t>Pestisitler</a:t>
            </a:r>
          </a:p>
          <a:p>
            <a:pPr marL="171450" indent="-171450">
              <a:buClr>
                <a:srgbClr val="C00000"/>
              </a:buClr>
              <a:buFont typeface="Wingdings" panose="05000000000000000000" pitchFamily="2" charset="2"/>
              <a:buChar char="Ø"/>
            </a:pPr>
            <a:r>
              <a:rPr lang="tr-TR" dirty="0"/>
              <a:t>Organik </a:t>
            </a:r>
            <a:r>
              <a:rPr lang="tr-TR" dirty="0" err="1"/>
              <a:t>Solventler</a:t>
            </a:r>
            <a:endParaRPr lang="tr-TR" dirty="0"/>
          </a:p>
          <a:p>
            <a:pPr marL="171450" indent="-171450">
              <a:buClr>
                <a:srgbClr val="C00000"/>
              </a:buClr>
              <a:buFont typeface="Wingdings" panose="05000000000000000000" pitchFamily="2" charset="2"/>
              <a:buChar char="Ø"/>
            </a:pPr>
            <a:r>
              <a:rPr lang="tr-TR" dirty="0"/>
              <a:t>Filtre tozları</a:t>
            </a:r>
          </a:p>
          <a:p>
            <a:pPr marL="171450" indent="-171450">
              <a:buClr>
                <a:srgbClr val="C00000"/>
              </a:buClr>
              <a:buFont typeface="Wingdings" panose="05000000000000000000" pitchFamily="2" charset="2"/>
              <a:buChar char="Ø"/>
            </a:pPr>
            <a:r>
              <a:rPr lang="tr-TR" dirty="0"/>
              <a:t>Siyanür içeren sertleşme tuzları</a:t>
            </a:r>
            <a:endParaRPr lang="en-US" dirty="0"/>
          </a:p>
        </p:txBody>
      </p:sp>
      <p:pic>
        <p:nvPicPr>
          <p:cNvPr id="1028" name="Picture 4" descr="Kentsel dönüşüme 'başkanlık' ayarı – Sözcü Gazetesi">
            <a:extLst>
              <a:ext uri="{FF2B5EF4-FFF2-40B4-BE49-F238E27FC236}">
                <a16:creationId xmlns:a16="http://schemas.microsoft.com/office/drawing/2014/main" id="{E0F2D19D-56F6-4D74-AEBF-20111AFECE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58216" y="1602689"/>
            <a:ext cx="5706956" cy="3213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943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1B1D62B-662C-48FE-B47A-CD18C21FC349}"/>
              </a:ext>
            </a:extLst>
          </p:cNvPr>
          <p:cNvSpPr>
            <a:spLocks noGrp="1"/>
          </p:cNvSpPr>
          <p:nvPr>
            <p:ph idx="1"/>
          </p:nvPr>
        </p:nvSpPr>
        <p:spPr>
          <a:xfrm>
            <a:off x="491917" y="345038"/>
            <a:ext cx="5331690" cy="6071466"/>
          </a:xfrm>
        </p:spPr>
        <p:txBody>
          <a:bodyPr/>
          <a:lstStyle/>
          <a:p>
            <a:pPr lvl="0">
              <a:lnSpc>
                <a:spcPct val="115000"/>
              </a:lnSpc>
              <a:spcAft>
                <a:spcPts val="0"/>
              </a:spcAft>
            </a:pPr>
            <a:r>
              <a:rPr lang="tr-TR" b="1" dirty="0">
                <a:solidFill>
                  <a:schemeClr val="accent6">
                    <a:lumMod val="75000"/>
                  </a:schemeClr>
                </a:solidFill>
                <a:latin typeface="+mj-lt"/>
                <a:ea typeface="Times New Roman" panose="02020603050405020304" pitchFamily="18" charset="0"/>
                <a:cs typeface="Calibri" panose="020F0502020204030204" pitchFamily="34" charset="0"/>
              </a:rPr>
              <a:t>Tıbbi Atıklar </a:t>
            </a:r>
            <a:endParaRPr lang="en-US" sz="2400" b="1" dirty="0">
              <a:solidFill>
                <a:schemeClr val="accent6">
                  <a:lumMod val="75000"/>
                </a:schemeClr>
              </a:solidFill>
              <a:effectLst/>
              <a:latin typeface="+mj-lt"/>
              <a:ea typeface="Times New Roman" panose="02020603050405020304" pitchFamily="18" charset="0"/>
              <a:cs typeface="Calibri" panose="020F0502020204030204" pitchFamily="34" charset="0"/>
            </a:endParaRPr>
          </a:p>
        </p:txBody>
      </p:sp>
      <p:sp>
        <p:nvSpPr>
          <p:cNvPr id="4" name="İçerik Yer Tutucusu 2">
            <a:extLst>
              <a:ext uri="{FF2B5EF4-FFF2-40B4-BE49-F238E27FC236}">
                <a16:creationId xmlns:a16="http://schemas.microsoft.com/office/drawing/2014/main" id="{55311081-A5B0-44A2-AD87-C424819CA65C}"/>
              </a:ext>
            </a:extLst>
          </p:cNvPr>
          <p:cNvSpPr txBox="1">
            <a:spLocks/>
          </p:cNvSpPr>
          <p:nvPr/>
        </p:nvSpPr>
        <p:spPr>
          <a:xfrm>
            <a:off x="6871857" y="415754"/>
            <a:ext cx="5043918" cy="6578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15000"/>
              </a:lnSpc>
              <a:spcAft>
                <a:spcPts val="0"/>
              </a:spcAft>
            </a:pPr>
            <a:r>
              <a:rPr lang="tr-TR" b="1" dirty="0">
                <a:solidFill>
                  <a:schemeClr val="accent6">
                    <a:lumMod val="75000"/>
                  </a:schemeClr>
                </a:solidFill>
                <a:latin typeface="+mj-lt"/>
                <a:ea typeface="Times New Roman" panose="02020603050405020304" pitchFamily="18" charset="0"/>
                <a:cs typeface="Calibri" panose="020F0502020204030204" pitchFamily="34" charset="0"/>
              </a:rPr>
              <a:t>Tarımsal ve Bahçe Atıkları</a:t>
            </a:r>
            <a:endParaRPr lang="en-US" sz="2400" b="1" dirty="0">
              <a:solidFill>
                <a:schemeClr val="accent6">
                  <a:lumMod val="75000"/>
                </a:schemeClr>
              </a:solidFill>
              <a:effectLst/>
              <a:latin typeface="+mj-lt"/>
              <a:ea typeface="Times New Roman" panose="02020603050405020304" pitchFamily="18" charset="0"/>
              <a:cs typeface="Calibri" panose="020F0502020204030204" pitchFamily="34" charset="0"/>
            </a:endParaRPr>
          </a:p>
        </p:txBody>
      </p:sp>
      <p:pic>
        <p:nvPicPr>
          <p:cNvPr id="2050" name="Picture 2">
            <a:extLst>
              <a:ext uri="{FF2B5EF4-FFF2-40B4-BE49-F238E27FC236}">
                <a16:creationId xmlns:a16="http://schemas.microsoft.com/office/drawing/2014/main" id="{2AAF797E-C0C3-44C4-ACF1-92AEC875C1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7946" y="3572983"/>
            <a:ext cx="3084468" cy="2194591"/>
          </a:xfrm>
          <a:prstGeom prst="rect">
            <a:avLst/>
          </a:prstGeom>
          <a:noFill/>
          <a:extLst>
            <a:ext uri="{909E8E84-426E-40DD-AFC4-6F175D3DCCD1}">
              <a14:hiddenFill xmlns:a14="http://schemas.microsoft.com/office/drawing/2010/main">
                <a:solidFill>
                  <a:srgbClr val="FFFFFF"/>
                </a:solidFill>
              </a14:hiddenFill>
            </a:ext>
          </a:extLst>
        </p:spPr>
      </p:pic>
      <p:sp>
        <p:nvSpPr>
          <p:cNvPr id="16" name="Dikdörtgen 15">
            <a:extLst>
              <a:ext uri="{FF2B5EF4-FFF2-40B4-BE49-F238E27FC236}">
                <a16:creationId xmlns:a16="http://schemas.microsoft.com/office/drawing/2014/main" id="{2040FFB2-F530-48B6-9755-68110E904327}"/>
              </a:ext>
            </a:extLst>
          </p:cNvPr>
          <p:cNvSpPr/>
          <p:nvPr/>
        </p:nvSpPr>
        <p:spPr>
          <a:xfrm>
            <a:off x="491917" y="825301"/>
            <a:ext cx="4907395" cy="5170646"/>
          </a:xfrm>
          <a:prstGeom prst="rect">
            <a:avLst/>
          </a:prstGeom>
        </p:spPr>
        <p:txBody>
          <a:bodyPr wrap="square">
            <a:spAutoFit/>
          </a:bodyPr>
          <a:lstStyle/>
          <a:p>
            <a:r>
              <a:rPr lang="en-US" sz="1600" dirty="0"/>
              <a:t>• </a:t>
            </a:r>
            <a:r>
              <a:rPr lang="en-US" sz="1600" dirty="0" err="1"/>
              <a:t>Mikrobiyolojik</a:t>
            </a:r>
            <a:r>
              <a:rPr lang="en-US" sz="1600" dirty="0"/>
              <a:t> </a:t>
            </a:r>
            <a:r>
              <a:rPr lang="en-US" sz="1600" dirty="0" err="1"/>
              <a:t>laboratuvar</a:t>
            </a:r>
            <a:r>
              <a:rPr lang="en-US" sz="1600" dirty="0"/>
              <a:t> </a:t>
            </a:r>
            <a:r>
              <a:rPr lang="en-US" sz="1600" dirty="0" err="1"/>
              <a:t>atıkları</a:t>
            </a:r>
            <a:r>
              <a:rPr lang="en-US" sz="1600" dirty="0"/>
              <a:t>,</a:t>
            </a:r>
          </a:p>
          <a:p>
            <a:r>
              <a:rPr lang="en-US" sz="1600" dirty="0"/>
              <a:t>• Kan </a:t>
            </a:r>
            <a:r>
              <a:rPr lang="en-US" sz="1600" dirty="0" err="1"/>
              <a:t>kan</a:t>
            </a:r>
            <a:r>
              <a:rPr lang="en-US" sz="1600" dirty="0"/>
              <a:t> </a:t>
            </a:r>
            <a:r>
              <a:rPr lang="en-US" sz="1600" dirty="0" err="1"/>
              <a:t>ürünleri</a:t>
            </a:r>
            <a:r>
              <a:rPr lang="en-US" sz="1600" dirty="0"/>
              <a:t> </a:t>
            </a:r>
            <a:r>
              <a:rPr lang="en-US" sz="1600" dirty="0" err="1"/>
              <a:t>ve</a:t>
            </a:r>
            <a:r>
              <a:rPr lang="en-US" sz="1600" dirty="0"/>
              <a:t> </a:t>
            </a:r>
            <a:r>
              <a:rPr lang="en-US" sz="1600" dirty="0" err="1"/>
              <a:t>bunlarla</a:t>
            </a:r>
            <a:r>
              <a:rPr lang="en-US" sz="1600" dirty="0"/>
              <a:t> </a:t>
            </a:r>
            <a:r>
              <a:rPr lang="en-US" sz="1600" dirty="0" err="1"/>
              <a:t>kontamine</a:t>
            </a:r>
            <a:r>
              <a:rPr lang="en-US" sz="1600" dirty="0"/>
              <a:t> </a:t>
            </a:r>
            <a:r>
              <a:rPr lang="en-US" sz="1600" dirty="0" err="1"/>
              <a:t>olmuş</a:t>
            </a:r>
            <a:r>
              <a:rPr lang="en-US" sz="1600" dirty="0"/>
              <a:t> </a:t>
            </a:r>
            <a:r>
              <a:rPr lang="en-US" sz="1600" dirty="0" err="1"/>
              <a:t>nesneleri</a:t>
            </a:r>
            <a:r>
              <a:rPr lang="en-US" sz="1600" dirty="0"/>
              <a:t>,</a:t>
            </a:r>
          </a:p>
          <a:p>
            <a:r>
              <a:rPr lang="en-US" sz="1600" dirty="0"/>
              <a:t>• </a:t>
            </a:r>
            <a:r>
              <a:rPr lang="en-US" sz="1600" dirty="0" err="1"/>
              <a:t>Kullanılmış</a:t>
            </a:r>
            <a:r>
              <a:rPr lang="en-US" sz="1600" dirty="0"/>
              <a:t> </a:t>
            </a:r>
            <a:r>
              <a:rPr lang="en-US" sz="1600" dirty="0" err="1"/>
              <a:t>ameliyat</a:t>
            </a:r>
            <a:r>
              <a:rPr lang="en-US" sz="1600" dirty="0"/>
              <a:t> </a:t>
            </a:r>
            <a:r>
              <a:rPr lang="en-US" sz="1600" dirty="0" err="1"/>
              <a:t>giysileri</a:t>
            </a:r>
            <a:r>
              <a:rPr lang="en-US" sz="1600" dirty="0"/>
              <a:t> (</a:t>
            </a:r>
            <a:r>
              <a:rPr lang="en-US" sz="1600" dirty="0" err="1"/>
              <a:t>kumaş</a:t>
            </a:r>
            <a:r>
              <a:rPr lang="en-US" sz="1600" dirty="0"/>
              <a:t>, </a:t>
            </a:r>
            <a:r>
              <a:rPr lang="en-US" sz="1600" dirty="0" err="1"/>
              <a:t>önlük</a:t>
            </a:r>
            <a:r>
              <a:rPr lang="en-US" sz="1600" dirty="0"/>
              <a:t> </a:t>
            </a:r>
            <a:r>
              <a:rPr lang="en-US" sz="1600" dirty="0" err="1"/>
              <a:t>ve</a:t>
            </a:r>
            <a:r>
              <a:rPr lang="en-US" sz="1600" dirty="0"/>
              <a:t> </a:t>
            </a:r>
            <a:r>
              <a:rPr lang="en-US" sz="1600" dirty="0" err="1"/>
              <a:t>eldiven</a:t>
            </a:r>
            <a:r>
              <a:rPr lang="en-US" sz="1600" dirty="0"/>
              <a:t> </a:t>
            </a:r>
            <a:r>
              <a:rPr lang="en-US" sz="1600" dirty="0" err="1"/>
              <a:t>vb</a:t>
            </a:r>
            <a:r>
              <a:rPr lang="en-US" sz="1600" dirty="0"/>
              <a:t>),</a:t>
            </a:r>
          </a:p>
          <a:p>
            <a:r>
              <a:rPr lang="en-US" sz="1600" dirty="0"/>
              <a:t>• </a:t>
            </a:r>
            <a:r>
              <a:rPr lang="en-US" sz="1600" dirty="0" err="1"/>
              <a:t>Diyaliz</a:t>
            </a:r>
            <a:r>
              <a:rPr lang="en-US" sz="1600" dirty="0"/>
              <a:t> </a:t>
            </a:r>
            <a:r>
              <a:rPr lang="en-US" sz="1600" dirty="0" err="1"/>
              <a:t>atıkları</a:t>
            </a:r>
            <a:r>
              <a:rPr lang="en-US" sz="1600" dirty="0"/>
              <a:t> (</a:t>
            </a:r>
            <a:r>
              <a:rPr lang="en-US" sz="1600" dirty="0" err="1"/>
              <a:t>atık</a:t>
            </a:r>
            <a:r>
              <a:rPr lang="en-US" sz="1600" dirty="0"/>
              <a:t> </a:t>
            </a:r>
            <a:r>
              <a:rPr lang="en-US" sz="1600" dirty="0" err="1"/>
              <a:t>su</a:t>
            </a:r>
            <a:r>
              <a:rPr lang="en-US" sz="1600" dirty="0"/>
              <a:t> </a:t>
            </a:r>
            <a:r>
              <a:rPr lang="en-US" sz="1600" dirty="0" err="1"/>
              <a:t>ve</a:t>
            </a:r>
            <a:r>
              <a:rPr lang="en-US" sz="1600" dirty="0"/>
              <a:t> </a:t>
            </a:r>
            <a:r>
              <a:rPr lang="en-US" sz="1600" dirty="0" err="1"/>
              <a:t>ekipmanlar</a:t>
            </a:r>
            <a:r>
              <a:rPr lang="en-US" sz="1600" dirty="0"/>
              <a:t>),</a:t>
            </a:r>
          </a:p>
          <a:p>
            <a:r>
              <a:rPr lang="en-US" sz="1600" dirty="0"/>
              <a:t>• </a:t>
            </a:r>
            <a:r>
              <a:rPr lang="en-US" sz="1600" dirty="0" err="1"/>
              <a:t>Karantina</a:t>
            </a:r>
            <a:r>
              <a:rPr lang="en-US" sz="1600" dirty="0"/>
              <a:t> </a:t>
            </a:r>
            <a:r>
              <a:rPr lang="en-US" sz="1600" dirty="0" err="1"/>
              <a:t>atıkları</a:t>
            </a:r>
            <a:r>
              <a:rPr lang="en-US" sz="1600" dirty="0"/>
              <a:t>,</a:t>
            </a:r>
          </a:p>
          <a:p>
            <a:r>
              <a:rPr lang="en-US" sz="1600" dirty="0"/>
              <a:t>• </a:t>
            </a:r>
            <a:r>
              <a:rPr lang="en-US" sz="1600" dirty="0" err="1"/>
              <a:t>Bakteri</a:t>
            </a:r>
            <a:r>
              <a:rPr lang="en-US" sz="1600" dirty="0"/>
              <a:t> </a:t>
            </a:r>
            <a:r>
              <a:rPr lang="en-US" sz="1600" dirty="0" err="1"/>
              <a:t>ve</a:t>
            </a:r>
            <a:r>
              <a:rPr lang="en-US" sz="1600" dirty="0"/>
              <a:t> </a:t>
            </a:r>
            <a:r>
              <a:rPr lang="en-US" sz="1600" dirty="0" err="1"/>
              <a:t>virüs</a:t>
            </a:r>
            <a:r>
              <a:rPr lang="en-US" sz="1600" dirty="0"/>
              <a:t> </a:t>
            </a:r>
            <a:r>
              <a:rPr lang="en-US" sz="1600" dirty="0" err="1"/>
              <a:t>içeren</a:t>
            </a:r>
            <a:r>
              <a:rPr lang="en-US" sz="1600" dirty="0"/>
              <a:t> </a:t>
            </a:r>
            <a:r>
              <a:rPr lang="en-US" sz="1600" dirty="0" err="1"/>
              <a:t>hava</a:t>
            </a:r>
            <a:r>
              <a:rPr lang="en-US" sz="1600" dirty="0"/>
              <a:t> </a:t>
            </a:r>
            <a:r>
              <a:rPr lang="en-US" sz="1600" dirty="0" err="1"/>
              <a:t>filtreleri</a:t>
            </a:r>
            <a:r>
              <a:rPr lang="en-US" sz="1600" dirty="0"/>
              <a:t>,</a:t>
            </a:r>
          </a:p>
          <a:p>
            <a:r>
              <a:rPr lang="en-US" sz="1600" dirty="0"/>
              <a:t>• </a:t>
            </a:r>
            <a:r>
              <a:rPr lang="en-US" sz="1600" dirty="0" err="1"/>
              <a:t>Enfekte</a:t>
            </a:r>
            <a:r>
              <a:rPr lang="en-US" sz="1600" dirty="0"/>
              <a:t> </a:t>
            </a:r>
            <a:r>
              <a:rPr lang="en-US" sz="1600" dirty="0" err="1"/>
              <a:t>deney</a:t>
            </a:r>
            <a:r>
              <a:rPr lang="en-US" sz="1600" dirty="0"/>
              <a:t> </a:t>
            </a:r>
            <a:r>
              <a:rPr lang="en-US" sz="1600" dirty="0" err="1"/>
              <a:t>hayvanı</a:t>
            </a:r>
            <a:r>
              <a:rPr lang="en-US" sz="1600" dirty="0"/>
              <a:t> </a:t>
            </a:r>
            <a:r>
              <a:rPr lang="en-US" sz="1600" dirty="0" err="1"/>
              <a:t>ölüleri</a:t>
            </a:r>
            <a:r>
              <a:rPr lang="en-US" sz="1600" dirty="0"/>
              <a:t>, organ </a:t>
            </a:r>
            <a:r>
              <a:rPr lang="en-US" sz="1600" dirty="0" err="1"/>
              <a:t>parçaları</a:t>
            </a:r>
            <a:r>
              <a:rPr lang="en-US" sz="1600" dirty="0"/>
              <a:t>, </a:t>
            </a:r>
            <a:r>
              <a:rPr lang="en-US" sz="1600" dirty="0" err="1"/>
              <a:t>kanı</a:t>
            </a:r>
            <a:r>
              <a:rPr lang="en-US" sz="1600" dirty="0"/>
              <a:t> </a:t>
            </a:r>
            <a:r>
              <a:rPr lang="en-US" sz="1600" dirty="0" err="1"/>
              <a:t>ve</a:t>
            </a:r>
            <a:r>
              <a:rPr lang="en-US" sz="1600" dirty="0"/>
              <a:t> </a:t>
            </a:r>
            <a:r>
              <a:rPr lang="en-US" sz="1600" dirty="0" err="1"/>
              <a:t>bunlarla</a:t>
            </a:r>
            <a:r>
              <a:rPr lang="en-US" sz="1600" dirty="0"/>
              <a:t> </a:t>
            </a:r>
            <a:r>
              <a:rPr lang="en-US" sz="1600" dirty="0" err="1"/>
              <a:t>temas</a:t>
            </a:r>
            <a:r>
              <a:rPr lang="en-US" sz="1600" dirty="0"/>
              <a:t> </a:t>
            </a:r>
            <a:r>
              <a:rPr lang="en-US" sz="1600" dirty="0" err="1"/>
              <a:t>eden</a:t>
            </a:r>
            <a:r>
              <a:rPr lang="en-US" sz="1600" dirty="0"/>
              <a:t> </a:t>
            </a:r>
            <a:r>
              <a:rPr lang="en-US" sz="1600" dirty="0" err="1"/>
              <a:t>tüm</a:t>
            </a:r>
            <a:r>
              <a:rPr lang="en-US" sz="1600" dirty="0"/>
              <a:t> </a:t>
            </a:r>
            <a:r>
              <a:rPr lang="en-US" sz="1600" dirty="0" err="1"/>
              <a:t>nesneler</a:t>
            </a:r>
            <a:r>
              <a:rPr lang="en-US" sz="1600" dirty="0"/>
              <a:t>,</a:t>
            </a:r>
          </a:p>
          <a:p>
            <a:r>
              <a:rPr lang="en-US" sz="1600" dirty="0"/>
              <a:t>• </a:t>
            </a:r>
            <a:r>
              <a:rPr lang="en-US" sz="1600" dirty="0" err="1"/>
              <a:t>Vücut</a:t>
            </a:r>
            <a:r>
              <a:rPr lang="en-US" sz="1600" dirty="0"/>
              <a:t> </a:t>
            </a:r>
            <a:r>
              <a:rPr lang="en-US" sz="1600" dirty="0" err="1"/>
              <a:t>parçaları</a:t>
            </a:r>
            <a:r>
              <a:rPr lang="en-US" sz="1600" dirty="0"/>
              <a:t>, </a:t>
            </a:r>
            <a:r>
              <a:rPr lang="en-US" sz="1600" dirty="0" err="1"/>
              <a:t>organik</a:t>
            </a:r>
            <a:r>
              <a:rPr lang="en-US" sz="1600" dirty="0"/>
              <a:t> </a:t>
            </a:r>
            <a:r>
              <a:rPr lang="en-US" sz="1600" dirty="0" err="1"/>
              <a:t>parçalar</a:t>
            </a:r>
            <a:r>
              <a:rPr lang="en-US" sz="1600" dirty="0"/>
              <a:t>, </a:t>
            </a:r>
            <a:r>
              <a:rPr lang="en-US" sz="1600" dirty="0" err="1"/>
              <a:t>plasenta</a:t>
            </a:r>
            <a:r>
              <a:rPr lang="en-US" sz="1600" dirty="0"/>
              <a:t>, </a:t>
            </a:r>
            <a:r>
              <a:rPr lang="en-US" sz="1600" dirty="0" err="1"/>
              <a:t>kesik</a:t>
            </a:r>
            <a:r>
              <a:rPr lang="en-US" sz="1600" dirty="0"/>
              <a:t> </a:t>
            </a:r>
            <a:r>
              <a:rPr lang="en-US" sz="1600" dirty="0" err="1"/>
              <a:t>uzuvlar</a:t>
            </a:r>
            <a:r>
              <a:rPr lang="en-US" sz="1600" dirty="0"/>
              <a:t> vb. (</a:t>
            </a:r>
            <a:r>
              <a:rPr lang="en-US" sz="1600" dirty="0" err="1"/>
              <a:t>insani</a:t>
            </a:r>
            <a:r>
              <a:rPr lang="en-US" sz="1600" dirty="0"/>
              <a:t> </a:t>
            </a:r>
            <a:r>
              <a:rPr lang="en-US" sz="1600" dirty="0" err="1"/>
              <a:t>patolojik</a:t>
            </a:r>
            <a:r>
              <a:rPr lang="en-US" sz="1600" dirty="0"/>
              <a:t> </a:t>
            </a:r>
            <a:r>
              <a:rPr lang="en-US" sz="1600" dirty="0" err="1"/>
              <a:t>atıklar</a:t>
            </a:r>
            <a:r>
              <a:rPr lang="en-US" sz="1600" dirty="0"/>
              <a:t>)</a:t>
            </a:r>
          </a:p>
          <a:p>
            <a:r>
              <a:rPr lang="en-US" sz="1600" dirty="0"/>
              <a:t>• </a:t>
            </a:r>
            <a:r>
              <a:rPr lang="en-US" sz="1600" dirty="0" err="1"/>
              <a:t>Biyolojik</a:t>
            </a:r>
            <a:r>
              <a:rPr lang="en-US" sz="1600" dirty="0"/>
              <a:t> </a:t>
            </a:r>
            <a:r>
              <a:rPr lang="en-US" sz="1600" dirty="0" err="1"/>
              <a:t>deneylerde</a:t>
            </a:r>
            <a:r>
              <a:rPr lang="en-US" sz="1600" dirty="0"/>
              <a:t> </a:t>
            </a:r>
            <a:r>
              <a:rPr lang="en-US" sz="1600" dirty="0" err="1"/>
              <a:t>kullanılan</a:t>
            </a:r>
            <a:r>
              <a:rPr lang="en-US" sz="1600" dirty="0"/>
              <a:t> </a:t>
            </a:r>
            <a:r>
              <a:rPr lang="en-US" sz="1600" dirty="0" err="1"/>
              <a:t>kobay</a:t>
            </a:r>
            <a:r>
              <a:rPr lang="en-US" sz="1600" dirty="0"/>
              <a:t> </a:t>
            </a:r>
            <a:r>
              <a:rPr lang="en-US" sz="1600" dirty="0" err="1"/>
              <a:t>ölüleri</a:t>
            </a:r>
            <a:r>
              <a:rPr lang="en-US" sz="1600" dirty="0"/>
              <a:t> </a:t>
            </a:r>
            <a:r>
              <a:rPr lang="en-US" sz="1600" dirty="0" err="1"/>
              <a:t>ve</a:t>
            </a:r>
            <a:r>
              <a:rPr lang="en-US" sz="1600" dirty="0"/>
              <a:t> </a:t>
            </a:r>
            <a:r>
              <a:rPr lang="en-US" sz="1600" dirty="0" err="1"/>
              <a:t>kalıntıları</a:t>
            </a:r>
            <a:r>
              <a:rPr lang="en-US" sz="1600" dirty="0"/>
              <a:t>,</a:t>
            </a:r>
          </a:p>
          <a:p>
            <a:r>
              <a:rPr lang="en-US" sz="1600" dirty="0"/>
              <a:t>• </a:t>
            </a:r>
            <a:r>
              <a:rPr lang="en-US" sz="1600" dirty="0" err="1"/>
              <a:t>Enjektör</a:t>
            </a:r>
            <a:r>
              <a:rPr lang="en-US" sz="1600" dirty="0"/>
              <a:t> </a:t>
            </a:r>
            <a:r>
              <a:rPr lang="en-US" sz="1600" dirty="0" err="1"/>
              <a:t>iğneleri</a:t>
            </a:r>
            <a:r>
              <a:rPr lang="en-US" sz="1600" dirty="0"/>
              <a:t>,</a:t>
            </a:r>
          </a:p>
          <a:p>
            <a:r>
              <a:rPr lang="en-US" sz="1600" dirty="0"/>
              <a:t>• </a:t>
            </a:r>
            <a:r>
              <a:rPr lang="en-US" sz="1600" dirty="0" err="1"/>
              <a:t>İğne</a:t>
            </a:r>
            <a:r>
              <a:rPr lang="en-US" sz="1600" dirty="0"/>
              <a:t> </a:t>
            </a:r>
            <a:r>
              <a:rPr lang="en-US" sz="1600" dirty="0" err="1"/>
              <a:t>içeren</a:t>
            </a:r>
            <a:r>
              <a:rPr lang="en-US" sz="1600" dirty="0"/>
              <a:t> </a:t>
            </a:r>
            <a:r>
              <a:rPr lang="en-US" sz="1600" dirty="0" err="1"/>
              <a:t>diğer</a:t>
            </a:r>
            <a:r>
              <a:rPr lang="en-US" sz="1600" dirty="0"/>
              <a:t> </a:t>
            </a:r>
            <a:r>
              <a:rPr lang="en-US" sz="1600" dirty="0" err="1"/>
              <a:t>kesiciler</a:t>
            </a:r>
            <a:r>
              <a:rPr lang="en-US" sz="1600" dirty="0"/>
              <a:t>,</a:t>
            </a:r>
          </a:p>
          <a:p>
            <a:r>
              <a:rPr lang="en-US" sz="1600" dirty="0"/>
              <a:t>• </a:t>
            </a:r>
            <a:r>
              <a:rPr lang="en-US" sz="1600" dirty="0" err="1"/>
              <a:t>İğne</a:t>
            </a:r>
            <a:r>
              <a:rPr lang="en-US" sz="1600" dirty="0"/>
              <a:t> </a:t>
            </a:r>
            <a:r>
              <a:rPr lang="en-US" sz="1600" dirty="0" err="1"/>
              <a:t>içeren</a:t>
            </a:r>
            <a:r>
              <a:rPr lang="en-US" sz="1600" dirty="0"/>
              <a:t> </a:t>
            </a:r>
            <a:r>
              <a:rPr lang="en-US" sz="1600" dirty="0" err="1"/>
              <a:t>diğer</a:t>
            </a:r>
            <a:r>
              <a:rPr lang="en-US" sz="1600" dirty="0"/>
              <a:t> </a:t>
            </a:r>
            <a:r>
              <a:rPr lang="en-US" sz="1600" dirty="0" err="1"/>
              <a:t>kesiciler</a:t>
            </a:r>
            <a:r>
              <a:rPr lang="en-US" sz="1600" dirty="0"/>
              <a:t>,</a:t>
            </a:r>
          </a:p>
          <a:p>
            <a:r>
              <a:rPr lang="en-US" sz="1600" dirty="0"/>
              <a:t>• </a:t>
            </a:r>
            <a:r>
              <a:rPr lang="en-US" sz="1600" dirty="0" err="1"/>
              <a:t>Bistüriler</a:t>
            </a:r>
            <a:r>
              <a:rPr lang="en-US" sz="1600" dirty="0"/>
              <a:t>,</a:t>
            </a:r>
          </a:p>
          <a:p>
            <a:r>
              <a:rPr lang="en-US" sz="1600" dirty="0"/>
              <a:t>• Lam-</a:t>
            </a:r>
            <a:r>
              <a:rPr lang="en-US" sz="1600" dirty="0" err="1"/>
              <a:t>lameli</a:t>
            </a:r>
            <a:r>
              <a:rPr lang="en-US" sz="1600" dirty="0"/>
              <a:t>,</a:t>
            </a:r>
          </a:p>
          <a:p>
            <a:r>
              <a:rPr lang="en-US" sz="1600" dirty="0"/>
              <a:t>• </a:t>
            </a:r>
            <a:r>
              <a:rPr lang="en-US" sz="1600" dirty="0" err="1"/>
              <a:t>Kırılmış</a:t>
            </a:r>
            <a:r>
              <a:rPr lang="en-US" sz="1600" dirty="0"/>
              <a:t> </a:t>
            </a:r>
            <a:r>
              <a:rPr lang="en-US" sz="1600" dirty="0" err="1"/>
              <a:t>diğer</a:t>
            </a:r>
            <a:r>
              <a:rPr lang="en-US" sz="1600" dirty="0"/>
              <a:t> cam vb. </a:t>
            </a:r>
            <a:r>
              <a:rPr lang="en-US" sz="1600" dirty="0" err="1"/>
              <a:t>nesneler</a:t>
            </a:r>
            <a:r>
              <a:rPr lang="en-US" sz="1600" dirty="0"/>
              <a:t>.</a:t>
            </a:r>
          </a:p>
        </p:txBody>
      </p:sp>
      <p:pic>
        <p:nvPicPr>
          <p:cNvPr id="2052" name="Picture 4" descr="MURATPAŞA'DA AĞAÇ DALLARI, BAHÇE ATIKLARI GÜBREYE DÖNÜŞÜYOR ...">
            <a:extLst>
              <a:ext uri="{FF2B5EF4-FFF2-40B4-BE49-F238E27FC236}">
                <a16:creationId xmlns:a16="http://schemas.microsoft.com/office/drawing/2014/main" id="{072D5B8B-9715-4B4A-987C-1CA04D29B0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0619" y="1073585"/>
            <a:ext cx="4692449" cy="235484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layt 1">
            <a:extLst>
              <a:ext uri="{FF2B5EF4-FFF2-40B4-BE49-F238E27FC236}">
                <a16:creationId xmlns:a16="http://schemas.microsoft.com/office/drawing/2014/main" id="{804C9C44-D1AE-4067-8725-53AE9B4C2E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5778" y="3572983"/>
            <a:ext cx="3060877" cy="2194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8341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0FE3D2-7654-4333-9E02-1260281F64CD}"/>
              </a:ext>
            </a:extLst>
          </p:cNvPr>
          <p:cNvSpPr>
            <a:spLocks noGrp="1"/>
          </p:cNvSpPr>
          <p:nvPr>
            <p:ph type="title"/>
          </p:nvPr>
        </p:nvSpPr>
        <p:spPr>
          <a:xfrm>
            <a:off x="801688" y="543936"/>
            <a:ext cx="105156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Dünyada  Sıfır Atık Yolculuğu </a:t>
            </a:r>
            <a:endParaRPr lang="en-US" sz="4000" b="1" dirty="0">
              <a:solidFill>
                <a:schemeClr val="accent6">
                  <a:lumMod val="75000"/>
                </a:schemeClr>
              </a:solidFill>
            </a:endParaRPr>
          </a:p>
        </p:txBody>
      </p:sp>
      <p:graphicFrame>
        <p:nvGraphicFramePr>
          <p:cNvPr id="6" name="Diyagram 5">
            <a:extLst>
              <a:ext uri="{FF2B5EF4-FFF2-40B4-BE49-F238E27FC236}">
                <a16:creationId xmlns:a16="http://schemas.microsoft.com/office/drawing/2014/main" id="{FAA2C735-5943-446C-8BAC-F8D9562D8E7C}"/>
              </a:ext>
            </a:extLst>
          </p:cNvPr>
          <p:cNvGraphicFramePr/>
          <p:nvPr>
            <p:extLst>
              <p:ext uri="{D42A27DB-BD31-4B8C-83A1-F6EECF244321}">
                <p14:modId xmlns:p14="http://schemas.microsoft.com/office/powerpoint/2010/main" val="513696507"/>
              </p:ext>
            </p:extLst>
          </p:nvPr>
        </p:nvGraphicFramePr>
        <p:xfrm>
          <a:off x="2583872" y="1094510"/>
          <a:ext cx="7153275" cy="4552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9952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00A93C4-0550-4609-912A-11C81DCE384C}"/>
              </a:ext>
            </a:extLst>
          </p:cNvPr>
          <p:cNvSpPr>
            <a:spLocks noGrp="1"/>
          </p:cNvSpPr>
          <p:nvPr>
            <p:ph type="title"/>
          </p:nvPr>
        </p:nvSpPr>
        <p:spPr>
          <a:xfrm>
            <a:off x="257173" y="329814"/>
            <a:ext cx="10096500" cy="795319"/>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Türkiye’de sıfır atık süreci</a:t>
            </a:r>
            <a:endParaRPr lang="en-US" sz="4000" b="1" dirty="0">
              <a:solidFill>
                <a:schemeClr val="accent6">
                  <a:lumMod val="75000"/>
                </a:schemeClr>
              </a:solidFill>
            </a:endParaRPr>
          </a:p>
        </p:txBody>
      </p:sp>
      <p:sp>
        <p:nvSpPr>
          <p:cNvPr id="4" name="Dikdörtgen 3">
            <a:extLst>
              <a:ext uri="{FF2B5EF4-FFF2-40B4-BE49-F238E27FC236}">
                <a16:creationId xmlns:a16="http://schemas.microsoft.com/office/drawing/2014/main" id="{A28E11C4-5F91-4989-B788-2AA2DF630029}"/>
              </a:ext>
            </a:extLst>
          </p:cNvPr>
          <p:cNvSpPr/>
          <p:nvPr/>
        </p:nvSpPr>
        <p:spPr>
          <a:xfrm>
            <a:off x="390525" y="1134839"/>
            <a:ext cx="2914650" cy="2585323"/>
          </a:xfrm>
          <a:prstGeom prst="rect">
            <a:avLst/>
          </a:prstGeom>
          <a:ln w="66675" cmpd="thickThin">
            <a:solidFill>
              <a:srgbClr val="C00000"/>
            </a:solidFill>
          </a:ln>
        </p:spPr>
        <p:txBody>
          <a:bodyPr wrap="square">
            <a:spAutoFit/>
          </a:bodyPr>
          <a:lstStyle/>
          <a:p>
            <a:pPr algn="just"/>
            <a:r>
              <a:rPr lang="en-US" dirty="0">
                <a:solidFill>
                  <a:srgbClr val="444444"/>
                </a:solidFill>
                <a:latin typeface="Open Sans"/>
              </a:rPr>
              <a:t>2017 </a:t>
            </a:r>
            <a:r>
              <a:rPr lang="en-US" dirty="0" err="1">
                <a:solidFill>
                  <a:srgbClr val="444444"/>
                </a:solidFill>
                <a:latin typeface="Open Sans"/>
              </a:rPr>
              <a:t>yılında</a:t>
            </a:r>
            <a:r>
              <a:rPr lang="en-US" dirty="0">
                <a:solidFill>
                  <a:srgbClr val="444444"/>
                </a:solidFill>
                <a:latin typeface="Open Sans"/>
              </a:rPr>
              <a:t> </a:t>
            </a:r>
            <a:r>
              <a:rPr lang="en-US" dirty="0" err="1">
                <a:solidFill>
                  <a:srgbClr val="444444"/>
                </a:solidFill>
                <a:latin typeface="Open Sans"/>
              </a:rPr>
              <a:t>sürdürülebilir</a:t>
            </a:r>
            <a:r>
              <a:rPr lang="en-US" dirty="0">
                <a:solidFill>
                  <a:srgbClr val="444444"/>
                </a:solidFill>
                <a:latin typeface="Open Sans"/>
              </a:rPr>
              <a:t> </a:t>
            </a:r>
            <a:r>
              <a:rPr lang="en-US" dirty="0" err="1">
                <a:solidFill>
                  <a:srgbClr val="444444"/>
                </a:solidFill>
                <a:latin typeface="Open Sans"/>
              </a:rPr>
              <a:t>kalkınma</a:t>
            </a:r>
            <a:r>
              <a:rPr lang="en-US" dirty="0">
                <a:solidFill>
                  <a:srgbClr val="444444"/>
                </a:solidFill>
                <a:latin typeface="Open Sans"/>
              </a:rPr>
              <a:t> </a:t>
            </a:r>
            <a:r>
              <a:rPr lang="en-US" dirty="0" err="1">
                <a:solidFill>
                  <a:srgbClr val="444444"/>
                </a:solidFill>
                <a:latin typeface="Open Sans"/>
              </a:rPr>
              <a:t>ilkeleri</a:t>
            </a:r>
            <a:r>
              <a:rPr lang="en-US" dirty="0">
                <a:solidFill>
                  <a:srgbClr val="444444"/>
                </a:solidFill>
                <a:latin typeface="Open Sans"/>
              </a:rPr>
              <a:t> </a:t>
            </a:r>
            <a:r>
              <a:rPr lang="en-US" dirty="0" err="1">
                <a:solidFill>
                  <a:srgbClr val="444444"/>
                </a:solidFill>
                <a:latin typeface="Open Sans"/>
              </a:rPr>
              <a:t>çerçeve</a:t>
            </a:r>
            <a:r>
              <a:rPr lang="tr-TR" dirty="0">
                <a:solidFill>
                  <a:srgbClr val="444444"/>
                </a:solidFill>
                <a:latin typeface="Open Sans"/>
              </a:rPr>
              <a:t>-</a:t>
            </a:r>
            <a:r>
              <a:rPr lang="en-US" dirty="0" err="1">
                <a:solidFill>
                  <a:srgbClr val="444444"/>
                </a:solidFill>
                <a:latin typeface="Open Sans"/>
              </a:rPr>
              <a:t>sinde</a:t>
            </a:r>
            <a:r>
              <a:rPr lang="en-US" dirty="0">
                <a:solidFill>
                  <a:srgbClr val="444444"/>
                </a:solidFill>
                <a:latin typeface="Open Sans"/>
              </a:rPr>
              <a:t> </a:t>
            </a:r>
            <a:r>
              <a:rPr lang="en-US" dirty="0" err="1">
                <a:solidFill>
                  <a:srgbClr val="444444"/>
                </a:solidFill>
                <a:latin typeface="Open Sans"/>
              </a:rPr>
              <a:t>oluşan</a:t>
            </a:r>
            <a:r>
              <a:rPr lang="en-US" dirty="0">
                <a:solidFill>
                  <a:srgbClr val="444444"/>
                </a:solidFill>
                <a:latin typeface="Open Sans"/>
              </a:rPr>
              <a:t> </a:t>
            </a:r>
            <a:r>
              <a:rPr lang="en-US" dirty="0" err="1">
                <a:solidFill>
                  <a:srgbClr val="444444"/>
                </a:solidFill>
                <a:latin typeface="Open Sans"/>
              </a:rPr>
              <a:t>atıkları</a:t>
            </a:r>
            <a:r>
              <a:rPr lang="en-US" dirty="0">
                <a:solidFill>
                  <a:srgbClr val="444444"/>
                </a:solidFill>
                <a:latin typeface="Open Sans"/>
              </a:rPr>
              <a:t> </a:t>
            </a:r>
            <a:r>
              <a:rPr lang="en-US" dirty="0" err="1">
                <a:solidFill>
                  <a:srgbClr val="444444"/>
                </a:solidFill>
                <a:latin typeface="Open Sans"/>
              </a:rPr>
              <a:t>kontrol</a:t>
            </a:r>
            <a:r>
              <a:rPr lang="en-US" dirty="0">
                <a:solidFill>
                  <a:srgbClr val="444444"/>
                </a:solidFill>
                <a:latin typeface="Open Sans"/>
              </a:rPr>
              <a:t> </a:t>
            </a:r>
            <a:r>
              <a:rPr lang="en-US" dirty="0" err="1">
                <a:solidFill>
                  <a:srgbClr val="444444"/>
                </a:solidFill>
                <a:latin typeface="Open Sans"/>
              </a:rPr>
              <a:t>altına</a:t>
            </a:r>
            <a:r>
              <a:rPr lang="en-US" dirty="0">
                <a:solidFill>
                  <a:srgbClr val="444444"/>
                </a:solidFill>
                <a:latin typeface="Open Sans"/>
              </a:rPr>
              <a:t> </a:t>
            </a:r>
            <a:r>
              <a:rPr lang="en-US" dirty="0" err="1">
                <a:solidFill>
                  <a:srgbClr val="444444"/>
                </a:solidFill>
                <a:latin typeface="Open Sans"/>
              </a:rPr>
              <a:t>almak</a:t>
            </a:r>
            <a:r>
              <a:rPr lang="en-US" dirty="0">
                <a:solidFill>
                  <a:srgbClr val="444444"/>
                </a:solidFill>
                <a:latin typeface="Open Sans"/>
              </a:rPr>
              <a:t> </a:t>
            </a:r>
            <a:r>
              <a:rPr lang="en-US" dirty="0" err="1">
                <a:solidFill>
                  <a:srgbClr val="444444"/>
                </a:solidFill>
                <a:latin typeface="Open Sans"/>
              </a:rPr>
              <a:t>ve</a:t>
            </a:r>
            <a:r>
              <a:rPr lang="en-US" dirty="0">
                <a:solidFill>
                  <a:srgbClr val="444444"/>
                </a:solidFill>
                <a:latin typeface="Open Sans"/>
              </a:rPr>
              <a:t> </a:t>
            </a:r>
            <a:r>
              <a:rPr lang="en-US" dirty="0" err="1">
                <a:solidFill>
                  <a:srgbClr val="444444"/>
                </a:solidFill>
                <a:latin typeface="Open Sans"/>
              </a:rPr>
              <a:t>gelecek</a:t>
            </a:r>
            <a:r>
              <a:rPr lang="en-US" dirty="0">
                <a:solidFill>
                  <a:srgbClr val="444444"/>
                </a:solidFill>
                <a:latin typeface="Open Sans"/>
              </a:rPr>
              <a:t> </a:t>
            </a:r>
            <a:r>
              <a:rPr lang="en-US" dirty="0" err="1">
                <a:solidFill>
                  <a:srgbClr val="444444"/>
                </a:solidFill>
                <a:latin typeface="Open Sans"/>
              </a:rPr>
              <a:t>nesillere</a:t>
            </a:r>
            <a:r>
              <a:rPr lang="en-US" dirty="0">
                <a:solidFill>
                  <a:srgbClr val="444444"/>
                </a:solidFill>
                <a:latin typeface="Open Sans"/>
              </a:rPr>
              <a:t> </a:t>
            </a:r>
            <a:r>
              <a:rPr lang="en-US" dirty="0" err="1">
                <a:solidFill>
                  <a:srgbClr val="444444"/>
                </a:solidFill>
                <a:latin typeface="Open Sans"/>
              </a:rPr>
              <a:t>daha</a:t>
            </a:r>
            <a:r>
              <a:rPr lang="en-US" dirty="0">
                <a:solidFill>
                  <a:srgbClr val="444444"/>
                </a:solidFill>
                <a:latin typeface="Open Sans"/>
              </a:rPr>
              <a:t> </a:t>
            </a:r>
            <a:r>
              <a:rPr lang="en-US" dirty="0" err="1">
                <a:solidFill>
                  <a:srgbClr val="444444"/>
                </a:solidFill>
                <a:latin typeface="Open Sans"/>
              </a:rPr>
              <a:t>temiz</a:t>
            </a:r>
            <a:r>
              <a:rPr lang="en-US" dirty="0">
                <a:solidFill>
                  <a:srgbClr val="444444"/>
                </a:solidFill>
                <a:latin typeface="Open Sans"/>
              </a:rPr>
              <a:t> </a:t>
            </a:r>
            <a:r>
              <a:rPr lang="en-US" dirty="0" err="1">
                <a:solidFill>
                  <a:srgbClr val="444444"/>
                </a:solidFill>
                <a:latin typeface="Open Sans"/>
              </a:rPr>
              <a:t>ve</a:t>
            </a:r>
            <a:r>
              <a:rPr lang="en-US" dirty="0">
                <a:solidFill>
                  <a:srgbClr val="444444"/>
                </a:solidFill>
                <a:latin typeface="Open Sans"/>
              </a:rPr>
              <a:t> </a:t>
            </a:r>
            <a:r>
              <a:rPr lang="en-US" dirty="0" err="1">
                <a:solidFill>
                  <a:srgbClr val="444444"/>
                </a:solidFill>
                <a:latin typeface="Open Sans"/>
              </a:rPr>
              <a:t>yaşanabilir</a:t>
            </a:r>
            <a:r>
              <a:rPr lang="en-US" dirty="0">
                <a:solidFill>
                  <a:srgbClr val="444444"/>
                </a:solidFill>
                <a:latin typeface="Open Sans"/>
              </a:rPr>
              <a:t> </a:t>
            </a:r>
            <a:r>
              <a:rPr lang="en-US" dirty="0" err="1">
                <a:solidFill>
                  <a:srgbClr val="444444"/>
                </a:solidFill>
                <a:latin typeface="Open Sans"/>
              </a:rPr>
              <a:t>bir</a:t>
            </a:r>
            <a:r>
              <a:rPr lang="en-US" dirty="0">
                <a:solidFill>
                  <a:srgbClr val="444444"/>
                </a:solidFill>
                <a:latin typeface="Open Sans"/>
              </a:rPr>
              <a:t> </a:t>
            </a:r>
            <a:r>
              <a:rPr lang="en-US" dirty="0" err="1">
                <a:solidFill>
                  <a:srgbClr val="444444"/>
                </a:solidFill>
                <a:latin typeface="Open Sans"/>
              </a:rPr>
              <a:t>dünya</a:t>
            </a:r>
            <a:r>
              <a:rPr lang="en-US" dirty="0">
                <a:solidFill>
                  <a:srgbClr val="444444"/>
                </a:solidFill>
                <a:latin typeface="Open Sans"/>
              </a:rPr>
              <a:t> </a:t>
            </a:r>
            <a:r>
              <a:rPr lang="en-US" dirty="0" err="1">
                <a:solidFill>
                  <a:srgbClr val="444444"/>
                </a:solidFill>
                <a:latin typeface="Open Sans"/>
              </a:rPr>
              <a:t>bırakmak</a:t>
            </a:r>
            <a:r>
              <a:rPr lang="en-US" dirty="0">
                <a:solidFill>
                  <a:srgbClr val="444444"/>
                </a:solidFill>
                <a:latin typeface="Open Sans"/>
              </a:rPr>
              <a:t> </a:t>
            </a:r>
            <a:r>
              <a:rPr lang="en-US" dirty="0" err="1">
                <a:solidFill>
                  <a:srgbClr val="444444"/>
                </a:solidFill>
                <a:latin typeface="Open Sans"/>
              </a:rPr>
              <a:t>adına</a:t>
            </a:r>
            <a:r>
              <a:rPr lang="en-US" dirty="0">
                <a:solidFill>
                  <a:srgbClr val="444444"/>
                </a:solidFill>
                <a:latin typeface="Open Sans"/>
              </a:rPr>
              <a:t> </a:t>
            </a:r>
            <a:r>
              <a:rPr lang="tr-TR" dirty="0">
                <a:solidFill>
                  <a:srgbClr val="444444"/>
                </a:solidFill>
                <a:latin typeface="Times New Roman" panose="02020603050405020304" pitchFamily="18" charset="0"/>
                <a:cs typeface="Times New Roman" panose="02020603050405020304" pitchFamily="18" charset="0"/>
              </a:rPr>
              <a:t>″</a:t>
            </a:r>
            <a:r>
              <a:rPr lang="en-US" b="1" dirty="0" err="1">
                <a:solidFill>
                  <a:srgbClr val="FF0000"/>
                </a:solidFill>
                <a:latin typeface="Open Sans"/>
              </a:rPr>
              <a:t>Sıfır</a:t>
            </a:r>
            <a:r>
              <a:rPr lang="en-US" b="1" dirty="0">
                <a:solidFill>
                  <a:srgbClr val="FF0000"/>
                </a:solidFill>
                <a:latin typeface="Open Sans"/>
              </a:rPr>
              <a:t> </a:t>
            </a:r>
            <a:r>
              <a:rPr lang="en-US" b="1" dirty="0" err="1">
                <a:solidFill>
                  <a:srgbClr val="FF0000"/>
                </a:solidFill>
                <a:latin typeface="Open Sans"/>
              </a:rPr>
              <a:t>Atık</a:t>
            </a:r>
            <a:r>
              <a:rPr lang="en-US" b="1" dirty="0">
                <a:solidFill>
                  <a:srgbClr val="FF0000"/>
                </a:solidFill>
                <a:latin typeface="Open Sans"/>
              </a:rPr>
              <a:t> </a:t>
            </a:r>
            <a:r>
              <a:rPr lang="en-US" b="1" dirty="0" err="1">
                <a:solidFill>
                  <a:srgbClr val="FF0000"/>
                </a:solidFill>
                <a:latin typeface="Open Sans"/>
              </a:rPr>
              <a:t>projesi</a:t>
            </a:r>
            <a:r>
              <a:rPr lang="tr-TR" dirty="0">
                <a:solidFill>
                  <a:srgbClr val="444444"/>
                </a:solidFill>
                <a:latin typeface="Times New Roman" panose="02020603050405020304" pitchFamily="18" charset="0"/>
                <a:cs typeface="Times New Roman" panose="02020603050405020304" pitchFamily="18" charset="0"/>
              </a:rPr>
              <a:t> ″</a:t>
            </a:r>
            <a:r>
              <a:rPr lang="en-US" dirty="0" err="1">
                <a:solidFill>
                  <a:srgbClr val="444444"/>
                </a:solidFill>
                <a:latin typeface="Open Sans"/>
              </a:rPr>
              <a:t>ni</a:t>
            </a:r>
            <a:r>
              <a:rPr lang="en-US" dirty="0">
                <a:solidFill>
                  <a:srgbClr val="444444"/>
                </a:solidFill>
                <a:latin typeface="Open Sans"/>
              </a:rPr>
              <a:t> </a:t>
            </a:r>
            <a:r>
              <a:rPr lang="en-US" dirty="0" err="1">
                <a:solidFill>
                  <a:srgbClr val="444444"/>
                </a:solidFill>
                <a:latin typeface="Open Sans"/>
              </a:rPr>
              <a:t>hayata</a:t>
            </a:r>
            <a:r>
              <a:rPr lang="en-US" dirty="0">
                <a:solidFill>
                  <a:srgbClr val="444444"/>
                </a:solidFill>
                <a:latin typeface="Open Sans"/>
              </a:rPr>
              <a:t> </a:t>
            </a:r>
            <a:r>
              <a:rPr lang="en-US" dirty="0" err="1">
                <a:solidFill>
                  <a:srgbClr val="444444"/>
                </a:solidFill>
                <a:latin typeface="Open Sans"/>
              </a:rPr>
              <a:t>geçirmiştir</a:t>
            </a:r>
            <a:r>
              <a:rPr lang="en-US" dirty="0">
                <a:solidFill>
                  <a:srgbClr val="444444"/>
                </a:solidFill>
                <a:latin typeface="Open Sans"/>
              </a:rPr>
              <a:t>.</a:t>
            </a:r>
            <a:endParaRPr lang="en-US" dirty="0"/>
          </a:p>
        </p:txBody>
      </p:sp>
      <p:sp>
        <p:nvSpPr>
          <p:cNvPr id="5" name="Dikdörtgen 4">
            <a:extLst>
              <a:ext uri="{FF2B5EF4-FFF2-40B4-BE49-F238E27FC236}">
                <a16:creationId xmlns:a16="http://schemas.microsoft.com/office/drawing/2014/main" id="{B30E5AD6-0B9F-4EE4-BE96-5C404DA2F258}"/>
              </a:ext>
            </a:extLst>
          </p:cNvPr>
          <p:cNvSpPr/>
          <p:nvPr/>
        </p:nvSpPr>
        <p:spPr>
          <a:xfrm>
            <a:off x="390525" y="4041478"/>
            <a:ext cx="2914649" cy="1521261"/>
          </a:xfrm>
          <a:prstGeom prst="rect">
            <a:avLst/>
          </a:prstGeom>
          <a:ln w="66675" cmpd="thickThin">
            <a:solidFill>
              <a:srgbClr val="C00000"/>
            </a:solidFill>
          </a:ln>
        </p:spPr>
        <p:txBody>
          <a:bodyPr wrap="square">
            <a:spAutoFit/>
          </a:bodyPr>
          <a:lstStyle/>
          <a:p>
            <a:pPr algn="just"/>
            <a:r>
              <a:rPr lang="en-US" dirty="0" err="1"/>
              <a:t>Sıfır</a:t>
            </a:r>
            <a:r>
              <a:rPr lang="en-US" dirty="0"/>
              <a:t> </a:t>
            </a:r>
            <a:r>
              <a:rPr lang="en-US" dirty="0" err="1"/>
              <a:t>Atık</a:t>
            </a:r>
            <a:r>
              <a:rPr lang="en-US" dirty="0"/>
              <a:t> </a:t>
            </a:r>
            <a:r>
              <a:rPr lang="en-US" dirty="0" err="1"/>
              <a:t>Projesi</a:t>
            </a:r>
            <a:r>
              <a:rPr lang="en-US" dirty="0"/>
              <a:t>, </a:t>
            </a:r>
            <a:r>
              <a:rPr lang="en-US" dirty="0" err="1"/>
              <a:t>Çevre</a:t>
            </a:r>
            <a:r>
              <a:rPr lang="en-US" dirty="0"/>
              <a:t> </a:t>
            </a:r>
            <a:r>
              <a:rPr lang="en-US" dirty="0" err="1"/>
              <a:t>ve</a:t>
            </a:r>
            <a:r>
              <a:rPr lang="en-US" dirty="0"/>
              <a:t> </a:t>
            </a:r>
            <a:r>
              <a:rPr lang="en-US" dirty="0" err="1"/>
              <a:t>Şehircilik</a:t>
            </a:r>
            <a:r>
              <a:rPr lang="en-US" dirty="0"/>
              <a:t> </a:t>
            </a:r>
            <a:r>
              <a:rPr lang="en-US" dirty="0" err="1"/>
              <a:t>Bakanlığı’nda</a:t>
            </a:r>
            <a:r>
              <a:rPr lang="en-US" dirty="0"/>
              <a:t> </a:t>
            </a:r>
            <a:r>
              <a:rPr lang="en-US" dirty="0" err="1"/>
              <a:t>uygulanmasının</a:t>
            </a:r>
            <a:r>
              <a:rPr lang="en-US" dirty="0"/>
              <a:t> </a:t>
            </a:r>
            <a:r>
              <a:rPr lang="en-US" dirty="0" err="1"/>
              <a:t>akabinde</a:t>
            </a:r>
            <a:r>
              <a:rPr lang="en-US" dirty="0"/>
              <a:t> </a:t>
            </a:r>
            <a:r>
              <a:rPr lang="en-US" dirty="0" err="1"/>
              <a:t>Cumhurbaşkanlığı</a:t>
            </a:r>
            <a:r>
              <a:rPr lang="en-US" dirty="0"/>
              <a:t> </a:t>
            </a:r>
            <a:r>
              <a:rPr lang="en-US" dirty="0" err="1"/>
              <a:t>Külliye</a:t>
            </a:r>
            <a:r>
              <a:rPr lang="tr-TR" dirty="0"/>
              <a:t>-</a:t>
            </a:r>
            <a:r>
              <a:rPr lang="en-US" dirty="0" err="1"/>
              <a:t>si’nde</a:t>
            </a:r>
            <a:r>
              <a:rPr lang="en-US" dirty="0"/>
              <a:t> de </a:t>
            </a:r>
            <a:r>
              <a:rPr lang="en-US" dirty="0" err="1"/>
              <a:t>hayata</a:t>
            </a:r>
            <a:r>
              <a:rPr lang="en-US" dirty="0"/>
              <a:t> </a:t>
            </a:r>
            <a:r>
              <a:rPr lang="en-US" dirty="0" err="1"/>
              <a:t>geçiril</a:t>
            </a:r>
            <a:r>
              <a:rPr lang="tr-TR" dirty="0" err="1"/>
              <a:t>di</a:t>
            </a:r>
            <a:r>
              <a:rPr lang="tr-TR" dirty="0"/>
              <a:t>.</a:t>
            </a:r>
            <a:endParaRPr lang="en-US" dirty="0"/>
          </a:p>
        </p:txBody>
      </p:sp>
      <p:sp>
        <p:nvSpPr>
          <p:cNvPr id="6" name="Dikdörtgen 5">
            <a:extLst>
              <a:ext uri="{FF2B5EF4-FFF2-40B4-BE49-F238E27FC236}">
                <a16:creationId xmlns:a16="http://schemas.microsoft.com/office/drawing/2014/main" id="{4C226E58-44C5-414E-98C1-2B8B025B88DD}"/>
              </a:ext>
            </a:extLst>
          </p:cNvPr>
          <p:cNvSpPr/>
          <p:nvPr/>
        </p:nvSpPr>
        <p:spPr>
          <a:xfrm>
            <a:off x="3609972" y="3969834"/>
            <a:ext cx="2914649" cy="1754326"/>
          </a:xfrm>
          <a:prstGeom prst="rect">
            <a:avLst/>
          </a:prstGeom>
          <a:ln w="66675" cmpd="thickThin">
            <a:solidFill>
              <a:srgbClr val="C00000"/>
            </a:solidFill>
          </a:ln>
        </p:spPr>
        <p:txBody>
          <a:bodyPr wrap="square">
            <a:spAutoFit/>
          </a:bodyPr>
          <a:lstStyle/>
          <a:p>
            <a:pPr algn="just"/>
            <a:r>
              <a:rPr lang="en-US" dirty="0"/>
              <a:t>26.09.2017 </a:t>
            </a:r>
            <a:r>
              <a:rPr lang="en-US" dirty="0" err="1"/>
              <a:t>tarihinde</a:t>
            </a:r>
            <a:r>
              <a:rPr lang="en-US" dirty="0"/>
              <a:t> </a:t>
            </a:r>
            <a:r>
              <a:rPr lang="en-US" dirty="0" err="1"/>
              <a:t>gerçekleştirilen</a:t>
            </a:r>
            <a:r>
              <a:rPr lang="en-US" dirty="0"/>
              <a:t> </a:t>
            </a:r>
            <a:r>
              <a:rPr lang="en-US" b="1" dirty="0" err="1"/>
              <a:t>Sıfır</a:t>
            </a:r>
            <a:r>
              <a:rPr lang="en-US" b="1" dirty="0"/>
              <a:t> </a:t>
            </a:r>
            <a:r>
              <a:rPr lang="en-US" b="1" dirty="0" err="1"/>
              <a:t>Atık</a:t>
            </a:r>
            <a:r>
              <a:rPr lang="en-US" b="1" dirty="0"/>
              <a:t> </a:t>
            </a:r>
            <a:r>
              <a:rPr lang="en-US" b="1" dirty="0" err="1"/>
              <a:t>Projesi</a:t>
            </a:r>
            <a:r>
              <a:rPr lang="en-US" b="1" dirty="0"/>
              <a:t> </a:t>
            </a:r>
            <a:r>
              <a:rPr lang="en-US" b="1" dirty="0" err="1"/>
              <a:t>Tanıtım</a:t>
            </a:r>
            <a:r>
              <a:rPr lang="en-US" b="1" dirty="0"/>
              <a:t> </a:t>
            </a:r>
            <a:r>
              <a:rPr lang="en-US" b="1" dirty="0" err="1"/>
              <a:t>Toplantısı</a:t>
            </a:r>
            <a:r>
              <a:rPr lang="en-US" dirty="0"/>
              <a:t> </a:t>
            </a:r>
            <a:r>
              <a:rPr lang="en-US" dirty="0" err="1"/>
              <a:t>ile</a:t>
            </a:r>
            <a:r>
              <a:rPr lang="en-US" dirty="0"/>
              <a:t> </a:t>
            </a:r>
            <a:r>
              <a:rPr lang="en-US" dirty="0" err="1"/>
              <a:t>tüm</a:t>
            </a:r>
            <a:r>
              <a:rPr lang="en-US" dirty="0"/>
              <a:t> </a:t>
            </a:r>
            <a:r>
              <a:rPr lang="en-US" dirty="0" err="1"/>
              <a:t>Türkiye’de</a:t>
            </a:r>
            <a:r>
              <a:rPr lang="en-US" dirty="0"/>
              <a:t> </a:t>
            </a:r>
            <a:r>
              <a:rPr lang="en-US" dirty="0" err="1"/>
              <a:t>uygulanma</a:t>
            </a:r>
            <a:r>
              <a:rPr lang="tr-TR" dirty="0"/>
              <a:t>-</a:t>
            </a:r>
            <a:r>
              <a:rPr lang="en-US" dirty="0" err="1"/>
              <a:t>sına</a:t>
            </a:r>
            <a:r>
              <a:rPr lang="en-US" dirty="0"/>
              <a:t> </a:t>
            </a:r>
            <a:r>
              <a:rPr lang="en-US" dirty="0" err="1"/>
              <a:t>yönelik</a:t>
            </a:r>
            <a:r>
              <a:rPr lang="en-US" dirty="0"/>
              <a:t> </a:t>
            </a:r>
            <a:r>
              <a:rPr lang="en-US" dirty="0" err="1"/>
              <a:t>çalışmalar</a:t>
            </a:r>
            <a:r>
              <a:rPr lang="en-US" dirty="0"/>
              <a:t> </a:t>
            </a:r>
            <a:r>
              <a:rPr lang="en-US" dirty="0" err="1"/>
              <a:t>başlatılmıştır</a:t>
            </a:r>
            <a:r>
              <a:rPr lang="en-US" dirty="0"/>
              <a:t>.</a:t>
            </a:r>
          </a:p>
        </p:txBody>
      </p:sp>
      <p:sp>
        <p:nvSpPr>
          <p:cNvPr id="7" name="Dikdörtgen 6">
            <a:extLst>
              <a:ext uri="{FF2B5EF4-FFF2-40B4-BE49-F238E27FC236}">
                <a16:creationId xmlns:a16="http://schemas.microsoft.com/office/drawing/2014/main" id="{75455BF7-47BE-4F24-A3DA-C165A3BBE2C8}"/>
              </a:ext>
            </a:extLst>
          </p:cNvPr>
          <p:cNvSpPr/>
          <p:nvPr/>
        </p:nvSpPr>
        <p:spPr>
          <a:xfrm>
            <a:off x="3590922" y="1047072"/>
            <a:ext cx="6096000" cy="646331"/>
          </a:xfrm>
          <a:prstGeom prst="rect">
            <a:avLst/>
          </a:prstGeom>
          <a:ln w="38100">
            <a:solidFill>
              <a:schemeClr val="accent1"/>
            </a:solidFill>
          </a:ln>
        </p:spPr>
        <p:txBody>
          <a:bodyPr>
            <a:spAutoFit/>
          </a:bodyPr>
          <a:lstStyle/>
          <a:p>
            <a:r>
              <a:rPr lang="en-US" dirty="0" err="1">
                <a:solidFill>
                  <a:srgbClr val="444444"/>
                </a:solidFill>
                <a:latin typeface="Open Sans"/>
              </a:rPr>
              <a:t>Sıfır</a:t>
            </a:r>
            <a:r>
              <a:rPr lang="en-US" dirty="0">
                <a:solidFill>
                  <a:srgbClr val="444444"/>
                </a:solidFill>
                <a:latin typeface="Open Sans"/>
              </a:rPr>
              <a:t> </a:t>
            </a:r>
            <a:r>
              <a:rPr lang="en-US" dirty="0" err="1">
                <a:solidFill>
                  <a:srgbClr val="444444"/>
                </a:solidFill>
                <a:latin typeface="Open Sans"/>
              </a:rPr>
              <a:t>Atık</a:t>
            </a:r>
            <a:r>
              <a:rPr lang="en-US" dirty="0">
                <a:solidFill>
                  <a:srgbClr val="444444"/>
                </a:solidFill>
                <a:latin typeface="Open Sans"/>
              </a:rPr>
              <a:t> </a:t>
            </a:r>
            <a:r>
              <a:rPr lang="en-US" dirty="0" err="1">
                <a:solidFill>
                  <a:srgbClr val="444444"/>
                </a:solidFill>
                <a:latin typeface="Open Sans"/>
              </a:rPr>
              <a:t>Projesinin</a:t>
            </a:r>
            <a:r>
              <a:rPr lang="en-US" dirty="0">
                <a:solidFill>
                  <a:srgbClr val="444444"/>
                </a:solidFill>
                <a:latin typeface="Open Sans"/>
              </a:rPr>
              <a:t>, 2023 </a:t>
            </a:r>
            <a:r>
              <a:rPr lang="en-US" dirty="0" err="1">
                <a:solidFill>
                  <a:srgbClr val="444444"/>
                </a:solidFill>
                <a:latin typeface="Open Sans"/>
              </a:rPr>
              <a:t>yılına</a:t>
            </a:r>
            <a:r>
              <a:rPr lang="en-US" dirty="0">
                <a:solidFill>
                  <a:srgbClr val="444444"/>
                </a:solidFill>
                <a:latin typeface="Open Sans"/>
              </a:rPr>
              <a:t> </a:t>
            </a:r>
            <a:r>
              <a:rPr lang="en-US" dirty="0" err="1">
                <a:solidFill>
                  <a:srgbClr val="444444"/>
                </a:solidFill>
                <a:latin typeface="Open Sans"/>
              </a:rPr>
              <a:t>kadar</a:t>
            </a:r>
            <a:r>
              <a:rPr lang="en-US" dirty="0">
                <a:solidFill>
                  <a:srgbClr val="444444"/>
                </a:solidFill>
                <a:latin typeface="Open Sans"/>
              </a:rPr>
              <a:t> </a:t>
            </a:r>
            <a:r>
              <a:rPr lang="en-US" dirty="0" err="1">
                <a:solidFill>
                  <a:srgbClr val="444444"/>
                </a:solidFill>
                <a:latin typeface="Open Sans"/>
              </a:rPr>
              <a:t>aşamalı</a:t>
            </a:r>
            <a:r>
              <a:rPr lang="en-US" dirty="0">
                <a:solidFill>
                  <a:srgbClr val="444444"/>
                </a:solidFill>
                <a:latin typeface="Open Sans"/>
              </a:rPr>
              <a:t> </a:t>
            </a:r>
            <a:r>
              <a:rPr lang="en-US" dirty="0" err="1">
                <a:solidFill>
                  <a:srgbClr val="444444"/>
                </a:solidFill>
                <a:latin typeface="Open Sans"/>
              </a:rPr>
              <a:t>olarak</a:t>
            </a:r>
            <a:r>
              <a:rPr lang="en-US" dirty="0">
                <a:solidFill>
                  <a:srgbClr val="444444"/>
                </a:solidFill>
                <a:latin typeface="Open Sans"/>
              </a:rPr>
              <a:t> </a:t>
            </a:r>
            <a:r>
              <a:rPr lang="en-US" dirty="0" err="1">
                <a:solidFill>
                  <a:srgbClr val="444444"/>
                </a:solidFill>
                <a:latin typeface="Open Sans"/>
              </a:rPr>
              <a:t>tüm</a:t>
            </a:r>
            <a:r>
              <a:rPr lang="en-US" dirty="0">
                <a:solidFill>
                  <a:srgbClr val="444444"/>
                </a:solidFill>
                <a:latin typeface="Open Sans"/>
              </a:rPr>
              <a:t> </a:t>
            </a:r>
            <a:r>
              <a:rPr lang="en-US" dirty="0" err="1">
                <a:solidFill>
                  <a:srgbClr val="444444"/>
                </a:solidFill>
                <a:latin typeface="Open Sans"/>
              </a:rPr>
              <a:t>Türkiye’de</a:t>
            </a:r>
            <a:r>
              <a:rPr lang="en-US" dirty="0">
                <a:solidFill>
                  <a:srgbClr val="444444"/>
                </a:solidFill>
                <a:latin typeface="Open Sans"/>
              </a:rPr>
              <a:t> </a:t>
            </a:r>
            <a:r>
              <a:rPr lang="en-US" dirty="0" err="1">
                <a:solidFill>
                  <a:srgbClr val="444444"/>
                </a:solidFill>
                <a:latin typeface="Open Sans"/>
              </a:rPr>
              <a:t>hayata</a:t>
            </a:r>
            <a:r>
              <a:rPr lang="en-US" dirty="0">
                <a:solidFill>
                  <a:srgbClr val="444444"/>
                </a:solidFill>
                <a:latin typeface="Open Sans"/>
              </a:rPr>
              <a:t> </a:t>
            </a:r>
            <a:r>
              <a:rPr lang="en-US" dirty="0" err="1">
                <a:solidFill>
                  <a:srgbClr val="444444"/>
                </a:solidFill>
                <a:latin typeface="Open Sans"/>
              </a:rPr>
              <a:t>geçirilmesi</a:t>
            </a:r>
            <a:r>
              <a:rPr lang="en-US" dirty="0">
                <a:solidFill>
                  <a:srgbClr val="444444"/>
                </a:solidFill>
                <a:latin typeface="Open Sans"/>
              </a:rPr>
              <a:t> </a:t>
            </a:r>
            <a:r>
              <a:rPr lang="en-US" dirty="0" err="1">
                <a:solidFill>
                  <a:srgbClr val="444444"/>
                </a:solidFill>
                <a:latin typeface="Open Sans"/>
              </a:rPr>
              <a:t>hedeflenmektedir</a:t>
            </a:r>
            <a:r>
              <a:rPr lang="en-US" dirty="0">
                <a:solidFill>
                  <a:srgbClr val="444444"/>
                </a:solidFill>
                <a:latin typeface="Open Sans"/>
              </a:rPr>
              <a:t>.</a:t>
            </a:r>
            <a:endParaRPr lang="en-US" dirty="0"/>
          </a:p>
        </p:txBody>
      </p:sp>
      <p:sp>
        <p:nvSpPr>
          <p:cNvPr id="8" name="Dikdörtgen 7">
            <a:extLst>
              <a:ext uri="{FF2B5EF4-FFF2-40B4-BE49-F238E27FC236}">
                <a16:creationId xmlns:a16="http://schemas.microsoft.com/office/drawing/2014/main" id="{15545D01-719E-404C-9A8A-AB47918383FA}"/>
              </a:ext>
            </a:extLst>
          </p:cNvPr>
          <p:cNvSpPr/>
          <p:nvPr/>
        </p:nvSpPr>
        <p:spPr>
          <a:xfrm>
            <a:off x="3609972" y="1815956"/>
            <a:ext cx="3295653" cy="2031325"/>
          </a:xfrm>
          <a:prstGeom prst="rect">
            <a:avLst/>
          </a:prstGeom>
          <a:ln w="66675" cmpd="thickThin">
            <a:solidFill>
              <a:srgbClr val="C00000"/>
            </a:solidFill>
          </a:ln>
        </p:spPr>
        <p:txBody>
          <a:bodyPr wrap="square">
            <a:spAutoFit/>
          </a:bodyPr>
          <a:lstStyle/>
          <a:p>
            <a:pPr fontAlgn="base"/>
            <a:r>
              <a:rPr lang="en-US" dirty="0" err="1"/>
              <a:t>Projenin</a:t>
            </a:r>
            <a:r>
              <a:rPr lang="en-US" dirty="0"/>
              <a:t> </a:t>
            </a:r>
            <a:r>
              <a:rPr lang="en-US" dirty="0" err="1"/>
              <a:t>hayata</a:t>
            </a:r>
            <a:r>
              <a:rPr lang="en-US" dirty="0"/>
              <a:t> </a:t>
            </a:r>
            <a:r>
              <a:rPr lang="en-US" dirty="0" err="1"/>
              <a:t>geçirileceği</a:t>
            </a:r>
            <a:r>
              <a:rPr lang="en-US" dirty="0"/>
              <a:t> </a:t>
            </a:r>
            <a:r>
              <a:rPr lang="en-US" dirty="0" err="1"/>
              <a:t>alanlar</a:t>
            </a:r>
            <a:r>
              <a:rPr lang="en-US" dirty="0"/>
              <a:t> </a:t>
            </a:r>
            <a:r>
              <a:rPr lang="en-US" dirty="0" err="1"/>
              <a:t>Kamu</a:t>
            </a:r>
            <a:r>
              <a:rPr lang="en-US" dirty="0"/>
              <a:t> </a:t>
            </a:r>
            <a:r>
              <a:rPr lang="en-US" dirty="0" err="1"/>
              <a:t>kurum</a:t>
            </a:r>
            <a:r>
              <a:rPr lang="en-US" dirty="0"/>
              <a:t>/</a:t>
            </a:r>
            <a:r>
              <a:rPr lang="en-US" dirty="0" err="1"/>
              <a:t>kuruluşları</a:t>
            </a:r>
            <a:endParaRPr lang="en-US" dirty="0"/>
          </a:p>
          <a:p>
            <a:pPr marL="285750" indent="-285750" fontAlgn="base">
              <a:buFont typeface="Wingdings" panose="05000000000000000000" pitchFamily="2" charset="2"/>
              <a:buChar char="Ø"/>
            </a:pPr>
            <a:r>
              <a:rPr lang="en-US" dirty="0" err="1"/>
              <a:t>Alışveriş</a:t>
            </a:r>
            <a:r>
              <a:rPr lang="en-US" dirty="0"/>
              <a:t> </a:t>
            </a:r>
            <a:r>
              <a:rPr lang="en-US" dirty="0" err="1"/>
              <a:t>merkezleri</a:t>
            </a:r>
            <a:endParaRPr lang="en-US" dirty="0"/>
          </a:p>
          <a:p>
            <a:pPr marL="285750" indent="-285750" fontAlgn="base">
              <a:buFont typeface="Wingdings" panose="05000000000000000000" pitchFamily="2" charset="2"/>
              <a:buChar char="Ø"/>
            </a:pPr>
            <a:r>
              <a:rPr lang="en-US" dirty="0" err="1"/>
              <a:t>Hastaneler</a:t>
            </a:r>
            <a:endParaRPr lang="en-US" dirty="0"/>
          </a:p>
          <a:p>
            <a:pPr marL="285750" indent="-285750" fontAlgn="base">
              <a:buFont typeface="Wingdings" panose="05000000000000000000" pitchFamily="2" charset="2"/>
              <a:buChar char="Ø"/>
            </a:pPr>
            <a:r>
              <a:rPr lang="en-US" dirty="0" err="1"/>
              <a:t>Eğitim</a:t>
            </a:r>
            <a:r>
              <a:rPr lang="en-US" dirty="0"/>
              <a:t> </a:t>
            </a:r>
            <a:r>
              <a:rPr lang="en-US" dirty="0" err="1"/>
              <a:t>kurumları</a:t>
            </a:r>
            <a:endParaRPr lang="en-US" dirty="0"/>
          </a:p>
          <a:p>
            <a:pPr marL="285750" indent="-285750" fontAlgn="base">
              <a:buFont typeface="Wingdings" panose="05000000000000000000" pitchFamily="2" charset="2"/>
              <a:buChar char="Ø"/>
            </a:pPr>
            <a:r>
              <a:rPr lang="en-US" dirty="0" err="1"/>
              <a:t>Eğlenme</a:t>
            </a:r>
            <a:r>
              <a:rPr lang="en-US" dirty="0"/>
              <a:t> </a:t>
            </a:r>
            <a:r>
              <a:rPr lang="en-US" dirty="0" err="1"/>
              <a:t>ve</a:t>
            </a:r>
            <a:r>
              <a:rPr lang="en-US" dirty="0"/>
              <a:t> </a:t>
            </a:r>
            <a:r>
              <a:rPr lang="en-US" dirty="0" err="1"/>
              <a:t>dinlenme</a:t>
            </a:r>
            <a:r>
              <a:rPr lang="en-US" dirty="0"/>
              <a:t> </a:t>
            </a:r>
            <a:r>
              <a:rPr lang="en-US" dirty="0" err="1"/>
              <a:t>tesisleri</a:t>
            </a:r>
            <a:endParaRPr lang="en-US" dirty="0"/>
          </a:p>
          <a:p>
            <a:pPr marL="285750" indent="-285750" fontAlgn="base">
              <a:buFont typeface="Wingdings" panose="05000000000000000000" pitchFamily="2" charset="2"/>
              <a:buChar char="Ø"/>
            </a:pPr>
            <a:r>
              <a:rPr lang="en-US" dirty="0" err="1"/>
              <a:t>Büyük</a:t>
            </a:r>
            <a:r>
              <a:rPr lang="en-US" dirty="0"/>
              <a:t> </a:t>
            </a:r>
            <a:r>
              <a:rPr lang="en-US" dirty="0" err="1"/>
              <a:t>iş</a:t>
            </a:r>
            <a:r>
              <a:rPr lang="en-US" dirty="0"/>
              <a:t> </a:t>
            </a:r>
            <a:r>
              <a:rPr lang="en-US" dirty="0" err="1"/>
              <a:t>yerleri</a:t>
            </a:r>
            <a:endParaRPr lang="en-US" dirty="0"/>
          </a:p>
        </p:txBody>
      </p:sp>
      <p:sp>
        <p:nvSpPr>
          <p:cNvPr id="9" name="Dikdörtgen 8">
            <a:extLst>
              <a:ext uri="{FF2B5EF4-FFF2-40B4-BE49-F238E27FC236}">
                <a16:creationId xmlns:a16="http://schemas.microsoft.com/office/drawing/2014/main" id="{AE25C01E-80A2-44DE-B7D8-3B7BCCB3D564}"/>
              </a:ext>
            </a:extLst>
          </p:cNvPr>
          <p:cNvSpPr/>
          <p:nvPr/>
        </p:nvSpPr>
        <p:spPr>
          <a:xfrm>
            <a:off x="7210422" y="2845443"/>
            <a:ext cx="4591053" cy="1477328"/>
          </a:xfrm>
          <a:prstGeom prst="rect">
            <a:avLst/>
          </a:prstGeom>
          <a:ln w="38100">
            <a:solidFill>
              <a:schemeClr val="accent1"/>
            </a:solidFill>
          </a:ln>
        </p:spPr>
        <p:txBody>
          <a:bodyPr wrap="square">
            <a:spAutoFit/>
          </a:bodyPr>
          <a:lstStyle/>
          <a:p>
            <a:r>
              <a:rPr lang="tr-TR" dirty="0">
                <a:solidFill>
                  <a:srgbClr val="444444"/>
                </a:solidFill>
                <a:latin typeface="Open Sans"/>
              </a:rPr>
              <a:t>Sıfır Atık Alanında yapılan ulusal toplantılar ve çalışmalar</a:t>
            </a:r>
          </a:p>
          <a:p>
            <a:pPr marL="285750" indent="-285750">
              <a:buFont typeface="Arial" panose="020B0604020202020204" pitchFamily="34" charset="0"/>
              <a:buChar char="•"/>
            </a:pPr>
            <a:r>
              <a:rPr lang="tr-TR" dirty="0">
                <a:solidFill>
                  <a:srgbClr val="444444"/>
                </a:solidFill>
                <a:latin typeface="Open Sans"/>
              </a:rPr>
              <a:t>1 Kasım 2018 Sıfır Atık Zirvesi </a:t>
            </a:r>
          </a:p>
          <a:p>
            <a:pPr marL="285750" indent="-285750">
              <a:buFont typeface="Arial" panose="020B0604020202020204" pitchFamily="34" charset="0"/>
              <a:buChar char="•"/>
            </a:pPr>
            <a:r>
              <a:rPr lang="en-US" dirty="0"/>
              <a:t>2. </a:t>
            </a:r>
            <a:r>
              <a:rPr lang="en-US" dirty="0" err="1"/>
              <a:t>Uluslararası</a:t>
            </a:r>
            <a:r>
              <a:rPr lang="en-US" dirty="0"/>
              <a:t> </a:t>
            </a:r>
            <a:r>
              <a:rPr lang="en-US" dirty="0" err="1"/>
              <a:t>Sıfır</a:t>
            </a:r>
            <a:r>
              <a:rPr lang="en-US" dirty="0"/>
              <a:t> </a:t>
            </a:r>
            <a:r>
              <a:rPr lang="en-US" dirty="0" err="1"/>
              <a:t>Atık</a:t>
            </a:r>
            <a:r>
              <a:rPr lang="en-US" dirty="0"/>
              <a:t> </a:t>
            </a:r>
            <a:r>
              <a:rPr lang="en-US" dirty="0" err="1"/>
              <a:t>Zirvesi</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5466715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C5E1E9C-8A45-4333-A2B9-04D978FD6357}"/>
              </a:ext>
            </a:extLst>
          </p:cNvPr>
          <p:cNvSpPr>
            <a:spLocks noGrp="1"/>
          </p:cNvSpPr>
          <p:nvPr>
            <p:ph type="title"/>
          </p:nvPr>
        </p:nvSpPr>
        <p:spPr>
          <a:xfrm>
            <a:off x="-651164" y="73051"/>
            <a:ext cx="6612082"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Sıfır Atık Sistem Süreci</a:t>
            </a:r>
            <a:endParaRPr lang="en-US" sz="4000" dirty="0">
              <a:solidFill>
                <a:schemeClr val="accent6">
                  <a:lumMod val="75000"/>
                </a:schemeClr>
              </a:solidFill>
            </a:endParaRPr>
          </a:p>
        </p:txBody>
      </p:sp>
      <p:sp>
        <p:nvSpPr>
          <p:cNvPr id="5" name="Metin kutusu 4">
            <a:extLst>
              <a:ext uri="{FF2B5EF4-FFF2-40B4-BE49-F238E27FC236}">
                <a16:creationId xmlns:a16="http://schemas.microsoft.com/office/drawing/2014/main" id="{126F4F81-6BCC-4558-A13F-612AFD89206D}"/>
              </a:ext>
            </a:extLst>
          </p:cNvPr>
          <p:cNvSpPr txBox="1"/>
          <p:nvPr/>
        </p:nvSpPr>
        <p:spPr>
          <a:xfrm>
            <a:off x="8362950" y="1676401"/>
            <a:ext cx="2876550" cy="752475"/>
          </a:xfrm>
          <a:prstGeom prst="rect">
            <a:avLst/>
          </a:prstGeom>
          <a:noFill/>
        </p:spPr>
        <p:txBody>
          <a:bodyPr wrap="square" rtlCol="0">
            <a:spAutoFit/>
          </a:bodyPr>
          <a:lstStyle/>
          <a:p>
            <a:endParaRPr lang="en-US" dirty="0"/>
          </a:p>
        </p:txBody>
      </p:sp>
      <p:sp>
        <p:nvSpPr>
          <p:cNvPr id="6" name="Metin kutusu 5">
            <a:extLst>
              <a:ext uri="{FF2B5EF4-FFF2-40B4-BE49-F238E27FC236}">
                <a16:creationId xmlns:a16="http://schemas.microsoft.com/office/drawing/2014/main" id="{43339880-CC9D-47BE-8158-8A64354C6324}"/>
              </a:ext>
            </a:extLst>
          </p:cNvPr>
          <p:cNvSpPr txBox="1"/>
          <p:nvPr/>
        </p:nvSpPr>
        <p:spPr>
          <a:xfrm>
            <a:off x="3113809" y="1171109"/>
            <a:ext cx="1266824" cy="369332"/>
          </a:xfrm>
          <a:prstGeom prst="rect">
            <a:avLst/>
          </a:prstGeom>
          <a:noFill/>
          <a:ln w="38100">
            <a:solidFill>
              <a:srgbClr val="FF0000"/>
            </a:solidFill>
          </a:ln>
        </p:spPr>
        <p:txBody>
          <a:bodyPr wrap="square" rtlCol="0">
            <a:spAutoFit/>
          </a:bodyPr>
          <a:lstStyle/>
          <a:p>
            <a:pPr algn="ctr"/>
            <a:r>
              <a:rPr lang="tr-TR" dirty="0"/>
              <a:t> Kurumsal  </a:t>
            </a:r>
            <a:endParaRPr lang="en-US" dirty="0"/>
          </a:p>
        </p:txBody>
      </p:sp>
      <p:sp>
        <p:nvSpPr>
          <p:cNvPr id="7" name="Metin kutusu 6">
            <a:extLst>
              <a:ext uri="{FF2B5EF4-FFF2-40B4-BE49-F238E27FC236}">
                <a16:creationId xmlns:a16="http://schemas.microsoft.com/office/drawing/2014/main" id="{2CFF427C-E529-45C8-A7BF-C6930B65FC11}"/>
              </a:ext>
            </a:extLst>
          </p:cNvPr>
          <p:cNvSpPr txBox="1"/>
          <p:nvPr/>
        </p:nvSpPr>
        <p:spPr>
          <a:xfrm>
            <a:off x="8534400" y="578024"/>
            <a:ext cx="1266824" cy="369332"/>
          </a:xfrm>
          <a:prstGeom prst="rect">
            <a:avLst/>
          </a:prstGeom>
          <a:noFill/>
          <a:ln w="38100">
            <a:solidFill>
              <a:srgbClr val="FF0000"/>
            </a:solidFill>
          </a:ln>
        </p:spPr>
        <p:txBody>
          <a:bodyPr wrap="square" rtlCol="0">
            <a:spAutoFit/>
          </a:bodyPr>
          <a:lstStyle/>
          <a:p>
            <a:pPr algn="ctr"/>
            <a:r>
              <a:rPr lang="tr-TR" dirty="0"/>
              <a:t> Bireysel</a:t>
            </a:r>
            <a:endParaRPr lang="en-US" dirty="0"/>
          </a:p>
        </p:txBody>
      </p:sp>
      <p:sp>
        <p:nvSpPr>
          <p:cNvPr id="8" name="Metin kutusu 7">
            <a:extLst>
              <a:ext uri="{FF2B5EF4-FFF2-40B4-BE49-F238E27FC236}">
                <a16:creationId xmlns:a16="http://schemas.microsoft.com/office/drawing/2014/main" id="{A38AB4D0-61B5-495B-8EDF-15B82A88D4E0}"/>
              </a:ext>
            </a:extLst>
          </p:cNvPr>
          <p:cNvSpPr txBox="1"/>
          <p:nvPr/>
        </p:nvSpPr>
        <p:spPr>
          <a:xfrm>
            <a:off x="2400300" y="1676401"/>
            <a:ext cx="2943225" cy="3788858"/>
          </a:xfrm>
          <a:prstGeom prst="rect">
            <a:avLst/>
          </a:prstGeom>
          <a:noFill/>
          <a:ln w="38100">
            <a:solidFill>
              <a:srgbClr val="FFC000"/>
            </a:solidFill>
          </a:ln>
        </p:spPr>
        <p:txBody>
          <a:bodyPr wrap="square" rtlCol="0">
            <a:spAutoFit/>
          </a:bodyPr>
          <a:lstStyle/>
          <a:p>
            <a:pPr marL="285750" indent="-285750">
              <a:lnSpc>
                <a:spcPct val="150000"/>
              </a:lnSpc>
              <a:buFont typeface="Wingdings" panose="05000000000000000000" pitchFamily="2" charset="2"/>
              <a:buChar char="q"/>
            </a:pPr>
            <a:r>
              <a:rPr lang="tr-TR" dirty="0"/>
              <a:t>Hastaneler</a:t>
            </a:r>
          </a:p>
          <a:p>
            <a:pPr marL="285750" indent="-285750">
              <a:lnSpc>
                <a:spcPct val="150000"/>
              </a:lnSpc>
              <a:buFont typeface="Wingdings" panose="05000000000000000000" pitchFamily="2" charset="2"/>
              <a:buChar char="q"/>
            </a:pPr>
            <a:r>
              <a:rPr lang="tr-TR" dirty="0"/>
              <a:t>Okullar </a:t>
            </a:r>
          </a:p>
          <a:p>
            <a:pPr marL="285750" indent="-285750">
              <a:lnSpc>
                <a:spcPct val="150000"/>
              </a:lnSpc>
              <a:buFont typeface="Wingdings" panose="05000000000000000000" pitchFamily="2" charset="2"/>
              <a:buChar char="q"/>
            </a:pPr>
            <a:r>
              <a:rPr lang="tr-TR" dirty="0"/>
              <a:t>Oteller</a:t>
            </a:r>
          </a:p>
          <a:p>
            <a:pPr marL="285750" indent="-285750">
              <a:lnSpc>
                <a:spcPct val="150000"/>
              </a:lnSpc>
              <a:buFont typeface="Wingdings" panose="05000000000000000000" pitchFamily="2" charset="2"/>
              <a:buChar char="q"/>
            </a:pPr>
            <a:r>
              <a:rPr lang="tr-TR" dirty="0"/>
              <a:t>Restoranlar </a:t>
            </a:r>
          </a:p>
          <a:p>
            <a:pPr marL="285750" indent="-285750">
              <a:lnSpc>
                <a:spcPct val="150000"/>
              </a:lnSpc>
              <a:buFont typeface="Wingdings" panose="05000000000000000000" pitchFamily="2" charset="2"/>
              <a:buChar char="q"/>
            </a:pPr>
            <a:r>
              <a:rPr lang="tr-TR" dirty="0"/>
              <a:t>Siteler</a:t>
            </a:r>
          </a:p>
          <a:p>
            <a:pPr marL="285750" indent="-285750">
              <a:lnSpc>
                <a:spcPct val="150000"/>
              </a:lnSpc>
              <a:buFont typeface="Wingdings" panose="05000000000000000000" pitchFamily="2" charset="2"/>
              <a:buChar char="q"/>
            </a:pPr>
            <a:r>
              <a:rPr lang="tr-TR" dirty="0"/>
              <a:t>Terminaller</a:t>
            </a:r>
          </a:p>
          <a:p>
            <a:pPr marL="285750" indent="-285750">
              <a:lnSpc>
                <a:spcPct val="150000"/>
              </a:lnSpc>
              <a:buFont typeface="Wingdings" panose="05000000000000000000" pitchFamily="2" charset="2"/>
              <a:buChar char="q"/>
            </a:pPr>
            <a:r>
              <a:rPr lang="tr-TR" dirty="0"/>
              <a:t>Üniversiteler</a:t>
            </a:r>
          </a:p>
          <a:p>
            <a:pPr marL="285750" indent="-285750">
              <a:lnSpc>
                <a:spcPct val="150000"/>
              </a:lnSpc>
              <a:buFont typeface="Wingdings" panose="05000000000000000000" pitchFamily="2" charset="2"/>
              <a:buChar char="q"/>
            </a:pPr>
            <a:r>
              <a:rPr lang="tr-TR" dirty="0"/>
              <a:t>Belediyeler </a:t>
            </a:r>
          </a:p>
          <a:p>
            <a:pPr marL="285750" indent="-285750">
              <a:lnSpc>
                <a:spcPct val="150000"/>
              </a:lnSpc>
              <a:buFont typeface="Wingdings" panose="05000000000000000000" pitchFamily="2" charset="2"/>
              <a:buChar char="q"/>
            </a:pPr>
            <a:r>
              <a:rPr lang="tr-TR" dirty="0" err="1"/>
              <a:t>AVM’ler</a:t>
            </a:r>
            <a:r>
              <a:rPr lang="tr-TR" dirty="0"/>
              <a:t> </a:t>
            </a:r>
            <a:endParaRPr lang="en-US" dirty="0"/>
          </a:p>
        </p:txBody>
      </p:sp>
      <p:sp>
        <p:nvSpPr>
          <p:cNvPr id="9" name="Metin kutusu 8">
            <a:extLst>
              <a:ext uri="{FF2B5EF4-FFF2-40B4-BE49-F238E27FC236}">
                <a16:creationId xmlns:a16="http://schemas.microsoft.com/office/drawing/2014/main" id="{65305205-555C-4323-8DE6-A034FD05EF54}"/>
              </a:ext>
            </a:extLst>
          </p:cNvPr>
          <p:cNvSpPr txBox="1"/>
          <p:nvPr/>
        </p:nvSpPr>
        <p:spPr>
          <a:xfrm>
            <a:off x="7400058" y="1171109"/>
            <a:ext cx="3693103" cy="4524315"/>
          </a:xfrm>
          <a:prstGeom prst="rect">
            <a:avLst/>
          </a:prstGeom>
          <a:noFill/>
          <a:ln w="38100">
            <a:solidFill>
              <a:srgbClr val="FFC000"/>
            </a:solidFill>
          </a:ln>
        </p:spPr>
        <p:txBody>
          <a:bodyPr wrap="square" rtlCol="0">
            <a:spAutoFit/>
          </a:bodyPr>
          <a:lstStyle/>
          <a:p>
            <a:pPr marL="285750" indent="-285750">
              <a:lnSpc>
                <a:spcPct val="150000"/>
              </a:lnSpc>
              <a:buFont typeface="Wingdings" panose="05000000000000000000" pitchFamily="2" charset="2"/>
              <a:buChar char="q"/>
            </a:pPr>
            <a:r>
              <a:rPr lang="tr-TR" dirty="0"/>
              <a:t>Mimarlar </a:t>
            </a:r>
          </a:p>
          <a:p>
            <a:pPr marL="285750" indent="-285750">
              <a:lnSpc>
                <a:spcPct val="150000"/>
              </a:lnSpc>
              <a:buFont typeface="Wingdings" panose="05000000000000000000" pitchFamily="2" charset="2"/>
              <a:buChar char="q"/>
            </a:pPr>
            <a:r>
              <a:rPr lang="tr-TR" dirty="0"/>
              <a:t>Kuaförler </a:t>
            </a:r>
          </a:p>
          <a:p>
            <a:pPr marL="285750" indent="-285750">
              <a:lnSpc>
                <a:spcPct val="150000"/>
              </a:lnSpc>
              <a:buFont typeface="Wingdings" panose="05000000000000000000" pitchFamily="2" charset="2"/>
              <a:buChar char="q"/>
            </a:pPr>
            <a:r>
              <a:rPr lang="tr-TR" dirty="0"/>
              <a:t>Kuru Temizleme Firmaları</a:t>
            </a:r>
          </a:p>
          <a:p>
            <a:pPr marL="285750" indent="-285750">
              <a:lnSpc>
                <a:spcPct val="150000"/>
              </a:lnSpc>
              <a:buFont typeface="Wingdings" panose="05000000000000000000" pitchFamily="2" charset="2"/>
              <a:buChar char="q"/>
            </a:pPr>
            <a:r>
              <a:rPr lang="tr-TR" dirty="0"/>
              <a:t>Bahçıvanlar</a:t>
            </a:r>
          </a:p>
          <a:p>
            <a:pPr marL="285750" indent="-285750">
              <a:lnSpc>
                <a:spcPct val="150000"/>
              </a:lnSpc>
              <a:buFont typeface="Wingdings" panose="05000000000000000000" pitchFamily="2" charset="2"/>
              <a:buChar char="q"/>
            </a:pPr>
            <a:r>
              <a:rPr lang="tr-TR" dirty="0"/>
              <a:t>Ev Hanımları</a:t>
            </a:r>
          </a:p>
          <a:p>
            <a:pPr marL="285750" indent="-285750">
              <a:lnSpc>
                <a:spcPct val="150000"/>
              </a:lnSpc>
              <a:buFont typeface="Wingdings" panose="05000000000000000000" pitchFamily="2" charset="2"/>
              <a:buChar char="q"/>
            </a:pPr>
            <a:r>
              <a:rPr lang="tr-TR" dirty="0"/>
              <a:t>Koltuk, Mobilya Ustaları</a:t>
            </a:r>
          </a:p>
          <a:p>
            <a:pPr marL="285750" indent="-285750">
              <a:lnSpc>
                <a:spcPct val="150000"/>
              </a:lnSpc>
              <a:buFont typeface="Wingdings" panose="05000000000000000000" pitchFamily="2" charset="2"/>
              <a:buChar char="q"/>
            </a:pPr>
            <a:r>
              <a:rPr lang="tr-TR" dirty="0"/>
              <a:t>Öğretmen </a:t>
            </a:r>
          </a:p>
          <a:p>
            <a:pPr marL="285750" indent="-285750">
              <a:lnSpc>
                <a:spcPct val="150000"/>
              </a:lnSpc>
              <a:buFont typeface="Wingdings" panose="05000000000000000000" pitchFamily="2" charset="2"/>
              <a:buChar char="q"/>
            </a:pPr>
            <a:r>
              <a:rPr lang="tr-TR" dirty="0"/>
              <a:t>Terzi</a:t>
            </a:r>
          </a:p>
          <a:p>
            <a:pPr marL="285750" indent="-285750">
              <a:lnSpc>
                <a:spcPct val="150000"/>
              </a:lnSpc>
              <a:buFont typeface="Wingdings" panose="05000000000000000000" pitchFamily="2" charset="2"/>
              <a:buChar char="q"/>
            </a:pPr>
            <a:r>
              <a:rPr lang="tr-TR" dirty="0"/>
              <a:t>Öğrenci </a:t>
            </a:r>
          </a:p>
          <a:p>
            <a:pPr marL="285750" indent="-285750">
              <a:lnSpc>
                <a:spcPct val="150000"/>
              </a:lnSpc>
              <a:buFont typeface="Wingdings" panose="05000000000000000000" pitchFamily="2" charset="2"/>
              <a:buChar char="q"/>
            </a:pPr>
            <a:r>
              <a:rPr lang="tr-TR" dirty="0"/>
              <a:t>Avukat vb.</a:t>
            </a:r>
          </a:p>
          <a:p>
            <a:endParaRPr lang="en-US" dirty="0"/>
          </a:p>
        </p:txBody>
      </p:sp>
    </p:spTree>
    <p:extLst>
      <p:ext uri="{BB962C8B-B14F-4D97-AF65-F5344CB8AC3E}">
        <p14:creationId xmlns:p14="http://schemas.microsoft.com/office/powerpoint/2010/main" val="15862651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D37013F-0F44-44A1-9064-68F7FE72A919}"/>
              </a:ext>
            </a:extLst>
          </p:cNvPr>
          <p:cNvSpPr>
            <a:spLocks noGrp="1"/>
          </p:cNvSpPr>
          <p:nvPr>
            <p:ph type="title"/>
          </p:nvPr>
        </p:nvSpPr>
        <p:spPr>
          <a:xfrm>
            <a:off x="180109" y="76896"/>
            <a:ext cx="4738255" cy="1325563"/>
          </a:xfrm>
        </p:spPr>
        <p:txBody>
          <a:bodyPr>
            <a:normAutofit/>
          </a:bodyPr>
          <a:lstStyle/>
          <a:p>
            <a:pPr algn="ctr"/>
            <a:r>
              <a:rPr lang="tr-TR" sz="3200" b="1" dirty="0">
                <a:solidFill>
                  <a:schemeClr val="accent6">
                    <a:lumMod val="75000"/>
                  </a:schemeClr>
                </a:solidFill>
                <a:ea typeface="Times New Roman" panose="02020603050405020304" pitchFamily="18" charset="0"/>
                <a:cs typeface="Calibri" panose="020F0502020204030204" pitchFamily="34" charset="0"/>
              </a:rPr>
              <a:t>Geçmişten Günümüze Atık Yönetimi</a:t>
            </a:r>
            <a:endParaRPr lang="en-US" sz="3200" b="1" dirty="0">
              <a:solidFill>
                <a:schemeClr val="accent6">
                  <a:lumMod val="75000"/>
                </a:schemeClr>
              </a:solidFill>
            </a:endParaRPr>
          </a:p>
        </p:txBody>
      </p:sp>
      <p:graphicFrame>
        <p:nvGraphicFramePr>
          <p:cNvPr id="5" name="İçerik Yer Tutucusu 4">
            <a:extLst>
              <a:ext uri="{FF2B5EF4-FFF2-40B4-BE49-F238E27FC236}">
                <a16:creationId xmlns:a16="http://schemas.microsoft.com/office/drawing/2014/main" id="{9A73E28A-E56D-46D8-9563-AA86B40F79F3}"/>
              </a:ext>
            </a:extLst>
          </p:cNvPr>
          <p:cNvGraphicFramePr>
            <a:graphicFrameLocks noGrp="1"/>
          </p:cNvGraphicFramePr>
          <p:nvPr>
            <p:ph idx="1"/>
            <p:extLst>
              <p:ext uri="{D42A27DB-BD31-4B8C-83A1-F6EECF244321}">
                <p14:modId xmlns:p14="http://schemas.microsoft.com/office/powerpoint/2010/main" val="403139177"/>
              </p:ext>
            </p:extLst>
          </p:nvPr>
        </p:nvGraphicFramePr>
        <p:xfrm>
          <a:off x="1548674" y="1168501"/>
          <a:ext cx="8818418" cy="2243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Resim 12">
            <a:extLst>
              <a:ext uri="{FF2B5EF4-FFF2-40B4-BE49-F238E27FC236}">
                <a16:creationId xmlns:a16="http://schemas.microsoft.com/office/drawing/2014/main" id="{DBC59D9C-724E-437D-8DA6-103C3F9D72A4}"/>
              </a:ext>
            </a:extLst>
          </p:cNvPr>
          <p:cNvPicPr>
            <a:picLocks noChangeAspect="1"/>
          </p:cNvPicPr>
          <p:nvPr/>
        </p:nvPicPr>
        <p:blipFill>
          <a:blip r:embed="rId7"/>
          <a:stretch>
            <a:fillRect/>
          </a:stretch>
        </p:blipFill>
        <p:spPr>
          <a:xfrm>
            <a:off x="379423" y="3491520"/>
            <a:ext cx="1768800" cy="1176252"/>
          </a:xfrm>
          <a:prstGeom prst="rect">
            <a:avLst/>
          </a:prstGeom>
        </p:spPr>
      </p:pic>
      <p:pic>
        <p:nvPicPr>
          <p:cNvPr id="14" name="Resim 13">
            <a:extLst>
              <a:ext uri="{FF2B5EF4-FFF2-40B4-BE49-F238E27FC236}">
                <a16:creationId xmlns:a16="http://schemas.microsoft.com/office/drawing/2014/main" id="{78B98B4C-2E44-4BED-A380-2981E83F67A4}"/>
              </a:ext>
            </a:extLst>
          </p:cNvPr>
          <p:cNvPicPr>
            <a:picLocks noChangeAspect="1"/>
          </p:cNvPicPr>
          <p:nvPr/>
        </p:nvPicPr>
        <p:blipFill>
          <a:blip r:embed="rId8"/>
          <a:stretch>
            <a:fillRect/>
          </a:stretch>
        </p:blipFill>
        <p:spPr>
          <a:xfrm>
            <a:off x="1972569" y="4743953"/>
            <a:ext cx="1753778" cy="1048194"/>
          </a:xfrm>
          <a:prstGeom prst="rect">
            <a:avLst/>
          </a:prstGeom>
        </p:spPr>
      </p:pic>
      <p:pic>
        <p:nvPicPr>
          <p:cNvPr id="15" name="Resim 14">
            <a:extLst>
              <a:ext uri="{FF2B5EF4-FFF2-40B4-BE49-F238E27FC236}">
                <a16:creationId xmlns:a16="http://schemas.microsoft.com/office/drawing/2014/main" id="{6FF1ABE3-C609-4EEB-8116-118757EA5C15}"/>
              </a:ext>
            </a:extLst>
          </p:cNvPr>
          <p:cNvPicPr>
            <a:picLocks noChangeAspect="1"/>
          </p:cNvPicPr>
          <p:nvPr/>
        </p:nvPicPr>
        <p:blipFill>
          <a:blip r:embed="rId9"/>
          <a:stretch>
            <a:fillRect/>
          </a:stretch>
        </p:blipFill>
        <p:spPr>
          <a:xfrm>
            <a:off x="3124841" y="3472091"/>
            <a:ext cx="1793523" cy="1195681"/>
          </a:xfrm>
          <a:prstGeom prst="rect">
            <a:avLst/>
          </a:prstGeom>
        </p:spPr>
      </p:pic>
      <p:pic>
        <p:nvPicPr>
          <p:cNvPr id="16" name="Resim 15">
            <a:extLst>
              <a:ext uri="{FF2B5EF4-FFF2-40B4-BE49-F238E27FC236}">
                <a16:creationId xmlns:a16="http://schemas.microsoft.com/office/drawing/2014/main" id="{385578E3-C261-4A25-A263-85AC0430D6B0}"/>
              </a:ext>
            </a:extLst>
          </p:cNvPr>
          <p:cNvPicPr>
            <a:picLocks noChangeAspect="1"/>
          </p:cNvPicPr>
          <p:nvPr/>
        </p:nvPicPr>
        <p:blipFill>
          <a:blip r:embed="rId10"/>
          <a:stretch>
            <a:fillRect/>
          </a:stretch>
        </p:blipFill>
        <p:spPr>
          <a:xfrm>
            <a:off x="4044496" y="4731224"/>
            <a:ext cx="1747735" cy="1090256"/>
          </a:xfrm>
          <a:prstGeom prst="rect">
            <a:avLst/>
          </a:prstGeom>
        </p:spPr>
      </p:pic>
      <p:pic>
        <p:nvPicPr>
          <p:cNvPr id="17" name="Resim 16">
            <a:extLst>
              <a:ext uri="{FF2B5EF4-FFF2-40B4-BE49-F238E27FC236}">
                <a16:creationId xmlns:a16="http://schemas.microsoft.com/office/drawing/2014/main" id="{929859FC-4BDA-46FD-B561-F9FB348E7A8E}"/>
              </a:ext>
            </a:extLst>
          </p:cNvPr>
          <p:cNvPicPr>
            <a:picLocks noChangeAspect="1"/>
          </p:cNvPicPr>
          <p:nvPr/>
        </p:nvPicPr>
        <p:blipFill>
          <a:blip r:embed="rId11"/>
          <a:stretch>
            <a:fillRect/>
          </a:stretch>
        </p:blipFill>
        <p:spPr>
          <a:xfrm>
            <a:off x="7808272" y="4539446"/>
            <a:ext cx="1779374" cy="1185302"/>
          </a:xfrm>
          <a:prstGeom prst="rect">
            <a:avLst/>
          </a:prstGeom>
        </p:spPr>
      </p:pic>
      <p:pic>
        <p:nvPicPr>
          <p:cNvPr id="18" name="Resim 17">
            <a:extLst>
              <a:ext uri="{FF2B5EF4-FFF2-40B4-BE49-F238E27FC236}">
                <a16:creationId xmlns:a16="http://schemas.microsoft.com/office/drawing/2014/main" id="{924E1BEE-A2D1-4FDE-91DD-F6932BECC986}"/>
              </a:ext>
            </a:extLst>
          </p:cNvPr>
          <p:cNvPicPr>
            <a:picLocks noChangeAspect="1"/>
          </p:cNvPicPr>
          <p:nvPr/>
        </p:nvPicPr>
        <p:blipFill>
          <a:blip r:embed="rId12"/>
          <a:stretch>
            <a:fillRect/>
          </a:stretch>
        </p:blipFill>
        <p:spPr>
          <a:xfrm>
            <a:off x="9729621" y="3708488"/>
            <a:ext cx="2070930" cy="2070930"/>
          </a:xfrm>
          <a:prstGeom prst="rect">
            <a:avLst/>
          </a:prstGeom>
        </p:spPr>
      </p:pic>
    </p:spTree>
    <p:extLst>
      <p:ext uri="{BB962C8B-B14F-4D97-AF65-F5344CB8AC3E}">
        <p14:creationId xmlns:p14="http://schemas.microsoft.com/office/powerpoint/2010/main" val="250651028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AD3EFA7-2E29-4ABF-A4FC-FE121E70D040}"/>
              </a:ext>
            </a:extLst>
          </p:cNvPr>
          <p:cNvSpPr>
            <a:spLocks noGrp="1"/>
          </p:cNvSpPr>
          <p:nvPr>
            <p:ph type="title"/>
          </p:nvPr>
        </p:nvSpPr>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Vahşi Ve Düzenli Depolama Neden Olmamalıdır?</a:t>
            </a:r>
            <a:endParaRPr lang="en-US" sz="4000" b="1" dirty="0">
              <a:solidFill>
                <a:schemeClr val="accent6">
                  <a:lumMod val="75000"/>
                </a:schemeClr>
              </a:solidFill>
            </a:endParaRPr>
          </a:p>
        </p:txBody>
      </p:sp>
      <p:pic>
        <p:nvPicPr>
          <p:cNvPr id="4" name="Resim 3">
            <a:extLst>
              <a:ext uri="{FF2B5EF4-FFF2-40B4-BE49-F238E27FC236}">
                <a16:creationId xmlns:a16="http://schemas.microsoft.com/office/drawing/2014/main" id="{3CEAE320-509F-4B52-9A82-4C7099F539C1}"/>
              </a:ext>
            </a:extLst>
          </p:cNvPr>
          <p:cNvPicPr>
            <a:picLocks noChangeAspect="1"/>
          </p:cNvPicPr>
          <p:nvPr/>
        </p:nvPicPr>
        <p:blipFill>
          <a:blip r:embed="rId2"/>
          <a:stretch>
            <a:fillRect/>
          </a:stretch>
        </p:blipFill>
        <p:spPr>
          <a:xfrm>
            <a:off x="6647805" y="3472764"/>
            <a:ext cx="4829490" cy="2289241"/>
          </a:xfrm>
          <a:prstGeom prst="rect">
            <a:avLst/>
          </a:prstGeom>
        </p:spPr>
      </p:pic>
      <p:sp>
        <p:nvSpPr>
          <p:cNvPr id="5" name="İçerik Yer Tutucusu 2">
            <a:extLst>
              <a:ext uri="{FF2B5EF4-FFF2-40B4-BE49-F238E27FC236}">
                <a16:creationId xmlns:a16="http://schemas.microsoft.com/office/drawing/2014/main" id="{47FA153D-FE03-44AC-8256-A248B3EA99E8}"/>
              </a:ext>
            </a:extLst>
          </p:cNvPr>
          <p:cNvSpPr txBox="1">
            <a:spLocks/>
          </p:cNvSpPr>
          <p:nvPr/>
        </p:nvSpPr>
        <p:spPr>
          <a:xfrm>
            <a:off x="932793" y="1462834"/>
            <a:ext cx="10449909" cy="34402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0000" indent="-180000" algn="just">
              <a:lnSpc>
                <a:spcPct val="100000"/>
              </a:lnSpc>
              <a:spcBef>
                <a:spcPts val="0"/>
              </a:spcBef>
            </a:pPr>
            <a:r>
              <a:rPr lang="tr-TR" sz="2400" dirty="0"/>
              <a:t>Atık </a:t>
            </a:r>
            <a:r>
              <a:rPr lang="en-US" sz="2400" dirty="0" err="1"/>
              <a:t>bertarafı</a:t>
            </a:r>
            <a:r>
              <a:rPr lang="en-US" sz="2400" dirty="0"/>
              <a:t> </a:t>
            </a:r>
            <a:r>
              <a:rPr lang="en-US" sz="2400" dirty="0" err="1"/>
              <a:t>tüm</a:t>
            </a:r>
            <a:r>
              <a:rPr lang="en-US" sz="2400" dirty="0"/>
              <a:t> </a:t>
            </a:r>
            <a:r>
              <a:rPr lang="en-US" sz="2400" dirty="0" err="1"/>
              <a:t>şehirlerin</a:t>
            </a:r>
            <a:r>
              <a:rPr lang="en-US" sz="2400" dirty="0"/>
              <a:t> </a:t>
            </a:r>
            <a:r>
              <a:rPr lang="en-US" sz="2400" dirty="0" err="1"/>
              <a:t>en</a:t>
            </a:r>
            <a:r>
              <a:rPr lang="en-US" sz="2400" dirty="0"/>
              <a:t> </a:t>
            </a:r>
            <a:r>
              <a:rPr lang="en-US" sz="2400" dirty="0" err="1"/>
              <a:t>önemli</a:t>
            </a:r>
            <a:r>
              <a:rPr lang="en-US" sz="2400" dirty="0"/>
              <a:t> </a:t>
            </a:r>
            <a:r>
              <a:rPr lang="en-US" sz="2400" dirty="0" err="1"/>
              <a:t>sorunlarından</a:t>
            </a:r>
            <a:r>
              <a:rPr lang="en-US" sz="2400" dirty="0"/>
              <a:t> </a:t>
            </a:r>
            <a:r>
              <a:rPr lang="en-US" sz="2400" dirty="0" err="1"/>
              <a:t>biridir</a:t>
            </a:r>
            <a:r>
              <a:rPr lang="en-US" sz="2400" dirty="0"/>
              <a:t>. Katı </a:t>
            </a:r>
            <a:r>
              <a:rPr lang="en-US" sz="2400" dirty="0" err="1"/>
              <a:t>atıkların</a:t>
            </a:r>
            <a:r>
              <a:rPr lang="en-US" sz="2400" dirty="0"/>
              <a:t>, </a:t>
            </a:r>
            <a:r>
              <a:rPr lang="en-US" sz="2400" dirty="0" err="1"/>
              <a:t>vahşi</a:t>
            </a:r>
            <a:r>
              <a:rPr lang="en-US" sz="2400" dirty="0"/>
              <a:t> </a:t>
            </a:r>
            <a:r>
              <a:rPr lang="en-US" sz="2400" dirty="0" err="1"/>
              <a:t>veya</a:t>
            </a:r>
            <a:r>
              <a:rPr lang="en-US" sz="2400" dirty="0"/>
              <a:t> </a:t>
            </a:r>
            <a:r>
              <a:rPr lang="en-US" sz="2400" dirty="0" err="1"/>
              <a:t>düzenli</a:t>
            </a:r>
            <a:r>
              <a:rPr lang="tr-TR" sz="2400" dirty="0"/>
              <a:t> </a:t>
            </a:r>
            <a:r>
              <a:rPr lang="en-US" sz="2400" dirty="0" err="1"/>
              <a:t>olarak</a:t>
            </a:r>
            <a:r>
              <a:rPr lang="en-US" sz="2400" dirty="0"/>
              <a:t> </a:t>
            </a:r>
            <a:r>
              <a:rPr lang="en-US" sz="2400" dirty="0" err="1"/>
              <a:t>depolanması</a:t>
            </a:r>
            <a:r>
              <a:rPr lang="en-US" sz="2400" dirty="0"/>
              <a:t> </a:t>
            </a:r>
            <a:r>
              <a:rPr lang="en-US" sz="2400" dirty="0" err="1"/>
              <a:t>diğer</a:t>
            </a:r>
            <a:r>
              <a:rPr lang="en-US" sz="2400" dirty="0"/>
              <a:t> </a:t>
            </a:r>
            <a:r>
              <a:rPr lang="en-US" sz="2400" dirty="0" err="1"/>
              <a:t>bertaraf</a:t>
            </a:r>
            <a:r>
              <a:rPr lang="en-US" sz="2400" dirty="0"/>
              <a:t> </a:t>
            </a:r>
            <a:r>
              <a:rPr lang="en-US" sz="2400" dirty="0" err="1"/>
              <a:t>metotlarına</a:t>
            </a:r>
            <a:r>
              <a:rPr lang="en-US" sz="2400" dirty="0"/>
              <a:t> </a:t>
            </a:r>
            <a:r>
              <a:rPr lang="en-US" sz="2400" dirty="0" err="1"/>
              <a:t>göre</a:t>
            </a:r>
            <a:r>
              <a:rPr lang="en-US" sz="2400" dirty="0"/>
              <a:t> </a:t>
            </a:r>
            <a:r>
              <a:rPr lang="en-US" sz="2400" dirty="0" err="1"/>
              <a:t>en</a:t>
            </a:r>
            <a:r>
              <a:rPr lang="en-US" sz="2400" dirty="0"/>
              <a:t> </a:t>
            </a:r>
            <a:r>
              <a:rPr lang="en-US" sz="2400" dirty="0" err="1"/>
              <a:t>ekonomik</a:t>
            </a:r>
            <a:r>
              <a:rPr lang="en-US" sz="2400" dirty="0"/>
              <a:t> </a:t>
            </a:r>
            <a:r>
              <a:rPr lang="en-US" sz="2400" dirty="0" err="1"/>
              <a:t>olanıdır</a:t>
            </a:r>
            <a:r>
              <a:rPr lang="en-US" sz="2400" dirty="0"/>
              <a:t>. </a:t>
            </a:r>
            <a:endParaRPr lang="tr-TR" sz="2400" dirty="0"/>
          </a:p>
          <a:p>
            <a:pPr marL="180000" indent="-180000" algn="just">
              <a:lnSpc>
                <a:spcPct val="100000"/>
              </a:lnSpc>
              <a:spcBef>
                <a:spcPts val="0"/>
              </a:spcBef>
            </a:pPr>
            <a:r>
              <a:rPr lang="en-US" sz="2400" dirty="0" err="1"/>
              <a:t>Kontrolsüz</a:t>
            </a:r>
            <a:r>
              <a:rPr lang="en-US" sz="2400" dirty="0"/>
              <a:t> </a:t>
            </a:r>
            <a:r>
              <a:rPr lang="en-US" sz="2400" dirty="0" err="1"/>
              <a:t>olarak</a:t>
            </a:r>
            <a:r>
              <a:rPr lang="tr-TR" sz="2400" dirty="0"/>
              <a:t> </a:t>
            </a:r>
            <a:r>
              <a:rPr lang="en-US" sz="2400" dirty="0" err="1"/>
              <a:t>katı</a:t>
            </a:r>
            <a:r>
              <a:rPr lang="en-US" sz="2400" dirty="0"/>
              <a:t> </a:t>
            </a:r>
            <a:r>
              <a:rPr lang="en-US" sz="2400" dirty="0" err="1"/>
              <a:t>atıkların</a:t>
            </a:r>
            <a:r>
              <a:rPr lang="en-US" sz="2400" dirty="0"/>
              <a:t> </a:t>
            </a:r>
            <a:r>
              <a:rPr lang="en-US" sz="2400" dirty="0" err="1"/>
              <a:t>depolanması</a:t>
            </a:r>
            <a:r>
              <a:rPr lang="en-US" sz="2400" dirty="0"/>
              <a:t> </a:t>
            </a:r>
            <a:r>
              <a:rPr lang="en-US" sz="2400" dirty="0" err="1"/>
              <a:t>ise</a:t>
            </a:r>
            <a:r>
              <a:rPr lang="en-US" sz="2400" dirty="0"/>
              <a:t> hem </a:t>
            </a:r>
            <a:r>
              <a:rPr lang="en-US" sz="2400" dirty="0" err="1"/>
              <a:t>küresel</a:t>
            </a:r>
            <a:r>
              <a:rPr lang="en-US" sz="2400" dirty="0"/>
              <a:t> </a:t>
            </a:r>
            <a:r>
              <a:rPr lang="en-US" sz="2400" dirty="0" err="1"/>
              <a:t>ısınmaya</a:t>
            </a:r>
            <a:r>
              <a:rPr lang="en-US" sz="2400" dirty="0"/>
              <a:t> </a:t>
            </a:r>
            <a:r>
              <a:rPr lang="en-US" sz="2400" dirty="0" err="1"/>
              <a:t>katkı</a:t>
            </a:r>
            <a:r>
              <a:rPr lang="en-US" sz="2400" dirty="0"/>
              <a:t> </a:t>
            </a:r>
            <a:r>
              <a:rPr lang="en-US" sz="2400" dirty="0" err="1"/>
              <a:t>sağlamakta</a:t>
            </a:r>
            <a:r>
              <a:rPr lang="en-US" sz="2400" dirty="0"/>
              <a:t> hem de </a:t>
            </a:r>
            <a:r>
              <a:rPr lang="en-US" sz="2400" dirty="0" err="1"/>
              <a:t>toprak</a:t>
            </a:r>
            <a:r>
              <a:rPr lang="en-US" sz="2400" dirty="0"/>
              <a:t>, </a:t>
            </a:r>
            <a:r>
              <a:rPr lang="en-US" sz="2400" dirty="0" err="1"/>
              <a:t>yer</a:t>
            </a:r>
            <a:r>
              <a:rPr lang="en-US" sz="2400" dirty="0"/>
              <a:t> </a:t>
            </a:r>
            <a:r>
              <a:rPr lang="en-US" sz="2400" dirty="0" err="1"/>
              <a:t>altı</a:t>
            </a:r>
            <a:r>
              <a:rPr lang="tr-TR" sz="2400" dirty="0"/>
              <a:t> </a:t>
            </a:r>
            <a:r>
              <a:rPr lang="en-US" sz="2400" dirty="0" err="1"/>
              <a:t>ve</a:t>
            </a:r>
            <a:r>
              <a:rPr lang="en-US" sz="2400" dirty="0"/>
              <a:t> </a:t>
            </a:r>
            <a:r>
              <a:rPr lang="en-US" sz="2400" dirty="0" err="1"/>
              <a:t>yüzeysel</a:t>
            </a:r>
            <a:r>
              <a:rPr lang="en-US" sz="2400" dirty="0"/>
              <a:t> </a:t>
            </a:r>
            <a:r>
              <a:rPr lang="en-US" sz="2400" dirty="0" err="1"/>
              <a:t>suların</a:t>
            </a:r>
            <a:r>
              <a:rPr lang="en-US" sz="2400" dirty="0"/>
              <a:t> </a:t>
            </a:r>
            <a:r>
              <a:rPr lang="en-US" sz="2400" dirty="0" err="1"/>
              <a:t>kirlenmesine</a:t>
            </a:r>
            <a:r>
              <a:rPr lang="en-US" sz="2400" dirty="0"/>
              <a:t> </a:t>
            </a:r>
            <a:r>
              <a:rPr lang="en-US" sz="2400" dirty="0" err="1"/>
              <a:t>neden</a:t>
            </a:r>
            <a:r>
              <a:rPr lang="en-US" sz="2400" dirty="0"/>
              <a:t> </a:t>
            </a:r>
            <a:r>
              <a:rPr lang="en-US" sz="2400" dirty="0" err="1"/>
              <a:t>olmaktadır</a:t>
            </a:r>
            <a:r>
              <a:rPr lang="en-US" sz="2400" dirty="0"/>
              <a:t>.</a:t>
            </a:r>
            <a:endParaRPr lang="tr-TR" sz="2400" dirty="0"/>
          </a:p>
        </p:txBody>
      </p:sp>
      <p:sp>
        <p:nvSpPr>
          <p:cNvPr id="6" name="Dikdörtgen 5"/>
          <p:cNvSpPr/>
          <p:nvPr/>
        </p:nvSpPr>
        <p:spPr>
          <a:xfrm>
            <a:off x="712076" y="3823013"/>
            <a:ext cx="5617834" cy="1938992"/>
          </a:xfrm>
          <a:prstGeom prst="rect">
            <a:avLst/>
          </a:prstGeom>
        </p:spPr>
        <p:txBody>
          <a:bodyPr wrap="square">
            <a:spAutoFit/>
          </a:bodyPr>
          <a:lstStyle/>
          <a:p>
            <a:pPr marL="342900" indent="-342900">
              <a:buFont typeface="Arial" panose="020B0604020202020204" pitchFamily="34" charset="0"/>
              <a:buChar char="•"/>
            </a:pPr>
            <a:r>
              <a:rPr lang="tr-TR" sz="2400" dirty="0" err="1"/>
              <a:t>Biyo-bozunabilir</a:t>
            </a:r>
            <a:r>
              <a:rPr lang="tr-TR" sz="2400" dirty="0"/>
              <a:t> organik maddeler (</a:t>
            </a:r>
            <a:r>
              <a:rPr lang="tr-TR" sz="2400" dirty="0" err="1"/>
              <a:t>bio</a:t>
            </a:r>
            <a:r>
              <a:rPr lang="tr-TR" sz="2400" dirty="0"/>
              <a:t>-organik maddeler) depolama alanlarında zamanla </a:t>
            </a:r>
            <a:r>
              <a:rPr lang="tr-TR" sz="2400" dirty="0" err="1"/>
              <a:t>bozunarak</a:t>
            </a:r>
            <a:r>
              <a:rPr lang="tr-TR" sz="2400" dirty="0"/>
              <a:t> en önemli sera gazı olan metan ve karbondioksit gazlarına dönüşmektedir. </a:t>
            </a:r>
          </a:p>
        </p:txBody>
      </p:sp>
    </p:spTree>
    <p:extLst>
      <p:ext uri="{BB962C8B-B14F-4D97-AF65-F5344CB8AC3E}">
        <p14:creationId xmlns:p14="http://schemas.microsoft.com/office/powerpoint/2010/main" val="5405426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545234"/>
            <a:ext cx="105156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Vahşi Ve Düzenli Depolama Neden Olmamalıdır?</a:t>
            </a:r>
            <a:endParaRPr lang="tr-TR" sz="4000" dirty="0">
              <a:solidFill>
                <a:schemeClr val="accent6">
                  <a:lumMod val="75000"/>
                </a:schemeClr>
              </a:solidFill>
            </a:endParaRPr>
          </a:p>
        </p:txBody>
      </p:sp>
      <p:sp>
        <p:nvSpPr>
          <p:cNvPr id="3" name="İçerik Yer Tutucusu 2"/>
          <p:cNvSpPr>
            <a:spLocks noGrp="1"/>
          </p:cNvSpPr>
          <p:nvPr>
            <p:ph idx="1"/>
          </p:nvPr>
        </p:nvSpPr>
        <p:spPr>
          <a:xfrm>
            <a:off x="766763" y="1415722"/>
            <a:ext cx="10515600" cy="4351338"/>
          </a:xfrm>
        </p:spPr>
        <p:txBody>
          <a:bodyPr>
            <a:normAutofit fontScale="92500" lnSpcReduction="20000"/>
          </a:bodyPr>
          <a:lstStyle/>
          <a:p>
            <a:pPr algn="just">
              <a:lnSpc>
                <a:spcPct val="150000"/>
              </a:lnSpc>
            </a:pPr>
            <a:r>
              <a:rPr lang="en-US" dirty="0" err="1"/>
              <a:t>Düzenli</a:t>
            </a:r>
            <a:r>
              <a:rPr lang="en-US" dirty="0"/>
              <a:t> </a:t>
            </a:r>
            <a:r>
              <a:rPr lang="en-US" dirty="0" err="1"/>
              <a:t>depolama</a:t>
            </a:r>
            <a:r>
              <a:rPr lang="en-US" dirty="0"/>
              <a:t>, </a:t>
            </a:r>
            <a:r>
              <a:rPr lang="en-US" dirty="0" err="1"/>
              <a:t>biyometanizasyon</a:t>
            </a:r>
            <a:r>
              <a:rPr lang="en-US" dirty="0"/>
              <a:t> </a:t>
            </a:r>
            <a:r>
              <a:rPr lang="en-US" dirty="0" err="1"/>
              <a:t>ve</a:t>
            </a:r>
            <a:r>
              <a:rPr lang="en-US" dirty="0"/>
              <a:t> </a:t>
            </a:r>
            <a:r>
              <a:rPr lang="en-US" dirty="0" err="1"/>
              <a:t>düzensiz</a:t>
            </a:r>
            <a:r>
              <a:rPr lang="en-US" dirty="0"/>
              <a:t> </a:t>
            </a:r>
            <a:r>
              <a:rPr lang="en-US" dirty="0" err="1"/>
              <a:t>döküm</a:t>
            </a:r>
            <a:r>
              <a:rPr lang="en-US" dirty="0"/>
              <a:t> </a:t>
            </a:r>
            <a:r>
              <a:rPr lang="en-US" dirty="0" err="1"/>
              <a:t>sahalarından</a:t>
            </a:r>
            <a:r>
              <a:rPr lang="en-US" dirty="0"/>
              <a:t> </a:t>
            </a:r>
            <a:r>
              <a:rPr lang="en-US" dirty="0" err="1"/>
              <a:t>kaynaklanan</a:t>
            </a:r>
            <a:r>
              <a:rPr lang="en-US" dirty="0"/>
              <a:t> </a:t>
            </a:r>
            <a:r>
              <a:rPr lang="en-US" dirty="0" err="1"/>
              <a:t>biyogaz</a:t>
            </a:r>
            <a:r>
              <a:rPr lang="tr-TR" dirty="0"/>
              <a:t> </a:t>
            </a:r>
            <a:r>
              <a:rPr lang="en-US" dirty="0" err="1"/>
              <a:t>veya</a:t>
            </a:r>
            <a:r>
              <a:rPr lang="en-US" dirty="0"/>
              <a:t> depo </a:t>
            </a:r>
            <a:r>
              <a:rPr lang="en-US" dirty="0" err="1"/>
              <a:t>gazından</a:t>
            </a:r>
            <a:r>
              <a:rPr lang="en-US" dirty="0"/>
              <a:t> </a:t>
            </a:r>
            <a:r>
              <a:rPr lang="en-US" dirty="0" err="1"/>
              <a:t>enerji</a:t>
            </a:r>
            <a:r>
              <a:rPr lang="en-US" dirty="0"/>
              <a:t> </a:t>
            </a:r>
            <a:r>
              <a:rPr lang="en-US" dirty="0" err="1"/>
              <a:t>eldesi</a:t>
            </a:r>
            <a:r>
              <a:rPr lang="en-US" dirty="0"/>
              <a:t> </a:t>
            </a:r>
            <a:r>
              <a:rPr lang="en-US" dirty="0" err="1"/>
              <a:t>mümkün</a:t>
            </a:r>
            <a:r>
              <a:rPr lang="en-US" dirty="0"/>
              <a:t> </a:t>
            </a:r>
            <a:r>
              <a:rPr lang="en-US" dirty="0" err="1"/>
              <a:t>olmaktadır</a:t>
            </a:r>
            <a:r>
              <a:rPr lang="en-US" dirty="0"/>
              <a:t>. </a:t>
            </a:r>
            <a:endParaRPr lang="tr-TR" dirty="0"/>
          </a:p>
          <a:p>
            <a:pPr algn="just">
              <a:lnSpc>
                <a:spcPct val="150000"/>
              </a:lnSpc>
            </a:pPr>
            <a:r>
              <a:rPr lang="tr-TR" dirty="0"/>
              <a:t>Geri dönüşümü mümkün olan ancak doğada kalma süresi 100 yıldan fazla olan ürünlerin toprak altına gömülmesine neden olur</a:t>
            </a:r>
          </a:p>
          <a:p>
            <a:pPr algn="just">
              <a:lnSpc>
                <a:spcPct val="150000"/>
              </a:lnSpc>
            </a:pPr>
            <a:r>
              <a:rPr lang="tr-TR" dirty="0"/>
              <a:t>Döngüsel ekonominin sağlanabilmesi için vahşi veya düzenli olarak dahi olsa atıkların depolanmaması gerekmektedir</a:t>
            </a:r>
          </a:p>
          <a:p>
            <a:pPr algn="just">
              <a:lnSpc>
                <a:spcPct val="150000"/>
              </a:lnSpc>
            </a:pPr>
            <a:r>
              <a:rPr lang="tr-TR" dirty="0"/>
              <a:t>Atık Değil HAMMADDE</a:t>
            </a:r>
            <a:endParaRPr lang="en-US" dirty="0"/>
          </a:p>
          <a:p>
            <a:endParaRPr lang="tr-TR" dirty="0"/>
          </a:p>
        </p:txBody>
      </p:sp>
    </p:spTree>
    <p:extLst>
      <p:ext uri="{BB962C8B-B14F-4D97-AF65-F5344CB8AC3E}">
        <p14:creationId xmlns:p14="http://schemas.microsoft.com/office/powerpoint/2010/main" val="3027895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A53601F-DF16-47AE-914A-0BB19143B03B}"/>
              </a:ext>
            </a:extLst>
          </p:cNvPr>
          <p:cNvSpPr>
            <a:spLocks noGrp="1"/>
          </p:cNvSpPr>
          <p:nvPr>
            <p:ph type="title"/>
          </p:nvPr>
        </p:nvSpPr>
        <p:spPr>
          <a:xfrm>
            <a:off x="838200" y="463713"/>
            <a:ext cx="105156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Tüketim Alışkanlıkları Ve Döngüsel Ekonomi </a:t>
            </a:r>
            <a:endParaRPr lang="en-US" sz="4000" b="1" dirty="0">
              <a:solidFill>
                <a:schemeClr val="accent6">
                  <a:lumMod val="75000"/>
                </a:schemeClr>
              </a:solidFill>
            </a:endParaRPr>
          </a:p>
        </p:txBody>
      </p:sp>
      <p:grpSp>
        <p:nvGrpSpPr>
          <p:cNvPr id="21" name="Grup 20">
            <a:extLst>
              <a:ext uri="{FF2B5EF4-FFF2-40B4-BE49-F238E27FC236}">
                <a16:creationId xmlns:a16="http://schemas.microsoft.com/office/drawing/2014/main" id="{219402BD-7755-45BB-B453-80DDDEDA62C9}"/>
              </a:ext>
            </a:extLst>
          </p:cNvPr>
          <p:cNvGrpSpPr/>
          <p:nvPr/>
        </p:nvGrpSpPr>
        <p:grpSpPr>
          <a:xfrm>
            <a:off x="789192" y="1507755"/>
            <a:ext cx="4810249" cy="4246932"/>
            <a:chOff x="3346590" y="1435395"/>
            <a:chExt cx="5178056" cy="5057480"/>
          </a:xfrm>
        </p:grpSpPr>
        <p:sp>
          <p:nvSpPr>
            <p:cNvPr id="5" name="Akış Çizelgesi: Bağlayıcı 4">
              <a:extLst>
                <a:ext uri="{FF2B5EF4-FFF2-40B4-BE49-F238E27FC236}">
                  <a16:creationId xmlns:a16="http://schemas.microsoft.com/office/drawing/2014/main" id="{E29CF5FC-3C31-43FD-A42C-B5AFB7D7F0F6}"/>
                </a:ext>
              </a:extLst>
            </p:cNvPr>
            <p:cNvSpPr/>
            <p:nvPr/>
          </p:nvSpPr>
          <p:spPr>
            <a:xfrm>
              <a:off x="3346590" y="1435395"/>
              <a:ext cx="5178056" cy="5057480"/>
            </a:xfrm>
            <a:prstGeom prst="flowChartConnector">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Akış Çizelgesi: Bağlayıcı 5">
              <a:extLst>
                <a:ext uri="{FF2B5EF4-FFF2-40B4-BE49-F238E27FC236}">
                  <a16:creationId xmlns:a16="http://schemas.microsoft.com/office/drawing/2014/main" id="{627DFCA0-BA07-458D-8591-0ADB4FB24D25}"/>
                </a:ext>
              </a:extLst>
            </p:cNvPr>
            <p:cNvSpPr/>
            <p:nvPr/>
          </p:nvSpPr>
          <p:spPr>
            <a:xfrm>
              <a:off x="4756970" y="1699997"/>
              <a:ext cx="2382575" cy="2549325"/>
            </a:xfrm>
            <a:prstGeom prst="flowChartConnector">
              <a:avLst/>
            </a:prstGeom>
            <a:solidFill>
              <a:schemeClr val="bg1"/>
            </a:solidFill>
            <a:ln>
              <a:solidFill>
                <a:srgbClr val="7030A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Akış Çizelgesi: Bağlayıcı 7">
              <a:extLst>
                <a:ext uri="{FF2B5EF4-FFF2-40B4-BE49-F238E27FC236}">
                  <a16:creationId xmlns:a16="http://schemas.microsoft.com/office/drawing/2014/main" id="{CC912174-676D-4933-B5DA-03CA1FCA8FA6}"/>
                </a:ext>
              </a:extLst>
            </p:cNvPr>
            <p:cNvSpPr/>
            <p:nvPr/>
          </p:nvSpPr>
          <p:spPr>
            <a:xfrm>
              <a:off x="3832598" y="3206505"/>
              <a:ext cx="2382575" cy="2450804"/>
            </a:xfrm>
            <a:prstGeom prst="flowChartConnector">
              <a:avLst/>
            </a:prstGeom>
            <a:solidFill>
              <a:schemeClr val="bg1"/>
            </a:solidFill>
            <a:ln>
              <a:solidFill>
                <a:srgbClr val="FFC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Akış Çizelgesi: Bağlayıcı 6">
              <a:extLst>
                <a:ext uri="{FF2B5EF4-FFF2-40B4-BE49-F238E27FC236}">
                  <a16:creationId xmlns:a16="http://schemas.microsoft.com/office/drawing/2014/main" id="{1EC92FF7-807A-493B-945A-2A52770C0C57}"/>
                </a:ext>
              </a:extLst>
            </p:cNvPr>
            <p:cNvSpPr/>
            <p:nvPr/>
          </p:nvSpPr>
          <p:spPr>
            <a:xfrm>
              <a:off x="5797514" y="3107984"/>
              <a:ext cx="2382575" cy="2549325"/>
            </a:xfrm>
            <a:prstGeom prst="flowChartConnector">
              <a:avLst/>
            </a:prstGeom>
            <a:solidFill>
              <a:schemeClr val="bg1"/>
            </a:solidFill>
            <a:ln>
              <a:solidFill>
                <a:srgbClr val="00B05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Metin kutusu 12">
              <a:extLst>
                <a:ext uri="{FF2B5EF4-FFF2-40B4-BE49-F238E27FC236}">
                  <a16:creationId xmlns:a16="http://schemas.microsoft.com/office/drawing/2014/main" id="{E8600468-D032-4A04-838D-E822C0FE9F1B}"/>
                </a:ext>
              </a:extLst>
            </p:cNvPr>
            <p:cNvSpPr txBox="1"/>
            <p:nvPr/>
          </p:nvSpPr>
          <p:spPr>
            <a:xfrm>
              <a:off x="5303102" y="5905815"/>
              <a:ext cx="1836443" cy="387240"/>
            </a:xfrm>
            <a:prstGeom prst="rect">
              <a:avLst/>
            </a:prstGeom>
            <a:noFill/>
          </p:spPr>
          <p:txBody>
            <a:bodyPr wrap="square" rtlCol="0">
              <a:spAutoFit/>
            </a:bodyPr>
            <a:lstStyle/>
            <a:p>
              <a:r>
                <a:rPr lang="tr-TR" sz="1600" dirty="0"/>
                <a:t>TOPRAK&amp;DENİZ </a:t>
              </a:r>
              <a:endParaRPr lang="en-US" sz="1600" dirty="0"/>
            </a:p>
          </p:txBody>
        </p:sp>
        <p:pic>
          <p:nvPicPr>
            <p:cNvPr id="15" name="Resim 14">
              <a:extLst>
                <a:ext uri="{FF2B5EF4-FFF2-40B4-BE49-F238E27FC236}">
                  <a16:creationId xmlns:a16="http://schemas.microsoft.com/office/drawing/2014/main" id="{941D6D9B-38C5-4582-9FF6-3D795B9CFB92}"/>
                </a:ext>
              </a:extLst>
            </p:cNvPr>
            <p:cNvPicPr>
              <a:picLocks noChangeAspect="1"/>
            </p:cNvPicPr>
            <p:nvPr/>
          </p:nvPicPr>
          <p:blipFill rotWithShape="1">
            <a:blip r:embed="rId3"/>
            <a:srcRect t="23211" b="9966"/>
            <a:stretch/>
          </p:blipFill>
          <p:spPr>
            <a:xfrm>
              <a:off x="5252709" y="1987513"/>
              <a:ext cx="1365819" cy="912683"/>
            </a:xfrm>
            <a:prstGeom prst="rect">
              <a:avLst/>
            </a:prstGeom>
          </p:spPr>
        </p:pic>
        <p:sp>
          <p:nvSpPr>
            <p:cNvPr id="14" name="Metin kutusu 13">
              <a:extLst>
                <a:ext uri="{FF2B5EF4-FFF2-40B4-BE49-F238E27FC236}">
                  <a16:creationId xmlns:a16="http://schemas.microsoft.com/office/drawing/2014/main" id="{6E8D51EC-4A54-4EA0-869C-1269FDA1817F}"/>
                </a:ext>
              </a:extLst>
            </p:cNvPr>
            <p:cNvSpPr txBox="1"/>
            <p:nvPr/>
          </p:nvSpPr>
          <p:spPr>
            <a:xfrm>
              <a:off x="5370608" y="2852562"/>
              <a:ext cx="1543976" cy="422444"/>
            </a:xfrm>
            <a:prstGeom prst="rect">
              <a:avLst/>
            </a:prstGeom>
            <a:noFill/>
          </p:spPr>
          <p:txBody>
            <a:bodyPr wrap="square" rtlCol="0">
              <a:spAutoFit/>
            </a:bodyPr>
            <a:lstStyle/>
            <a:p>
              <a:r>
                <a:rPr lang="tr-TR" dirty="0"/>
                <a:t>EKONOMİ</a:t>
              </a:r>
              <a:endParaRPr lang="en-US" dirty="0"/>
            </a:p>
          </p:txBody>
        </p:sp>
        <p:pic>
          <p:nvPicPr>
            <p:cNvPr id="16" name="Resim 15">
              <a:extLst>
                <a:ext uri="{FF2B5EF4-FFF2-40B4-BE49-F238E27FC236}">
                  <a16:creationId xmlns:a16="http://schemas.microsoft.com/office/drawing/2014/main" id="{5087C83C-6A8A-4ED6-BCC2-F73FB68C363A}"/>
                </a:ext>
              </a:extLst>
            </p:cNvPr>
            <p:cNvPicPr>
              <a:picLocks noChangeAspect="1"/>
            </p:cNvPicPr>
            <p:nvPr/>
          </p:nvPicPr>
          <p:blipFill rotWithShape="1">
            <a:blip r:embed="rId4">
              <a:duotone>
                <a:schemeClr val="accent1">
                  <a:shade val="45000"/>
                  <a:satMod val="135000"/>
                </a:schemeClr>
                <a:prstClr val="white"/>
              </a:duotone>
            </a:blip>
            <a:srcRect l="33036" t="78266" r="55353" b="11037"/>
            <a:stretch/>
          </p:blipFill>
          <p:spPr>
            <a:xfrm>
              <a:off x="4460914" y="3673447"/>
              <a:ext cx="957479" cy="882184"/>
            </a:xfrm>
            <a:prstGeom prst="rect">
              <a:avLst/>
            </a:prstGeom>
          </p:spPr>
        </p:pic>
        <p:sp>
          <p:nvSpPr>
            <p:cNvPr id="17" name="Metin kutusu 16">
              <a:extLst>
                <a:ext uri="{FF2B5EF4-FFF2-40B4-BE49-F238E27FC236}">
                  <a16:creationId xmlns:a16="http://schemas.microsoft.com/office/drawing/2014/main" id="{B8736EF7-7C11-4DF8-9911-231350A0198C}"/>
                </a:ext>
              </a:extLst>
            </p:cNvPr>
            <p:cNvSpPr txBox="1"/>
            <p:nvPr/>
          </p:nvSpPr>
          <p:spPr>
            <a:xfrm>
              <a:off x="4151292" y="4637852"/>
              <a:ext cx="1456661" cy="369332"/>
            </a:xfrm>
            <a:prstGeom prst="rect">
              <a:avLst/>
            </a:prstGeom>
            <a:noFill/>
          </p:spPr>
          <p:txBody>
            <a:bodyPr wrap="square" rtlCol="0">
              <a:spAutoFit/>
            </a:bodyPr>
            <a:lstStyle/>
            <a:p>
              <a:pPr algn="ctr"/>
              <a:r>
                <a:rPr lang="tr-TR" dirty="0"/>
                <a:t>SOSYAL </a:t>
              </a:r>
              <a:endParaRPr lang="en-US" dirty="0"/>
            </a:p>
          </p:txBody>
        </p:sp>
        <p:pic>
          <p:nvPicPr>
            <p:cNvPr id="18" name="Resim 17">
              <a:extLst>
                <a:ext uri="{FF2B5EF4-FFF2-40B4-BE49-F238E27FC236}">
                  <a16:creationId xmlns:a16="http://schemas.microsoft.com/office/drawing/2014/main" id="{F4B4232A-FDB9-449A-92EA-437DEAA1CB40}"/>
                </a:ext>
              </a:extLst>
            </p:cNvPr>
            <p:cNvPicPr>
              <a:picLocks noChangeAspect="1"/>
            </p:cNvPicPr>
            <p:nvPr/>
          </p:nvPicPr>
          <p:blipFill rotWithShape="1">
            <a:blip r:embed="rId5"/>
            <a:srcRect l="54577" t="19308" r="28410" b="61900"/>
            <a:stretch/>
          </p:blipFill>
          <p:spPr>
            <a:xfrm>
              <a:off x="6576582" y="3702047"/>
              <a:ext cx="1014407" cy="1120471"/>
            </a:xfrm>
            <a:prstGeom prst="rect">
              <a:avLst/>
            </a:prstGeom>
          </p:spPr>
        </p:pic>
        <p:sp>
          <p:nvSpPr>
            <p:cNvPr id="19" name="Metin kutusu 18">
              <a:extLst>
                <a:ext uri="{FF2B5EF4-FFF2-40B4-BE49-F238E27FC236}">
                  <a16:creationId xmlns:a16="http://schemas.microsoft.com/office/drawing/2014/main" id="{B36C2075-F1E1-4D35-80F4-03733E5F2B1E}"/>
                </a:ext>
              </a:extLst>
            </p:cNvPr>
            <p:cNvSpPr txBox="1"/>
            <p:nvPr/>
          </p:nvSpPr>
          <p:spPr>
            <a:xfrm>
              <a:off x="6532325" y="4637852"/>
              <a:ext cx="1240075" cy="369332"/>
            </a:xfrm>
            <a:prstGeom prst="rect">
              <a:avLst/>
            </a:prstGeom>
            <a:noFill/>
          </p:spPr>
          <p:txBody>
            <a:bodyPr wrap="square" rtlCol="0">
              <a:spAutoFit/>
            </a:bodyPr>
            <a:lstStyle/>
            <a:p>
              <a:pPr algn="ctr"/>
              <a:r>
                <a:rPr lang="tr-TR" dirty="0"/>
                <a:t>ÇEVRE </a:t>
              </a:r>
              <a:endParaRPr lang="en-US" dirty="0"/>
            </a:p>
          </p:txBody>
        </p:sp>
        <p:sp>
          <p:nvSpPr>
            <p:cNvPr id="20" name="Metin kutusu 19">
              <a:extLst>
                <a:ext uri="{FF2B5EF4-FFF2-40B4-BE49-F238E27FC236}">
                  <a16:creationId xmlns:a16="http://schemas.microsoft.com/office/drawing/2014/main" id="{17B35F75-40A0-4E7C-8C92-B712ACB2B896}"/>
                </a:ext>
              </a:extLst>
            </p:cNvPr>
            <p:cNvSpPr txBox="1"/>
            <p:nvPr/>
          </p:nvSpPr>
          <p:spPr>
            <a:xfrm>
              <a:off x="4922791" y="3388869"/>
              <a:ext cx="2307459" cy="369332"/>
            </a:xfrm>
            <a:prstGeom prst="rect">
              <a:avLst/>
            </a:prstGeom>
            <a:noFill/>
          </p:spPr>
          <p:txBody>
            <a:bodyPr wrap="square" rtlCol="0">
              <a:spAutoFit/>
            </a:bodyPr>
            <a:lstStyle/>
            <a:p>
              <a:pPr algn="ctr"/>
              <a:r>
                <a:rPr lang="tr-TR" dirty="0"/>
                <a:t>SÜRDÜRÜLEBİLİRLİK</a:t>
              </a:r>
              <a:endParaRPr lang="en-US" dirty="0"/>
            </a:p>
          </p:txBody>
        </p:sp>
      </p:grpSp>
      <p:grpSp>
        <p:nvGrpSpPr>
          <p:cNvPr id="36" name="Grup 35">
            <a:extLst>
              <a:ext uri="{FF2B5EF4-FFF2-40B4-BE49-F238E27FC236}">
                <a16:creationId xmlns:a16="http://schemas.microsoft.com/office/drawing/2014/main" id="{432B297F-67C5-4653-AD8E-E807C3B36349}"/>
              </a:ext>
            </a:extLst>
          </p:cNvPr>
          <p:cNvGrpSpPr/>
          <p:nvPr/>
        </p:nvGrpSpPr>
        <p:grpSpPr>
          <a:xfrm>
            <a:off x="6262788" y="1690862"/>
            <a:ext cx="6489742" cy="4063825"/>
            <a:chOff x="4799939" y="1159268"/>
            <a:chExt cx="8128000" cy="5418667"/>
          </a:xfrm>
        </p:grpSpPr>
        <p:grpSp>
          <p:nvGrpSpPr>
            <p:cNvPr id="35" name="Grup 34">
              <a:extLst>
                <a:ext uri="{FF2B5EF4-FFF2-40B4-BE49-F238E27FC236}">
                  <a16:creationId xmlns:a16="http://schemas.microsoft.com/office/drawing/2014/main" id="{319481E8-9C04-415E-86A9-8F24808D3108}"/>
                </a:ext>
              </a:extLst>
            </p:cNvPr>
            <p:cNvGrpSpPr/>
            <p:nvPr/>
          </p:nvGrpSpPr>
          <p:grpSpPr>
            <a:xfrm>
              <a:off x="4799939" y="1159268"/>
              <a:ext cx="8128000" cy="5418667"/>
              <a:chOff x="4893024" y="1159268"/>
              <a:chExt cx="8128000" cy="5418667"/>
            </a:xfrm>
          </p:grpSpPr>
          <p:graphicFrame>
            <p:nvGraphicFramePr>
              <p:cNvPr id="23" name="Diyagram 22">
                <a:extLst>
                  <a:ext uri="{FF2B5EF4-FFF2-40B4-BE49-F238E27FC236}">
                    <a16:creationId xmlns:a16="http://schemas.microsoft.com/office/drawing/2014/main" id="{5A6A5A46-3002-436A-A568-E49BE31BA025}"/>
                  </a:ext>
                </a:extLst>
              </p:cNvPr>
              <p:cNvGraphicFramePr/>
              <p:nvPr>
                <p:extLst/>
              </p:nvPr>
            </p:nvGraphicFramePr>
            <p:xfrm>
              <a:off x="4893024" y="1159268"/>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4" name="Resim 23">
                <a:extLst>
                  <a:ext uri="{FF2B5EF4-FFF2-40B4-BE49-F238E27FC236}">
                    <a16:creationId xmlns:a16="http://schemas.microsoft.com/office/drawing/2014/main" id="{F9CC88C4-F06D-4969-B7E4-7E2F140A5164}"/>
                  </a:ext>
                </a:extLst>
              </p:cNvPr>
              <p:cNvPicPr>
                <a:picLocks noChangeAspect="1"/>
              </p:cNvPicPr>
              <p:nvPr/>
            </p:nvPicPr>
            <p:blipFill rotWithShape="1">
              <a:blip r:embed="rId11"/>
              <a:srcRect l="25433" r="39786" b="45795"/>
              <a:stretch/>
            </p:blipFill>
            <p:spPr>
              <a:xfrm>
                <a:off x="6337329" y="1657999"/>
                <a:ext cx="1886837" cy="1936674"/>
              </a:xfrm>
              <a:prstGeom prst="rect">
                <a:avLst/>
              </a:prstGeom>
            </p:spPr>
          </p:pic>
          <p:pic>
            <p:nvPicPr>
              <p:cNvPr id="25" name="Resim 24">
                <a:extLst>
                  <a:ext uri="{FF2B5EF4-FFF2-40B4-BE49-F238E27FC236}">
                    <a16:creationId xmlns:a16="http://schemas.microsoft.com/office/drawing/2014/main" id="{055184E8-3451-4608-BB03-08C342DB1EC7}"/>
                  </a:ext>
                </a:extLst>
              </p:cNvPr>
              <p:cNvPicPr>
                <a:picLocks noChangeAspect="1"/>
              </p:cNvPicPr>
              <p:nvPr/>
            </p:nvPicPr>
            <p:blipFill rotWithShape="1">
              <a:blip r:embed="rId12"/>
              <a:srcRect l="4030" t="30634" r="70298" b="38698"/>
              <a:stretch/>
            </p:blipFill>
            <p:spPr>
              <a:xfrm>
                <a:off x="9702972" y="1779886"/>
                <a:ext cx="2277361" cy="1644742"/>
              </a:xfrm>
              <a:prstGeom prst="rect">
                <a:avLst/>
              </a:prstGeom>
            </p:spPr>
          </p:pic>
          <p:pic>
            <p:nvPicPr>
              <p:cNvPr id="26" name="Resim 25">
                <a:extLst>
                  <a:ext uri="{FF2B5EF4-FFF2-40B4-BE49-F238E27FC236}">
                    <a16:creationId xmlns:a16="http://schemas.microsoft.com/office/drawing/2014/main" id="{1B62EEEC-255F-4901-8984-65D09A588332}"/>
                  </a:ext>
                </a:extLst>
              </p:cNvPr>
              <p:cNvPicPr>
                <a:picLocks noChangeAspect="1"/>
              </p:cNvPicPr>
              <p:nvPr/>
            </p:nvPicPr>
            <p:blipFill rotWithShape="1">
              <a:blip r:embed="rId13"/>
              <a:srcRect l="72034" t="53477" r="6563" b="25203"/>
              <a:stretch/>
            </p:blipFill>
            <p:spPr>
              <a:xfrm>
                <a:off x="8224166" y="2514110"/>
                <a:ext cx="1980340" cy="1972740"/>
              </a:xfrm>
              <a:prstGeom prst="rect">
                <a:avLst/>
              </a:prstGeom>
            </p:spPr>
          </p:pic>
          <p:pic>
            <p:nvPicPr>
              <p:cNvPr id="27" name="Resim 26">
                <a:extLst>
                  <a:ext uri="{FF2B5EF4-FFF2-40B4-BE49-F238E27FC236}">
                    <a16:creationId xmlns:a16="http://schemas.microsoft.com/office/drawing/2014/main" id="{729BD789-A2C3-4359-BA13-13F1956788E0}"/>
                  </a:ext>
                </a:extLst>
              </p:cNvPr>
              <p:cNvPicPr>
                <a:picLocks noChangeAspect="1"/>
              </p:cNvPicPr>
              <p:nvPr/>
            </p:nvPicPr>
            <p:blipFill rotWithShape="1">
              <a:blip r:embed="rId14"/>
              <a:srcRect l="76174" t="14141" r="15092" b="72187"/>
              <a:stretch/>
            </p:blipFill>
            <p:spPr>
              <a:xfrm>
                <a:off x="8720602" y="4834346"/>
                <a:ext cx="534043" cy="835825"/>
              </a:xfrm>
              <a:prstGeom prst="rect">
                <a:avLst/>
              </a:prstGeom>
              <a:scene3d>
                <a:camera prst="isometricOffAxis2Left"/>
                <a:lightRig rig="threePt" dir="t"/>
              </a:scene3d>
            </p:spPr>
          </p:pic>
          <p:pic>
            <p:nvPicPr>
              <p:cNvPr id="28" name="Resim 27">
                <a:extLst>
                  <a:ext uri="{FF2B5EF4-FFF2-40B4-BE49-F238E27FC236}">
                    <a16:creationId xmlns:a16="http://schemas.microsoft.com/office/drawing/2014/main" id="{DDAD3C46-8364-4923-B39C-3639AFA3E70F}"/>
                  </a:ext>
                </a:extLst>
              </p:cNvPr>
              <p:cNvPicPr>
                <a:picLocks noChangeAspect="1"/>
              </p:cNvPicPr>
              <p:nvPr/>
            </p:nvPicPr>
            <p:blipFill rotWithShape="1">
              <a:blip r:embed="rId14"/>
              <a:srcRect l="68478" t="32478" r="10553" b="38875"/>
              <a:stretch/>
            </p:blipFill>
            <p:spPr>
              <a:xfrm>
                <a:off x="9126761" y="5017459"/>
                <a:ext cx="856135" cy="1169592"/>
              </a:xfrm>
              <a:prstGeom prst="rect">
                <a:avLst/>
              </a:prstGeom>
              <a:scene3d>
                <a:camera prst="perspectiveContrastingRightFacing"/>
                <a:lightRig rig="threePt" dir="t"/>
              </a:scene3d>
            </p:spPr>
          </p:pic>
          <p:pic>
            <p:nvPicPr>
              <p:cNvPr id="30" name="Resim 29">
                <a:extLst>
                  <a:ext uri="{FF2B5EF4-FFF2-40B4-BE49-F238E27FC236}">
                    <a16:creationId xmlns:a16="http://schemas.microsoft.com/office/drawing/2014/main" id="{9A0706B4-1AA9-4A38-8CD5-E89A61E7F164}"/>
                  </a:ext>
                </a:extLst>
              </p:cNvPr>
              <p:cNvPicPr>
                <a:picLocks noChangeAspect="1"/>
              </p:cNvPicPr>
              <p:nvPr/>
            </p:nvPicPr>
            <p:blipFill rotWithShape="1">
              <a:blip r:embed="rId15"/>
              <a:srcRect l="2833" t="4011" r="51327" b="67101"/>
              <a:stretch/>
            </p:blipFill>
            <p:spPr>
              <a:xfrm rot="2608169">
                <a:off x="7746778" y="5349765"/>
                <a:ext cx="1589691" cy="1001836"/>
              </a:xfrm>
              <a:prstGeom prst="rect">
                <a:avLst/>
              </a:prstGeom>
              <a:scene3d>
                <a:camera prst="isometricRightUp"/>
                <a:lightRig rig="threePt" dir="t"/>
              </a:scene3d>
            </p:spPr>
          </p:pic>
        </p:grpSp>
        <p:pic>
          <p:nvPicPr>
            <p:cNvPr id="34" name="Resim 33">
              <a:extLst>
                <a:ext uri="{FF2B5EF4-FFF2-40B4-BE49-F238E27FC236}">
                  <a16:creationId xmlns:a16="http://schemas.microsoft.com/office/drawing/2014/main" id="{4280DE6E-3C96-410F-B469-9974DA16ED56}"/>
                </a:ext>
              </a:extLst>
            </p:cNvPr>
            <p:cNvPicPr>
              <a:picLocks noChangeAspect="1"/>
            </p:cNvPicPr>
            <p:nvPr/>
          </p:nvPicPr>
          <p:blipFill rotWithShape="1">
            <a:blip r:embed="rId14"/>
            <a:srcRect l="11538" t="11203" r="35428" b="44474"/>
            <a:stretch/>
          </p:blipFill>
          <p:spPr>
            <a:xfrm>
              <a:off x="7794091" y="4779843"/>
              <a:ext cx="1069848" cy="894148"/>
            </a:xfrm>
            <a:prstGeom prst="rect">
              <a:avLst/>
            </a:prstGeom>
            <a:scene3d>
              <a:camera prst="isometricRightUp"/>
              <a:lightRig rig="threePt" dir="t"/>
            </a:scene3d>
          </p:spPr>
        </p:pic>
      </p:grpSp>
    </p:spTree>
    <p:extLst>
      <p:ext uri="{BB962C8B-B14F-4D97-AF65-F5344CB8AC3E}">
        <p14:creationId xmlns:p14="http://schemas.microsoft.com/office/powerpoint/2010/main" val="33109842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4917EAA-7A66-4CC2-991A-7B8810D8BB80}"/>
              </a:ext>
            </a:extLst>
          </p:cNvPr>
          <p:cNvSpPr>
            <a:spLocks noGrp="1"/>
          </p:cNvSpPr>
          <p:nvPr>
            <p:ph type="title"/>
          </p:nvPr>
        </p:nvSpPr>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5R Sıfır Atık Yönetimi</a:t>
            </a:r>
            <a:endParaRPr lang="en-US" sz="4000" b="1" dirty="0">
              <a:solidFill>
                <a:schemeClr val="accent6">
                  <a:lumMod val="75000"/>
                </a:schemeClr>
              </a:solidFill>
            </a:endParaRPr>
          </a:p>
        </p:txBody>
      </p:sp>
      <p:pic>
        <p:nvPicPr>
          <p:cNvPr id="6" name="Resim 5">
            <a:extLst>
              <a:ext uri="{FF2B5EF4-FFF2-40B4-BE49-F238E27FC236}">
                <a16:creationId xmlns:a16="http://schemas.microsoft.com/office/drawing/2014/main" id="{A5FB037C-1D04-4C61-B17C-64352ED6FDF0}"/>
              </a:ext>
            </a:extLst>
          </p:cNvPr>
          <p:cNvPicPr>
            <a:picLocks noChangeAspect="1"/>
          </p:cNvPicPr>
          <p:nvPr/>
        </p:nvPicPr>
        <p:blipFill>
          <a:blip r:embed="rId2"/>
          <a:stretch>
            <a:fillRect/>
          </a:stretch>
        </p:blipFill>
        <p:spPr>
          <a:xfrm>
            <a:off x="7226012" y="2736723"/>
            <a:ext cx="4615263" cy="3074385"/>
          </a:xfrm>
          <a:prstGeom prst="rect">
            <a:avLst/>
          </a:prstGeom>
        </p:spPr>
      </p:pic>
      <p:grpSp>
        <p:nvGrpSpPr>
          <p:cNvPr id="3" name="Group 2"/>
          <p:cNvGrpSpPr/>
          <p:nvPr/>
        </p:nvGrpSpPr>
        <p:grpSpPr>
          <a:xfrm>
            <a:off x="558615" y="567732"/>
            <a:ext cx="10448152" cy="3374266"/>
            <a:chOff x="558615" y="927951"/>
            <a:chExt cx="10448152" cy="3374266"/>
          </a:xfrm>
        </p:grpSpPr>
        <p:sp>
          <p:nvSpPr>
            <p:cNvPr id="11" name="Metin kutusu 10">
              <a:extLst>
                <a:ext uri="{FF2B5EF4-FFF2-40B4-BE49-F238E27FC236}">
                  <a16:creationId xmlns:a16="http://schemas.microsoft.com/office/drawing/2014/main" id="{F5DBA440-75E5-4FDC-9F11-87AF440EE677}"/>
                </a:ext>
              </a:extLst>
            </p:cNvPr>
            <p:cNvSpPr txBox="1"/>
            <p:nvPr/>
          </p:nvSpPr>
          <p:spPr>
            <a:xfrm>
              <a:off x="3705023" y="1690688"/>
              <a:ext cx="184731" cy="369332"/>
            </a:xfrm>
            <a:prstGeom prst="rect">
              <a:avLst/>
            </a:prstGeom>
            <a:noFill/>
          </p:spPr>
          <p:txBody>
            <a:bodyPr wrap="none" rtlCol="0">
              <a:spAutoFit/>
            </a:bodyPr>
            <a:lstStyle/>
            <a:p>
              <a:endParaRPr lang="en-US" dirty="0"/>
            </a:p>
          </p:txBody>
        </p:sp>
        <p:grpSp>
          <p:nvGrpSpPr>
            <p:cNvPr id="19" name="Grup 18">
              <a:extLst>
                <a:ext uri="{FF2B5EF4-FFF2-40B4-BE49-F238E27FC236}">
                  <a16:creationId xmlns:a16="http://schemas.microsoft.com/office/drawing/2014/main" id="{6C8DB8C3-08CE-4ADA-842D-CE9DCA10DA47}"/>
                </a:ext>
              </a:extLst>
            </p:cNvPr>
            <p:cNvGrpSpPr/>
            <p:nvPr/>
          </p:nvGrpSpPr>
          <p:grpSpPr>
            <a:xfrm>
              <a:off x="838200" y="984859"/>
              <a:ext cx="10035363" cy="3317358"/>
              <a:chOff x="-1454994" y="92346"/>
              <a:chExt cx="13472748" cy="5418667"/>
            </a:xfrm>
          </p:grpSpPr>
          <p:graphicFrame>
            <p:nvGraphicFramePr>
              <p:cNvPr id="7" name="Diyagram 6">
                <a:extLst>
                  <a:ext uri="{FF2B5EF4-FFF2-40B4-BE49-F238E27FC236}">
                    <a16:creationId xmlns:a16="http://schemas.microsoft.com/office/drawing/2014/main" id="{6EE33A85-5E2D-4BE7-BB03-6924B1F8C67E}"/>
                  </a:ext>
                </a:extLst>
              </p:cNvPr>
              <p:cNvGraphicFramePr/>
              <p:nvPr>
                <p:extLst/>
              </p:nvPr>
            </p:nvGraphicFramePr>
            <p:xfrm>
              <a:off x="3889754" y="9234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8" name="Grup 17">
                <a:extLst>
                  <a:ext uri="{FF2B5EF4-FFF2-40B4-BE49-F238E27FC236}">
                    <a16:creationId xmlns:a16="http://schemas.microsoft.com/office/drawing/2014/main" id="{0C0B6F29-DD88-44D4-A22A-18D10965C677}"/>
                  </a:ext>
                </a:extLst>
              </p:cNvPr>
              <p:cNvGrpSpPr/>
              <p:nvPr/>
            </p:nvGrpSpPr>
            <p:grpSpPr>
              <a:xfrm>
                <a:off x="-1454994" y="2499166"/>
                <a:ext cx="5334846" cy="2924867"/>
                <a:chOff x="-1454994" y="2499166"/>
                <a:chExt cx="5334846" cy="2924867"/>
              </a:xfrm>
            </p:grpSpPr>
            <p:grpSp>
              <p:nvGrpSpPr>
                <p:cNvPr id="16" name="Grup 15">
                  <a:extLst>
                    <a:ext uri="{FF2B5EF4-FFF2-40B4-BE49-F238E27FC236}">
                      <a16:creationId xmlns:a16="http://schemas.microsoft.com/office/drawing/2014/main" id="{5F43281E-D698-4DD5-9348-D8D8BBEC7B88}"/>
                    </a:ext>
                  </a:extLst>
                </p:cNvPr>
                <p:cNvGrpSpPr/>
                <p:nvPr/>
              </p:nvGrpSpPr>
              <p:grpSpPr>
                <a:xfrm>
                  <a:off x="-1454994" y="3336285"/>
                  <a:ext cx="2592829" cy="2087748"/>
                  <a:chOff x="-1454994" y="3336285"/>
                  <a:chExt cx="2592829" cy="2087748"/>
                </a:xfrm>
              </p:grpSpPr>
              <p:sp>
                <p:nvSpPr>
                  <p:cNvPr id="13" name="L-Şekli 12">
                    <a:extLst>
                      <a:ext uri="{FF2B5EF4-FFF2-40B4-BE49-F238E27FC236}">
                        <a16:creationId xmlns:a16="http://schemas.microsoft.com/office/drawing/2014/main" id="{6BFECDCF-A941-4D5C-815D-1B302DBF8D3D}"/>
                      </a:ext>
                    </a:extLst>
                  </p:cNvPr>
                  <p:cNvSpPr/>
                  <p:nvPr/>
                </p:nvSpPr>
                <p:spPr>
                  <a:xfrm rot="5400000">
                    <a:off x="-917699" y="3433188"/>
                    <a:ext cx="1453550" cy="2528139"/>
                  </a:xfrm>
                  <a:prstGeom prst="corner">
                    <a:avLst>
                      <a:gd name="adj1" fmla="val 16120"/>
                      <a:gd name="adj2" fmla="val 16110"/>
                    </a:avLst>
                  </a:prstGeom>
                  <a:solidFill>
                    <a:schemeClr val="accent4">
                      <a:lumMod val="20000"/>
                      <a:lumOff val="80000"/>
                    </a:schemeClr>
                  </a:solidFill>
                  <a:ln>
                    <a:solidFill>
                      <a:schemeClr val="accent4">
                        <a:lumMod val="20000"/>
                        <a:lumOff val="80000"/>
                      </a:schemeClr>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4" name="İkizkenar Üçgen 13">
                    <a:extLst>
                      <a:ext uri="{FF2B5EF4-FFF2-40B4-BE49-F238E27FC236}">
                        <a16:creationId xmlns:a16="http://schemas.microsoft.com/office/drawing/2014/main" id="{CBAA8121-AC72-4B82-BE75-20F1A5F0A915}"/>
                      </a:ext>
                    </a:extLst>
                  </p:cNvPr>
                  <p:cNvSpPr/>
                  <p:nvPr/>
                </p:nvSpPr>
                <p:spPr>
                  <a:xfrm>
                    <a:off x="571168" y="3336285"/>
                    <a:ext cx="430644" cy="411998"/>
                  </a:xfrm>
                  <a:prstGeom prst="triangle">
                    <a:avLst>
                      <a:gd name="adj" fmla="val 100000"/>
                    </a:avLst>
                  </a:prstGeom>
                  <a:solidFill>
                    <a:schemeClr val="accent4">
                      <a:lumMod val="20000"/>
                      <a:lumOff val="80000"/>
                    </a:schemeClr>
                  </a:solidFill>
                  <a:ln>
                    <a:solidFill>
                      <a:schemeClr val="accent4">
                        <a:lumMod val="20000"/>
                        <a:lumOff val="80000"/>
                      </a:schemeClr>
                    </a:solidFill>
                  </a:ln>
                </p:spPr>
                <p:style>
                  <a:lnRef idx="2">
                    <a:schemeClr val="accent2">
                      <a:hueOff val="-363841"/>
                      <a:satOff val="-20982"/>
                      <a:lumOff val="2157"/>
                      <a:alphaOff val="0"/>
                    </a:schemeClr>
                  </a:lnRef>
                  <a:fillRef idx="1">
                    <a:schemeClr val="accent2">
                      <a:hueOff val="-363841"/>
                      <a:satOff val="-20982"/>
                      <a:lumOff val="2157"/>
                      <a:alphaOff val="0"/>
                    </a:schemeClr>
                  </a:fillRef>
                  <a:effectRef idx="0">
                    <a:schemeClr val="accent2">
                      <a:hueOff val="-363841"/>
                      <a:satOff val="-20982"/>
                      <a:lumOff val="2157"/>
                      <a:alphaOff val="0"/>
                    </a:schemeClr>
                  </a:effectRef>
                  <a:fontRef idx="minor">
                    <a:schemeClr val="lt1"/>
                  </a:fontRef>
                </p:style>
                <p:txBody>
                  <a:bodyPr/>
                  <a:lstStyle/>
                  <a:p>
                    <a:endParaRPr lang="en-US" dirty="0"/>
                  </a:p>
                </p:txBody>
              </p:sp>
              <p:sp>
                <p:nvSpPr>
                  <p:cNvPr id="15" name="Metin kutusu 14">
                    <a:extLst>
                      <a:ext uri="{FF2B5EF4-FFF2-40B4-BE49-F238E27FC236}">
                        <a16:creationId xmlns:a16="http://schemas.microsoft.com/office/drawing/2014/main" id="{6E62F863-DB27-4D92-A032-89CDA369DA44}"/>
                      </a:ext>
                    </a:extLst>
                  </p:cNvPr>
                  <p:cNvSpPr txBox="1"/>
                  <p:nvPr/>
                </p:nvSpPr>
                <p:spPr>
                  <a:xfrm>
                    <a:off x="-1052789" y="4242512"/>
                    <a:ext cx="2190624" cy="1055735"/>
                  </a:xfrm>
                  <a:prstGeom prst="rect">
                    <a:avLst/>
                  </a:prstGeom>
                  <a:noFill/>
                </p:spPr>
                <p:txBody>
                  <a:bodyPr wrap="square" rtlCol="0">
                    <a:spAutoFit/>
                  </a:bodyPr>
                  <a:lstStyle/>
                  <a:p>
                    <a:r>
                      <a:rPr lang="tr-TR" sz="3600" dirty="0"/>
                      <a:t>Rot</a:t>
                    </a:r>
                    <a:r>
                      <a:rPr lang="tr-TR" dirty="0"/>
                      <a:t> </a:t>
                    </a:r>
                    <a:endParaRPr lang="en-US" dirty="0"/>
                  </a:p>
                </p:txBody>
              </p:sp>
            </p:grpSp>
            <p:grpSp>
              <p:nvGrpSpPr>
                <p:cNvPr id="17" name="Grup 16">
                  <a:extLst>
                    <a:ext uri="{FF2B5EF4-FFF2-40B4-BE49-F238E27FC236}">
                      <a16:creationId xmlns:a16="http://schemas.microsoft.com/office/drawing/2014/main" id="{43732425-19AE-447C-8856-7BFCAF6DCEBF}"/>
                    </a:ext>
                  </a:extLst>
                </p:cNvPr>
                <p:cNvGrpSpPr/>
                <p:nvPr/>
              </p:nvGrpSpPr>
              <p:grpSpPr>
                <a:xfrm>
                  <a:off x="1212429" y="2499166"/>
                  <a:ext cx="2667423" cy="2258936"/>
                  <a:chOff x="1212429" y="2499166"/>
                  <a:chExt cx="2667423" cy="2258936"/>
                </a:xfrm>
              </p:grpSpPr>
              <p:sp>
                <p:nvSpPr>
                  <p:cNvPr id="8" name="L-Şekli 7">
                    <a:extLst>
                      <a:ext uri="{FF2B5EF4-FFF2-40B4-BE49-F238E27FC236}">
                        <a16:creationId xmlns:a16="http://schemas.microsoft.com/office/drawing/2014/main" id="{57C8AAFE-0C04-4AD5-BF1C-830B05AE6B40}"/>
                      </a:ext>
                    </a:extLst>
                  </p:cNvPr>
                  <p:cNvSpPr/>
                  <p:nvPr/>
                </p:nvSpPr>
                <p:spPr>
                  <a:xfrm rot="5400000">
                    <a:off x="1716832" y="2706413"/>
                    <a:ext cx="1519334" cy="2528139"/>
                  </a:xfrm>
                  <a:prstGeom prst="corner">
                    <a:avLst>
                      <a:gd name="adj1" fmla="val 16120"/>
                      <a:gd name="adj2" fmla="val 16110"/>
                    </a:avLst>
                  </a:prstGeom>
                  <a:solidFill>
                    <a:srgbClr val="FBC108"/>
                  </a:solidFill>
                  <a:ln>
                    <a:solidFill>
                      <a:srgbClr val="FFC000"/>
                    </a:solid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US" dirty="0"/>
                  </a:p>
                </p:txBody>
              </p:sp>
              <p:sp>
                <p:nvSpPr>
                  <p:cNvPr id="9" name="İkizkenar Üçgen 8">
                    <a:extLst>
                      <a:ext uri="{FF2B5EF4-FFF2-40B4-BE49-F238E27FC236}">
                        <a16:creationId xmlns:a16="http://schemas.microsoft.com/office/drawing/2014/main" id="{32B69D3A-9AD5-41AA-A1AC-408DFE0B05B2}"/>
                      </a:ext>
                    </a:extLst>
                  </p:cNvPr>
                  <p:cNvSpPr/>
                  <p:nvPr/>
                </p:nvSpPr>
                <p:spPr>
                  <a:xfrm>
                    <a:off x="3248493" y="2499166"/>
                    <a:ext cx="430644" cy="430644"/>
                  </a:xfrm>
                  <a:prstGeom prst="triangle">
                    <a:avLst>
                      <a:gd name="adj" fmla="val 100000"/>
                    </a:avLst>
                  </a:prstGeom>
                  <a:solidFill>
                    <a:srgbClr val="FFC000"/>
                  </a:solidFill>
                  <a:ln>
                    <a:solidFill>
                      <a:srgbClr val="FFC000"/>
                    </a:solidFill>
                  </a:ln>
                </p:spPr>
                <p:style>
                  <a:lnRef idx="2">
                    <a:schemeClr val="accent2">
                      <a:hueOff val="-363841"/>
                      <a:satOff val="-20982"/>
                      <a:lumOff val="2157"/>
                      <a:alphaOff val="0"/>
                    </a:schemeClr>
                  </a:lnRef>
                  <a:fillRef idx="1">
                    <a:schemeClr val="accent2">
                      <a:hueOff val="-363841"/>
                      <a:satOff val="-20982"/>
                      <a:lumOff val="2157"/>
                      <a:alphaOff val="0"/>
                    </a:schemeClr>
                  </a:fillRef>
                  <a:effectRef idx="0">
                    <a:schemeClr val="accent2">
                      <a:hueOff val="-363841"/>
                      <a:satOff val="-20982"/>
                      <a:lumOff val="2157"/>
                      <a:alphaOff val="0"/>
                    </a:schemeClr>
                  </a:effectRef>
                  <a:fontRef idx="minor">
                    <a:schemeClr val="lt1"/>
                  </a:fontRef>
                </p:style>
                <p:txBody>
                  <a:bodyPr/>
                  <a:lstStyle/>
                  <a:p>
                    <a:endParaRPr lang="en-US" dirty="0"/>
                  </a:p>
                </p:txBody>
              </p:sp>
              <p:sp>
                <p:nvSpPr>
                  <p:cNvPr id="12" name="Metin kutusu 11">
                    <a:extLst>
                      <a:ext uri="{FF2B5EF4-FFF2-40B4-BE49-F238E27FC236}">
                        <a16:creationId xmlns:a16="http://schemas.microsoft.com/office/drawing/2014/main" id="{B4520FAD-CC2E-40DE-8A54-385855EAB22A}"/>
                      </a:ext>
                    </a:extLst>
                  </p:cNvPr>
                  <p:cNvSpPr txBox="1"/>
                  <p:nvPr/>
                </p:nvSpPr>
                <p:spPr>
                  <a:xfrm>
                    <a:off x="1412252" y="3702367"/>
                    <a:ext cx="2467600" cy="1055735"/>
                  </a:xfrm>
                  <a:prstGeom prst="rect">
                    <a:avLst/>
                  </a:prstGeom>
                  <a:noFill/>
                </p:spPr>
                <p:txBody>
                  <a:bodyPr wrap="square" rtlCol="0">
                    <a:spAutoFit/>
                  </a:bodyPr>
                  <a:lstStyle/>
                  <a:p>
                    <a:r>
                      <a:rPr lang="tr-TR" sz="3600" dirty="0" err="1"/>
                      <a:t>Recycle</a:t>
                    </a:r>
                    <a:r>
                      <a:rPr lang="tr-TR" sz="3600" dirty="0"/>
                      <a:t> </a:t>
                    </a:r>
                    <a:endParaRPr lang="en-US" sz="3600" dirty="0"/>
                  </a:p>
                </p:txBody>
              </p:sp>
            </p:grpSp>
          </p:grpSp>
        </p:grpSp>
        <p:grpSp>
          <p:nvGrpSpPr>
            <p:cNvPr id="25" name="Grup 24">
              <a:extLst>
                <a:ext uri="{FF2B5EF4-FFF2-40B4-BE49-F238E27FC236}">
                  <a16:creationId xmlns:a16="http://schemas.microsoft.com/office/drawing/2014/main" id="{1BF9C2CC-A696-41E6-875A-9393E2E5E703}"/>
                </a:ext>
              </a:extLst>
            </p:cNvPr>
            <p:cNvGrpSpPr/>
            <p:nvPr/>
          </p:nvGrpSpPr>
          <p:grpSpPr>
            <a:xfrm>
              <a:off x="558615" y="927951"/>
              <a:ext cx="10448152" cy="2295106"/>
              <a:chOff x="558615" y="927951"/>
              <a:chExt cx="10448152" cy="2295106"/>
            </a:xfrm>
          </p:grpSpPr>
          <p:sp>
            <p:nvSpPr>
              <p:cNvPr id="20" name="Metin kutusu 19">
                <a:extLst>
                  <a:ext uri="{FF2B5EF4-FFF2-40B4-BE49-F238E27FC236}">
                    <a16:creationId xmlns:a16="http://schemas.microsoft.com/office/drawing/2014/main" id="{89CA9922-F7AB-4108-9408-C536F02595B0}"/>
                  </a:ext>
                </a:extLst>
              </p:cNvPr>
              <p:cNvSpPr txBox="1"/>
              <p:nvPr/>
            </p:nvSpPr>
            <p:spPr>
              <a:xfrm>
                <a:off x="9209865" y="927951"/>
                <a:ext cx="1796902" cy="338554"/>
              </a:xfrm>
              <a:prstGeom prst="rect">
                <a:avLst/>
              </a:prstGeom>
              <a:noFill/>
            </p:spPr>
            <p:txBody>
              <a:bodyPr wrap="square" rtlCol="0">
                <a:spAutoFit/>
              </a:bodyPr>
              <a:lstStyle/>
              <a:p>
                <a:r>
                  <a:rPr lang="tr-TR" sz="1600" dirty="0"/>
                  <a:t>Atık Azaltma</a:t>
                </a:r>
                <a:endParaRPr lang="en-US" sz="1600" dirty="0"/>
              </a:p>
            </p:txBody>
          </p:sp>
          <p:sp>
            <p:nvSpPr>
              <p:cNvPr id="21" name="Metin kutusu 20">
                <a:extLst>
                  <a:ext uri="{FF2B5EF4-FFF2-40B4-BE49-F238E27FC236}">
                    <a16:creationId xmlns:a16="http://schemas.microsoft.com/office/drawing/2014/main" id="{904D301C-DB64-4B58-888B-1DC2A17329E3}"/>
                  </a:ext>
                </a:extLst>
              </p:cNvPr>
              <p:cNvSpPr txBox="1"/>
              <p:nvPr/>
            </p:nvSpPr>
            <p:spPr>
              <a:xfrm>
                <a:off x="7053424" y="1297283"/>
                <a:ext cx="1586023" cy="338554"/>
              </a:xfrm>
              <a:prstGeom prst="rect">
                <a:avLst/>
              </a:prstGeom>
              <a:noFill/>
            </p:spPr>
            <p:txBody>
              <a:bodyPr wrap="square" rtlCol="0">
                <a:spAutoFit/>
              </a:bodyPr>
              <a:lstStyle/>
              <a:p>
                <a:r>
                  <a:rPr lang="tr-TR" sz="1600" dirty="0"/>
                  <a:t>Geri Kazanım</a:t>
                </a:r>
                <a:endParaRPr lang="en-US" sz="1600" dirty="0"/>
              </a:p>
            </p:txBody>
          </p:sp>
          <p:sp>
            <p:nvSpPr>
              <p:cNvPr id="22" name="Metin kutusu 21">
                <a:extLst>
                  <a:ext uri="{FF2B5EF4-FFF2-40B4-BE49-F238E27FC236}">
                    <a16:creationId xmlns:a16="http://schemas.microsoft.com/office/drawing/2014/main" id="{4E6E46D7-7BC9-485C-B524-E63D2DE72D44}"/>
                  </a:ext>
                </a:extLst>
              </p:cNvPr>
              <p:cNvSpPr txBox="1"/>
              <p:nvPr/>
            </p:nvSpPr>
            <p:spPr>
              <a:xfrm>
                <a:off x="4807428" y="1804717"/>
                <a:ext cx="1838026" cy="338554"/>
              </a:xfrm>
              <a:prstGeom prst="rect">
                <a:avLst/>
              </a:prstGeom>
              <a:noFill/>
            </p:spPr>
            <p:txBody>
              <a:bodyPr wrap="square" rtlCol="0">
                <a:spAutoFit/>
              </a:bodyPr>
              <a:lstStyle/>
              <a:p>
                <a:r>
                  <a:rPr lang="tr-TR" sz="1600" dirty="0"/>
                  <a:t>Yeniden Kullanım</a:t>
                </a:r>
                <a:endParaRPr lang="en-US" sz="1600" dirty="0"/>
              </a:p>
            </p:txBody>
          </p:sp>
          <p:sp>
            <p:nvSpPr>
              <p:cNvPr id="23" name="Metin kutusu 22">
                <a:extLst>
                  <a:ext uri="{FF2B5EF4-FFF2-40B4-BE49-F238E27FC236}">
                    <a16:creationId xmlns:a16="http://schemas.microsoft.com/office/drawing/2014/main" id="{9374B043-B22D-485C-8CEA-2E351B6139A7}"/>
                  </a:ext>
                </a:extLst>
              </p:cNvPr>
              <p:cNvSpPr txBox="1"/>
              <p:nvPr/>
            </p:nvSpPr>
            <p:spPr>
              <a:xfrm>
                <a:off x="2757110" y="2365426"/>
                <a:ext cx="1937267" cy="338554"/>
              </a:xfrm>
              <a:prstGeom prst="rect">
                <a:avLst/>
              </a:prstGeom>
              <a:noFill/>
            </p:spPr>
            <p:txBody>
              <a:bodyPr wrap="square" rtlCol="0">
                <a:spAutoFit/>
              </a:bodyPr>
              <a:lstStyle/>
              <a:p>
                <a:pPr algn="ctr"/>
                <a:r>
                  <a:rPr lang="tr-TR" sz="1600" dirty="0"/>
                  <a:t>Geri Dönüşüm </a:t>
                </a:r>
                <a:endParaRPr lang="en-US" sz="1600" dirty="0"/>
              </a:p>
            </p:txBody>
          </p:sp>
          <p:sp>
            <p:nvSpPr>
              <p:cNvPr id="24" name="Metin kutusu 23">
                <a:extLst>
                  <a:ext uri="{FF2B5EF4-FFF2-40B4-BE49-F238E27FC236}">
                    <a16:creationId xmlns:a16="http://schemas.microsoft.com/office/drawing/2014/main" id="{8AC82C15-77B1-4F46-83BE-2A6F4A171128}"/>
                  </a:ext>
                </a:extLst>
              </p:cNvPr>
              <p:cNvSpPr txBox="1"/>
              <p:nvPr/>
            </p:nvSpPr>
            <p:spPr>
              <a:xfrm>
                <a:off x="558615" y="2915280"/>
                <a:ext cx="2113259" cy="307777"/>
              </a:xfrm>
              <a:prstGeom prst="rect">
                <a:avLst/>
              </a:prstGeom>
              <a:noFill/>
            </p:spPr>
            <p:txBody>
              <a:bodyPr wrap="square" rtlCol="0">
                <a:spAutoFit/>
              </a:bodyPr>
              <a:lstStyle/>
              <a:p>
                <a:pPr algn="ctr"/>
                <a:r>
                  <a:rPr lang="tr-TR" sz="1400" dirty="0"/>
                  <a:t>Atıklardan Yeni Ürün</a:t>
                </a:r>
                <a:endParaRPr lang="en-US" sz="1400" dirty="0"/>
              </a:p>
            </p:txBody>
          </p:sp>
        </p:grpSp>
      </p:grpSp>
    </p:spTree>
    <p:extLst>
      <p:ext uri="{BB962C8B-B14F-4D97-AF65-F5344CB8AC3E}">
        <p14:creationId xmlns:p14="http://schemas.microsoft.com/office/powerpoint/2010/main" val="37388789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B988E94-BE75-4A16-A3B3-5395595BC574}"/>
              </a:ext>
            </a:extLst>
          </p:cNvPr>
          <p:cNvSpPr>
            <a:spLocks noGrp="1"/>
          </p:cNvSpPr>
          <p:nvPr>
            <p:ph type="title"/>
          </p:nvPr>
        </p:nvSpPr>
        <p:spPr>
          <a:xfrm>
            <a:off x="422564" y="711489"/>
            <a:ext cx="105156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Kamuda Sıfır Atık Uygulamaları</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5FA948BE-C2E5-4D98-AA3F-3A5EE35120A0}"/>
              </a:ext>
            </a:extLst>
          </p:cNvPr>
          <p:cNvSpPr>
            <a:spLocks noGrp="1"/>
          </p:cNvSpPr>
          <p:nvPr>
            <p:ph idx="1"/>
          </p:nvPr>
        </p:nvSpPr>
        <p:spPr>
          <a:xfrm>
            <a:off x="422564" y="2075441"/>
            <a:ext cx="10515600" cy="4351338"/>
          </a:xfrm>
        </p:spPr>
        <p:txBody>
          <a:bodyPr/>
          <a:lstStyle/>
          <a:p>
            <a:r>
              <a:rPr lang="tr-TR" dirty="0"/>
              <a:t>Tüm kamu ve kuruluşları sıfır atık uygulamalarına …. Tarihi itibariyle geçmiş olmaları gerekmektedir. </a:t>
            </a:r>
            <a:endParaRPr lang="en-US" dirty="0"/>
          </a:p>
        </p:txBody>
      </p:sp>
    </p:spTree>
    <p:extLst>
      <p:ext uri="{BB962C8B-B14F-4D97-AF65-F5344CB8AC3E}">
        <p14:creationId xmlns:p14="http://schemas.microsoft.com/office/powerpoint/2010/main" val="15601941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1F91DA-670E-4F06-AB09-D52FA491106C}"/>
              </a:ext>
            </a:extLst>
          </p:cNvPr>
          <p:cNvSpPr>
            <a:spLocks noGrp="1"/>
          </p:cNvSpPr>
          <p:nvPr>
            <p:ph type="title"/>
          </p:nvPr>
        </p:nvSpPr>
        <p:spPr>
          <a:xfrm>
            <a:off x="574964" y="863889"/>
            <a:ext cx="10515600" cy="1325563"/>
          </a:xfrm>
        </p:spPr>
        <p:txBody>
          <a:bodyPr>
            <a:normAutofit/>
          </a:bodyPr>
          <a:lstStyle/>
          <a:p>
            <a:r>
              <a:rPr lang="tr-TR" sz="4000" b="1" dirty="0">
                <a:solidFill>
                  <a:schemeClr val="accent6">
                    <a:lumMod val="75000"/>
                  </a:schemeClr>
                </a:solidFill>
                <a:ea typeface="Times New Roman" panose="02020603050405020304" pitchFamily="18" charset="0"/>
                <a:cs typeface="Calibri" panose="020F0502020204030204" pitchFamily="34" charset="0"/>
              </a:rPr>
              <a:t>Sıfır Atık ve Atık yönetmelikleri ile sıfır atığı uygulama problemleri </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D1346995-127D-4593-ABFF-02885794874B}"/>
              </a:ext>
            </a:extLst>
          </p:cNvPr>
          <p:cNvSpPr>
            <a:spLocks noGrp="1"/>
          </p:cNvSpPr>
          <p:nvPr>
            <p:ph idx="1"/>
          </p:nvPr>
        </p:nvSpPr>
        <p:spPr>
          <a:xfrm>
            <a:off x="685800" y="2506662"/>
            <a:ext cx="10515600" cy="4351338"/>
          </a:xfrm>
        </p:spPr>
        <p:txBody>
          <a:bodyPr/>
          <a:lstStyle/>
          <a:p>
            <a:r>
              <a:rPr lang="tr-TR" dirty="0"/>
              <a:t>Temizlik Personellerinin eğitimlerinin tam olmaması</a:t>
            </a:r>
          </a:p>
          <a:p>
            <a:r>
              <a:rPr lang="tr-TR" dirty="0"/>
              <a:t>Temizlik Personeli farkındalık çalışmalarının eksik olması</a:t>
            </a:r>
          </a:p>
          <a:p>
            <a:r>
              <a:rPr lang="tr-TR" dirty="0" err="1"/>
              <a:t>Geridönüşüm</a:t>
            </a:r>
            <a:r>
              <a:rPr lang="tr-TR" dirty="0"/>
              <a:t> kutulularının dağılımlarının uygun şekilde yapılmaması</a:t>
            </a:r>
          </a:p>
          <a:p>
            <a:r>
              <a:rPr lang="tr-TR" dirty="0"/>
              <a:t>Yanlış veya eksik planlama</a:t>
            </a:r>
          </a:p>
          <a:p>
            <a:r>
              <a:rPr lang="tr-TR" dirty="0"/>
              <a:t>Atıkların toplanmasında uygun takvimin yapılmaması ve eksik yapılması (özellikle tek bina olmayan kamu kurumları için)</a:t>
            </a:r>
            <a:endParaRPr lang="en-US" dirty="0"/>
          </a:p>
        </p:txBody>
      </p:sp>
    </p:spTree>
    <p:extLst>
      <p:ext uri="{BB962C8B-B14F-4D97-AF65-F5344CB8AC3E}">
        <p14:creationId xmlns:p14="http://schemas.microsoft.com/office/powerpoint/2010/main" val="11066221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C3C39D-D783-40AD-B5B0-BC77A43AC7AE}"/>
              </a:ext>
            </a:extLst>
          </p:cNvPr>
          <p:cNvSpPr>
            <a:spLocks noGrp="1"/>
          </p:cNvSpPr>
          <p:nvPr>
            <p:ph type="title"/>
          </p:nvPr>
        </p:nvSpPr>
        <p:spPr>
          <a:xfrm>
            <a:off x="381000" y="794616"/>
            <a:ext cx="10515600" cy="1325563"/>
          </a:xfrm>
        </p:spPr>
        <p:txBody>
          <a:bodyPr>
            <a:normAutofit fontScale="90000"/>
          </a:bodyPr>
          <a:lstStyle/>
          <a:p>
            <a:pPr algn="ctr"/>
            <a:r>
              <a:rPr lang="tr-TR" b="1" dirty="0">
                <a:solidFill>
                  <a:schemeClr val="accent6">
                    <a:lumMod val="75000"/>
                  </a:schemeClr>
                </a:solidFill>
                <a:ea typeface="Times New Roman" panose="02020603050405020304" pitchFamily="18" charset="0"/>
                <a:cs typeface="Calibri" panose="020F0502020204030204" pitchFamily="34" charset="0"/>
              </a:rPr>
              <a:t>Örnek Ulusal Ve Uluslararası Sıfır Atık Uygulamaları </a:t>
            </a:r>
            <a:r>
              <a:rPr lang="en-US" sz="4000" dirty="0">
                <a:effectLst/>
                <a:latin typeface="Verdana" panose="020B0604030504040204" pitchFamily="34" charset="0"/>
                <a:ea typeface="Verdana" panose="020B0604030504040204" pitchFamily="34" charset="0"/>
                <a:cs typeface="Verdana" panose="020B0604030504040204" pitchFamily="34" charset="0"/>
              </a:rPr>
              <a:t/>
            </a:r>
            <a:br>
              <a:rPr lang="en-US" sz="4000" dirty="0">
                <a:effectLst/>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3" name="İçerik Yer Tutucusu 2">
            <a:extLst>
              <a:ext uri="{FF2B5EF4-FFF2-40B4-BE49-F238E27FC236}">
                <a16:creationId xmlns:a16="http://schemas.microsoft.com/office/drawing/2014/main" id="{9DA9FEFC-1108-434D-BDF7-52A8DA9D5C52}"/>
              </a:ext>
            </a:extLst>
          </p:cNvPr>
          <p:cNvSpPr>
            <a:spLocks noGrp="1"/>
          </p:cNvSpPr>
          <p:nvPr>
            <p:ph idx="1"/>
          </p:nvPr>
        </p:nvSpPr>
        <p:spPr>
          <a:xfrm>
            <a:off x="616528" y="1509640"/>
            <a:ext cx="10515600" cy="4351338"/>
          </a:xfrm>
        </p:spPr>
        <p:txBody>
          <a:bodyPr>
            <a:normAutofit fontScale="77500" lnSpcReduction="20000"/>
          </a:bodyPr>
          <a:lstStyle/>
          <a:p>
            <a:r>
              <a:rPr lang="tr-TR" b="1" dirty="0">
                <a:solidFill>
                  <a:schemeClr val="accent6">
                    <a:lumMod val="75000"/>
                  </a:schemeClr>
                </a:solidFill>
              </a:rPr>
              <a:t>Ulusal uygulamalar</a:t>
            </a:r>
          </a:p>
          <a:p>
            <a:pPr lvl="1"/>
            <a:r>
              <a:rPr lang="tr-TR" dirty="0"/>
              <a:t>Genel olarak yönetmelik gereği ikili ayırma yapılmakta ve geri dönüşebilir atıklar geri dönüşüm firmaları tarafından döngüsel ekonomiye kazandırılır.</a:t>
            </a:r>
          </a:p>
          <a:p>
            <a:pPr lvl="1"/>
            <a:r>
              <a:rPr lang="tr-TR" dirty="0"/>
              <a:t>Bazı belediyelerde evlerde geri dönüşebilir atıkların ayrı toplanmasına başlamıştır. </a:t>
            </a:r>
          </a:p>
          <a:p>
            <a:pPr lvl="1"/>
            <a:r>
              <a:rPr lang="tr-TR" dirty="0"/>
              <a:t>Alışveriş merkezlerinde 4’lü Ayırma yapılmaktadır.</a:t>
            </a:r>
          </a:p>
          <a:p>
            <a:pPr marL="228600" lvl="1">
              <a:spcBef>
                <a:spcPts val="1000"/>
              </a:spcBef>
            </a:pPr>
            <a:r>
              <a:rPr lang="tr-TR" sz="2800" b="1" dirty="0">
                <a:solidFill>
                  <a:schemeClr val="accent6">
                    <a:lumMod val="75000"/>
                  </a:schemeClr>
                </a:solidFill>
              </a:rPr>
              <a:t>Uluslararası uygulamalar</a:t>
            </a:r>
          </a:p>
          <a:p>
            <a:pPr lvl="1"/>
            <a:r>
              <a:rPr lang="tr-TR" dirty="0"/>
              <a:t>Atıkların kaynağında ayrılması örnek modern uygulamalarda evsel nitelikli atıklar 6 fraksiyona ayrılmaktadır (Almanya, Avusturya, İsveç, Norveç, Amerika Birleşik Devletlerinin çeşitli eyaletleri vb.).</a:t>
            </a:r>
          </a:p>
          <a:p>
            <a:pPr lvl="1"/>
            <a:r>
              <a:rPr lang="tr-TR" dirty="0"/>
              <a:t>Konutlarda veya kurumlarda ayrı toplanmış atık konteynırı o atık türü için belirlenen günde ve eğer konteynır tam olarak dolduysa görevlisi tarafından toplama kamyonunun alması için dışarı çıkartılır.</a:t>
            </a:r>
          </a:p>
          <a:p>
            <a:pPr lvl="1"/>
            <a:r>
              <a:rPr lang="tr-TR" dirty="0"/>
              <a:t>Şehir içindeki (veya kurum içindeki) ortak toplu kullanım alanlarında (metro, otobüs durağı, </a:t>
            </a:r>
            <a:r>
              <a:rPr lang="tr-TR" dirty="0" err="1"/>
              <a:t>avm</a:t>
            </a:r>
            <a:r>
              <a:rPr lang="tr-TR" dirty="0"/>
              <a:t> vb.) 6’lı ayırma kutuları kullanılmamaktadır. O noktada oluşması muhtemel atıklar için uygun atık kutuları yerleştirilmiştir. Örneğin, metroda sadece kağıt atık kutuları varsa insanlar diğer atıklarını uygun atık kutusuyla karşılaşana kadar yanlarında taşımaya devam etmektedirler. </a:t>
            </a:r>
          </a:p>
          <a:p>
            <a:pPr lvl="1"/>
            <a:r>
              <a:rPr lang="tr-TR" dirty="0"/>
              <a:t>Atıklar kesinlikle karışık atılmamaktadır. </a:t>
            </a:r>
          </a:p>
        </p:txBody>
      </p:sp>
    </p:spTree>
    <p:extLst>
      <p:ext uri="{BB962C8B-B14F-4D97-AF65-F5344CB8AC3E}">
        <p14:creationId xmlns:p14="http://schemas.microsoft.com/office/powerpoint/2010/main" val="40400370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A12F6FA-ACE6-41FF-BA05-ED56CA7C4F58}"/>
              </a:ext>
            </a:extLst>
          </p:cNvPr>
          <p:cNvSpPr>
            <a:spLocks noGrp="1"/>
          </p:cNvSpPr>
          <p:nvPr>
            <p:ph type="title"/>
          </p:nvPr>
        </p:nvSpPr>
        <p:spPr>
          <a:xfrm>
            <a:off x="602673" y="789998"/>
            <a:ext cx="105156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Kamu Personellerinin Sıfır Atık Adaptasyon Süreçleri </a:t>
            </a:r>
            <a:r>
              <a:rPr lang="en-US" sz="3600" b="1" dirty="0">
                <a:solidFill>
                  <a:srgbClr val="C00000"/>
                </a:solidFill>
                <a:effectLst/>
                <a:latin typeface="Verdana" panose="020B0604030504040204" pitchFamily="34" charset="0"/>
                <a:ea typeface="Verdana" panose="020B0604030504040204" pitchFamily="34" charset="0"/>
                <a:cs typeface="Verdana" panose="020B0604030504040204" pitchFamily="34" charset="0"/>
              </a:rPr>
              <a:t/>
            </a:r>
            <a:br>
              <a:rPr lang="en-US" sz="3600" b="1" dirty="0">
                <a:solidFill>
                  <a:srgbClr val="C00000"/>
                </a:solidFill>
                <a:effectLst/>
                <a:latin typeface="Verdana" panose="020B0604030504040204" pitchFamily="34" charset="0"/>
                <a:ea typeface="Verdana" panose="020B0604030504040204" pitchFamily="34" charset="0"/>
                <a:cs typeface="Verdana" panose="020B0604030504040204" pitchFamily="34" charset="0"/>
              </a:rPr>
            </a:br>
            <a:endParaRPr lang="en-US" sz="3600" b="1" dirty="0">
              <a:solidFill>
                <a:srgbClr val="C00000"/>
              </a:solidFill>
            </a:endParaRPr>
          </a:p>
        </p:txBody>
      </p:sp>
      <p:sp>
        <p:nvSpPr>
          <p:cNvPr id="3" name="İçerik Yer Tutucusu 2">
            <a:extLst>
              <a:ext uri="{FF2B5EF4-FFF2-40B4-BE49-F238E27FC236}">
                <a16:creationId xmlns:a16="http://schemas.microsoft.com/office/drawing/2014/main" id="{D91EFD82-AE17-419E-A56F-A14238FFF833}"/>
              </a:ext>
            </a:extLst>
          </p:cNvPr>
          <p:cNvSpPr>
            <a:spLocks noGrp="1"/>
          </p:cNvSpPr>
          <p:nvPr>
            <p:ph idx="1"/>
          </p:nvPr>
        </p:nvSpPr>
        <p:spPr>
          <a:xfrm>
            <a:off x="838200" y="1936462"/>
            <a:ext cx="10515600" cy="4351338"/>
          </a:xfrm>
        </p:spPr>
        <p:txBody>
          <a:bodyPr/>
          <a:lstStyle/>
          <a:p>
            <a:r>
              <a:rPr lang="tr-TR" dirty="0"/>
              <a:t>Masa altlarından Çöp kutuların alınması</a:t>
            </a:r>
          </a:p>
          <a:p>
            <a:r>
              <a:rPr lang="tr-TR" dirty="0"/>
              <a:t>Kullandıkları tükenmez kalem gibi kırtasiye gereçleri, bitmiş kartuş gibi malzemelerin tehlikeli atık grubuna girdiğinin farkındalığının yaşanılması</a:t>
            </a:r>
          </a:p>
          <a:p>
            <a:r>
              <a:rPr lang="tr-TR" dirty="0"/>
              <a:t>Aslında </a:t>
            </a:r>
            <a:r>
              <a:rPr lang="tr-TR" dirty="0" err="1"/>
              <a:t>atıksız</a:t>
            </a:r>
            <a:r>
              <a:rPr lang="tr-TR" dirty="0"/>
              <a:t> yaşanabileceğinin farkındalığının yaşanılması</a:t>
            </a:r>
          </a:p>
          <a:p>
            <a:r>
              <a:rPr lang="tr-TR" dirty="0"/>
              <a:t>Ayırma kutuları başında yapılan hoş sohbetler </a:t>
            </a:r>
            <a:endParaRPr lang="en-US" dirty="0"/>
          </a:p>
        </p:txBody>
      </p:sp>
    </p:spTree>
    <p:extLst>
      <p:ext uri="{BB962C8B-B14F-4D97-AF65-F5344CB8AC3E}">
        <p14:creationId xmlns:p14="http://schemas.microsoft.com/office/powerpoint/2010/main" val="28814865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0DC5ED7-BC2F-4EA7-8D19-F06B1CF31900}"/>
              </a:ext>
            </a:extLst>
          </p:cNvPr>
          <p:cNvSpPr>
            <a:spLocks noGrp="1"/>
          </p:cNvSpPr>
          <p:nvPr>
            <p:ph type="title"/>
          </p:nvPr>
        </p:nvSpPr>
        <p:spPr>
          <a:xfrm>
            <a:off x="838200" y="1027906"/>
            <a:ext cx="10515600" cy="1325563"/>
          </a:xfrm>
        </p:spPr>
        <p:txBody>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Çevre Mevzuatı </a:t>
            </a:r>
            <a:r>
              <a:rPr lang="en-US" dirty="0">
                <a:latin typeface="Verdana" panose="020B0604030504040204" pitchFamily="34" charset="0"/>
                <a:ea typeface="Verdana" panose="020B0604030504040204" pitchFamily="34" charset="0"/>
                <a:cs typeface="Verdana" panose="020B0604030504040204" pitchFamily="34" charset="0"/>
              </a:rPr>
              <a:t/>
            </a:r>
            <a:br>
              <a:rPr lang="en-US"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3" name="İçerik Yer Tutucusu 2">
            <a:extLst>
              <a:ext uri="{FF2B5EF4-FFF2-40B4-BE49-F238E27FC236}">
                <a16:creationId xmlns:a16="http://schemas.microsoft.com/office/drawing/2014/main" id="{75F9AAC6-892F-4FD0-B42D-920EA15DDBEA}"/>
              </a:ext>
            </a:extLst>
          </p:cNvPr>
          <p:cNvSpPr>
            <a:spLocks noGrp="1"/>
          </p:cNvSpPr>
          <p:nvPr>
            <p:ph idx="1"/>
          </p:nvPr>
        </p:nvSpPr>
        <p:spPr>
          <a:xfrm>
            <a:off x="838200" y="2227407"/>
            <a:ext cx="10515600" cy="4351338"/>
          </a:xfrm>
        </p:spPr>
        <p:txBody>
          <a:bodyPr/>
          <a:lstStyle/>
          <a:p>
            <a:pPr lvl="0">
              <a:lnSpc>
                <a:spcPct val="115000"/>
              </a:lnSpc>
              <a:spcAft>
                <a:spcPts val="0"/>
              </a:spcAft>
              <a:buFont typeface="Wingdings" panose="05000000000000000000" pitchFamily="2" charset="2"/>
              <a:buChar char="Ø"/>
            </a:pPr>
            <a:r>
              <a:rPr lang="tr-TR" dirty="0">
                <a:solidFill>
                  <a:srgbClr val="000000"/>
                </a:solidFill>
                <a:latin typeface="Calibri" panose="020F0502020204030204" pitchFamily="34" charset="0"/>
                <a:ea typeface="Times New Roman" panose="02020603050405020304" pitchFamily="18" charset="0"/>
                <a:cs typeface="Calibri" panose="020F0502020204030204" pitchFamily="34" charset="0"/>
              </a:rPr>
              <a:t>Ambalaj Atıkları Yönetmeliği </a:t>
            </a:r>
            <a:endParaRPr lang="en-US" dirty="0">
              <a:latin typeface="Verdana" panose="020B0604030504040204" pitchFamily="34" charset="0"/>
              <a:ea typeface="Verdana" panose="020B0604030504040204" pitchFamily="34" charset="0"/>
              <a:cs typeface="Verdana" panose="020B0604030504040204" pitchFamily="34" charset="0"/>
            </a:endParaRPr>
          </a:p>
          <a:p>
            <a:pPr lvl="0">
              <a:lnSpc>
                <a:spcPct val="115000"/>
              </a:lnSpc>
              <a:spcAft>
                <a:spcPts val="0"/>
              </a:spcAft>
              <a:buFont typeface="Wingdings" panose="05000000000000000000" pitchFamily="2" charset="2"/>
              <a:buChar char="Ø"/>
            </a:pPr>
            <a:r>
              <a:rPr lang="tr-TR" dirty="0">
                <a:solidFill>
                  <a:srgbClr val="000000"/>
                </a:solidFill>
                <a:latin typeface="Calibri" panose="020F0502020204030204" pitchFamily="34" charset="0"/>
                <a:ea typeface="Times New Roman" panose="02020603050405020304" pitchFamily="18" charset="0"/>
                <a:cs typeface="Calibri" panose="020F0502020204030204" pitchFamily="34" charset="0"/>
              </a:rPr>
              <a:t>Tıbbi Atık Yönetmeliği</a:t>
            </a:r>
            <a:endParaRPr lang="en-US" dirty="0">
              <a:latin typeface="Verdana" panose="020B0604030504040204" pitchFamily="34" charset="0"/>
              <a:ea typeface="Verdana" panose="020B0604030504040204" pitchFamily="34" charset="0"/>
              <a:cs typeface="Verdana" panose="020B0604030504040204" pitchFamily="34" charset="0"/>
            </a:endParaRPr>
          </a:p>
          <a:p>
            <a:pPr lvl="0">
              <a:lnSpc>
                <a:spcPct val="115000"/>
              </a:lnSpc>
              <a:spcAft>
                <a:spcPts val="0"/>
              </a:spcAft>
              <a:buFont typeface="Wingdings" panose="05000000000000000000" pitchFamily="2" charset="2"/>
              <a:buChar char="Ø"/>
            </a:pPr>
            <a:r>
              <a:rPr lang="tr-TR" dirty="0">
                <a:solidFill>
                  <a:srgbClr val="000000"/>
                </a:solidFill>
                <a:latin typeface="Calibri" panose="020F0502020204030204" pitchFamily="34" charset="0"/>
                <a:ea typeface="Times New Roman" panose="02020603050405020304" pitchFamily="18" charset="0"/>
                <a:cs typeface="Calibri" panose="020F0502020204030204" pitchFamily="34" charset="0"/>
              </a:rPr>
              <a:t>Tehlikeli Atık Yönetmeliği</a:t>
            </a:r>
            <a:endParaRPr lang="en-US" dirty="0">
              <a:latin typeface="Verdana" panose="020B0604030504040204" pitchFamily="34" charset="0"/>
              <a:ea typeface="Verdana" panose="020B0604030504040204" pitchFamily="34" charset="0"/>
              <a:cs typeface="Verdana" panose="020B0604030504040204" pitchFamily="34" charset="0"/>
            </a:endParaRPr>
          </a:p>
          <a:p>
            <a:pPr lvl="0">
              <a:lnSpc>
                <a:spcPct val="115000"/>
              </a:lnSpc>
              <a:spcAft>
                <a:spcPts val="0"/>
              </a:spcAft>
              <a:buFont typeface="Wingdings" panose="05000000000000000000" pitchFamily="2" charset="2"/>
              <a:buChar char="Ø"/>
            </a:pPr>
            <a:r>
              <a:rPr lang="tr-TR" dirty="0">
                <a:solidFill>
                  <a:srgbClr val="000000"/>
                </a:solidFill>
                <a:latin typeface="Calibri" panose="020F0502020204030204" pitchFamily="34" charset="0"/>
                <a:ea typeface="Times New Roman" panose="02020603050405020304" pitchFamily="18" charset="0"/>
                <a:cs typeface="Calibri" panose="020F0502020204030204" pitchFamily="34" charset="0"/>
              </a:rPr>
              <a:t>Sıfır Atık Yönetmeliği </a:t>
            </a:r>
            <a:endParaRPr lang="en-US" dirty="0">
              <a:latin typeface="Verdana" panose="020B0604030504040204" pitchFamily="34" charset="0"/>
              <a:ea typeface="Verdana" panose="020B0604030504040204" pitchFamily="34" charset="0"/>
              <a:cs typeface="Verdana" panose="020B0604030504040204" pitchFamily="34" charset="0"/>
            </a:endParaRPr>
          </a:p>
          <a:p>
            <a:endParaRPr lang="en-US" dirty="0"/>
          </a:p>
        </p:txBody>
      </p:sp>
    </p:spTree>
    <p:extLst>
      <p:ext uri="{BB962C8B-B14F-4D97-AF65-F5344CB8AC3E}">
        <p14:creationId xmlns:p14="http://schemas.microsoft.com/office/powerpoint/2010/main" val="1903455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838200" y="842096"/>
            <a:ext cx="10515600" cy="1325563"/>
          </a:xfrm>
        </p:spPr>
        <p:txBody>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Atık Yönetimi Yönetmeliği </a:t>
            </a:r>
            <a:r>
              <a:rPr lang="en-US" dirty="0">
                <a:latin typeface="Verdana" panose="020B0604030504040204" pitchFamily="34" charset="0"/>
                <a:ea typeface="Verdana" panose="020B0604030504040204" pitchFamily="34" charset="0"/>
                <a:cs typeface="Verdana" panose="020B0604030504040204" pitchFamily="34" charset="0"/>
              </a:rPr>
              <a:t/>
            </a:r>
            <a:br>
              <a:rPr lang="en-US"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390525" y="1615715"/>
            <a:ext cx="11410950" cy="4452576"/>
          </a:xfrm>
        </p:spPr>
        <p:txBody>
          <a:bodyPr>
            <a:normAutofit/>
          </a:bodyPr>
          <a:lstStyle/>
          <a:p>
            <a:r>
              <a:rPr lang="tr-TR" sz="2400" dirty="0"/>
              <a:t>2 Nisan 2015 tarih ve 29314 sayılı Resmi Gazete yayınlanarak yürürlüğe girmiştir. </a:t>
            </a:r>
          </a:p>
          <a:p>
            <a:r>
              <a:rPr lang="en-US" sz="2400" b="1" dirty="0">
                <a:solidFill>
                  <a:srgbClr val="FF0000"/>
                </a:solidFill>
              </a:rPr>
              <a:t>Bu </a:t>
            </a:r>
            <a:r>
              <a:rPr lang="en-US" sz="2400" b="1" dirty="0" err="1">
                <a:solidFill>
                  <a:srgbClr val="FF0000"/>
                </a:solidFill>
              </a:rPr>
              <a:t>Yönetmeliğin</a:t>
            </a:r>
            <a:r>
              <a:rPr lang="en-US" sz="2400" b="1" dirty="0">
                <a:solidFill>
                  <a:srgbClr val="FF0000"/>
                </a:solidFill>
              </a:rPr>
              <a:t> </a:t>
            </a:r>
            <a:r>
              <a:rPr lang="en-US" sz="2400" b="1" dirty="0" err="1">
                <a:solidFill>
                  <a:srgbClr val="FF0000"/>
                </a:solidFill>
              </a:rPr>
              <a:t>amacı</a:t>
            </a:r>
            <a:r>
              <a:rPr lang="en-US" sz="2400" b="1" dirty="0">
                <a:solidFill>
                  <a:srgbClr val="FF0000"/>
                </a:solidFill>
              </a:rPr>
              <a:t>; </a:t>
            </a:r>
            <a:r>
              <a:rPr lang="en-US" sz="2400" dirty="0" err="1"/>
              <a:t>Atıkların</a:t>
            </a:r>
            <a:r>
              <a:rPr lang="en-US" sz="2400" dirty="0"/>
              <a:t> </a:t>
            </a:r>
            <a:r>
              <a:rPr lang="en-US" sz="2400" dirty="0" err="1"/>
              <a:t>oluşumundan</a:t>
            </a:r>
            <a:r>
              <a:rPr lang="en-US" sz="2400" dirty="0"/>
              <a:t> </a:t>
            </a:r>
            <a:r>
              <a:rPr lang="en-US" sz="2400" dirty="0" err="1"/>
              <a:t>bertarafına</a:t>
            </a:r>
            <a:r>
              <a:rPr lang="en-US" sz="2400" dirty="0"/>
              <a:t> </a:t>
            </a:r>
            <a:r>
              <a:rPr lang="en-US" sz="2400" dirty="0" err="1"/>
              <a:t>kadar</a:t>
            </a:r>
            <a:r>
              <a:rPr lang="en-US" sz="2400" dirty="0"/>
              <a:t> </a:t>
            </a:r>
            <a:r>
              <a:rPr lang="en-US" sz="2400" dirty="0" err="1"/>
              <a:t>çevre</a:t>
            </a:r>
            <a:r>
              <a:rPr lang="en-US" sz="2400" dirty="0"/>
              <a:t> </a:t>
            </a:r>
            <a:r>
              <a:rPr lang="en-US" sz="2400" dirty="0" err="1"/>
              <a:t>ve</a:t>
            </a:r>
            <a:r>
              <a:rPr lang="en-US" sz="2400" dirty="0"/>
              <a:t> </a:t>
            </a:r>
            <a:r>
              <a:rPr lang="en-US" sz="2400" dirty="0" err="1"/>
              <a:t>insan</a:t>
            </a:r>
            <a:r>
              <a:rPr lang="en-US" sz="2400" dirty="0"/>
              <a:t> </a:t>
            </a:r>
            <a:r>
              <a:rPr lang="en-US" sz="2400" dirty="0" err="1"/>
              <a:t>sağlığına</a:t>
            </a:r>
            <a:r>
              <a:rPr lang="en-US" sz="2400" dirty="0"/>
              <a:t> </a:t>
            </a:r>
            <a:r>
              <a:rPr lang="en-US" sz="2400" dirty="0" err="1"/>
              <a:t>zarar</a:t>
            </a:r>
            <a:r>
              <a:rPr lang="en-US" sz="2400" dirty="0"/>
              <a:t> </a:t>
            </a:r>
            <a:r>
              <a:rPr lang="en-US" sz="2400" dirty="0" err="1"/>
              <a:t>vermeden</a:t>
            </a:r>
            <a:r>
              <a:rPr lang="en-US" sz="2400" dirty="0"/>
              <a:t> </a:t>
            </a:r>
            <a:r>
              <a:rPr lang="en-US" sz="2400" dirty="0" err="1"/>
              <a:t>yönetiminin</a:t>
            </a:r>
            <a:r>
              <a:rPr lang="en-US" sz="2400" dirty="0"/>
              <a:t> </a:t>
            </a:r>
            <a:r>
              <a:rPr lang="en-US" sz="2400" dirty="0" err="1"/>
              <a:t>sağlanmasına</a:t>
            </a:r>
            <a:r>
              <a:rPr lang="en-US" sz="2400" dirty="0"/>
              <a:t>,</a:t>
            </a:r>
            <a:r>
              <a:rPr lang="tr-TR" sz="2400" dirty="0"/>
              <a:t> </a:t>
            </a:r>
            <a:r>
              <a:rPr lang="en-US" sz="2400" dirty="0" err="1"/>
              <a:t>Atık</a:t>
            </a:r>
            <a:r>
              <a:rPr lang="en-US" sz="2400" dirty="0"/>
              <a:t> </a:t>
            </a:r>
            <a:r>
              <a:rPr lang="en-US" sz="2400" dirty="0" err="1"/>
              <a:t>oluşumunun</a:t>
            </a:r>
            <a:r>
              <a:rPr lang="en-US" sz="2400" dirty="0"/>
              <a:t> </a:t>
            </a:r>
            <a:r>
              <a:rPr lang="en-US" sz="2400" dirty="0" err="1"/>
              <a:t>azaltılması</a:t>
            </a:r>
            <a:r>
              <a:rPr lang="en-US" sz="2400" dirty="0"/>
              <a:t>, </a:t>
            </a:r>
            <a:r>
              <a:rPr lang="en-US" sz="2400" dirty="0" err="1"/>
              <a:t>atıkların</a:t>
            </a:r>
            <a:r>
              <a:rPr lang="en-US" sz="2400" dirty="0"/>
              <a:t> </a:t>
            </a:r>
            <a:r>
              <a:rPr lang="en-US" sz="2400" dirty="0" err="1"/>
              <a:t>yeniden</a:t>
            </a:r>
            <a:r>
              <a:rPr lang="en-US" sz="2400" dirty="0"/>
              <a:t> </a:t>
            </a:r>
            <a:r>
              <a:rPr lang="en-US" sz="2400" dirty="0" err="1"/>
              <a:t>kullanımı</a:t>
            </a:r>
            <a:r>
              <a:rPr lang="en-US" sz="2400" dirty="0"/>
              <a:t>, </a:t>
            </a:r>
            <a:r>
              <a:rPr lang="en-US" sz="2400" dirty="0" err="1"/>
              <a:t>geri</a:t>
            </a:r>
            <a:r>
              <a:rPr lang="en-US" sz="2400" dirty="0"/>
              <a:t> </a:t>
            </a:r>
            <a:r>
              <a:rPr lang="en-US" sz="2400" dirty="0" err="1"/>
              <a:t>dönüşümü</a:t>
            </a:r>
            <a:r>
              <a:rPr lang="en-US" sz="2400" dirty="0"/>
              <a:t>, </a:t>
            </a:r>
            <a:r>
              <a:rPr lang="en-US" sz="2400" dirty="0" err="1"/>
              <a:t>geri</a:t>
            </a:r>
            <a:r>
              <a:rPr lang="en-US" sz="2400" dirty="0"/>
              <a:t> </a:t>
            </a:r>
            <a:r>
              <a:rPr lang="en-US" sz="2400" dirty="0" err="1"/>
              <a:t>kazanımı</a:t>
            </a:r>
            <a:r>
              <a:rPr lang="en-US" sz="2400" dirty="0"/>
              <a:t> </a:t>
            </a:r>
            <a:r>
              <a:rPr lang="en-US" sz="2400" dirty="0" err="1"/>
              <a:t>gibi</a:t>
            </a:r>
            <a:r>
              <a:rPr lang="en-US" sz="2400" dirty="0"/>
              <a:t> </a:t>
            </a:r>
            <a:r>
              <a:rPr lang="en-US" sz="2400" dirty="0" err="1"/>
              <a:t>yollar</a:t>
            </a:r>
            <a:r>
              <a:rPr lang="en-US" sz="2400" dirty="0"/>
              <a:t> </a:t>
            </a:r>
            <a:r>
              <a:rPr lang="en-US" sz="2400" dirty="0" err="1"/>
              <a:t>ile</a:t>
            </a:r>
            <a:r>
              <a:rPr lang="en-US" sz="2400" dirty="0"/>
              <a:t> </a:t>
            </a:r>
            <a:r>
              <a:rPr lang="en-US" sz="2400" dirty="0" err="1"/>
              <a:t>doğal</a:t>
            </a:r>
            <a:r>
              <a:rPr lang="en-US" sz="2400" dirty="0"/>
              <a:t> </a:t>
            </a:r>
            <a:r>
              <a:rPr lang="en-US" sz="2400" dirty="0" err="1"/>
              <a:t>kaynak</a:t>
            </a:r>
            <a:r>
              <a:rPr lang="en-US" sz="2400" dirty="0"/>
              <a:t> </a:t>
            </a:r>
            <a:r>
              <a:rPr lang="en-US" sz="2400" dirty="0" err="1"/>
              <a:t>kullanımının</a:t>
            </a:r>
            <a:r>
              <a:rPr lang="en-US" sz="2400" dirty="0"/>
              <a:t> </a:t>
            </a:r>
            <a:r>
              <a:rPr lang="en-US" sz="2400" dirty="0" err="1"/>
              <a:t>azaltılması</a:t>
            </a:r>
            <a:r>
              <a:rPr lang="en-US" sz="2400" dirty="0"/>
              <a:t> </a:t>
            </a:r>
            <a:r>
              <a:rPr lang="tr-TR" sz="2400" dirty="0"/>
              <a:t>ve</a:t>
            </a:r>
            <a:r>
              <a:rPr lang="en-US" sz="2400" dirty="0"/>
              <a:t> </a:t>
            </a:r>
            <a:r>
              <a:rPr lang="en-US" sz="2400" dirty="0" err="1"/>
              <a:t>atık</a:t>
            </a:r>
            <a:r>
              <a:rPr lang="en-US" sz="2400" dirty="0"/>
              <a:t> </a:t>
            </a:r>
            <a:r>
              <a:rPr lang="en-US" sz="2400" dirty="0" err="1"/>
              <a:t>yönetiminin</a:t>
            </a:r>
            <a:r>
              <a:rPr lang="en-US" sz="2400" dirty="0"/>
              <a:t> </a:t>
            </a:r>
            <a:r>
              <a:rPr lang="en-US" sz="2400" dirty="0" err="1"/>
              <a:t>sağlanmasına</a:t>
            </a:r>
            <a:r>
              <a:rPr lang="en-US" sz="2400" dirty="0"/>
              <a:t>, </a:t>
            </a:r>
            <a:r>
              <a:rPr lang="en-US" sz="2400" dirty="0" err="1"/>
              <a:t>Çevre</a:t>
            </a:r>
            <a:r>
              <a:rPr lang="en-US" sz="2400" dirty="0"/>
              <a:t> </a:t>
            </a:r>
            <a:r>
              <a:rPr lang="en-US" sz="2400" dirty="0" err="1"/>
              <a:t>ve</a:t>
            </a:r>
            <a:r>
              <a:rPr lang="en-US" sz="2400" dirty="0"/>
              <a:t> </a:t>
            </a:r>
            <a:r>
              <a:rPr lang="en-US" sz="2400" dirty="0" err="1"/>
              <a:t>insan</a:t>
            </a:r>
            <a:r>
              <a:rPr lang="en-US" sz="2400" dirty="0"/>
              <a:t> </a:t>
            </a:r>
            <a:r>
              <a:rPr lang="en-US" sz="2400" dirty="0" err="1"/>
              <a:t>sağlığı</a:t>
            </a:r>
            <a:r>
              <a:rPr lang="en-US" sz="2400" dirty="0"/>
              <a:t> </a:t>
            </a:r>
            <a:r>
              <a:rPr lang="en-US" sz="2400" dirty="0" err="1"/>
              <a:t>açısından</a:t>
            </a:r>
            <a:r>
              <a:rPr lang="en-US" sz="2400" dirty="0"/>
              <a:t> </a:t>
            </a:r>
            <a:r>
              <a:rPr lang="tr-TR" sz="2400" dirty="0"/>
              <a:t>belirli</a:t>
            </a:r>
            <a:r>
              <a:rPr lang="en-US" sz="2400" dirty="0"/>
              <a:t> </a:t>
            </a:r>
            <a:r>
              <a:rPr lang="en-US" sz="2400" dirty="0" err="1"/>
              <a:t>ölçütlere</a:t>
            </a:r>
            <a:r>
              <a:rPr lang="en-US" sz="2400" dirty="0"/>
              <a:t>, </a:t>
            </a:r>
            <a:r>
              <a:rPr lang="en-US" sz="2400" dirty="0" err="1"/>
              <a:t>temel</a:t>
            </a:r>
            <a:r>
              <a:rPr lang="en-US" sz="2400" dirty="0"/>
              <a:t> </a:t>
            </a:r>
            <a:r>
              <a:rPr lang="en-US" sz="2400" dirty="0" err="1"/>
              <a:t>şart</a:t>
            </a:r>
            <a:r>
              <a:rPr lang="en-US" sz="2400" dirty="0"/>
              <a:t> </a:t>
            </a:r>
            <a:r>
              <a:rPr lang="en-US" sz="2400" dirty="0" err="1"/>
              <a:t>ve</a:t>
            </a:r>
            <a:r>
              <a:rPr lang="en-US" sz="2400" dirty="0"/>
              <a:t> </a:t>
            </a:r>
            <a:r>
              <a:rPr lang="en-US" sz="2400" dirty="0" err="1"/>
              <a:t>özelliklere</a:t>
            </a:r>
            <a:r>
              <a:rPr lang="en-US" sz="2400" dirty="0"/>
              <a:t> </a:t>
            </a:r>
            <a:r>
              <a:rPr lang="en-US" sz="2400" dirty="0" err="1"/>
              <a:t>sahip</a:t>
            </a:r>
            <a:r>
              <a:rPr lang="en-US" sz="2400" dirty="0"/>
              <a:t>, </a:t>
            </a:r>
            <a:r>
              <a:rPr lang="en-US" sz="2400" dirty="0" err="1"/>
              <a:t>bu</a:t>
            </a:r>
            <a:r>
              <a:rPr lang="en-US" sz="2400" dirty="0"/>
              <a:t> </a:t>
            </a:r>
            <a:r>
              <a:rPr lang="en-US" sz="2400" dirty="0" err="1"/>
              <a:t>Yönetmeliğin</a:t>
            </a:r>
            <a:r>
              <a:rPr lang="en-US" sz="2400" dirty="0"/>
              <a:t> </a:t>
            </a:r>
            <a:r>
              <a:rPr lang="en-US" sz="2400" dirty="0" err="1"/>
              <a:t>kapsamındaki</a:t>
            </a:r>
            <a:r>
              <a:rPr lang="en-US" sz="2400" dirty="0"/>
              <a:t> </a:t>
            </a:r>
            <a:r>
              <a:rPr lang="en-US" sz="2400" dirty="0" err="1"/>
              <a:t>ürünlerin</a:t>
            </a:r>
            <a:r>
              <a:rPr lang="en-US" sz="2400" dirty="0"/>
              <a:t> </a:t>
            </a:r>
            <a:r>
              <a:rPr lang="en-US" sz="2400" dirty="0" err="1"/>
              <a:t>üretimi</a:t>
            </a:r>
            <a:r>
              <a:rPr lang="en-US" sz="2400" dirty="0"/>
              <a:t> </a:t>
            </a:r>
            <a:r>
              <a:rPr lang="en-US" sz="2400" dirty="0" err="1"/>
              <a:t>ile</a:t>
            </a:r>
            <a:r>
              <a:rPr lang="en-US" sz="2400" dirty="0"/>
              <a:t> </a:t>
            </a:r>
            <a:r>
              <a:rPr lang="en-US" sz="2400" dirty="0" err="1"/>
              <a:t>piyasa</a:t>
            </a:r>
            <a:r>
              <a:rPr lang="en-US" sz="2400" dirty="0"/>
              <a:t> </a:t>
            </a:r>
            <a:r>
              <a:rPr lang="en-US" sz="2400" dirty="0" err="1"/>
              <a:t>gözetimi</a:t>
            </a:r>
            <a:r>
              <a:rPr lang="en-US" sz="2400" dirty="0"/>
              <a:t> </a:t>
            </a:r>
            <a:r>
              <a:rPr lang="en-US" sz="2400" dirty="0" err="1"/>
              <a:t>ve</a:t>
            </a:r>
            <a:r>
              <a:rPr lang="en-US" sz="2400" dirty="0"/>
              <a:t> </a:t>
            </a:r>
            <a:r>
              <a:rPr lang="en-US" sz="2400" dirty="0" err="1"/>
              <a:t>denetimine</a:t>
            </a:r>
            <a:r>
              <a:rPr lang="tr-TR" sz="2400" dirty="0"/>
              <a:t> </a:t>
            </a:r>
            <a:r>
              <a:rPr lang="en-US" sz="2400" dirty="0" err="1"/>
              <a:t>ilişkin</a:t>
            </a:r>
            <a:r>
              <a:rPr lang="en-US" sz="2400" dirty="0"/>
              <a:t> </a:t>
            </a:r>
            <a:r>
              <a:rPr lang="en-US" sz="2400" dirty="0" err="1"/>
              <a:t>genel</a:t>
            </a:r>
            <a:r>
              <a:rPr lang="en-US" sz="2400" dirty="0"/>
              <a:t> </a:t>
            </a:r>
            <a:r>
              <a:rPr lang="en-US" sz="2400" dirty="0" err="1"/>
              <a:t>usul</a:t>
            </a:r>
            <a:r>
              <a:rPr lang="en-US" sz="2400" dirty="0"/>
              <a:t> </a:t>
            </a:r>
            <a:r>
              <a:rPr lang="en-US" sz="2400" dirty="0" err="1"/>
              <a:t>ve</a:t>
            </a:r>
            <a:r>
              <a:rPr lang="en-US" sz="2400" dirty="0"/>
              <a:t> </a:t>
            </a:r>
            <a:r>
              <a:rPr lang="en-US" sz="2400" dirty="0" err="1"/>
              <a:t>esasların</a:t>
            </a:r>
            <a:r>
              <a:rPr lang="en-US" sz="2400" dirty="0"/>
              <a:t> </a:t>
            </a:r>
            <a:r>
              <a:rPr lang="en-US" sz="2400" dirty="0" err="1"/>
              <a:t>belirlenmesidir</a:t>
            </a:r>
            <a:r>
              <a:rPr lang="en-US" sz="2400" dirty="0"/>
              <a:t>.</a:t>
            </a:r>
            <a:endParaRPr lang="tr-TR" sz="2400" dirty="0"/>
          </a:p>
          <a:p>
            <a:r>
              <a:rPr lang="en-US" dirty="0"/>
              <a:t>Ek-4 </a:t>
            </a:r>
            <a:r>
              <a:rPr lang="en-US" dirty="0" err="1"/>
              <a:t>atık</a:t>
            </a:r>
            <a:r>
              <a:rPr lang="en-US" dirty="0"/>
              <a:t> </a:t>
            </a:r>
            <a:r>
              <a:rPr lang="en-US" dirty="0" err="1"/>
              <a:t>listesinde</a:t>
            </a:r>
            <a:r>
              <a:rPr lang="en-US" dirty="0"/>
              <a:t> </a:t>
            </a:r>
            <a:r>
              <a:rPr lang="en-US" dirty="0" err="1"/>
              <a:t>verilen</a:t>
            </a:r>
            <a:r>
              <a:rPr lang="en-US" dirty="0"/>
              <a:t> </a:t>
            </a:r>
            <a:r>
              <a:rPr lang="en-US" dirty="0" err="1"/>
              <a:t>atıkları</a:t>
            </a:r>
            <a:r>
              <a:rPr lang="tr-TR" dirty="0"/>
              <a:t> ve </a:t>
            </a:r>
            <a:r>
              <a:rPr lang="en-US" sz="2400" dirty="0" err="1"/>
              <a:t>Genişletilmiş</a:t>
            </a:r>
            <a:r>
              <a:rPr lang="en-US" sz="2400" dirty="0"/>
              <a:t> </a:t>
            </a:r>
            <a:r>
              <a:rPr lang="en-US" sz="2400" dirty="0" err="1"/>
              <a:t>üretici</a:t>
            </a:r>
            <a:r>
              <a:rPr lang="en-US" sz="2400" dirty="0"/>
              <a:t> </a:t>
            </a:r>
            <a:r>
              <a:rPr lang="en-US" sz="2400" dirty="0" err="1"/>
              <a:t>sorumluluğu</a:t>
            </a:r>
            <a:r>
              <a:rPr lang="en-US" sz="2400" dirty="0"/>
              <a:t> </a:t>
            </a:r>
            <a:r>
              <a:rPr lang="en-US" sz="2400" dirty="0" err="1"/>
              <a:t>çerçevesinde</a:t>
            </a:r>
            <a:r>
              <a:rPr lang="en-US" sz="2400" dirty="0"/>
              <a:t> </a:t>
            </a:r>
            <a:r>
              <a:rPr lang="en-US" sz="2400" dirty="0" err="1"/>
              <a:t>yönetimi</a:t>
            </a:r>
            <a:r>
              <a:rPr lang="en-US" sz="2400" dirty="0"/>
              <a:t> </a:t>
            </a:r>
            <a:r>
              <a:rPr lang="en-US" sz="2400" dirty="0" err="1"/>
              <a:t>sağlanan</a:t>
            </a:r>
            <a:r>
              <a:rPr lang="en-US" sz="2400" dirty="0"/>
              <a:t> </a:t>
            </a:r>
            <a:r>
              <a:rPr lang="en-US" sz="2400" dirty="0" err="1"/>
              <a:t>elektrikli</a:t>
            </a:r>
            <a:r>
              <a:rPr lang="en-US" sz="2400" dirty="0"/>
              <a:t> </a:t>
            </a:r>
            <a:r>
              <a:rPr lang="en-US" sz="2400" dirty="0" err="1"/>
              <a:t>ve</a:t>
            </a:r>
            <a:r>
              <a:rPr lang="en-US" sz="2400" dirty="0"/>
              <a:t> </a:t>
            </a:r>
            <a:r>
              <a:rPr lang="en-US" sz="2400" dirty="0" err="1"/>
              <a:t>elektronik</a:t>
            </a:r>
            <a:r>
              <a:rPr lang="en-US" sz="2400" dirty="0"/>
              <a:t> </a:t>
            </a:r>
            <a:r>
              <a:rPr lang="en-US" sz="2400" dirty="0" err="1"/>
              <a:t>eşya</a:t>
            </a:r>
            <a:r>
              <a:rPr lang="en-US" sz="2400" dirty="0"/>
              <a:t>, </a:t>
            </a:r>
            <a:r>
              <a:rPr lang="en-US" sz="2400" dirty="0" err="1"/>
              <a:t>ambalaj</a:t>
            </a:r>
            <a:r>
              <a:rPr lang="en-US" sz="2400" dirty="0"/>
              <a:t>, </a:t>
            </a:r>
            <a:r>
              <a:rPr lang="en-US" sz="2400" dirty="0" err="1"/>
              <a:t>araç</a:t>
            </a:r>
            <a:r>
              <a:rPr lang="en-US" sz="2400" dirty="0"/>
              <a:t>, </a:t>
            </a:r>
            <a:r>
              <a:rPr lang="en-US" sz="2400" dirty="0" err="1"/>
              <a:t>pil</a:t>
            </a:r>
            <a:r>
              <a:rPr lang="en-US" sz="2400" dirty="0"/>
              <a:t> </a:t>
            </a:r>
            <a:r>
              <a:rPr lang="en-US" sz="2400" dirty="0" err="1"/>
              <a:t>ve</a:t>
            </a:r>
            <a:r>
              <a:rPr lang="en-US" sz="2400" dirty="0"/>
              <a:t> </a:t>
            </a:r>
            <a:r>
              <a:rPr lang="en-US" sz="2400" dirty="0" err="1"/>
              <a:t>akümülatör</a:t>
            </a:r>
            <a:r>
              <a:rPr lang="en-US" sz="2400" dirty="0"/>
              <a:t> </a:t>
            </a:r>
            <a:r>
              <a:rPr lang="en-US" sz="2400" dirty="0" err="1"/>
              <a:t>ürünlerini</a:t>
            </a:r>
            <a:r>
              <a:rPr lang="tr-TR" sz="2400" dirty="0"/>
              <a:t> kapsar.</a:t>
            </a:r>
          </a:p>
          <a:p>
            <a:r>
              <a:rPr lang="tr-TR" sz="2400" dirty="0"/>
              <a:t>Kurumlardan çıkan bu atıklar bu yönetmelik kapsamında yönetilir. </a:t>
            </a:r>
            <a:endParaRPr lang="en-US" sz="2400" dirty="0"/>
          </a:p>
        </p:txBody>
      </p:sp>
    </p:spTree>
    <p:extLst>
      <p:ext uri="{BB962C8B-B14F-4D97-AF65-F5344CB8AC3E}">
        <p14:creationId xmlns:p14="http://schemas.microsoft.com/office/powerpoint/2010/main" val="20181031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a:extLst>
              <a:ext uri="{FF2B5EF4-FFF2-40B4-BE49-F238E27FC236}">
                <a16:creationId xmlns:a16="http://schemas.microsoft.com/office/drawing/2014/main" id="{6157232E-24C8-4D28-8482-F607D0AA88EF}"/>
              </a:ext>
            </a:extLst>
          </p:cNvPr>
          <p:cNvPicPr>
            <a:picLocks noGrp="1" noChangeAspect="1"/>
          </p:cNvPicPr>
          <p:nvPr>
            <p:ph idx="1"/>
          </p:nvPr>
        </p:nvPicPr>
        <p:blipFill>
          <a:blip r:embed="rId2"/>
          <a:stretch>
            <a:fillRect/>
          </a:stretch>
        </p:blipFill>
        <p:spPr>
          <a:xfrm>
            <a:off x="3337887" y="928254"/>
            <a:ext cx="5750695" cy="4890339"/>
          </a:xfrm>
          <a:prstGeom prst="rect">
            <a:avLst/>
          </a:prstGeom>
        </p:spPr>
      </p:pic>
    </p:spTree>
    <p:extLst>
      <p:ext uri="{BB962C8B-B14F-4D97-AF65-F5344CB8AC3E}">
        <p14:creationId xmlns:p14="http://schemas.microsoft.com/office/powerpoint/2010/main" val="5076048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3293052" y="927860"/>
            <a:ext cx="5327073" cy="1325563"/>
          </a:xfrm>
        </p:spPr>
        <p:txBody>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Tehlikeli Atık Yönetmeliği </a:t>
            </a:r>
            <a:r>
              <a:rPr lang="en-US" dirty="0">
                <a:latin typeface="Verdana" panose="020B0604030504040204" pitchFamily="34" charset="0"/>
                <a:ea typeface="Verdana" panose="020B0604030504040204" pitchFamily="34" charset="0"/>
                <a:cs typeface="Verdana" panose="020B0604030504040204" pitchFamily="34" charset="0"/>
              </a:rPr>
              <a:t/>
            </a:r>
            <a:br>
              <a:rPr lang="en-US"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533400" y="2158999"/>
            <a:ext cx="4973638" cy="3813175"/>
          </a:xfrm>
        </p:spPr>
        <p:txBody>
          <a:bodyPr>
            <a:normAutofit fontScale="55000" lnSpcReduction="20000"/>
          </a:bodyPr>
          <a:lstStyle/>
          <a:p>
            <a:pPr marL="0" indent="0">
              <a:buNone/>
            </a:pPr>
            <a:endParaRPr lang="en-US" dirty="0"/>
          </a:p>
          <a:p>
            <a:pPr marL="0" indent="0">
              <a:lnSpc>
                <a:spcPct val="120000"/>
              </a:lnSpc>
              <a:spcBef>
                <a:spcPts val="600"/>
              </a:spcBef>
              <a:spcAft>
                <a:spcPts val="600"/>
              </a:spcAft>
              <a:buNone/>
            </a:pPr>
            <a:r>
              <a:rPr lang="tr-TR" sz="2900" b="1" dirty="0"/>
              <a:t>1) </a:t>
            </a:r>
            <a:r>
              <a:rPr lang="en-US" sz="2900" dirty="0" err="1"/>
              <a:t>İnsan</a:t>
            </a:r>
            <a:r>
              <a:rPr lang="en-US" sz="2900" dirty="0"/>
              <a:t> </a:t>
            </a:r>
            <a:r>
              <a:rPr lang="en-US" sz="2900" dirty="0" err="1"/>
              <a:t>sağlığına</a:t>
            </a:r>
            <a:r>
              <a:rPr lang="en-US" sz="2900" dirty="0"/>
              <a:t> </a:t>
            </a:r>
            <a:r>
              <a:rPr lang="en-US" sz="2900" dirty="0" err="1"/>
              <a:t>ve</a:t>
            </a:r>
            <a:r>
              <a:rPr lang="en-US" sz="2900" dirty="0"/>
              <a:t> </a:t>
            </a:r>
            <a:r>
              <a:rPr lang="en-US" sz="2900" dirty="0" err="1"/>
              <a:t>çevreye</a:t>
            </a:r>
            <a:r>
              <a:rPr lang="en-US" sz="2900" dirty="0"/>
              <a:t> </a:t>
            </a:r>
            <a:r>
              <a:rPr lang="en-US" sz="2900" dirty="0" err="1"/>
              <a:t>zarar</a:t>
            </a:r>
            <a:r>
              <a:rPr lang="en-US" sz="2900" dirty="0"/>
              <a:t> </a:t>
            </a:r>
            <a:r>
              <a:rPr lang="en-US" sz="2900" dirty="0" err="1"/>
              <a:t>verecek</a:t>
            </a:r>
            <a:r>
              <a:rPr lang="en-US" sz="2900" dirty="0"/>
              <a:t> </a:t>
            </a:r>
            <a:r>
              <a:rPr lang="en-US" sz="2900" dirty="0" err="1"/>
              <a:t>şekilde</a:t>
            </a:r>
            <a:r>
              <a:rPr lang="en-US" sz="2900" dirty="0"/>
              <a:t> </a:t>
            </a:r>
            <a:r>
              <a:rPr lang="tr-TR" sz="2900" dirty="0"/>
              <a:t>    </a:t>
            </a:r>
            <a:r>
              <a:rPr lang="en-US" sz="2900" dirty="0" err="1"/>
              <a:t>doğrudan</a:t>
            </a:r>
            <a:r>
              <a:rPr lang="en-US" sz="2900" dirty="0"/>
              <a:t> </a:t>
            </a:r>
            <a:r>
              <a:rPr lang="en-US" sz="2900" dirty="0" err="1"/>
              <a:t>veya</a:t>
            </a:r>
            <a:r>
              <a:rPr lang="en-US" sz="2900" dirty="0"/>
              <a:t> </a:t>
            </a:r>
            <a:r>
              <a:rPr lang="en-US" sz="2900" dirty="0" err="1"/>
              <a:t>dolaylı</a:t>
            </a:r>
            <a:r>
              <a:rPr lang="en-US" sz="2900" dirty="0"/>
              <a:t> </a:t>
            </a:r>
            <a:r>
              <a:rPr lang="en-US" sz="2900" dirty="0" err="1"/>
              <a:t>biçimde</a:t>
            </a:r>
            <a:r>
              <a:rPr lang="en-US" sz="2900" dirty="0"/>
              <a:t> </a:t>
            </a:r>
            <a:r>
              <a:rPr lang="en-US" sz="2900" dirty="0" err="1"/>
              <a:t>alıcı</a:t>
            </a:r>
            <a:r>
              <a:rPr lang="en-US" sz="2900" dirty="0"/>
              <a:t> </a:t>
            </a:r>
            <a:r>
              <a:rPr lang="en-US" sz="2900" dirty="0" err="1"/>
              <a:t>ortama</a:t>
            </a:r>
            <a:r>
              <a:rPr lang="en-US" sz="2900" dirty="0"/>
              <a:t> </a:t>
            </a:r>
            <a:r>
              <a:rPr lang="en-US" sz="2900" dirty="0" err="1"/>
              <a:t>verilmesinin</a:t>
            </a:r>
            <a:r>
              <a:rPr lang="en-US" sz="2900" dirty="0"/>
              <a:t> </a:t>
            </a:r>
            <a:r>
              <a:rPr lang="en-US" sz="2900" dirty="0" err="1"/>
              <a:t>önlenmesine</a:t>
            </a:r>
            <a:r>
              <a:rPr lang="en-US" sz="2900" dirty="0"/>
              <a:t>,</a:t>
            </a:r>
          </a:p>
          <a:p>
            <a:pPr marL="0" indent="0">
              <a:lnSpc>
                <a:spcPct val="120000"/>
              </a:lnSpc>
              <a:spcBef>
                <a:spcPts val="600"/>
              </a:spcBef>
              <a:spcAft>
                <a:spcPts val="600"/>
              </a:spcAft>
              <a:buNone/>
            </a:pPr>
            <a:endParaRPr lang="en-US" sz="2900" dirty="0"/>
          </a:p>
          <a:p>
            <a:pPr marL="0" indent="0">
              <a:lnSpc>
                <a:spcPct val="120000"/>
              </a:lnSpc>
              <a:spcBef>
                <a:spcPts val="600"/>
              </a:spcBef>
              <a:spcAft>
                <a:spcPts val="600"/>
              </a:spcAft>
              <a:buNone/>
            </a:pPr>
            <a:r>
              <a:rPr lang="tr-TR" sz="2900" b="1" dirty="0"/>
              <a:t>2) </a:t>
            </a:r>
            <a:r>
              <a:rPr lang="en-US" sz="2900" dirty="0" err="1"/>
              <a:t>Üretiminin</a:t>
            </a:r>
            <a:r>
              <a:rPr lang="en-US" sz="2900" dirty="0"/>
              <a:t> </a:t>
            </a:r>
            <a:r>
              <a:rPr lang="en-US" sz="2900" dirty="0" err="1"/>
              <a:t>ve</a:t>
            </a:r>
            <a:r>
              <a:rPr lang="en-US" sz="2900" dirty="0"/>
              <a:t> </a:t>
            </a:r>
            <a:r>
              <a:rPr lang="en-US" sz="2900" dirty="0" err="1"/>
              <a:t>taşınmasının</a:t>
            </a:r>
            <a:r>
              <a:rPr lang="en-US" sz="2900" dirty="0"/>
              <a:t> </a:t>
            </a:r>
            <a:r>
              <a:rPr lang="en-US" sz="2900" dirty="0" err="1"/>
              <a:t>kontrolünün</a:t>
            </a:r>
            <a:r>
              <a:rPr lang="en-US" sz="2900" dirty="0"/>
              <a:t> </a:t>
            </a:r>
            <a:r>
              <a:rPr lang="en-US" sz="2900" dirty="0" err="1"/>
              <a:t>sağlanmasına</a:t>
            </a:r>
            <a:r>
              <a:rPr lang="en-US" sz="2900" dirty="0"/>
              <a:t>,</a:t>
            </a:r>
          </a:p>
          <a:p>
            <a:pPr>
              <a:lnSpc>
                <a:spcPct val="120000"/>
              </a:lnSpc>
              <a:spcBef>
                <a:spcPts val="600"/>
              </a:spcBef>
              <a:spcAft>
                <a:spcPts val="600"/>
              </a:spcAft>
            </a:pPr>
            <a:endParaRPr lang="en-US" sz="2900" dirty="0"/>
          </a:p>
          <a:p>
            <a:pPr marL="0" indent="0">
              <a:lnSpc>
                <a:spcPct val="120000"/>
              </a:lnSpc>
              <a:spcBef>
                <a:spcPts val="600"/>
              </a:spcBef>
              <a:spcAft>
                <a:spcPts val="600"/>
              </a:spcAft>
              <a:buNone/>
            </a:pPr>
            <a:r>
              <a:rPr lang="tr-TR" sz="2900" b="1" dirty="0"/>
              <a:t>3) </a:t>
            </a:r>
            <a:r>
              <a:rPr lang="en-US" sz="2900" dirty="0" err="1"/>
              <a:t>İthalinin</a:t>
            </a:r>
            <a:r>
              <a:rPr lang="en-US" sz="2900" dirty="0"/>
              <a:t> </a:t>
            </a:r>
            <a:r>
              <a:rPr lang="en-US" sz="2900" dirty="0" err="1"/>
              <a:t>yasaklanmasına</a:t>
            </a:r>
            <a:r>
              <a:rPr lang="en-US" sz="2900" dirty="0"/>
              <a:t> </a:t>
            </a:r>
            <a:r>
              <a:rPr lang="en-US" sz="2900" dirty="0" err="1"/>
              <a:t>ve</a:t>
            </a:r>
            <a:r>
              <a:rPr lang="en-US" sz="2900" dirty="0"/>
              <a:t> </a:t>
            </a:r>
            <a:r>
              <a:rPr lang="en-US" sz="2900" dirty="0" err="1"/>
              <a:t>ihracatının</a:t>
            </a:r>
            <a:r>
              <a:rPr lang="en-US" sz="2900" dirty="0"/>
              <a:t> </a:t>
            </a:r>
            <a:r>
              <a:rPr lang="en-US" sz="2900" dirty="0" err="1"/>
              <a:t>kontrolüne</a:t>
            </a:r>
            <a:r>
              <a:rPr lang="en-US" sz="2900" dirty="0"/>
              <a:t>,</a:t>
            </a:r>
          </a:p>
          <a:p>
            <a:pPr>
              <a:lnSpc>
                <a:spcPct val="120000"/>
              </a:lnSpc>
              <a:spcBef>
                <a:spcPts val="600"/>
              </a:spcBef>
              <a:spcAft>
                <a:spcPts val="600"/>
              </a:spcAft>
            </a:pPr>
            <a:endParaRPr lang="en-US" sz="2900" dirty="0"/>
          </a:p>
          <a:p>
            <a:pPr marL="0" indent="0">
              <a:lnSpc>
                <a:spcPct val="120000"/>
              </a:lnSpc>
              <a:spcBef>
                <a:spcPts val="600"/>
              </a:spcBef>
              <a:spcAft>
                <a:spcPts val="600"/>
              </a:spcAft>
              <a:buNone/>
            </a:pPr>
            <a:r>
              <a:rPr lang="tr-TR" sz="2900" b="1" dirty="0"/>
              <a:t>4) </a:t>
            </a:r>
            <a:r>
              <a:rPr lang="en-US" sz="2900" dirty="0" err="1"/>
              <a:t>Yönetiminde</a:t>
            </a:r>
            <a:r>
              <a:rPr lang="en-US" sz="2900" dirty="0"/>
              <a:t> </a:t>
            </a:r>
            <a:r>
              <a:rPr lang="en-US" sz="2900" dirty="0" err="1"/>
              <a:t>gerekli</a:t>
            </a:r>
            <a:r>
              <a:rPr lang="en-US" sz="2900" dirty="0"/>
              <a:t> </a:t>
            </a:r>
            <a:r>
              <a:rPr lang="en-US" sz="2900" dirty="0" err="1"/>
              <a:t>teknik</a:t>
            </a:r>
            <a:r>
              <a:rPr lang="en-US" sz="2900" dirty="0"/>
              <a:t> </a:t>
            </a:r>
            <a:r>
              <a:rPr lang="en-US" sz="2900" dirty="0" err="1"/>
              <a:t>ve</a:t>
            </a:r>
            <a:r>
              <a:rPr lang="en-US" sz="2900" dirty="0"/>
              <a:t> </a:t>
            </a:r>
            <a:r>
              <a:rPr lang="en-US" sz="2900" dirty="0" err="1"/>
              <a:t>idari</a:t>
            </a:r>
            <a:r>
              <a:rPr lang="en-US" sz="2900" dirty="0"/>
              <a:t> </a:t>
            </a:r>
            <a:r>
              <a:rPr lang="en-US" sz="2900" dirty="0" err="1"/>
              <a:t>standartların</a:t>
            </a:r>
            <a:r>
              <a:rPr lang="en-US" sz="2900" dirty="0"/>
              <a:t> </a:t>
            </a:r>
            <a:r>
              <a:rPr lang="en-US" sz="2900" dirty="0" err="1"/>
              <a:t>sağlanmasına</a:t>
            </a:r>
            <a:r>
              <a:rPr lang="en-US" sz="2900" dirty="0"/>
              <a:t>,</a:t>
            </a:r>
          </a:p>
          <a:p>
            <a:endParaRPr lang="en-US" dirty="0"/>
          </a:p>
        </p:txBody>
      </p:sp>
      <p:sp>
        <p:nvSpPr>
          <p:cNvPr id="4" name="Metin kutusu 3">
            <a:extLst>
              <a:ext uri="{FF2B5EF4-FFF2-40B4-BE49-F238E27FC236}">
                <a16:creationId xmlns:a16="http://schemas.microsoft.com/office/drawing/2014/main" id="{47C1E56B-BEAC-4468-B3D2-710D7ACA6503}"/>
              </a:ext>
            </a:extLst>
          </p:cNvPr>
          <p:cNvSpPr txBox="1"/>
          <p:nvPr/>
        </p:nvSpPr>
        <p:spPr>
          <a:xfrm>
            <a:off x="657225" y="1690688"/>
            <a:ext cx="7962900" cy="646331"/>
          </a:xfrm>
          <a:prstGeom prst="rect">
            <a:avLst/>
          </a:prstGeom>
          <a:noFill/>
        </p:spPr>
        <p:txBody>
          <a:bodyPr wrap="square" rtlCol="0">
            <a:spAutoFit/>
          </a:bodyPr>
          <a:lstStyle/>
          <a:p>
            <a:r>
              <a:rPr lang="en-US" b="1" dirty="0"/>
              <a:t>Bu </a:t>
            </a:r>
            <a:r>
              <a:rPr lang="en-US" b="1" dirty="0" err="1"/>
              <a:t>Yönetmeliğin</a:t>
            </a:r>
            <a:r>
              <a:rPr lang="en-US" b="1" dirty="0"/>
              <a:t> </a:t>
            </a:r>
            <a:r>
              <a:rPr lang="en-US" b="1" dirty="0" err="1"/>
              <a:t>amacı</a:t>
            </a:r>
            <a:r>
              <a:rPr lang="en-US" b="1" dirty="0"/>
              <a:t>, </a:t>
            </a:r>
            <a:r>
              <a:rPr lang="en-US" b="1" dirty="0" err="1"/>
              <a:t>tehlikeli</a:t>
            </a:r>
            <a:r>
              <a:rPr lang="en-US" b="1" dirty="0"/>
              <a:t> </a:t>
            </a:r>
            <a:r>
              <a:rPr lang="en-US" b="1" dirty="0" err="1"/>
              <a:t>atıkların</a:t>
            </a:r>
            <a:r>
              <a:rPr lang="en-US" b="1" dirty="0"/>
              <a:t>, </a:t>
            </a:r>
            <a:r>
              <a:rPr lang="en-US" b="1" dirty="0" err="1"/>
              <a:t>üretiminden</a:t>
            </a:r>
            <a:r>
              <a:rPr lang="en-US" b="1" dirty="0"/>
              <a:t> </a:t>
            </a:r>
            <a:r>
              <a:rPr lang="en-US" b="1" dirty="0" err="1"/>
              <a:t>nihai</a:t>
            </a:r>
            <a:r>
              <a:rPr lang="en-US" b="1" dirty="0"/>
              <a:t> </a:t>
            </a:r>
            <a:r>
              <a:rPr lang="en-US" b="1" dirty="0" err="1"/>
              <a:t>bertarafına</a:t>
            </a:r>
            <a:r>
              <a:rPr lang="en-US" b="1" dirty="0"/>
              <a:t> </a:t>
            </a:r>
            <a:r>
              <a:rPr lang="en-US" b="1" dirty="0" err="1"/>
              <a:t>kadar</a:t>
            </a:r>
            <a:r>
              <a:rPr lang="en-US" dirty="0"/>
              <a:t>;</a:t>
            </a:r>
          </a:p>
          <a:p>
            <a:endParaRPr lang="en-US" dirty="0"/>
          </a:p>
        </p:txBody>
      </p:sp>
      <p:sp>
        <p:nvSpPr>
          <p:cNvPr id="5" name="Rectangle 1">
            <a:extLst>
              <a:ext uri="{FF2B5EF4-FFF2-40B4-BE49-F238E27FC236}">
                <a16:creationId xmlns:a16="http://schemas.microsoft.com/office/drawing/2014/main" id="{CEE64590-ECA9-45ED-8C0D-30A5338916EB}"/>
              </a:ext>
            </a:extLst>
          </p:cNvPr>
          <p:cNvSpPr>
            <a:spLocks noChangeArrowheads="1"/>
          </p:cNvSpPr>
          <p:nvPr/>
        </p:nvSpPr>
        <p:spPr bwMode="auto">
          <a:xfrm>
            <a:off x="5827714" y="2253423"/>
            <a:ext cx="5581650" cy="362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619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indent="0" algn="just" defTabSz="914400" rtl="0" eaLnBrk="0" fontAlgn="base" latinLnBrk="0" hangingPunct="0">
              <a:lnSpc>
                <a:spcPct val="150000"/>
              </a:lnSpc>
              <a:spcBef>
                <a:spcPts val="600"/>
              </a:spcBef>
              <a:spcAft>
                <a:spcPts val="600"/>
              </a:spcAft>
              <a:buClrTx/>
              <a:buSzTx/>
              <a:tabLst/>
            </a:pPr>
            <a:r>
              <a:rPr kumimoji="0" lang="tr-TR" altLang="en-US" sz="1600" b="1" i="0" u="none" strike="noStrike" cap="none" normalizeH="0" baseline="0" dirty="0">
                <a:ln>
                  <a:noFill/>
                </a:ln>
                <a:solidFill>
                  <a:srgbClr val="000000"/>
                </a:solidFill>
                <a:effectLst/>
                <a:latin typeface="+mn-lt"/>
                <a:cs typeface="Times New Roman" panose="02020603050405020304" pitchFamily="18" charset="0"/>
              </a:rPr>
              <a:t>5)</a:t>
            </a:r>
            <a:r>
              <a:rPr kumimoji="0" lang="tr-TR"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C00000"/>
                </a:solidFill>
                <a:effectLst/>
                <a:latin typeface="+mn-lt"/>
                <a:cs typeface="Times New Roman" panose="02020603050405020304" pitchFamily="18" charset="0"/>
              </a:rPr>
              <a:t>Üretiminin</a:t>
            </a:r>
            <a:r>
              <a:rPr kumimoji="0" lang="en-US" altLang="en-US" sz="1600" b="1" i="0" u="none" strike="noStrike" cap="none" normalizeH="0" baseline="0" dirty="0">
                <a:ln>
                  <a:noFill/>
                </a:ln>
                <a:solidFill>
                  <a:srgbClr val="C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C00000"/>
                </a:solidFill>
                <a:effectLst/>
                <a:latin typeface="+mn-lt"/>
                <a:cs typeface="Times New Roman" panose="02020603050405020304" pitchFamily="18" charset="0"/>
              </a:rPr>
              <a:t>kaynağında</a:t>
            </a:r>
            <a:r>
              <a:rPr kumimoji="0" lang="en-US" altLang="en-US" sz="1600" b="1" i="0" u="none" strike="noStrike" cap="none" normalizeH="0" baseline="0" dirty="0">
                <a:ln>
                  <a:noFill/>
                </a:ln>
                <a:solidFill>
                  <a:srgbClr val="C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C00000"/>
                </a:solidFill>
                <a:effectLst/>
                <a:latin typeface="+mn-lt"/>
                <a:cs typeface="Times New Roman" panose="02020603050405020304" pitchFamily="18" charset="0"/>
              </a:rPr>
              <a:t>en</a:t>
            </a:r>
            <a:r>
              <a:rPr kumimoji="0" lang="en-US" altLang="en-US" sz="1600" b="1" i="0" u="none" strike="noStrike" cap="none" normalizeH="0" baseline="0" dirty="0">
                <a:ln>
                  <a:noFill/>
                </a:ln>
                <a:solidFill>
                  <a:srgbClr val="C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C00000"/>
                </a:solidFill>
                <a:effectLst/>
                <a:latin typeface="+mn-lt"/>
                <a:cs typeface="Times New Roman" panose="02020603050405020304" pitchFamily="18" charset="0"/>
              </a:rPr>
              <a:t>aza</a:t>
            </a:r>
            <a:r>
              <a:rPr kumimoji="0" lang="en-US" altLang="en-US" sz="1600" b="1" i="0" u="none" strike="noStrike" cap="none" normalizeH="0" baseline="0" dirty="0">
                <a:ln>
                  <a:noFill/>
                </a:ln>
                <a:solidFill>
                  <a:srgbClr val="C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C00000"/>
                </a:solidFill>
                <a:effectLst/>
                <a:latin typeface="+mn-lt"/>
                <a:cs typeface="Times New Roman" panose="02020603050405020304" pitchFamily="18" charset="0"/>
              </a:rPr>
              <a:t>indirilmesine</a:t>
            </a:r>
            <a:r>
              <a:rPr kumimoji="0" lang="en-US" altLang="en-US" sz="1600" b="1" i="0" u="none" strike="noStrike" cap="none" normalizeH="0" baseline="0" dirty="0">
                <a:ln>
                  <a:noFill/>
                </a:ln>
                <a:solidFill>
                  <a:srgbClr val="C00000"/>
                </a:solidFill>
                <a:effectLst/>
                <a:latin typeface="+mn-lt"/>
                <a:cs typeface="Times New Roman" panose="02020603050405020304" pitchFamily="18" charset="0"/>
              </a:rPr>
              <a:t>,</a:t>
            </a:r>
            <a:endParaRPr kumimoji="0" lang="en-US" altLang="en-US" sz="1600" b="1" i="0" u="none" strike="noStrike" cap="none" normalizeH="0" baseline="0" dirty="0">
              <a:ln>
                <a:noFill/>
              </a:ln>
              <a:solidFill>
                <a:srgbClr val="C00000"/>
              </a:solidFill>
              <a:effectLst/>
              <a:latin typeface="+mn-lt"/>
            </a:endParaRPr>
          </a:p>
          <a:p>
            <a:pPr marR="0" lvl="0" indent="0" algn="just" defTabSz="914400" rtl="0" eaLnBrk="0" fontAlgn="base" latinLnBrk="0" hangingPunct="0">
              <a:lnSpc>
                <a:spcPct val="150000"/>
              </a:lnSpc>
              <a:spcBef>
                <a:spcPts val="600"/>
              </a:spcBef>
              <a:spcAft>
                <a:spcPts val="600"/>
              </a:spcAft>
              <a:buClrTx/>
              <a:buSzTx/>
              <a:tabLst/>
            </a:pPr>
            <a:r>
              <a:rPr lang="tr-TR" altLang="en-US" sz="1600" b="1" dirty="0">
                <a:solidFill>
                  <a:srgbClr val="000000"/>
                </a:solidFill>
                <a:latin typeface="+mn-lt"/>
                <a:cs typeface="Times New Roman" panose="02020603050405020304" pitchFamily="18" charset="0"/>
              </a:rPr>
              <a:t>6)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Üretiminin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kaçınılmaz</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olduğu</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durumlarda</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üretildiği</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yere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en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yakın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mesafede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bertaraf</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edilmesine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a:t>
            </a:r>
            <a:endParaRPr kumimoji="0" lang="en-US" altLang="en-US" sz="1600" b="0" i="0" u="none" strike="noStrike" cap="none" normalizeH="0" baseline="0" dirty="0">
              <a:ln>
                <a:noFill/>
              </a:ln>
              <a:solidFill>
                <a:schemeClr val="tx1"/>
              </a:solidFill>
              <a:effectLst/>
              <a:latin typeface="+mn-lt"/>
            </a:endParaRPr>
          </a:p>
          <a:p>
            <a:pPr marR="0" lvl="0" indent="0" algn="just" defTabSz="914400" rtl="0" eaLnBrk="0" fontAlgn="base" latinLnBrk="0" hangingPunct="0">
              <a:lnSpc>
                <a:spcPct val="150000"/>
              </a:lnSpc>
              <a:spcBef>
                <a:spcPts val="600"/>
              </a:spcBef>
              <a:spcAft>
                <a:spcPts val="600"/>
              </a:spcAft>
              <a:buClrTx/>
              <a:buSzTx/>
              <a:tabLst/>
            </a:pPr>
            <a:r>
              <a:rPr kumimoji="0" lang="tr-TR" altLang="en-US" sz="1600" b="1" i="0" u="none" strike="noStrike" cap="none" normalizeH="0" baseline="0" dirty="0">
                <a:ln>
                  <a:noFill/>
                </a:ln>
                <a:solidFill>
                  <a:srgbClr val="000000"/>
                </a:solidFill>
                <a:effectLst/>
                <a:latin typeface="+mn-lt"/>
                <a:cs typeface="Times New Roman" panose="02020603050405020304" pitchFamily="18" charset="0"/>
              </a:rPr>
              <a:t>7)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Yeterli</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bertaraf</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tesisi</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kurulması</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ve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bu</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tesislerin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çevresel</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bakımdan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sağlıklı</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bir</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şekilde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kontrolüne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a:t>
            </a:r>
            <a:endParaRPr kumimoji="0" lang="en-US" altLang="en-US" sz="1600" b="0" i="0" u="none" strike="noStrike" cap="none" normalizeH="0" baseline="0" dirty="0">
              <a:ln>
                <a:noFill/>
              </a:ln>
              <a:solidFill>
                <a:schemeClr val="tx1"/>
              </a:solidFill>
              <a:effectLst/>
              <a:latin typeface="+mn-lt"/>
            </a:endParaRPr>
          </a:p>
          <a:p>
            <a:pPr marR="0" lvl="0" indent="0" algn="just" defTabSz="914400" rtl="0" eaLnBrk="0" fontAlgn="base" latinLnBrk="0" hangingPunct="0">
              <a:lnSpc>
                <a:spcPct val="150000"/>
              </a:lnSpc>
              <a:spcBef>
                <a:spcPts val="600"/>
              </a:spcBef>
              <a:spcAft>
                <a:spcPts val="600"/>
              </a:spcAft>
              <a:buClrTx/>
              <a:buSzTx/>
              <a:tabLst/>
            </a:pPr>
            <a:r>
              <a:rPr kumimoji="0" lang="tr-TR" altLang="en-US" sz="1600" b="1" i="0" u="none" strike="noStrike" cap="none" normalizeH="0" baseline="0" dirty="0">
                <a:ln>
                  <a:noFill/>
                </a:ln>
                <a:solidFill>
                  <a:srgbClr val="000000"/>
                </a:solidFill>
                <a:effectLst/>
                <a:latin typeface="+mn-lt"/>
                <a:cs typeface="Times New Roman" panose="02020603050405020304" pitchFamily="18" charset="0"/>
              </a:rPr>
              <a:t>8)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Çevreyle</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uyumlu</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yönetiminin</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0" i="0" u="none" strike="noStrike" cap="none" normalizeH="0" baseline="0" dirty="0" err="1">
                <a:ln>
                  <a:noFill/>
                </a:ln>
                <a:solidFill>
                  <a:srgbClr val="000000"/>
                </a:solidFill>
                <a:effectLst/>
                <a:latin typeface="+mn-lt"/>
                <a:cs typeface="Times New Roman" panose="02020603050405020304" pitchFamily="18" charset="0"/>
              </a:rPr>
              <a:t>sağlanmasına</a:t>
            </a:r>
            <a:r>
              <a:rPr kumimoji="0" lang="en-US" altLang="en-US" sz="1600" b="0" i="0" u="none" strike="noStrike" cap="none" normalizeH="0" baseline="0" dirty="0">
                <a:ln>
                  <a:noFill/>
                </a:ln>
                <a:solidFill>
                  <a:srgbClr val="000000"/>
                </a:solidFill>
                <a:effectLst/>
                <a:latin typeface="+mn-lt"/>
                <a:cs typeface="Times New Roman" panose="02020603050405020304" pitchFamily="18" charset="0"/>
              </a:rPr>
              <a:t>,</a:t>
            </a:r>
            <a:endParaRPr lang="tr-TR" altLang="en-US" sz="1600" dirty="0">
              <a:latin typeface="+mn-lt"/>
            </a:endParaRPr>
          </a:p>
          <a:p>
            <a:pPr marR="0" lvl="0" indent="0" algn="just" defTabSz="914400" rtl="0" eaLnBrk="0" fontAlgn="base" latinLnBrk="0" hangingPunct="0">
              <a:lnSpc>
                <a:spcPct val="150000"/>
              </a:lnSpc>
              <a:spcBef>
                <a:spcPts val="600"/>
              </a:spcBef>
              <a:spcAft>
                <a:spcPts val="600"/>
              </a:spcAft>
              <a:buClrTx/>
              <a:buSzTx/>
              <a:tabLst/>
            </a:pPr>
            <a:r>
              <a:rPr kumimoji="0" lang="tr-TR" altLang="en-US" sz="9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yönelik</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prensip</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politika</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ve</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programların</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belirlenmesi</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için</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hukuki</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ve</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teknik</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esasları</a:t>
            </a:r>
            <a:r>
              <a:rPr kumimoji="0" lang="en-US" altLang="en-US" sz="1600" b="1" i="0" u="none" strike="noStrike" cap="none" normalizeH="0" baseline="0" dirty="0">
                <a:ln>
                  <a:noFill/>
                </a:ln>
                <a:solidFill>
                  <a:srgbClr val="000000"/>
                </a:solidFill>
                <a:effectLst/>
                <a:latin typeface="+mn-lt"/>
                <a:cs typeface="Times New Roman" panose="02020603050405020304" pitchFamily="18" charset="0"/>
              </a:rPr>
              <a:t> </a:t>
            </a:r>
            <a:r>
              <a:rPr kumimoji="0" lang="en-US" altLang="en-US" sz="1600" b="1" i="0" u="none" strike="noStrike" cap="none" normalizeH="0" baseline="0" dirty="0" err="1">
                <a:ln>
                  <a:noFill/>
                </a:ln>
                <a:solidFill>
                  <a:srgbClr val="000000"/>
                </a:solidFill>
                <a:effectLst/>
                <a:latin typeface="+mn-lt"/>
                <a:cs typeface="Times New Roman" panose="02020603050405020304" pitchFamily="18" charset="0"/>
              </a:rPr>
              <a:t>kapsar</a:t>
            </a:r>
            <a:r>
              <a:rPr kumimoji="0" lang="en-US" altLang="en-US" sz="900" b="1"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359243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C9B5E137-786E-418A-9F4C-9672EA8CC3A1}"/>
              </a:ext>
            </a:extLst>
          </p:cNvPr>
          <p:cNvPicPr>
            <a:picLocks noChangeAspect="1"/>
          </p:cNvPicPr>
          <p:nvPr/>
        </p:nvPicPr>
        <p:blipFill>
          <a:blip r:embed="rId2"/>
          <a:stretch>
            <a:fillRect/>
          </a:stretch>
        </p:blipFill>
        <p:spPr>
          <a:xfrm>
            <a:off x="4073195" y="914400"/>
            <a:ext cx="3797043" cy="4946072"/>
          </a:xfrm>
          <a:prstGeom prst="rect">
            <a:avLst/>
          </a:prstGeom>
        </p:spPr>
      </p:pic>
    </p:spTree>
    <p:extLst>
      <p:ext uri="{BB962C8B-B14F-4D97-AF65-F5344CB8AC3E}">
        <p14:creationId xmlns:p14="http://schemas.microsoft.com/office/powerpoint/2010/main" val="10786149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3218656" y="954087"/>
            <a:ext cx="5072064" cy="898525"/>
          </a:xfrm>
        </p:spPr>
        <p:txBody>
          <a:bodyPr>
            <a:normAutofit fontScale="90000"/>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Tıbbı Atık Yönetmeliği </a:t>
            </a:r>
            <a:r>
              <a:rPr lang="en-US" dirty="0">
                <a:latin typeface="Verdana" panose="020B0604030504040204" pitchFamily="34" charset="0"/>
                <a:ea typeface="Verdana" panose="020B0604030504040204" pitchFamily="34" charset="0"/>
                <a:cs typeface="Verdana" panose="020B0604030504040204" pitchFamily="34" charset="0"/>
              </a:rPr>
              <a:t/>
            </a:r>
            <a:br>
              <a:rPr lang="en-US"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533400" y="1403350"/>
            <a:ext cx="5221288" cy="4351338"/>
          </a:xfrm>
        </p:spPr>
        <p:txBody>
          <a:bodyPr>
            <a:normAutofit/>
          </a:bodyPr>
          <a:lstStyle/>
          <a:p>
            <a:pPr marL="0" indent="0">
              <a:lnSpc>
                <a:spcPct val="110000"/>
              </a:lnSpc>
              <a:spcBef>
                <a:spcPts val="600"/>
              </a:spcBef>
              <a:spcAft>
                <a:spcPts val="600"/>
              </a:spcAft>
              <a:buNone/>
            </a:pPr>
            <a:r>
              <a:rPr lang="tr-TR" sz="1600" b="1" dirty="0"/>
              <a:t>                  </a:t>
            </a:r>
            <a:r>
              <a:rPr lang="en-US" sz="1600" b="1" dirty="0"/>
              <a:t>Bu </a:t>
            </a:r>
            <a:r>
              <a:rPr lang="tr-TR" sz="1600" b="1" dirty="0"/>
              <a:t>y</a:t>
            </a:r>
            <a:r>
              <a:rPr lang="en-US" sz="1600" b="1" dirty="0" err="1"/>
              <a:t>önetmeliğin</a:t>
            </a:r>
            <a:r>
              <a:rPr lang="en-US" sz="1600" b="1" dirty="0"/>
              <a:t> </a:t>
            </a:r>
            <a:r>
              <a:rPr lang="en-US" sz="1600" b="1" dirty="0" err="1"/>
              <a:t>amacı</a:t>
            </a:r>
            <a:r>
              <a:rPr lang="en-US" sz="1600" b="1" dirty="0"/>
              <a:t>, </a:t>
            </a:r>
            <a:r>
              <a:rPr lang="en-US" sz="1600" b="1" dirty="0" err="1"/>
              <a:t>tıbbi</a:t>
            </a:r>
            <a:r>
              <a:rPr lang="en-US" sz="1600" b="1" dirty="0"/>
              <a:t> </a:t>
            </a:r>
            <a:r>
              <a:rPr lang="en-US" sz="1600" b="1" dirty="0" err="1"/>
              <a:t>atıkların</a:t>
            </a:r>
            <a:r>
              <a:rPr lang="en-US" sz="1600" b="1" dirty="0"/>
              <a:t> </a:t>
            </a:r>
            <a:r>
              <a:rPr lang="tr-TR" sz="1600" b="1" dirty="0"/>
              <a:t>   </a:t>
            </a:r>
            <a:r>
              <a:rPr lang="en-US" sz="1600" b="1" dirty="0" err="1"/>
              <a:t>oluşumundan</a:t>
            </a:r>
            <a:r>
              <a:rPr lang="en-US" sz="1600" b="1" dirty="0"/>
              <a:t> </a:t>
            </a:r>
            <a:r>
              <a:rPr lang="en-US" sz="1600" b="1" dirty="0" err="1"/>
              <a:t>bertarafına</a:t>
            </a:r>
            <a:r>
              <a:rPr lang="en-US" sz="1600" b="1" dirty="0"/>
              <a:t> </a:t>
            </a:r>
            <a:r>
              <a:rPr lang="en-US" sz="1600" b="1" dirty="0" err="1"/>
              <a:t>kadar</a:t>
            </a:r>
            <a:r>
              <a:rPr lang="en-US" sz="1600" b="1" dirty="0"/>
              <a:t>;</a:t>
            </a:r>
            <a:endParaRPr lang="en-US" sz="1600" dirty="0"/>
          </a:p>
          <a:p>
            <a:pPr algn="just">
              <a:lnSpc>
                <a:spcPct val="110000"/>
              </a:lnSpc>
              <a:spcBef>
                <a:spcPts val="600"/>
              </a:spcBef>
              <a:spcAft>
                <a:spcPts val="600"/>
              </a:spcAft>
            </a:pPr>
            <a:r>
              <a:rPr lang="en-US" sz="1600" dirty="0" err="1"/>
              <a:t>Çevreye</a:t>
            </a:r>
            <a:r>
              <a:rPr lang="en-US" sz="1600" dirty="0"/>
              <a:t> </a:t>
            </a:r>
            <a:r>
              <a:rPr lang="en-US" sz="1600" dirty="0" err="1"/>
              <a:t>ve</a:t>
            </a:r>
            <a:r>
              <a:rPr lang="en-US" sz="1600" dirty="0"/>
              <a:t> </a:t>
            </a:r>
            <a:r>
              <a:rPr lang="en-US" sz="1600" dirty="0" err="1"/>
              <a:t>insan</a:t>
            </a:r>
            <a:r>
              <a:rPr lang="en-US" sz="1600" dirty="0"/>
              <a:t> </a:t>
            </a:r>
            <a:r>
              <a:rPr lang="en-US" sz="1600" dirty="0" err="1"/>
              <a:t>sağlığına</a:t>
            </a:r>
            <a:r>
              <a:rPr lang="en-US" sz="1600" dirty="0"/>
              <a:t> </a:t>
            </a:r>
            <a:r>
              <a:rPr lang="en-US" sz="1600" dirty="0" err="1"/>
              <a:t>zarar</a:t>
            </a:r>
            <a:r>
              <a:rPr lang="en-US" sz="1600" dirty="0"/>
              <a:t> </a:t>
            </a:r>
            <a:r>
              <a:rPr lang="en-US" sz="1600" dirty="0" err="1"/>
              <a:t>verecek</a:t>
            </a:r>
            <a:r>
              <a:rPr lang="en-US" sz="1600" dirty="0"/>
              <a:t> </a:t>
            </a:r>
            <a:r>
              <a:rPr lang="en-US" sz="1600" dirty="0" err="1"/>
              <a:t>şekilde</a:t>
            </a:r>
            <a:r>
              <a:rPr lang="en-US" sz="1600" dirty="0"/>
              <a:t> </a:t>
            </a:r>
            <a:r>
              <a:rPr lang="en-US" sz="1600" dirty="0" err="1"/>
              <a:t>doğrudan</a:t>
            </a:r>
            <a:r>
              <a:rPr lang="en-US" sz="1600" dirty="0"/>
              <a:t> </a:t>
            </a:r>
            <a:r>
              <a:rPr lang="en-US" sz="1600" dirty="0" err="1"/>
              <a:t>veya</a:t>
            </a:r>
            <a:r>
              <a:rPr lang="en-US" sz="1600" dirty="0"/>
              <a:t> </a:t>
            </a:r>
            <a:r>
              <a:rPr lang="en-US" sz="1600" dirty="0" err="1"/>
              <a:t>dolaylı</a:t>
            </a:r>
            <a:r>
              <a:rPr lang="en-US" sz="1600" dirty="0"/>
              <a:t> </a:t>
            </a:r>
            <a:r>
              <a:rPr lang="en-US" sz="1600" dirty="0" err="1"/>
              <a:t>bir</a:t>
            </a:r>
            <a:r>
              <a:rPr lang="en-US" sz="1600" dirty="0"/>
              <a:t> </a:t>
            </a:r>
            <a:r>
              <a:rPr lang="en-US" sz="1600" dirty="0" err="1"/>
              <a:t>biçimde</a:t>
            </a:r>
            <a:r>
              <a:rPr lang="en-US" sz="1600" dirty="0"/>
              <a:t> </a:t>
            </a:r>
            <a:r>
              <a:rPr lang="en-US" sz="1600" dirty="0" err="1"/>
              <a:t>alıcı</a:t>
            </a:r>
            <a:r>
              <a:rPr lang="en-US" sz="1600" dirty="0"/>
              <a:t> </a:t>
            </a:r>
            <a:r>
              <a:rPr lang="en-US" sz="1600" dirty="0" err="1"/>
              <a:t>ortama</a:t>
            </a:r>
            <a:r>
              <a:rPr lang="en-US" sz="1600" dirty="0"/>
              <a:t> </a:t>
            </a:r>
            <a:r>
              <a:rPr lang="en-US" sz="1600" dirty="0" err="1"/>
              <a:t>verilmesinin</a:t>
            </a:r>
            <a:r>
              <a:rPr lang="en-US" sz="1600" dirty="0"/>
              <a:t> </a:t>
            </a:r>
            <a:r>
              <a:rPr lang="en-US" sz="1600" dirty="0" err="1"/>
              <a:t>önlenmesine</a:t>
            </a:r>
            <a:r>
              <a:rPr lang="en-US" sz="1600" dirty="0"/>
              <a:t>,</a:t>
            </a:r>
          </a:p>
          <a:p>
            <a:pPr algn="just">
              <a:lnSpc>
                <a:spcPct val="110000"/>
              </a:lnSpc>
              <a:spcBef>
                <a:spcPts val="600"/>
              </a:spcBef>
              <a:spcAft>
                <a:spcPts val="600"/>
              </a:spcAft>
            </a:pPr>
            <a:endParaRPr lang="en-US" sz="1600" dirty="0"/>
          </a:p>
          <a:p>
            <a:pPr algn="just">
              <a:lnSpc>
                <a:spcPct val="110000"/>
              </a:lnSpc>
              <a:spcBef>
                <a:spcPts val="600"/>
              </a:spcBef>
              <a:spcAft>
                <a:spcPts val="600"/>
              </a:spcAft>
            </a:pPr>
            <a:r>
              <a:rPr lang="en-US" sz="1600" dirty="0" err="1"/>
              <a:t>Çevreye</a:t>
            </a:r>
            <a:r>
              <a:rPr lang="en-US" sz="1600" dirty="0"/>
              <a:t> </a:t>
            </a:r>
            <a:r>
              <a:rPr lang="en-US" sz="1600" dirty="0" err="1"/>
              <a:t>ve</a:t>
            </a:r>
            <a:r>
              <a:rPr lang="en-US" sz="1600" dirty="0"/>
              <a:t> </a:t>
            </a:r>
            <a:r>
              <a:rPr lang="en-US" sz="1600" dirty="0" err="1"/>
              <a:t>insan</a:t>
            </a:r>
            <a:r>
              <a:rPr lang="en-US" sz="1600" dirty="0"/>
              <a:t> </a:t>
            </a:r>
            <a:r>
              <a:rPr lang="en-US" sz="1600" dirty="0" err="1"/>
              <a:t>sağlığına</a:t>
            </a:r>
            <a:r>
              <a:rPr lang="en-US" sz="1600" dirty="0"/>
              <a:t> </a:t>
            </a:r>
            <a:r>
              <a:rPr lang="en-US" sz="1600" dirty="0" err="1"/>
              <a:t>zarar</a:t>
            </a:r>
            <a:r>
              <a:rPr lang="en-US" sz="1600" dirty="0"/>
              <a:t> </a:t>
            </a:r>
            <a:r>
              <a:rPr lang="en-US" sz="1600" dirty="0" err="1"/>
              <a:t>vermeden</a:t>
            </a:r>
            <a:r>
              <a:rPr lang="en-US" sz="1600" dirty="0"/>
              <a:t> </a:t>
            </a:r>
            <a:r>
              <a:rPr lang="en-US" sz="1600" dirty="0" err="1"/>
              <a:t>kaynağında</a:t>
            </a:r>
            <a:r>
              <a:rPr lang="en-US" sz="1600" dirty="0"/>
              <a:t> </a:t>
            </a:r>
            <a:r>
              <a:rPr lang="en-US" sz="1600" dirty="0" err="1"/>
              <a:t>ayrı</a:t>
            </a:r>
            <a:r>
              <a:rPr lang="en-US" sz="1600" dirty="0"/>
              <a:t> </a:t>
            </a:r>
            <a:r>
              <a:rPr lang="en-US" sz="1600" dirty="0" err="1"/>
              <a:t>olarak</a:t>
            </a:r>
            <a:r>
              <a:rPr lang="en-US" sz="1600" dirty="0"/>
              <a:t> </a:t>
            </a:r>
            <a:r>
              <a:rPr lang="en-US" sz="1600" dirty="0" err="1"/>
              <a:t>toplanması</a:t>
            </a:r>
            <a:r>
              <a:rPr lang="en-US" sz="1600" dirty="0"/>
              <a:t>, </a:t>
            </a:r>
            <a:r>
              <a:rPr lang="en-US" sz="1600" dirty="0" err="1"/>
              <a:t>sağlık</a:t>
            </a:r>
            <a:r>
              <a:rPr lang="en-US" sz="1600" dirty="0"/>
              <a:t> </a:t>
            </a:r>
            <a:r>
              <a:rPr lang="en-US" sz="1600" dirty="0" err="1"/>
              <a:t>kuruluşu</a:t>
            </a:r>
            <a:r>
              <a:rPr lang="en-US" sz="1600" dirty="0"/>
              <a:t> </a:t>
            </a:r>
            <a:r>
              <a:rPr lang="en-US" sz="1600" dirty="0" err="1"/>
              <a:t>içinde</a:t>
            </a:r>
            <a:r>
              <a:rPr lang="en-US" sz="1600" dirty="0"/>
              <a:t> </a:t>
            </a:r>
            <a:r>
              <a:rPr lang="en-US" sz="1600" dirty="0" err="1"/>
              <a:t>taşınması</a:t>
            </a:r>
            <a:r>
              <a:rPr lang="en-US" sz="1600" dirty="0"/>
              <a:t>, </a:t>
            </a:r>
            <a:r>
              <a:rPr lang="en-US" sz="1600" dirty="0" err="1"/>
              <a:t>geçici</a:t>
            </a:r>
            <a:r>
              <a:rPr lang="en-US" sz="1600" dirty="0"/>
              <a:t> </a:t>
            </a:r>
            <a:r>
              <a:rPr lang="en-US" sz="1600" dirty="0" err="1"/>
              <a:t>depolanması</a:t>
            </a:r>
            <a:r>
              <a:rPr lang="en-US" sz="1600" dirty="0"/>
              <a:t>, </a:t>
            </a:r>
            <a:r>
              <a:rPr lang="en-US" sz="1600" dirty="0" err="1"/>
              <a:t>tıbbi</a:t>
            </a:r>
            <a:r>
              <a:rPr lang="en-US" sz="1600" dirty="0"/>
              <a:t> </a:t>
            </a:r>
            <a:r>
              <a:rPr lang="en-US" sz="1600" dirty="0" err="1"/>
              <a:t>atık</a:t>
            </a:r>
            <a:r>
              <a:rPr lang="en-US" sz="1600" dirty="0"/>
              <a:t> </a:t>
            </a:r>
            <a:r>
              <a:rPr lang="en-US" sz="1600" dirty="0" err="1"/>
              <a:t>işleme</a:t>
            </a:r>
            <a:r>
              <a:rPr lang="en-US" sz="1600" dirty="0"/>
              <a:t> </a:t>
            </a:r>
            <a:r>
              <a:rPr lang="en-US" sz="1600" dirty="0" err="1"/>
              <a:t>tesisine</a:t>
            </a:r>
            <a:r>
              <a:rPr lang="en-US" sz="1600" dirty="0"/>
              <a:t> </a:t>
            </a:r>
            <a:r>
              <a:rPr lang="en-US" sz="1600" dirty="0" err="1"/>
              <a:t>taşınması</a:t>
            </a:r>
            <a:r>
              <a:rPr lang="en-US" sz="1600" dirty="0"/>
              <a:t> </a:t>
            </a:r>
            <a:r>
              <a:rPr lang="en-US" sz="1600" dirty="0" err="1"/>
              <a:t>ve</a:t>
            </a:r>
            <a:r>
              <a:rPr lang="en-US" sz="1600" dirty="0"/>
              <a:t> </a:t>
            </a:r>
            <a:r>
              <a:rPr lang="en-US" sz="1600" dirty="0" err="1"/>
              <a:t>bertaraf</a:t>
            </a:r>
            <a:r>
              <a:rPr lang="en-US" sz="1600" dirty="0"/>
              <a:t> </a:t>
            </a:r>
            <a:r>
              <a:rPr lang="en-US" sz="1600" dirty="0" err="1"/>
              <a:t>edilmesine</a:t>
            </a:r>
            <a:r>
              <a:rPr lang="en-US" sz="1600" dirty="0"/>
              <a:t>,</a:t>
            </a:r>
            <a:r>
              <a:rPr lang="tr-TR" sz="1600" dirty="0"/>
              <a:t> </a:t>
            </a:r>
            <a:r>
              <a:rPr lang="en-US" sz="1600" dirty="0" err="1"/>
              <a:t>yönelik</a:t>
            </a:r>
            <a:r>
              <a:rPr lang="en-US" sz="1600" dirty="0"/>
              <a:t> </a:t>
            </a:r>
            <a:r>
              <a:rPr lang="en-US" sz="1600" dirty="0" err="1"/>
              <a:t>prensip</a:t>
            </a:r>
            <a:r>
              <a:rPr lang="en-US" sz="1600" dirty="0"/>
              <a:t>, </a:t>
            </a:r>
            <a:r>
              <a:rPr lang="en-US" sz="1600" dirty="0" err="1"/>
              <a:t>politika</a:t>
            </a:r>
            <a:r>
              <a:rPr lang="en-US" sz="1600" dirty="0"/>
              <a:t> </a:t>
            </a:r>
            <a:r>
              <a:rPr lang="en-US" sz="1600" dirty="0" err="1"/>
              <a:t>ve</a:t>
            </a:r>
            <a:r>
              <a:rPr lang="en-US" sz="1600" dirty="0"/>
              <a:t> </a:t>
            </a:r>
            <a:r>
              <a:rPr lang="en-US" sz="1600" dirty="0" err="1"/>
              <a:t>programlar</a:t>
            </a:r>
            <a:r>
              <a:rPr lang="en-US" sz="1600" dirty="0"/>
              <a:t> </a:t>
            </a:r>
            <a:r>
              <a:rPr lang="en-US" sz="1600" dirty="0" err="1"/>
              <a:t>ile</a:t>
            </a:r>
            <a:r>
              <a:rPr lang="en-US" sz="1600" dirty="0"/>
              <a:t> </a:t>
            </a:r>
            <a:r>
              <a:rPr lang="en-US" sz="1600" dirty="0" err="1"/>
              <a:t>hukuki</a:t>
            </a:r>
            <a:r>
              <a:rPr lang="en-US" sz="1600" dirty="0"/>
              <a:t>, </a:t>
            </a:r>
            <a:r>
              <a:rPr lang="en-US" sz="1600" dirty="0" err="1"/>
              <a:t>idari</a:t>
            </a:r>
            <a:r>
              <a:rPr lang="en-US" sz="1600" dirty="0"/>
              <a:t> </a:t>
            </a:r>
            <a:r>
              <a:rPr lang="en-US" sz="1600" dirty="0" err="1"/>
              <a:t>ve</a:t>
            </a:r>
            <a:r>
              <a:rPr lang="en-US" sz="1600" dirty="0"/>
              <a:t> </a:t>
            </a:r>
            <a:r>
              <a:rPr lang="en-US" sz="1600" dirty="0" err="1"/>
              <a:t>teknik</a:t>
            </a:r>
            <a:r>
              <a:rPr lang="en-US" sz="1600" dirty="0"/>
              <a:t> </a:t>
            </a:r>
            <a:r>
              <a:rPr lang="en-US" sz="1600" dirty="0" err="1"/>
              <a:t>esasların</a:t>
            </a:r>
            <a:r>
              <a:rPr lang="en-US" sz="1600" dirty="0"/>
              <a:t> </a:t>
            </a:r>
            <a:r>
              <a:rPr lang="en-US" sz="1600" dirty="0" err="1"/>
              <a:t>belirlenerek</a:t>
            </a:r>
            <a:r>
              <a:rPr lang="en-US" sz="1600" dirty="0"/>
              <a:t> </a:t>
            </a:r>
            <a:r>
              <a:rPr lang="en-US" sz="1600" dirty="0" err="1"/>
              <a:t>uygulanmasına</a:t>
            </a:r>
            <a:r>
              <a:rPr lang="en-US" sz="1600" dirty="0"/>
              <a:t> </a:t>
            </a:r>
            <a:r>
              <a:rPr lang="en-US" sz="1600" dirty="0" err="1"/>
              <a:t>ilişkin</a:t>
            </a:r>
            <a:r>
              <a:rPr lang="en-US" sz="1600" dirty="0"/>
              <a:t> </a:t>
            </a:r>
            <a:r>
              <a:rPr lang="en-US" sz="1600" dirty="0" err="1"/>
              <a:t>usul</a:t>
            </a:r>
            <a:r>
              <a:rPr lang="en-US" sz="1600" dirty="0"/>
              <a:t> </a:t>
            </a:r>
            <a:r>
              <a:rPr lang="en-US" sz="1600" dirty="0" err="1"/>
              <a:t>ve</a:t>
            </a:r>
            <a:r>
              <a:rPr lang="en-US" sz="1600" dirty="0"/>
              <a:t> </a:t>
            </a:r>
            <a:r>
              <a:rPr lang="en-US" sz="1600" dirty="0" err="1"/>
              <a:t>esasları</a:t>
            </a:r>
            <a:r>
              <a:rPr lang="en-US" sz="1600" dirty="0"/>
              <a:t> </a:t>
            </a:r>
            <a:r>
              <a:rPr lang="en-US" sz="1600" dirty="0" err="1"/>
              <a:t>düzenlemektir</a:t>
            </a:r>
            <a:r>
              <a:rPr lang="en-US" sz="1600" dirty="0"/>
              <a:t>.</a:t>
            </a:r>
          </a:p>
        </p:txBody>
      </p:sp>
      <p:sp>
        <p:nvSpPr>
          <p:cNvPr id="4" name="Ok: Sağ 3">
            <a:extLst>
              <a:ext uri="{FF2B5EF4-FFF2-40B4-BE49-F238E27FC236}">
                <a16:creationId xmlns:a16="http://schemas.microsoft.com/office/drawing/2014/main" id="{2197831E-482C-4917-AC22-57750A181CFD}"/>
              </a:ext>
            </a:extLst>
          </p:cNvPr>
          <p:cNvSpPr/>
          <p:nvPr/>
        </p:nvSpPr>
        <p:spPr>
          <a:xfrm>
            <a:off x="688976" y="1486056"/>
            <a:ext cx="742950" cy="17145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dirty="0"/>
          </a:p>
        </p:txBody>
      </p:sp>
      <p:sp>
        <p:nvSpPr>
          <p:cNvPr id="5" name="Metin kutusu 4">
            <a:extLst>
              <a:ext uri="{FF2B5EF4-FFF2-40B4-BE49-F238E27FC236}">
                <a16:creationId xmlns:a16="http://schemas.microsoft.com/office/drawing/2014/main" id="{E20A3366-9E74-4170-BAD4-585F1305A38E}"/>
              </a:ext>
            </a:extLst>
          </p:cNvPr>
          <p:cNvSpPr txBox="1"/>
          <p:nvPr/>
        </p:nvSpPr>
        <p:spPr>
          <a:xfrm>
            <a:off x="6059488" y="1263650"/>
            <a:ext cx="5915025" cy="4470711"/>
          </a:xfrm>
          <a:prstGeom prst="rect">
            <a:avLst/>
          </a:prstGeom>
          <a:noFill/>
        </p:spPr>
        <p:txBody>
          <a:bodyPr wrap="square" rtlCol="0">
            <a:spAutoFit/>
          </a:bodyPr>
          <a:lstStyle/>
          <a:p>
            <a:r>
              <a:rPr lang="tr-TR" b="1" dirty="0"/>
              <a:t>              </a:t>
            </a:r>
            <a:r>
              <a:rPr lang="en-US" sz="1600" b="1" dirty="0" err="1"/>
              <a:t>Tıbbi</a:t>
            </a:r>
            <a:r>
              <a:rPr lang="en-US" sz="1600" b="1" dirty="0"/>
              <a:t> </a:t>
            </a:r>
            <a:r>
              <a:rPr lang="en-US" sz="1600" b="1" dirty="0" err="1"/>
              <a:t>atıkların</a:t>
            </a:r>
            <a:r>
              <a:rPr lang="en-US" sz="1600" b="1" dirty="0"/>
              <a:t> </a:t>
            </a:r>
            <a:r>
              <a:rPr lang="en-US" sz="1600" b="1" dirty="0" err="1"/>
              <a:t>yönetimine</a:t>
            </a:r>
            <a:r>
              <a:rPr lang="en-US" sz="1600" b="1" dirty="0"/>
              <a:t> </a:t>
            </a:r>
            <a:r>
              <a:rPr lang="en-US" sz="1600" b="1" dirty="0" err="1"/>
              <a:t>ilişkin</a:t>
            </a:r>
            <a:r>
              <a:rPr lang="en-US" sz="1600" b="1" dirty="0"/>
              <a:t> </a:t>
            </a:r>
            <a:r>
              <a:rPr lang="en-US" sz="1600" b="1" dirty="0" err="1"/>
              <a:t>ilkeler</a:t>
            </a:r>
            <a:r>
              <a:rPr lang="en-US" sz="1600" b="1" dirty="0"/>
              <a:t> </a:t>
            </a:r>
            <a:r>
              <a:rPr lang="en-US" sz="1600" b="1" dirty="0" err="1"/>
              <a:t>şunlardır</a:t>
            </a:r>
            <a:r>
              <a:rPr lang="en-US" sz="1600" b="1" dirty="0"/>
              <a:t>;</a:t>
            </a:r>
          </a:p>
          <a:p>
            <a:endParaRPr lang="en-US" sz="1600" dirty="0"/>
          </a:p>
          <a:p>
            <a:pPr marL="285750" indent="-285750">
              <a:buFont typeface="Arial" panose="020B0604020202020204" pitchFamily="34" charset="0"/>
              <a:buChar char="•"/>
            </a:pPr>
            <a:r>
              <a:rPr lang="en-US" sz="1600" dirty="0" err="1"/>
              <a:t>Tıbbi</a:t>
            </a:r>
            <a:r>
              <a:rPr lang="en-US" sz="1600" dirty="0"/>
              <a:t> </a:t>
            </a:r>
            <a:r>
              <a:rPr lang="en-US" sz="1600" dirty="0" err="1"/>
              <a:t>atıkların</a:t>
            </a:r>
            <a:r>
              <a:rPr lang="en-US" sz="1600" dirty="0"/>
              <a:t> </a:t>
            </a:r>
            <a:r>
              <a:rPr lang="en-US" sz="1600" dirty="0" err="1"/>
              <a:t>çevreye</a:t>
            </a:r>
            <a:r>
              <a:rPr lang="en-US" sz="1600" dirty="0"/>
              <a:t> </a:t>
            </a:r>
            <a:r>
              <a:rPr lang="en-US" sz="1600" dirty="0" err="1"/>
              <a:t>ve</a:t>
            </a:r>
            <a:r>
              <a:rPr lang="en-US" sz="1600" dirty="0"/>
              <a:t> </a:t>
            </a:r>
            <a:r>
              <a:rPr lang="en-US" sz="1600" dirty="0" err="1"/>
              <a:t>insan</a:t>
            </a:r>
            <a:r>
              <a:rPr lang="en-US" sz="1600" dirty="0"/>
              <a:t> </a:t>
            </a:r>
            <a:r>
              <a:rPr lang="en-US" sz="1600" dirty="0" err="1"/>
              <a:t>sağlığına</a:t>
            </a:r>
            <a:r>
              <a:rPr lang="en-US" sz="1600" dirty="0"/>
              <a:t> </a:t>
            </a:r>
            <a:r>
              <a:rPr lang="en-US" sz="1600" dirty="0" err="1"/>
              <a:t>zarar</a:t>
            </a:r>
            <a:r>
              <a:rPr lang="en-US" sz="1600" dirty="0"/>
              <a:t> </a:t>
            </a:r>
            <a:r>
              <a:rPr lang="en-US" sz="1600" dirty="0" err="1"/>
              <a:t>verecek</a:t>
            </a:r>
            <a:r>
              <a:rPr lang="en-US" sz="1600" dirty="0"/>
              <a:t> </a:t>
            </a:r>
            <a:r>
              <a:rPr lang="en-US" sz="1600" dirty="0" err="1"/>
              <a:t>şekilde</a:t>
            </a:r>
            <a:r>
              <a:rPr lang="en-US" sz="1600" dirty="0"/>
              <a:t> </a:t>
            </a:r>
            <a:r>
              <a:rPr lang="en-US" sz="1600" dirty="0" err="1"/>
              <a:t>doğrudan</a:t>
            </a:r>
            <a:r>
              <a:rPr lang="en-US" sz="1600" dirty="0"/>
              <a:t> </a:t>
            </a:r>
            <a:r>
              <a:rPr lang="en-US" sz="1600" dirty="0" err="1"/>
              <a:t>veya</a:t>
            </a:r>
            <a:r>
              <a:rPr lang="en-US" sz="1600" dirty="0"/>
              <a:t> </a:t>
            </a:r>
            <a:r>
              <a:rPr lang="en-US" sz="1600" dirty="0" err="1"/>
              <a:t>dolaylı</a:t>
            </a:r>
            <a:r>
              <a:rPr lang="en-US" sz="1600" dirty="0"/>
              <a:t> </a:t>
            </a:r>
            <a:r>
              <a:rPr lang="en-US" sz="1600" dirty="0" err="1"/>
              <a:t>olarak</a:t>
            </a:r>
            <a:r>
              <a:rPr lang="en-US" sz="1600" dirty="0"/>
              <a:t> </a:t>
            </a:r>
            <a:r>
              <a:rPr lang="en-US" sz="1600" dirty="0" err="1"/>
              <a:t>alıcı</a:t>
            </a:r>
            <a:r>
              <a:rPr lang="en-US" sz="1600" dirty="0"/>
              <a:t> </a:t>
            </a:r>
            <a:r>
              <a:rPr lang="en-US" sz="1600" dirty="0" err="1"/>
              <a:t>ortama</a:t>
            </a:r>
            <a:r>
              <a:rPr lang="en-US" sz="1600" dirty="0"/>
              <a:t> </a:t>
            </a:r>
            <a:r>
              <a:rPr lang="en-US" sz="1600" dirty="0" err="1"/>
              <a:t>verilmesi</a:t>
            </a:r>
            <a:r>
              <a:rPr lang="en-US" sz="1600" dirty="0"/>
              <a:t> </a:t>
            </a:r>
            <a:r>
              <a:rPr lang="en-US" sz="1600" dirty="0" err="1"/>
              <a:t>yasaktır</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tr-TR" sz="1600" dirty="0"/>
              <a:t>T</a:t>
            </a:r>
            <a:r>
              <a:rPr lang="en-US" sz="1600" dirty="0" err="1"/>
              <a:t>ıbbi</a:t>
            </a:r>
            <a:r>
              <a:rPr lang="en-US" sz="1600" dirty="0"/>
              <a:t> </a:t>
            </a:r>
            <a:r>
              <a:rPr lang="en-US" sz="1600" dirty="0" err="1"/>
              <a:t>atıkların</a:t>
            </a:r>
            <a:r>
              <a:rPr lang="en-US" sz="1600" dirty="0"/>
              <a:t>, </a:t>
            </a:r>
            <a:r>
              <a:rPr lang="en-US" sz="1600" dirty="0" err="1"/>
              <a:t>tehlikeli</a:t>
            </a:r>
            <a:r>
              <a:rPr lang="en-US" sz="1600" dirty="0"/>
              <a:t>, </a:t>
            </a:r>
            <a:r>
              <a:rPr lang="en-US" sz="1600" dirty="0" err="1"/>
              <a:t>tehlikesiz</a:t>
            </a:r>
            <a:r>
              <a:rPr lang="en-US" sz="1600" dirty="0"/>
              <a:t>, </a:t>
            </a:r>
            <a:r>
              <a:rPr lang="en-US" sz="1600" dirty="0" err="1"/>
              <a:t>belediye</a:t>
            </a:r>
            <a:r>
              <a:rPr lang="en-US" sz="1600" dirty="0"/>
              <a:t> </a:t>
            </a:r>
            <a:r>
              <a:rPr lang="en-US" sz="1600" dirty="0" err="1"/>
              <a:t>veya</a:t>
            </a:r>
            <a:r>
              <a:rPr lang="en-US" sz="1600" dirty="0"/>
              <a:t> </a:t>
            </a:r>
            <a:r>
              <a:rPr lang="en-US" sz="1600" dirty="0" err="1"/>
              <a:t>ambalaj</a:t>
            </a:r>
            <a:r>
              <a:rPr lang="en-US" sz="1600" dirty="0"/>
              <a:t> </a:t>
            </a:r>
            <a:r>
              <a:rPr lang="en-US" sz="1600" dirty="0" err="1"/>
              <a:t>atıkları</a:t>
            </a:r>
            <a:r>
              <a:rPr lang="en-US" sz="1600" dirty="0"/>
              <a:t> </a:t>
            </a:r>
            <a:r>
              <a:rPr lang="en-US" sz="1600" dirty="0" err="1"/>
              <a:t>gibi</a:t>
            </a:r>
            <a:r>
              <a:rPr lang="en-US" sz="1600" dirty="0"/>
              <a:t> </a:t>
            </a:r>
            <a:r>
              <a:rPr lang="en-US" sz="1600" dirty="0" err="1"/>
              <a:t>diğer</a:t>
            </a:r>
            <a:r>
              <a:rPr lang="en-US" sz="1600" dirty="0"/>
              <a:t> </a:t>
            </a:r>
            <a:r>
              <a:rPr lang="en-US" sz="1600" dirty="0" err="1"/>
              <a:t>atıklar</a:t>
            </a:r>
            <a:r>
              <a:rPr lang="en-US" sz="1600" dirty="0"/>
              <a:t> </a:t>
            </a:r>
            <a:r>
              <a:rPr lang="en-US" sz="1600" dirty="0" err="1"/>
              <a:t>ile</a:t>
            </a:r>
            <a:r>
              <a:rPr lang="en-US" sz="1600" dirty="0"/>
              <a:t> </a:t>
            </a:r>
            <a:r>
              <a:rPr lang="en-US" sz="1600" dirty="0" err="1"/>
              <a:t>karıştırılmaması</a:t>
            </a:r>
            <a:r>
              <a:rPr lang="en-US" sz="1600" dirty="0"/>
              <a:t> </a:t>
            </a:r>
            <a:r>
              <a:rPr lang="en-US" sz="1600" dirty="0" err="1"/>
              <a:t>esastır</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err="1"/>
              <a:t>Tıbbi</a:t>
            </a:r>
            <a:r>
              <a:rPr lang="en-US" sz="1600" dirty="0"/>
              <a:t> </a:t>
            </a:r>
            <a:r>
              <a:rPr lang="en-US" sz="1600" dirty="0" err="1"/>
              <a:t>atıkların</a:t>
            </a:r>
            <a:r>
              <a:rPr lang="en-US" sz="1600" dirty="0"/>
              <a:t>, </a:t>
            </a:r>
            <a:r>
              <a:rPr lang="en-US" sz="1600" dirty="0" err="1"/>
              <a:t>kaynağında</a:t>
            </a:r>
            <a:r>
              <a:rPr lang="en-US" sz="1600" dirty="0"/>
              <a:t> </a:t>
            </a:r>
            <a:r>
              <a:rPr lang="en-US" sz="1600" dirty="0" err="1"/>
              <a:t>diğer</a:t>
            </a:r>
            <a:r>
              <a:rPr lang="en-US" sz="1600" dirty="0"/>
              <a:t> </a:t>
            </a:r>
            <a:r>
              <a:rPr lang="en-US" sz="1600" dirty="0" err="1"/>
              <a:t>atıklardan</a:t>
            </a:r>
            <a:r>
              <a:rPr lang="en-US" sz="1600" dirty="0"/>
              <a:t> </a:t>
            </a:r>
            <a:r>
              <a:rPr lang="en-US" sz="1600" dirty="0" err="1"/>
              <a:t>ayrı</a:t>
            </a:r>
            <a:r>
              <a:rPr lang="en-US" sz="1600" dirty="0"/>
              <a:t> </a:t>
            </a:r>
            <a:r>
              <a:rPr lang="en-US" sz="1600" dirty="0" err="1"/>
              <a:t>olarak</a:t>
            </a:r>
            <a:r>
              <a:rPr lang="en-US" sz="1600" dirty="0"/>
              <a:t> </a:t>
            </a:r>
            <a:r>
              <a:rPr lang="en-US" sz="1600" dirty="0" err="1"/>
              <a:t>toplanması</a:t>
            </a:r>
            <a:r>
              <a:rPr lang="en-US" sz="1600" dirty="0"/>
              <a:t>, </a:t>
            </a:r>
            <a:r>
              <a:rPr lang="en-US" sz="1600" dirty="0" err="1"/>
              <a:t>geçici</a:t>
            </a:r>
            <a:r>
              <a:rPr lang="en-US" sz="1600" dirty="0"/>
              <a:t> </a:t>
            </a:r>
            <a:r>
              <a:rPr lang="en-US" sz="1600" dirty="0" err="1"/>
              <a:t>depolanması</a:t>
            </a:r>
            <a:r>
              <a:rPr lang="en-US" sz="1600" dirty="0"/>
              <a:t>, </a:t>
            </a:r>
            <a:r>
              <a:rPr lang="en-US" sz="1600" dirty="0" err="1"/>
              <a:t>taşınması</a:t>
            </a:r>
            <a:r>
              <a:rPr lang="en-US" sz="1600" dirty="0"/>
              <a:t> </a:t>
            </a:r>
            <a:r>
              <a:rPr lang="en-US" sz="1600" dirty="0" err="1"/>
              <a:t>ve</a:t>
            </a:r>
            <a:r>
              <a:rPr lang="en-US" sz="1600" dirty="0"/>
              <a:t> </a:t>
            </a:r>
            <a:r>
              <a:rPr lang="en-US" sz="1600" dirty="0" err="1"/>
              <a:t>bertarafı</a:t>
            </a:r>
            <a:r>
              <a:rPr lang="en-US" sz="1600" dirty="0"/>
              <a:t> </a:t>
            </a:r>
            <a:r>
              <a:rPr lang="en-US" sz="1600" dirty="0" err="1"/>
              <a:t>esastır</a:t>
            </a:r>
            <a:r>
              <a:rPr lang="en-US" sz="1600" dirty="0"/>
              <a:t>.</a:t>
            </a:r>
            <a:endParaRPr lang="tr-TR" sz="1600" dirty="0"/>
          </a:p>
          <a:p>
            <a:pPr marL="285750" indent="-285750">
              <a:buFont typeface="Arial" panose="020B0604020202020204" pitchFamily="34" charset="0"/>
              <a:buChar char="•"/>
            </a:pPr>
            <a:endParaRPr lang="tr-TR" sz="1600" dirty="0"/>
          </a:p>
          <a:p>
            <a:pPr marL="285750" indent="-285750">
              <a:buFont typeface="Arial" panose="020B0604020202020204" pitchFamily="34" charset="0"/>
              <a:buChar char="•"/>
            </a:pPr>
            <a:r>
              <a:rPr lang="en-US" sz="1600" dirty="0" err="1"/>
              <a:t>Tıbbi</a:t>
            </a:r>
            <a:r>
              <a:rPr lang="en-US" sz="1600" dirty="0"/>
              <a:t> </a:t>
            </a:r>
            <a:r>
              <a:rPr lang="en-US" sz="1600" dirty="0" err="1"/>
              <a:t>atıklar</a:t>
            </a:r>
            <a:r>
              <a:rPr lang="en-US" sz="1600" dirty="0"/>
              <a:t>, </a:t>
            </a:r>
            <a:r>
              <a:rPr lang="en-US" sz="1600" dirty="0" err="1"/>
              <a:t>ara</a:t>
            </a:r>
            <a:r>
              <a:rPr lang="en-US" sz="1600" dirty="0"/>
              <a:t> </a:t>
            </a:r>
            <a:r>
              <a:rPr lang="en-US" sz="1600" dirty="0" err="1"/>
              <a:t>depolama</a:t>
            </a:r>
            <a:r>
              <a:rPr lang="en-US" sz="1600" dirty="0"/>
              <a:t> </a:t>
            </a:r>
            <a:r>
              <a:rPr lang="en-US" sz="1600" dirty="0" err="1"/>
              <a:t>tesislerine</a:t>
            </a:r>
            <a:r>
              <a:rPr lang="en-US" sz="1600" dirty="0"/>
              <a:t> </a:t>
            </a:r>
            <a:r>
              <a:rPr lang="en-US" sz="1600" dirty="0" err="1"/>
              <a:t>gönderilemez</a:t>
            </a:r>
            <a:r>
              <a:rPr lang="en-US" sz="1600" dirty="0"/>
              <a:t>.</a:t>
            </a:r>
          </a:p>
          <a:p>
            <a:pPr marL="285750" indent="-285750">
              <a:buFont typeface="Arial" panose="020B0604020202020204" pitchFamily="34" charset="0"/>
              <a:buChar char="•"/>
            </a:pPr>
            <a:endParaRPr lang="en-US" sz="1600" dirty="0"/>
          </a:p>
          <a:p>
            <a:pPr marL="285750" indent="-285750">
              <a:lnSpc>
                <a:spcPct val="150000"/>
              </a:lnSpc>
              <a:spcBef>
                <a:spcPts val="600"/>
              </a:spcBef>
              <a:spcAft>
                <a:spcPts val="600"/>
              </a:spcAft>
              <a:buFont typeface="Arial" panose="020B0604020202020204" pitchFamily="34" charset="0"/>
              <a:buChar char="•"/>
            </a:pPr>
            <a:r>
              <a:rPr lang="en-US" sz="1600" dirty="0" err="1"/>
              <a:t>Tıbbi</a:t>
            </a:r>
            <a:r>
              <a:rPr lang="en-US" sz="1600" dirty="0"/>
              <a:t> </a:t>
            </a:r>
            <a:r>
              <a:rPr lang="en-US" sz="1600" dirty="0" err="1"/>
              <a:t>atıkların</a:t>
            </a:r>
            <a:r>
              <a:rPr lang="en-US" sz="1600" dirty="0"/>
              <a:t> </a:t>
            </a:r>
            <a:r>
              <a:rPr lang="en-US" sz="1600" dirty="0" err="1"/>
              <a:t>oluştukları</a:t>
            </a:r>
            <a:r>
              <a:rPr lang="en-US" sz="1600" dirty="0"/>
              <a:t> </a:t>
            </a:r>
            <a:r>
              <a:rPr lang="en-US" sz="1600" dirty="0" err="1"/>
              <a:t>yere</a:t>
            </a:r>
            <a:r>
              <a:rPr lang="en-US" sz="1600" dirty="0"/>
              <a:t> </a:t>
            </a:r>
            <a:r>
              <a:rPr lang="en-US" sz="1600" dirty="0" err="1"/>
              <a:t>en</a:t>
            </a:r>
            <a:r>
              <a:rPr lang="en-US" sz="1600" dirty="0"/>
              <a:t> </a:t>
            </a:r>
            <a:r>
              <a:rPr lang="en-US" sz="1600" dirty="0" err="1"/>
              <a:t>yakın</a:t>
            </a:r>
            <a:r>
              <a:rPr lang="en-US" sz="1600" dirty="0"/>
              <a:t> </a:t>
            </a:r>
            <a:r>
              <a:rPr lang="en-US" sz="1600" dirty="0" err="1"/>
              <a:t>ve</a:t>
            </a:r>
            <a:r>
              <a:rPr lang="en-US" sz="1600" dirty="0"/>
              <a:t> </a:t>
            </a:r>
            <a:r>
              <a:rPr lang="en-US" sz="1600" dirty="0" err="1"/>
              <a:t>en</a:t>
            </a:r>
            <a:r>
              <a:rPr lang="en-US" sz="1600" dirty="0"/>
              <a:t> </a:t>
            </a:r>
            <a:r>
              <a:rPr lang="en-US" sz="1600" dirty="0" err="1"/>
              <a:t>uygun</a:t>
            </a:r>
            <a:r>
              <a:rPr lang="en-US" sz="1600" dirty="0"/>
              <a:t> </a:t>
            </a:r>
            <a:r>
              <a:rPr lang="en-US" sz="1600" dirty="0" err="1"/>
              <a:t>tıbbi</a:t>
            </a:r>
            <a:r>
              <a:rPr lang="en-US" sz="1600" dirty="0"/>
              <a:t> </a:t>
            </a:r>
            <a:r>
              <a:rPr lang="en-US" sz="1600" dirty="0" err="1"/>
              <a:t>atık</a:t>
            </a:r>
            <a:r>
              <a:rPr lang="en-US" sz="1600" dirty="0"/>
              <a:t> </a:t>
            </a:r>
            <a:r>
              <a:rPr lang="en-US" sz="1600" dirty="0" err="1"/>
              <a:t>işleme</a:t>
            </a:r>
            <a:r>
              <a:rPr lang="en-US" sz="1600" dirty="0"/>
              <a:t> </a:t>
            </a:r>
            <a:r>
              <a:rPr lang="en-US" sz="1600" dirty="0" err="1"/>
              <a:t>tesisinde</a:t>
            </a:r>
            <a:r>
              <a:rPr lang="en-US" sz="1600" dirty="0"/>
              <a:t> </a:t>
            </a:r>
            <a:r>
              <a:rPr lang="en-US" sz="1600" dirty="0" err="1"/>
              <a:t>uygun</a:t>
            </a:r>
            <a:r>
              <a:rPr lang="en-US" sz="1600" dirty="0"/>
              <a:t> </a:t>
            </a:r>
            <a:r>
              <a:rPr lang="en-US" sz="1600" dirty="0" err="1"/>
              <a:t>yöntem</a:t>
            </a:r>
            <a:r>
              <a:rPr lang="en-US" sz="1600" dirty="0"/>
              <a:t> </a:t>
            </a:r>
            <a:r>
              <a:rPr lang="en-US" sz="1600" dirty="0" err="1"/>
              <a:t>ve</a:t>
            </a:r>
            <a:r>
              <a:rPr lang="en-US" sz="1600" dirty="0"/>
              <a:t> </a:t>
            </a:r>
            <a:r>
              <a:rPr lang="en-US" sz="1600" dirty="0" err="1"/>
              <a:t>teknolojiler</a:t>
            </a:r>
            <a:r>
              <a:rPr lang="en-US" sz="1600" dirty="0"/>
              <a:t> </a:t>
            </a:r>
            <a:r>
              <a:rPr lang="en-US" sz="1600" dirty="0" err="1"/>
              <a:t>kullanılarak</a:t>
            </a:r>
            <a:r>
              <a:rPr lang="en-US" sz="1600" dirty="0"/>
              <a:t> </a:t>
            </a:r>
            <a:r>
              <a:rPr lang="en-US" sz="1600" dirty="0" err="1"/>
              <a:t>işlenmesi</a:t>
            </a:r>
            <a:r>
              <a:rPr lang="en-US" sz="1600" dirty="0"/>
              <a:t> </a:t>
            </a:r>
            <a:r>
              <a:rPr lang="en-US" sz="1600" dirty="0" err="1"/>
              <a:t>esastır</a:t>
            </a:r>
            <a:r>
              <a:rPr lang="en-US" sz="1600" dirty="0"/>
              <a:t>.</a:t>
            </a:r>
          </a:p>
        </p:txBody>
      </p:sp>
      <p:sp>
        <p:nvSpPr>
          <p:cNvPr id="6" name="Ok: Sağ 5">
            <a:extLst>
              <a:ext uri="{FF2B5EF4-FFF2-40B4-BE49-F238E27FC236}">
                <a16:creationId xmlns:a16="http://schemas.microsoft.com/office/drawing/2014/main" id="{557720F9-CE5D-47F3-9061-9F5E54DE37F3}"/>
              </a:ext>
            </a:extLst>
          </p:cNvPr>
          <p:cNvSpPr/>
          <p:nvPr/>
        </p:nvSpPr>
        <p:spPr>
          <a:xfrm>
            <a:off x="6059488" y="1397000"/>
            <a:ext cx="742950" cy="171450"/>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124467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801688" y="462107"/>
            <a:ext cx="105156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Ambalaj Atıkları Yönetmeliği</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801688" y="1374486"/>
            <a:ext cx="10515600" cy="4432300"/>
          </a:xfrm>
          <a:ln w="28575">
            <a:solidFill>
              <a:schemeClr val="accent1">
                <a:lumMod val="75000"/>
              </a:schemeClr>
            </a:solidFill>
          </a:ln>
        </p:spPr>
        <p:txBody>
          <a:bodyPr>
            <a:normAutofit fontScale="85000" lnSpcReduction="20000"/>
          </a:bodyPr>
          <a:lstStyle/>
          <a:p>
            <a:endParaRPr lang="tr-TR" b="1" dirty="0">
              <a:solidFill>
                <a:srgbClr val="C00000"/>
              </a:solidFill>
            </a:endParaRPr>
          </a:p>
          <a:p>
            <a:r>
              <a:rPr lang="en-US" b="1" dirty="0">
                <a:solidFill>
                  <a:srgbClr val="C00000"/>
                </a:solidFill>
              </a:rPr>
              <a:t>Bu </a:t>
            </a:r>
            <a:r>
              <a:rPr lang="en-US" b="1" dirty="0" err="1">
                <a:solidFill>
                  <a:srgbClr val="C00000"/>
                </a:solidFill>
              </a:rPr>
              <a:t>Yönetmeliğin</a:t>
            </a:r>
            <a:r>
              <a:rPr lang="en-US" b="1" dirty="0">
                <a:solidFill>
                  <a:srgbClr val="C00000"/>
                </a:solidFill>
              </a:rPr>
              <a:t> </a:t>
            </a:r>
            <a:r>
              <a:rPr lang="en-US" b="1" dirty="0" err="1">
                <a:solidFill>
                  <a:srgbClr val="C00000"/>
                </a:solidFill>
              </a:rPr>
              <a:t>amacı</a:t>
            </a:r>
            <a:r>
              <a:rPr lang="en-US" b="1" dirty="0">
                <a:solidFill>
                  <a:srgbClr val="C00000"/>
                </a:solidFill>
              </a:rPr>
              <a:t>;</a:t>
            </a:r>
            <a:endParaRPr lang="en-US" dirty="0"/>
          </a:p>
          <a:p>
            <a:pPr>
              <a:lnSpc>
                <a:spcPct val="170000"/>
              </a:lnSpc>
              <a:spcBef>
                <a:spcPts val="0"/>
              </a:spcBef>
            </a:pPr>
            <a:r>
              <a:rPr lang="en-US" sz="2300" i="1" u="sng" dirty="0" err="1">
                <a:solidFill>
                  <a:srgbClr val="0070C0"/>
                </a:solidFill>
              </a:rPr>
              <a:t>Çevresel</a:t>
            </a:r>
            <a:r>
              <a:rPr lang="en-US" sz="2300" i="1" u="sng" dirty="0">
                <a:solidFill>
                  <a:srgbClr val="0070C0"/>
                </a:solidFill>
              </a:rPr>
              <a:t> </a:t>
            </a:r>
            <a:r>
              <a:rPr lang="en-US" sz="2300" i="1" u="sng" dirty="0" err="1">
                <a:solidFill>
                  <a:srgbClr val="0070C0"/>
                </a:solidFill>
              </a:rPr>
              <a:t>açıdan</a:t>
            </a:r>
            <a:r>
              <a:rPr lang="en-US" sz="2300" i="1" u="sng" dirty="0">
                <a:solidFill>
                  <a:srgbClr val="0070C0"/>
                </a:solidFill>
              </a:rPr>
              <a:t> </a:t>
            </a:r>
            <a:r>
              <a:rPr lang="en-US" sz="2300" i="1" u="sng" dirty="0" err="1">
                <a:solidFill>
                  <a:srgbClr val="0070C0"/>
                </a:solidFill>
              </a:rPr>
              <a:t>belirli</a:t>
            </a:r>
            <a:r>
              <a:rPr lang="en-US" sz="2300" i="1" u="sng" dirty="0">
                <a:solidFill>
                  <a:srgbClr val="0070C0"/>
                </a:solidFill>
              </a:rPr>
              <a:t> </a:t>
            </a:r>
            <a:r>
              <a:rPr lang="en-US" sz="2300" i="1" u="sng" dirty="0" err="1">
                <a:solidFill>
                  <a:srgbClr val="0070C0"/>
                </a:solidFill>
              </a:rPr>
              <a:t>ölçütlere</a:t>
            </a:r>
            <a:r>
              <a:rPr lang="en-US" sz="2300" i="1" u="sng" dirty="0">
                <a:solidFill>
                  <a:srgbClr val="0070C0"/>
                </a:solidFill>
              </a:rPr>
              <a:t>, </a:t>
            </a:r>
            <a:r>
              <a:rPr lang="en-US" sz="2300" i="1" u="sng" dirty="0" err="1">
                <a:solidFill>
                  <a:srgbClr val="0070C0"/>
                </a:solidFill>
              </a:rPr>
              <a:t>temel</a:t>
            </a:r>
            <a:r>
              <a:rPr lang="en-US" sz="2300" i="1" u="sng" dirty="0">
                <a:solidFill>
                  <a:srgbClr val="0070C0"/>
                </a:solidFill>
              </a:rPr>
              <a:t> </a:t>
            </a:r>
            <a:r>
              <a:rPr lang="en-US" sz="2300" i="1" u="sng" dirty="0" err="1">
                <a:solidFill>
                  <a:srgbClr val="0070C0"/>
                </a:solidFill>
              </a:rPr>
              <a:t>şart</a:t>
            </a:r>
            <a:r>
              <a:rPr lang="en-US" sz="2300" i="1" u="sng" dirty="0">
                <a:solidFill>
                  <a:srgbClr val="0070C0"/>
                </a:solidFill>
              </a:rPr>
              <a:t> </a:t>
            </a:r>
            <a:r>
              <a:rPr lang="en-US" sz="2300" i="1" u="sng" dirty="0" err="1">
                <a:solidFill>
                  <a:srgbClr val="0070C0"/>
                </a:solidFill>
              </a:rPr>
              <a:t>ve</a:t>
            </a:r>
            <a:r>
              <a:rPr lang="en-US" sz="2300" i="1" u="sng" dirty="0">
                <a:solidFill>
                  <a:srgbClr val="0070C0"/>
                </a:solidFill>
              </a:rPr>
              <a:t> </a:t>
            </a:r>
            <a:r>
              <a:rPr lang="en-US" sz="2300" i="1" u="sng" dirty="0" err="1">
                <a:solidFill>
                  <a:srgbClr val="0070C0"/>
                </a:solidFill>
              </a:rPr>
              <a:t>özelliklere</a:t>
            </a:r>
            <a:r>
              <a:rPr lang="en-US" sz="2300" i="1" u="sng" dirty="0">
                <a:solidFill>
                  <a:srgbClr val="0070C0"/>
                </a:solidFill>
              </a:rPr>
              <a:t> </a:t>
            </a:r>
            <a:r>
              <a:rPr lang="en-US" sz="2300" i="1" u="sng" dirty="0" err="1">
                <a:solidFill>
                  <a:srgbClr val="0070C0"/>
                </a:solidFill>
              </a:rPr>
              <a:t>sahip</a:t>
            </a:r>
            <a:r>
              <a:rPr lang="en-US" sz="2300" i="1" u="sng" dirty="0">
                <a:solidFill>
                  <a:srgbClr val="0070C0"/>
                </a:solidFill>
              </a:rPr>
              <a:t> </a:t>
            </a:r>
            <a:r>
              <a:rPr lang="en-US" sz="2300" i="1" u="sng" dirty="0" err="1">
                <a:solidFill>
                  <a:srgbClr val="0070C0"/>
                </a:solidFill>
              </a:rPr>
              <a:t>ambalajların</a:t>
            </a:r>
            <a:r>
              <a:rPr lang="en-US" sz="2300" i="1" u="sng" dirty="0">
                <a:solidFill>
                  <a:srgbClr val="0070C0"/>
                </a:solidFill>
              </a:rPr>
              <a:t> </a:t>
            </a:r>
            <a:r>
              <a:rPr lang="en-US" sz="2300" i="1" u="sng" dirty="0" err="1">
                <a:solidFill>
                  <a:srgbClr val="0070C0"/>
                </a:solidFill>
              </a:rPr>
              <a:t>üretimine</a:t>
            </a:r>
            <a:r>
              <a:rPr lang="en-US" sz="2300" dirty="0">
                <a:solidFill>
                  <a:srgbClr val="0070C0"/>
                </a:solidFill>
              </a:rPr>
              <a:t>,</a:t>
            </a:r>
          </a:p>
          <a:p>
            <a:pPr>
              <a:lnSpc>
                <a:spcPct val="170000"/>
              </a:lnSpc>
              <a:spcBef>
                <a:spcPts val="0"/>
              </a:spcBef>
            </a:pPr>
            <a:r>
              <a:rPr lang="en-US" sz="2300" i="1" u="sng" dirty="0" err="1">
                <a:solidFill>
                  <a:srgbClr val="C00000"/>
                </a:solidFill>
              </a:rPr>
              <a:t>Ambalaj</a:t>
            </a:r>
            <a:r>
              <a:rPr lang="en-US" sz="2300" i="1" u="sng" dirty="0">
                <a:solidFill>
                  <a:srgbClr val="C00000"/>
                </a:solidFill>
              </a:rPr>
              <a:t> </a:t>
            </a:r>
            <a:r>
              <a:rPr lang="en-US" sz="2300" i="1" u="sng" dirty="0" err="1">
                <a:solidFill>
                  <a:srgbClr val="C00000"/>
                </a:solidFill>
              </a:rPr>
              <a:t>atıklarının</a:t>
            </a:r>
            <a:r>
              <a:rPr lang="en-US" sz="2300" i="1" u="sng" dirty="0">
                <a:solidFill>
                  <a:srgbClr val="C00000"/>
                </a:solidFill>
              </a:rPr>
              <a:t> </a:t>
            </a:r>
            <a:r>
              <a:rPr lang="en-US" sz="2300" i="1" u="sng" dirty="0" err="1">
                <a:solidFill>
                  <a:srgbClr val="C00000"/>
                </a:solidFill>
              </a:rPr>
              <a:t>oluşumunun</a:t>
            </a:r>
            <a:r>
              <a:rPr lang="en-US" sz="2300" i="1" u="sng" dirty="0">
                <a:solidFill>
                  <a:srgbClr val="C00000"/>
                </a:solidFill>
              </a:rPr>
              <a:t> </a:t>
            </a:r>
            <a:r>
              <a:rPr lang="en-US" sz="2300" i="1" u="sng" dirty="0" err="1">
                <a:solidFill>
                  <a:srgbClr val="C00000"/>
                </a:solidFill>
              </a:rPr>
              <a:t>önlenmesi</a:t>
            </a:r>
            <a:r>
              <a:rPr lang="en-US" sz="2300" dirty="0"/>
              <a:t>, </a:t>
            </a:r>
            <a:r>
              <a:rPr lang="en-US" sz="2300" i="1" u="sng" dirty="0" err="1">
                <a:solidFill>
                  <a:srgbClr val="C00000"/>
                </a:solidFill>
              </a:rPr>
              <a:t>önlenemeyen</a:t>
            </a:r>
            <a:r>
              <a:rPr lang="en-US" sz="2300" i="1" u="sng" dirty="0">
                <a:solidFill>
                  <a:srgbClr val="C00000"/>
                </a:solidFill>
              </a:rPr>
              <a:t> </a:t>
            </a:r>
            <a:r>
              <a:rPr lang="en-US" sz="2300" i="1" u="sng" dirty="0" err="1">
                <a:solidFill>
                  <a:srgbClr val="C00000"/>
                </a:solidFill>
              </a:rPr>
              <a:t>ambalaj</a:t>
            </a:r>
            <a:r>
              <a:rPr lang="en-US" sz="2300" i="1" u="sng" dirty="0">
                <a:solidFill>
                  <a:srgbClr val="C00000"/>
                </a:solidFill>
              </a:rPr>
              <a:t> </a:t>
            </a:r>
            <a:r>
              <a:rPr lang="en-US" sz="2300" i="1" u="sng" dirty="0" err="1">
                <a:solidFill>
                  <a:srgbClr val="C00000"/>
                </a:solidFill>
              </a:rPr>
              <a:t>atıklarının</a:t>
            </a:r>
            <a:r>
              <a:rPr lang="en-US" sz="2300" i="1" u="sng" dirty="0">
                <a:solidFill>
                  <a:srgbClr val="C00000"/>
                </a:solidFill>
              </a:rPr>
              <a:t> </a:t>
            </a:r>
            <a:r>
              <a:rPr lang="en-US" sz="2300" i="1" u="sng" dirty="0" err="1">
                <a:solidFill>
                  <a:srgbClr val="C00000"/>
                </a:solidFill>
              </a:rPr>
              <a:t>yeniden</a:t>
            </a:r>
            <a:r>
              <a:rPr lang="en-US" sz="2300" i="1" u="sng" dirty="0">
                <a:solidFill>
                  <a:srgbClr val="C00000"/>
                </a:solidFill>
              </a:rPr>
              <a:t> </a:t>
            </a:r>
            <a:r>
              <a:rPr lang="en-US" sz="2300" i="1" u="sng" dirty="0" err="1">
                <a:solidFill>
                  <a:srgbClr val="C00000"/>
                </a:solidFill>
              </a:rPr>
              <a:t>kullanım</a:t>
            </a:r>
            <a:r>
              <a:rPr lang="en-US" sz="2300" dirty="0"/>
              <a:t>, </a:t>
            </a:r>
            <a:r>
              <a:rPr lang="en-US" sz="2300" dirty="0" err="1"/>
              <a:t>geri</a:t>
            </a:r>
            <a:r>
              <a:rPr lang="en-US" sz="2300" dirty="0"/>
              <a:t> </a:t>
            </a:r>
            <a:r>
              <a:rPr lang="en-US" sz="2300" dirty="0" err="1"/>
              <a:t>dönüşüm</a:t>
            </a:r>
            <a:r>
              <a:rPr lang="en-US" sz="2300" dirty="0"/>
              <a:t> </a:t>
            </a:r>
            <a:r>
              <a:rPr lang="en-US" sz="2300" dirty="0" err="1"/>
              <a:t>ve</a:t>
            </a:r>
            <a:r>
              <a:rPr lang="en-US" sz="2300" dirty="0"/>
              <a:t> </a:t>
            </a:r>
            <a:r>
              <a:rPr lang="en-US" sz="2300" dirty="0" err="1"/>
              <a:t>geri</a:t>
            </a:r>
            <a:r>
              <a:rPr lang="en-US" sz="2300" dirty="0"/>
              <a:t> </a:t>
            </a:r>
            <a:r>
              <a:rPr lang="en-US" sz="2300" dirty="0" err="1"/>
              <a:t>kazanım</a:t>
            </a:r>
            <a:r>
              <a:rPr lang="en-US" sz="2300" dirty="0"/>
              <a:t> </a:t>
            </a:r>
            <a:r>
              <a:rPr lang="en-US" sz="2300" dirty="0" err="1"/>
              <a:t>yöntemleri</a:t>
            </a:r>
            <a:r>
              <a:rPr lang="en-US" sz="2300" dirty="0"/>
              <a:t> </a:t>
            </a:r>
            <a:r>
              <a:rPr lang="en-US" sz="2300" dirty="0" err="1"/>
              <a:t>kullanılarak</a:t>
            </a:r>
            <a:r>
              <a:rPr lang="en-US" sz="2300" dirty="0"/>
              <a:t> </a:t>
            </a:r>
            <a:r>
              <a:rPr lang="en-US" sz="2300" dirty="0" err="1"/>
              <a:t>bertaraf</a:t>
            </a:r>
            <a:r>
              <a:rPr lang="en-US" sz="2300" dirty="0"/>
              <a:t> </a:t>
            </a:r>
            <a:r>
              <a:rPr lang="en-US" sz="2300" dirty="0" err="1"/>
              <a:t>edilecek</a:t>
            </a:r>
            <a:r>
              <a:rPr lang="en-US" sz="2300" dirty="0"/>
              <a:t> </a:t>
            </a:r>
            <a:r>
              <a:rPr lang="en-US" sz="2300" dirty="0" err="1"/>
              <a:t>miktarının</a:t>
            </a:r>
            <a:r>
              <a:rPr lang="en-US" sz="2300" dirty="0"/>
              <a:t> </a:t>
            </a:r>
            <a:r>
              <a:rPr lang="en-US" sz="2300" dirty="0" err="1"/>
              <a:t>azaltılmasına</a:t>
            </a:r>
            <a:r>
              <a:rPr lang="en-US" sz="2300" dirty="0"/>
              <a:t>,</a:t>
            </a:r>
          </a:p>
          <a:p>
            <a:pPr>
              <a:lnSpc>
                <a:spcPct val="170000"/>
              </a:lnSpc>
              <a:spcBef>
                <a:spcPts val="0"/>
              </a:spcBef>
            </a:pPr>
            <a:r>
              <a:rPr lang="en-US" sz="2300" dirty="0" err="1"/>
              <a:t>Ambalaj</a:t>
            </a:r>
            <a:r>
              <a:rPr lang="en-US" sz="2300" dirty="0"/>
              <a:t> </a:t>
            </a:r>
            <a:r>
              <a:rPr lang="en-US" sz="2300" dirty="0" err="1"/>
              <a:t>atıklarının</a:t>
            </a:r>
            <a:r>
              <a:rPr lang="en-US" sz="2300" dirty="0"/>
              <a:t> </a:t>
            </a:r>
            <a:r>
              <a:rPr lang="en-US" sz="2300" dirty="0" err="1"/>
              <a:t>çevreye</a:t>
            </a:r>
            <a:r>
              <a:rPr lang="en-US" sz="2300" dirty="0"/>
              <a:t> </a:t>
            </a:r>
            <a:r>
              <a:rPr lang="en-US" sz="2300" dirty="0" err="1"/>
              <a:t>zarar</a:t>
            </a:r>
            <a:r>
              <a:rPr lang="en-US" sz="2300" dirty="0"/>
              <a:t> </a:t>
            </a:r>
            <a:r>
              <a:rPr lang="en-US" sz="2300" dirty="0" err="1"/>
              <a:t>verecek</a:t>
            </a:r>
            <a:r>
              <a:rPr lang="en-US" sz="2300" dirty="0"/>
              <a:t> </a:t>
            </a:r>
            <a:r>
              <a:rPr lang="en-US" sz="2300" dirty="0" err="1"/>
              <a:t>şekilde</a:t>
            </a:r>
            <a:r>
              <a:rPr lang="en-US" sz="2300" dirty="0"/>
              <a:t> </a:t>
            </a:r>
            <a:r>
              <a:rPr lang="en-US" sz="2300" dirty="0" err="1"/>
              <a:t>doğrudan</a:t>
            </a:r>
            <a:r>
              <a:rPr lang="en-US" sz="2300" dirty="0"/>
              <a:t> </a:t>
            </a:r>
            <a:r>
              <a:rPr lang="en-US" sz="2300" dirty="0" err="1"/>
              <a:t>ve</a:t>
            </a:r>
            <a:r>
              <a:rPr lang="en-US" sz="2300" dirty="0"/>
              <a:t> </a:t>
            </a:r>
            <a:r>
              <a:rPr lang="en-US" sz="2300" dirty="0" err="1"/>
              <a:t>dolaylı</a:t>
            </a:r>
            <a:r>
              <a:rPr lang="en-US" sz="2300" dirty="0"/>
              <a:t> </a:t>
            </a:r>
            <a:r>
              <a:rPr lang="en-US" sz="2300" dirty="0" err="1"/>
              <a:t>olarak</a:t>
            </a:r>
            <a:r>
              <a:rPr lang="en-US" sz="2300" dirty="0"/>
              <a:t> </a:t>
            </a:r>
            <a:r>
              <a:rPr lang="en-US" sz="2300" dirty="0" err="1"/>
              <a:t>alıcı</a:t>
            </a:r>
            <a:r>
              <a:rPr lang="en-US" sz="2300" dirty="0"/>
              <a:t> </a:t>
            </a:r>
            <a:r>
              <a:rPr lang="en-US" sz="2300" dirty="0" err="1"/>
              <a:t>ortama</a:t>
            </a:r>
            <a:r>
              <a:rPr lang="en-US" sz="2300" dirty="0"/>
              <a:t> </a:t>
            </a:r>
            <a:r>
              <a:rPr lang="en-US" sz="2300" dirty="0" err="1"/>
              <a:t>verilmesinin</a:t>
            </a:r>
            <a:r>
              <a:rPr lang="en-US" sz="2300" dirty="0"/>
              <a:t> </a:t>
            </a:r>
            <a:r>
              <a:rPr lang="en-US" sz="2300" dirty="0" err="1"/>
              <a:t>önlenmesine</a:t>
            </a:r>
            <a:r>
              <a:rPr lang="en-US" sz="2300" dirty="0"/>
              <a:t>,</a:t>
            </a:r>
          </a:p>
          <a:p>
            <a:pPr>
              <a:lnSpc>
                <a:spcPct val="170000"/>
              </a:lnSpc>
              <a:spcBef>
                <a:spcPts val="0"/>
              </a:spcBef>
            </a:pPr>
            <a:r>
              <a:rPr lang="en-US" sz="2300" dirty="0" err="1"/>
              <a:t>Ambalaj</a:t>
            </a:r>
            <a:r>
              <a:rPr lang="en-US" sz="2300" dirty="0"/>
              <a:t> </a:t>
            </a:r>
            <a:r>
              <a:rPr lang="en-US" sz="2300" dirty="0" err="1"/>
              <a:t>atıklarının</a:t>
            </a:r>
            <a:r>
              <a:rPr lang="en-US" sz="2300" dirty="0"/>
              <a:t> </a:t>
            </a:r>
            <a:r>
              <a:rPr lang="en-US" sz="2300" dirty="0" err="1"/>
              <a:t>belirli</a:t>
            </a:r>
            <a:r>
              <a:rPr lang="en-US" sz="2300" dirty="0"/>
              <a:t> </a:t>
            </a:r>
            <a:r>
              <a:rPr lang="en-US" sz="2300" dirty="0" err="1"/>
              <a:t>bir</a:t>
            </a:r>
            <a:r>
              <a:rPr lang="en-US" sz="2300" dirty="0"/>
              <a:t> </a:t>
            </a:r>
            <a:r>
              <a:rPr lang="en-US" sz="2300" dirty="0" err="1"/>
              <a:t>yönetim</a:t>
            </a:r>
            <a:r>
              <a:rPr lang="en-US" sz="2300" dirty="0"/>
              <a:t> </a:t>
            </a:r>
            <a:r>
              <a:rPr lang="en-US" sz="2300" dirty="0" err="1"/>
              <a:t>sistemi</a:t>
            </a:r>
            <a:r>
              <a:rPr lang="en-US" sz="2300" dirty="0"/>
              <a:t> </a:t>
            </a:r>
            <a:r>
              <a:rPr lang="en-US" sz="2300" dirty="0" err="1"/>
              <a:t>içinde</a:t>
            </a:r>
            <a:r>
              <a:rPr lang="en-US" sz="2300" dirty="0"/>
              <a:t>, </a:t>
            </a:r>
            <a:r>
              <a:rPr lang="en-US" sz="2300" i="1" u="sng" dirty="0" err="1"/>
              <a:t>kaynağında</a:t>
            </a:r>
            <a:r>
              <a:rPr lang="en-US" sz="2300" i="1" u="sng" dirty="0"/>
              <a:t> </a:t>
            </a:r>
            <a:r>
              <a:rPr lang="en-US" sz="2300" i="1" u="sng" dirty="0" err="1"/>
              <a:t>ayrı</a:t>
            </a:r>
            <a:r>
              <a:rPr lang="en-US" sz="2300" i="1" u="sng" dirty="0"/>
              <a:t> </a:t>
            </a:r>
            <a:r>
              <a:rPr lang="en-US" sz="2300" i="1" u="sng" dirty="0" err="1"/>
              <a:t>biriktirilmesi</a:t>
            </a:r>
            <a:r>
              <a:rPr lang="en-US" sz="2300" dirty="0"/>
              <a:t>, </a:t>
            </a:r>
            <a:r>
              <a:rPr lang="en-US" sz="2300" i="1" u="sng" dirty="0" err="1"/>
              <a:t>toplanması</a:t>
            </a:r>
            <a:r>
              <a:rPr lang="en-US" sz="2300" i="1" u="sng" dirty="0"/>
              <a:t>, </a:t>
            </a:r>
            <a:r>
              <a:rPr lang="en-US" sz="2300" i="1" u="sng" dirty="0" err="1"/>
              <a:t>taşınması</a:t>
            </a:r>
            <a:r>
              <a:rPr lang="en-US" sz="2300" i="1" u="sng" dirty="0"/>
              <a:t>, </a:t>
            </a:r>
            <a:r>
              <a:rPr lang="en-US" sz="2300" i="1" u="sng" dirty="0" err="1"/>
              <a:t>ayrılmasına</a:t>
            </a:r>
            <a:r>
              <a:rPr lang="en-US" sz="2300" i="1" u="sng" dirty="0"/>
              <a:t> </a:t>
            </a:r>
            <a:r>
              <a:rPr lang="en-US" sz="2300" i="1" u="sng" dirty="0" err="1"/>
              <a:t>ve</a:t>
            </a:r>
            <a:r>
              <a:rPr lang="en-US" sz="2300" i="1" u="sng" dirty="0"/>
              <a:t> </a:t>
            </a:r>
            <a:r>
              <a:rPr lang="en-US" sz="2300" i="1" u="sng" dirty="0" err="1"/>
              <a:t>geri</a:t>
            </a:r>
            <a:r>
              <a:rPr lang="en-US" sz="2300" i="1" u="sng" dirty="0"/>
              <a:t> </a:t>
            </a:r>
            <a:r>
              <a:rPr lang="en-US" sz="2300" i="1" u="sng" dirty="0" err="1"/>
              <a:t>dönüşümüne</a:t>
            </a:r>
            <a:r>
              <a:rPr lang="en-US" sz="2300" i="1" u="sng" dirty="0"/>
              <a:t> </a:t>
            </a:r>
            <a:r>
              <a:rPr lang="en-US" sz="2300" dirty="0" err="1"/>
              <a:t>ilişkin</a:t>
            </a:r>
            <a:r>
              <a:rPr lang="en-US" sz="2300" dirty="0"/>
              <a:t> </a:t>
            </a:r>
            <a:r>
              <a:rPr lang="en-US" sz="2300" dirty="0" err="1"/>
              <a:t>teknik</a:t>
            </a:r>
            <a:r>
              <a:rPr lang="en-US" sz="2300" dirty="0"/>
              <a:t> </a:t>
            </a:r>
            <a:r>
              <a:rPr lang="en-US" sz="2300" dirty="0" err="1"/>
              <a:t>ve</a:t>
            </a:r>
            <a:r>
              <a:rPr lang="en-US" sz="2300" dirty="0"/>
              <a:t> </a:t>
            </a:r>
            <a:r>
              <a:rPr lang="en-US" sz="2300" dirty="0" err="1"/>
              <a:t>idari</a:t>
            </a:r>
            <a:r>
              <a:rPr lang="en-US" sz="2300" dirty="0"/>
              <a:t> </a:t>
            </a:r>
            <a:r>
              <a:rPr lang="en-US" sz="2300" dirty="0" err="1"/>
              <a:t>standartların</a:t>
            </a:r>
            <a:r>
              <a:rPr lang="en-US" sz="2300" dirty="0"/>
              <a:t> </a:t>
            </a:r>
            <a:r>
              <a:rPr lang="en-US" sz="2300" dirty="0" err="1"/>
              <a:t>oluşturulmasına</a:t>
            </a:r>
            <a:r>
              <a:rPr lang="en-US" sz="2300" dirty="0"/>
              <a:t>,</a:t>
            </a:r>
            <a:r>
              <a:rPr lang="tr-TR" sz="2300" dirty="0"/>
              <a:t> </a:t>
            </a:r>
            <a:r>
              <a:rPr lang="en-US" sz="2300" dirty="0" err="1"/>
              <a:t>yönelik</a:t>
            </a:r>
            <a:r>
              <a:rPr lang="en-US" sz="2300" dirty="0"/>
              <a:t> </a:t>
            </a:r>
            <a:r>
              <a:rPr lang="en-US" sz="2300" dirty="0" err="1"/>
              <a:t>prensip</a:t>
            </a:r>
            <a:r>
              <a:rPr lang="en-US" sz="2300" dirty="0"/>
              <a:t>, </a:t>
            </a:r>
            <a:r>
              <a:rPr lang="en-US" sz="2300" dirty="0" err="1"/>
              <a:t>politika</a:t>
            </a:r>
            <a:r>
              <a:rPr lang="en-US" sz="2300" dirty="0"/>
              <a:t> </a:t>
            </a:r>
            <a:r>
              <a:rPr lang="en-US" sz="2300" dirty="0" err="1"/>
              <a:t>ve</a:t>
            </a:r>
            <a:r>
              <a:rPr lang="en-US" sz="2300" dirty="0"/>
              <a:t> </a:t>
            </a:r>
            <a:r>
              <a:rPr lang="en-US" sz="2300" dirty="0" err="1"/>
              <a:t>programlar</a:t>
            </a:r>
            <a:r>
              <a:rPr lang="en-US" sz="2300" dirty="0"/>
              <a:t> </a:t>
            </a:r>
            <a:r>
              <a:rPr lang="en-US" sz="2300" dirty="0" err="1"/>
              <a:t>ile</a:t>
            </a:r>
            <a:r>
              <a:rPr lang="en-US" sz="2300" dirty="0"/>
              <a:t> </a:t>
            </a:r>
            <a:r>
              <a:rPr lang="en-US" sz="2300" dirty="0" err="1"/>
              <a:t>hukuki</a:t>
            </a:r>
            <a:r>
              <a:rPr lang="en-US" sz="2300" dirty="0"/>
              <a:t>, </a:t>
            </a:r>
            <a:r>
              <a:rPr lang="en-US" sz="2300" dirty="0" err="1"/>
              <a:t>idari</a:t>
            </a:r>
            <a:r>
              <a:rPr lang="en-US" sz="2300" dirty="0"/>
              <a:t> </a:t>
            </a:r>
            <a:r>
              <a:rPr lang="en-US" sz="2300" dirty="0" err="1"/>
              <a:t>ve</a:t>
            </a:r>
            <a:r>
              <a:rPr lang="en-US" sz="2300" dirty="0"/>
              <a:t> </a:t>
            </a:r>
            <a:r>
              <a:rPr lang="en-US" sz="2300" dirty="0" err="1"/>
              <a:t>teknik</a:t>
            </a:r>
            <a:r>
              <a:rPr lang="en-US" sz="2300" dirty="0"/>
              <a:t> </a:t>
            </a:r>
            <a:r>
              <a:rPr lang="en-US" sz="2300" dirty="0" err="1"/>
              <a:t>esasların</a:t>
            </a:r>
            <a:r>
              <a:rPr lang="en-US" sz="2300" dirty="0"/>
              <a:t> </a:t>
            </a:r>
            <a:r>
              <a:rPr lang="en-US" sz="2300" dirty="0" err="1"/>
              <a:t>belirlenmesidir</a:t>
            </a:r>
            <a:r>
              <a:rPr lang="en-US" sz="2300" dirty="0"/>
              <a:t>.</a:t>
            </a:r>
          </a:p>
        </p:txBody>
      </p:sp>
    </p:spTree>
    <p:extLst>
      <p:ext uri="{BB962C8B-B14F-4D97-AF65-F5344CB8AC3E}">
        <p14:creationId xmlns:p14="http://schemas.microsoft.com/office/powerpoint/2010/main" val="4560008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6DEB3D03-D124-44B8-98E4-1E878854B57B}"/>
              </a:ext>
            </a:extLst>
          </p:cNvPr>
          <p:cNvPicPr>
            <a:picLocks noChangeAspect="1"/>
          </p:cNvPicPr>
          <p:nvPr/>
        </p:nvPicPr>
        <p:blipFill>
          <a:blip r:embed="rId2"/>
          <a:stretch>
            <a:fillRect/>
          </a:stretch>
        </p:blipFill>
        <p:spPr>
          <a:xfrm>
            <a:off x="4055802" y="1015878"/>
            <a:ext cx="3666434" cy="4747613"/>
          </a:xfrm>
          <a:prstGeom prst="rect">
            <a:avLst/>
          </a:prstGeom>
        </p:spPr>
      </p:pic>
    </p:spTree>
    <p:extLst>
      <p:ext uri="{BB962C8B-B14F-4D97-AF65-F5344CB8AC3E}">
        <p14:creationId xmlns:p14="http://schemas.microsoft.com/office/powerpoint/2010/main" val="31596639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242454" y="214497"/>
            <a:ext cx="4495800"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Sıfır Atık Yönetmeliği</a:t>
            </a:r>
            <a:endParaRPr lang="en-US" sz="4000" b="1" dirty="0">
              <a:solidFill>
                <a:schemeClr val="accent6">
                  <a:lumMod val="75000"/>
                </a:schemeClr>
              </a:solidFill>
            </a:endParaRPr>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442479" y="1258842"/>
            <a:ext cx="4572866" cy="4512032"/>
          </a:xfrm>
          <a:ln w="28575">
            <a:solidFill>
              <a:schemeClr val="accent6">
                <a:lumMod val="50000"/>
              </a:schemeClr>
            </a:solidFill>
          </a:ln>
        </p:spPr>
        <p:txBody>
          <a:bodyPr>
            <a:normAutofit/>
          </a:bodyPr>
          <a:lstStyle/>
          <a:p>
            <a:pPr marL="0" indent="0" algn="just">
              <a:lnSpc>
                <a:spcPct val="150000"/>
              </a:lnSpc>
              <a:spcBef>
                <a:spcPts val="0"/>
              </a:spcBef>
              <a:buNone/>
            </a:pPr>
            <a:r>
              <a:rPr lang="tr-TR" sz="1600" b="1" i="1" dirty="0"/>
              <a:t>Y</a:t>
            </a:r>
            <a:r>
              <a:rPr lang="en-US" sz="1600" b="1" i="1" dirty="0" err="1"/>
              <a:t>önetmeliğin</a:t>
            </a:r>
            <a:r>
              <a:rPr lang="en-US" sz="1600" b="1" i="1" dirty="0"/>
              <a:t> </a:t>
            </a:r>
            <a:r>
              <a:rPr lang="tr-TR" sz="1600" b="1" i="1" dirty="0"/>
              <a:t>A</a:t>
            </a:r>
            <a:r>
              <a:rPr lang="en-US" sz="1600" b="1" i="1" dirty="0" err="1"/>
              <a:t>macı</a:t>
            </a:r>
            <a:r>
              <a:rPr lang="tr-TR" sz="1600" b="1" i="1" dirty="0"/>
              <a:t>;</a:t>
            </a:r>
            <a:r>
              <a:rPr lang="en-US" sz="1600" dirty="0"/>
              <a:t> </a:t>
            </a:r>
            <a:endParaRPr lang="tr-TR" sz="1600" dirty="0"/>
          </a:p>
          <a:p>
            <a:pPr marL="0" indent="0" algn="just">
              <a:lnSpc>
                <a:spcPct val="150000"/>
              </a:lnSpc>
              <a:spcBef>
                <a:spcPts val="0"/>
              </a:spcBef>
              <a:buNone/>
            </a:pPr>
            <a:r>
              <a:rPr lang="en-US" sz="1600" u="sng" dirty="0" err="1">
                <a:solidFill>
                  <a:srgbClr val="C00000"/>
                </a:solidFill>
              </a:rPr>
              <a:t>hammadde</a:t>
            </a:r>
            <a:r>
              <a:rPr lang="en-US" sz="1600" u="sng" dirty="0">
                <a:solidFill>
                  <a:srgbClr val="C00000"/>
                </a:solidFill>
              </a:rPr>
              <a:t> </a:t>
            </a:r>
            <a:r>
              <a:rPr lang="en-US" sz="1600" u="sng" dirty="0" err="1">
                <a:solidFill>
                  <a:srgbClr val="C00000"/>
                </a:solidFill>
              </a:rPr>
              <a:t>ve</a:t>
            </a:r>
            <a:r>
              <a:rPr lang="en-US" sz="1600" u="sng" dirty="0">
                <a:solidFill>
                  <a:srgbClr val="C00000"/>
                </a:solidFill>
              </a:rPr>
              <a:t> </a:t>
            </a:r>
            <a:r>
              <a:rPr lang="en-US" sz="1600" u="sng" dirty="0" err="1">
                <a:solidFill>
                  <a:srgbClr val="C00000"/>
                </a:solidFill>
              </a:rPr>
              <a:t>doğal</a:t>
            </a:r>
            <a:r>
              <a:rPr lang="en-US" sz="1600" u="sng" dirty="0">
                <a:solidFill>
                  <a:srgbClr val="C00000"/>
                </a:solidFill>
              </a:rPr>
              <a:t> </a:t>
            </a:r>
            <a:r>
              <a:rPr lang="en-US" sz="1600" u="sng" dirty="0" err="1">
                <a:solidFill>
                  <a:srgbClr val="C00000"/>
                </a:solidFill>
              </a:rPr>
              <a:t>kaynakların</a:t>
            </a:r>
            <a:r>
              <a:rPr lang="en-US" sz="1600" u="sng" dirty="0">
                <a:solidFill>
                  <a:srgbClr val="C00000"/>
                </a:solidFill>
              </a:rPr>
              <a:t> </a:t>
            </a:r>
            <a:r>
              <a:rPr lang="en-US" sz="1600" u="sng" dirty="0" err="1">
                <a:solidFill>
                  <a:srgbClr val="C00000"/>
                </a:solidFill>
              </a:rPr>
              <a:t>etkin</a:t>
            </a:r>
            <a:r>
              <a:rPr lang="en-US" sz="1600" u="sng" dirty="0">
                <a:solidFill>
                  <a:srgbClr val="C00000"/>
                </a:solidFill>
              </a:rPr>
              <a:t> </a:t>
            </a:r>
            <a:r>
              <a:rPr lang="en-US" sz="1600" u="sng" dirty="0" err="1">
                <a:solidFill>
                  <a:srgbClr val="C00000"/>
                </a:solidFill>
              </a:rPr>
              <a:t>yönetimi</a:t>
            </a:r>
            <a:r>
              <a:rPr lang="en-US" sz="1600" u="sng" dirty="0">
                <a:solidFill>
                  <a:srgbClr val="C00000"/>
                </a:solidFill>
              </a:rPr>
              <a:t> </a:t>
            </a:r>
            <a:r>
              <a:rPr lang="en-US" sz="1600" u="sng" dirty="0" err="1">
                <a:solidFill>
                  <a:srgbClr val="C00000"/>
                </a:solidFill>
              </a:rPr>
              <a:t>ile</a:t>
            </a:r>
            <a:r>
              <a:rPr lang="en-US" sz="1600" u="sng" dirty="0">
                <a:solidFill>
                  <a:srgbClr val="C00000"/>
                </a:solidFill>
              </a:rPr>
              <a:t> </a:t>
            </a:r>
            <a:r>
              <a:rPr lang="en-US" sz="1600" u="sng" dirty="0" err="1">
                <a:solidFill>
                  <a:srgbClr val="C00000"/>
                </a:solidFill>
              </a:rPr>
              <a:t>sürdürülebilir</a:t>
            </a:r>
            <a:r>
              <a:rPr lang="en-US" sz="1600" u="sng" dirty="0">
                <a:solidFill>
                  <a:srgbClr val="C00000"/>
                </a:solidFill>
              </a:rPr>
              <a:t> </a:t>
            </a:r>
            <a:r>
              <a:rPr lang="en-US" sz="1600" u="sng" dirty="0" err="1">
                <a:solidFill>
                  <a:srgbClr val="C00000"/>
                </a:solidFill>
              </a:rPr>
              <a:t>kalkınma</a:t>
            </a:r>
            <a:r>
              <a:rPr lang="en-US" sz="1600" u="sng" dirty="0">
                <a:solidFill>
                  <a:srgbClr val="C00000"/>
                </a:solidFill>
              </a:rPr>
              <a:t> </a:t>
            </a:r>
            <a:r>
              <a:rPr lang="en-US" sz="1600" dirty="0" err="1"/>
              <a:t>ilkeleri</a:t>
            </a:r>
            <a:r>
              <a:rPr lang="en-US" sz="1600" dirty="0"/>
              <a:t> </a:t>
            </a:r>
            <a:r>
              <a:rPr lang="en-US" sz="1600" dirty="0" err="1"/>
              <a:t>doğrultusunda</a:t>
            </a:r>
            <a:r>
              <a:rPr lang="en-US" sz="1600" dirty="0"/>
              <a:t> </a:t>
            </a:r>
            <a:r>
              <a:rPr lang="en-US" sz="1600" dirty="0" err="1"/>
              <a:t>atık</a:t>
            </a:r>
            <a:r>
              <a:rPr lang="en-US" sz="1600" dirty="0"/>
              <a:t> </a:t>
            </a:r>
            <a:r>
              <a:rPr lang="en-US" sz="1600" dirty="0" err="1"/>
              <a:t>yönetimi</a:t>
            </a:r>
            <a:r>
              <a:rPr lang="en-US" sz="1600" dirty="0"/>
              <a:t> </a:t>
            </a:r>
            <a:r>
              <a:rPr lang="en-US" sz="1600" dirty="0" err="1"/>
              <a:t>süreçlerinde</a:t>
            </a:r>
            <a:r>
              <a:rPr lang="en-US" sz="1600" dirty="0"/>
              <a:t> </a:t>
            </a:r>
            <a:r>
              <a:rPr lang="en-US" sz="1600" dirty="0" err="1"/>
              <a:t>çevre</a:t>
            </a:r>
            <a:r>
              <a:rPr lang="en-US" sz="1600" dirty="0"/>
              <a:t> </a:t>
            </a:r>
            <a:r>
              <a:rPr lang="en-US" sz="1600" dirty="0" err="1"/>
              <a:t>ve</a:t>
            </a:r>
            <a:r>
              <a:rPr lang="en-US" sz="1600" dirty="0"/>
              <a:t> </a:t>
            </a:r>
            <a:r>
              <a:rPr lang="en-US" sz="1600" dirty="0" err="1"/>
              <a:t>insan</a:t>
            </a:r>
            <a:r>
              <a:rPr lang="en-US" sz="1600" dirty="0"/>
              <a:t> </a:t>
            </a:r>
            <a:r>
              <a:rPr lang="en-US" sz="1600" dirty="0" err="1"/>
              <a:t>sağlığının</a:t>
            </a:r>
            <a:r>
              <a:rPr lang="en-US" sz="1600" dirty="0"/>
              <a:t> </a:t>
            </a:r>
            <a:r>
              <a:rPr lang="en-US" sz="1600" dirty="0" err="1"/>
              <a:t>ve</a:t>
            </a:r>
            <a:r>
              <a:rPr lang="en-US" sz="1600" dirty="0"/>
              <a:t> </a:t>
            </a:r>
            <a:r>
              <a:rPr lang="en-US" sz="1600" dirty="0" err="1"/>
              <a:t>tüm</a:t>
            </a:r>
            <a:r>
              <a:rPr lang="en-US" sz="1600" dirty="0"/>
              <a:t> </a:t>
            </a:r>
            <a:r>
              <a:rPr lang="en-US" sz="1600" dirty="0" err="1"/>
              <a:t>kaynakların</a:t>
            </a:r>
            <a:r>
              <a:rPr lang="en-US" sz="1600" dirty="0"/>
              <a:t> </a:t>
            </a:r>
            <a:r>
              <a:rPr lang="en-US" sz="1600" dirty="0" err="1"/>
              <a:t>korunmasını</a:t>
            </a:r>
            <a:r>
              <a:rPr lang="en-US" sz="1600" dirty="0"/>
              <a:t> </a:t>
            </a:r>
            <a:r>
              <a:rPr lang="en-US" sz="1600" dirty="0" err="1"/>
              <a:t>hedefleyen</a:t>
            </a:r>
            <a:r>
              <a:rPr lang="en-US" sz="1600" dirty="0"/>
              <a:t> </a:t>
            </a:r>
            <a:r>
              <a:rPr lang="en-US" sz="1600" dirty="0" err="1"/>
              <a:t>sıfır</a:t>
            </a:r>
            <a:r>
              <a:rPr lang="en-US" sz="1600" dirty="0"/>
              <a:t> </a:t>
            </a:r>
            <a:r>
              <a:rPr lang="en-US" sz="1600" dirty="0" err="1"/>
              <a:t>atık</a:t>
            </a:r>
            <a:r>
              <a:rPr lang="en-US" sz="1600" dirty="0"/>
              <a:t> </a:t>
            </a:r>
            <a:r>
              <a:rPr lang="en-US" sz="1600" dirty="0" err="1"/>
              <a:t>yönetim</a:t>
            </a:r>
            <a:r>
              <a:rPr lang="en-US" sz="1600" dirty="0"/>
              <a:t> </a:t>
            </a:r>
            <a:r>
              <a:rPr lang="en-US" sz="1600" dirty="0" err="1"/>
              <a:t>sisteminin</a:t>
            </a:r>
            <a:r>
              <a:rPr lang="en-US" sz="1600" dirty="0"/>
              <a:t> </a:t>
            </a:r>
            <a:r>
              <a:rPr lang="en-US" sz="1600" dirty="0" err="1"/>
              <a:t>kurulmasına</a:t>
            </a:r>
            <a:r>
              <a:rPr lang="en-US" sz="1600" dirty="0"/>
              <a:t>, </a:t>
            </a:r>
            <a:r>
              <a:rPr lang="en-US" sz="1600" dirty="0" err="1"/>
              <a:t>yaygınlaştırılmasına</a:t>
            </a:r>
            <a:r>
              <a:rPr lang="en-US" sz="1600" dirty="0"/>
              <a:t>, </a:t>
            </a:r>
            <a:r>
              <a:rPr lang="en-US" sz="1600" dirty="0" err="1"/>
              <a:t>geliştirilmesine</a:t>
            </a:r>
            <a:r>
              <a:rPr lang="en-US" sz="1600" dirty="0"/>
              <a:t>, </a:t>
            </a:r>
            <a:r>
              <a:rPr lang="en-US" sz="1600" dirty="0" err="1"/>
              <a:t>izlenmesine</a:t>
            </a:r>
            <a:r>
              <a:rPr lang="en-US" sz="1600" dirty="0"/>
              <a:t>, </a:t>
            </a:r>
            <a:r>
              <a:rPr lang="en-US" sz="1600" dirty="0" err="1"/>
              <a:t>finansmanına</a:t>
            </a:r>
            <a:r>
              <a:rPr lang="en-US" sz="1600" dirty="0"/>
              <a:t>, </a:t>
            </a:r>
            <a:r>
              <a:rPr lang="en-US" sz="1600" dirty="0" err="1"/>
              <a:t>kayıt</a:t>
            </a:r>
            <a:r>
              <a:rPr lang="en-US" sz="1600" dirty="0"/>
              <a:t> </a:t>
            </a:r>
            <a:r>
              <a:rPr lang="en-US" sz="1600" dirty="0" err="1"/>
              <a:t>altına</a:t>
            </a:r>
            <a:r>
              <a:rPr lang="en-US" sz="1600" dirty="0"/>
              <a:t> </a:t>
            </a:r>
            <a:r>
              <a:rPr lang="en-US" sz="1600" dirty="0" err="1"/>
              <a:t>alınarak</a:t>
            </a:r>
            <a:r>
              <a:rPr lang="en-US" sz="1600" dirty="0"/>
              <a:t> </a:t>
            </a:r>
            <a:r>
              <a:rPr lang="en-US" sz="1600" dirty="0" err="1"/>
              <a:t>belgelendirilmesine</a:t>
            </a:r>
            <a:r>
              <a:rPr lang="en-US" sz="1600" dirty="0"/>
              <a:t> </a:t>
            </a:r>
            <a:r>
              <a:rPr lang="en-US" sz="1600" dirty="0" err="1"/>
              <a:t>ilişkin</a:t>
            </a:r>
            <a:r>
              <a:rPr lang="en-US" sz="1600" dirty="0"/>
              <a:t> </a:t>
            </a:r>
            <a:r>
              <a:rPr lang="en-US" sz="1600" dirty="0" err="1"/>
              <a:t>genel</a:t>
            </a:r>
            <a:r>
              <a:rPr lang="en-US" sz="1600" dirty="0"/>
              <a:t> </a:t>
            </a:r>
            <a:r>
              <a:rPr lang="en-US" sz="1600" dirty="0" err="1"/>
              <a:t>ilke</a:t>
            </a:r>
            <a:r>
              <a:rPr lang="en-US" sz="1600" dirty="0"/>
              <a:t> </a:t>
            </a:r>
            <a:r>
              <a:rPr lang="en-US" sz="1600" dirty="0" err="1"/>
              <a:t>ve</a:t>
            </a:r>
            <a:r>
              <a:rPr lang="en-US" sz="1600" dirty="0"/>
              <a:t> </a:t>
            </a:r>
            <a:r>
              <a:rPr lang="en-US" sz="1600" dirty="0" err="1"/>
              <a:t>esasların</a:t>
            </a:r>
            <a:r>
              <a:rPr lang="en-US" sz="1600" dirty="0"/>
              <a:t> </a:t>
            </a:r>
            <a:r>
              <a:rPr lang="en-US" sz="1600" dirty="0" err="1"/>
              <a:t>belirlenmesidir</a:t>
            </a:r>
            <a:r>
              <a:rPr lang="en-US" sz="1600" dirty="0"/>
              <a:t>.</a:t>
            </a:r>
          </a:p>
        </p:txBody>
      </p:sp>
      <p:sp>
        <p:nvSpPr>
          <p:cNvPr id="4" name="Metin kutusu 3">
            <a:extLst>
              <a:ext uri="{FF2B5EF4-FFF2-40B4-BE49-F238E27FC236}">
                <a16:creationId xmlns:a16="http://schemas.microsoft.com/office/drawing/2014/main" id="{39951E83-42B8-46C8-9E24-72DEBD581BAE}"/>
              </a:ext>
            </a:extLst>
          </p:cNvPr>
          <p:cNvSpPr txBox="1"/>
          <p:nvPr/>
        </p:nvSpPr>
        <p:spPr>
          <a:xfrm>
            <a:off x="5112328" y="969560"/>
            <a:ext cx="6691745" cy="4801314"/>
          </a:xfrm>
          <a:prstGeom prst="rect">
            <a:avLst/>
          </a:prstGeom>
          <a:noFill/>
          <a:ln w="28575">
            <a:solidFill>
              <a:schemeClr val="accent6">
                <a:lumMod val="50000"/>
              </a:schemeClr>
            </a:solidFill>
          </a:ln>
        </p:spPr>
        <p:txBody>
          <a:bodyPr wrap="square" rtlCol="0">
            <a:spAutoFit/>
          </a:bodyPr>
          <a:lstStyle/>
          <a:p>
            <a:r>
              <a:rPr lang="tr-TR" b="1" i="1" dirty="0"/>
              <a:t>Genel Esaslar </a:t>
            </a:r>
            <a:r>
              <a:rPr lang="en-US" b="1" i="1" dirty="0"/>
              <a:t> </a:t>
            </a:r>
            <a:endParaRPr lang="tr-TR" b="1" i="1" dirty="0"/>
          </a:p>
          <a:p>
            <a:pPr>
              <a:lnSpc>
                <a:spcPct val="150000"/>
              </a:lnSpc>
            </a:pPr>
            <a:r>
              <a:rPr lang="en-US" sz="1600" u="sng" dirty="0" err="1">
                <a:solidFill>
                  <a:srgbClr val="C00000"/>
                </a:solidFill>
              </a:rPr>
              <a:t>Üretim</a:t>
            </a:r>
            <a:r>
              <a:rPr lang="en-US" sz="1600" u="sng" dirty="0">
                <a:solidFill>
                  <a:srgbClr val="C00000"/>
                </a:solidFill>
              </a:rPr>
              <a:t>, </a:t>
            </a:r>
            <a:r>
              <a:rPr lang="en-US" sz="1600" u="sng" dirty="0" err="1">
                <a:solidFill>
                  <a:srgbClr val="C00000"/>
                </a:solidFill>
              </a:rPr>
              <a:t>tüketim</a:t>
            </a:r>
            <a:r>
              <a:rPr lang="en-US" sz="1600" u="sng" dirty="0">
                <a:solidFill>
                  <a:srgbClr val="C00000"/>
                </a:solidFill>
              </a:rPr>
              <a:t> </a:t>
            </a:r>
            <a:r>
              <a:rPr lang="en-US" sz="1600" u="sng" dirty="0" err="1">
                <a:solidFill>
                  <a:srgbClr val="C00000"/>
                </a:solidFill>
              </a:rPr>
              <a:t>ve</a:t>
            </a:r>
            <a:r>
              <a:rPr lang="en-US" sz="1600" u="sng" dirty="0">
                <a:solidFill>
                  <a:srgbClr val="C00000"/>
                </a:solidFill>
              </a:rPr>
              <a:t> </a:t>
            </a:r>
            <a:r>
              <a:rPr lang="en-US" sz="1600" u="sng" dirty="0" err="1">
                <a:solidFill>
                  <a:srgbClr val="C00000"/>
                </a:solidFill>
              </a:rPr>
              <a:t>hizmet</a:t>
            </a:r>
            <a:r>
              <a:rPr lang="en-US" sz="1600" u="sng" dirty="0">
                <a:solidFill>
                  <a:srgbClr val="C00000"/>
                </a:solidFill>
              </a:rPr>
              <a:t> </a:t>
            </a:r>
            <a:r>
              <a:rPr lang="en-US" sz="1600" u="sng" dirty="0" err="1">
                <a:solidFill>
                  <a:srgbClr val="C00000"/>
                </a:solidFill>
              </a:rPr>
              <a:t>süreçlerinde</a:t>
            </a:r>
            <a:r>
              <a:rPr lang="en-US" sz="1600" u="sng" dirty="0">
                <a:solidFill>
                  <a:srgbClr val="C00000"/>
                </a:solidFill>
              </a:rPr>
              <a:t> </a:t>
            </a:r>
            <a:r>
              <a:rPr lang="en-US" sz="1600" u="sng" dirty="0" err="1">
                <a:solidFill>
                  <a:srgbClr val="C00000"/>
                </a:solidFill>
              </a:rPr>
              <a:t>kaynakların</a:t>
            </a:r>
            <a:r>
              <a:rPr lang="en-US" sz="1600" u="sng" dirty="0">
                <a:solidFill>
                  <a:srgbClr val="C00000"/>
                </a:solidFill>
              </a:rPr>
              <a:t> </a:t>
            </a:r>
            <a:r>
              <a:rPr lang="en-US" sz="1600" u="sng" dirty="0" err="1">
                <a:solidFill>
                  <a:srgbClr val="C00000"/>
                </a:solidFill>
              </a:rPr>
              <a:t>verimli</a:t>
            </a:r>
            <a:r>
              <a:rPr lang="en-US" sz="1600" u="sng" dirty="0">
                <a:solidFill>
                  <a:srgbClr val="C00000"/>
                </a:solidFill>
              </a:rPr>
              <a:t> </a:t>
            </a:r>
            <a:r>
              <a:rPr lang="en-US" sz="1600" u="sng" dirty="0" err="1">
                <a:solidFill>
                  <a:srgbClr val="C00000"/>
                </a:solidFill>
              </a:rPr>
              <a:t>kullanılması</a:t>
            </a:r>
            <a:r>
              <a:rPr lang="en-US" sz="1600" u="sng" dirty="0">
                <a:solidFill>
                  <a:srgbClr val="C00000"/>
                </a:solidFill>
              </a:rPr>
              <a:t> </a:t>
            </a:r>
            <a:r>
              <a:rPr lang="en-US" sz="1600" u="sng" dirty="0" err="1">
                <a:solidFill>
                  <a:srgbClr val="C00000"/>
                </a:solidFill>
              </a:rPr>
              <a:t>amacıyla</a:t>
            </a:r>
            <a:r>
              <a:rPr lang="en-US" sz="1600" dirty="0"/>
              <a:t>;</a:t>
            </a:r>
          </a:p>
          <a:p>
            <a:pPr marL="171450" indent="-171450">
              <a:lnSpc>
                <a:spcPct val="150000"/>
              </a:lnSpc>
              <a:buFont typeface="Arial" panose="020B0604020202020204" pitchFamily="34" charset="0"/>
              <a:buChar char="•"/>
            </a:pPr>
            <a:r>
              <a:rPr lang="en-US" sz="1600" b="1" dirty="0"/>
              <a:t>EK-2’de</a:t>
            </a:r>
            <a:r>
              <a:rPr lang="en-US" sz="1600" dirty="0"/>
              <a:t> </a:t>
            </a:r>
            <a:r>
              <a:rPr lang="en-US" sz="1600" dirty="0" err="1"/>
              <a:t>verilen</a:t>
            </a:r>
            <a:r>
              <a:rPr lang="en-US" sz="1600" dirty="0"/>
              <a:t> </a:t>
            </a:r>
            <a:r>
              <a:rPr lang="en-US" sz="1600" dirty="0" err="1"/>
              <a:t>esaslar</a:t>
            </a:r>
            <a:r>
              <a:rPr lang="en-US" sz="1600" dirty="0"/>
              <a:t> da </a:t>
            </a:r>
            <a:r>
              <a:rPr lang="en-US" sz="1600" dirty="0" err="1"/>
              <a:t>dikkate</a:t>
            </a:r>
            <a:r>
              <a:rPr lang="en-US" sz="1600" dirty="0"/>
              <a:t> </a:t>
            </a:r>
            <a:r>
              <a:rPr lang="en-US" sz="1600" dirty="0" err="1"/>
              <a:t>alınarak</a:t>
            </a:r>
            <a:r>
              <a:rPr lang="en-US" sz="1600" dirty="0"/>
              <a:t> </a:t>
            </a:r>
            <a:r>
              <a:rPr lang="en-US" sz="1600" dirty="0" err="1"/>
              <a:t>atık</a:t>
            </a:r>
            <a:r>
              <a:rPr lang="en-US" sz="1600" dirty="0"/>
              <a:t> </a:t>
            </a:r>
            <a:r>
              <a:rPr lang="en-US" sz="1600" dirty="0" err="1"/>
              <a:t>oluşumunun</a:t>
            </a:r>
            <a:r>
              <a:rPr lang="en-US" sz="1600" dirty="0"/>
              <a:t> </a:t>
            </a:r>
            <a:r>
              <a:rPr lang="en-US" sz="1600" dirty="0" err="1"/>
              <a:t>önlenmesi</a:t>
            </a:r>
            <a:r>
              <a:rPr lang="en-US" sz="1600" dirty="0"/>
              <a:t>,</a:t>
            </a:r>
          </a:p>
          <a:p>
            <a:pPr marL="171450" indent="-171450">
              <a:lnSpc>
                <a:spcPct val="150000"/>
              </a:lnSpc>
              <a:buFont typeface="Arial" panose="020B0604020202020204" pitchFamily="34" charset="0"/>
              <a:buChar char="•"/>
            </a:pPr>
            <a:r>
              <a:rPr lang="en-US" sz="1600" dirty="0" err="1"/>
              <a:t>Atık</a:t>
            </a:r>
            <a:r>
              <a:rPr lang="en-US" sz="1600" dirty="0"/>
              <a:t> </a:t>
            </a:r>
            <a:r>
              <a:rPr lang="en-US" sz="1600" dirty="0" err="1"/>
              <a:t>oluşumunun</a:t>
            </a:r>
            <a:r>
              <a:rPr lang="en-US" sz="1600" dirty="0"/>
              <a:t> </a:t>
            </a:r>
            <a:r>
              <a:rPr lang="en-US" sz="1600" dirty="0" err="1"/>
              <a:t>önlenmesinin</a:t>
            </a:r>
            <a:r>
              <a:rPr lang="en-US" sz="1600" dirty="0"/>
              <a:t> </a:t>
            </a:r>
            <a:r>
              <a:rPr lang="en-US" sz="1600" dirty="0" err="1"/>
              <a:t>mümkün</a:t>
            </a:r>
            <a:r>
              <a:rPr lang="en-US" sz="1600" dirty="0"/>
              <a:t> </a:t>
            </a:r>
            <a:r>
              <a:rPr lang="en-US" sz="1600" dirty="0" err="1"/>
              <a:t>olmadığı</a:t>
            </a:r>
            <a:r>
              <a:rPr lang="en-US" sz="1600" dirty="0"/>
              <a:t> </a:t>
            </a:r>
            <a:r>
              <a:rPr lang="en-US" sz="1600" dirty="0" err="1"/>
              <a:t>durumlarda</a:t>
            </a:r>
            <a:r>
              <a:rPr lang="en-US" sz="1600" dirty="0"/>
              <a:t> </a:t>
            </a:r>
            <a:r>
              <a:rPr lang="en-US" sz="1600" dirty="0" err="1"/>
              <a:t>atıkların</a:t>
            </a:r>
            <a:r>
              <a:rPr lang="en-US" sz="1600" dirty="0"/>
              <a:t> </a:t>
            </a:r>
            <a:r>
              <a:rPr lang="en-US" sz="1600" dirty="0" err="1"/>
              <a:t>azaltılması</a:t>
            </a:r>
            <a:r>
              <a:rPr lang="en-US" sz="1600" dirty="0"/>
              <a:t>,</a:t>
            </a:r>
          </a:p>
          <a:p>
            <a:pPr marL="171450" indent="-171450">
              <a:lnSpc>
                <a:spcPct val="150000"/>
              </a:lnSpc>
              <a:buFont typeface="Arial" panose="020B0604020202020204" pitchFamily="34" charset="0"/>
              <a:buChar char="•"/>
            </a:pPr>
            <a:r>
              <a:rPr lang="en-US" sz="1600" dirty="0" err="1"/>
              <a:t>Ürün</a:t>
            </a:r>
            <a:r>
              <a:rPr lang="en-US" sz="1600" dirty="0"/>
              <a:t> </a:t>
            </a:r>
            <a:r>
              <a:rPr lang="en-US" sz="1600" dirty="0" err="1"/>
              <a:t>ve</a:t>
            </a:r>
            <a:r>
              <a:rPr lang="en-US" sz="1600" dirty="0"/>
              <a:t> </a:t>
            </a:r>
            <a:r>
              <a:rPr lang="en-US" sz="1600" dirty="0" err="1"/>
              <a:t>malzemelerin</a:t>
            </a:r>
            <a:r>
              <a:rPr lang="en-US" sz="1600" dirty="0"/>
              <a:t> </a:t>
            </a:r>
            <a:r>
              <a:rPr lang="en-US" sz="1600" dirty="0" err="1"/>
              <a:t>yeniden</a:t>
            </a:r>
            <a:r>
              <a:rPr lang="en-US" sz="1600" dirty="0"/>
              <a:t> </a:t>
            </a:r>
            <a:r>
              <a:rPr lang="en-US" sz="1600" dirty="0" err="1"/>
              <a:t>kullanım</a:t>
            </a:r>
            <a:r>
              <a:rPr lang="en-US" sz="1600" dirty="0"/>
              <a:t> </a:t>
            </a:r>
            <a:r>
              <a:rPr lang="en-US" sz="1600" dirty="0" err="1"/>
              <a:t>olanaklarının</a:t>
            </a:r>
            <a:r>
              <a:rPr lang="en-US" sz="1600" dirty="0"/>
              <a:t> </a:t>
            </a:r>
            <a:r>
              <a:rPr lang="en-US" sz="1600" dirty="0" err="1"/>
              <a:t>değerlendirilmesi</a:t>
            </a:r>
            <a:r>
              <a:rPr lang="en-US" sz="1600" dirty="0"/>
              <a:t>,</a:t>
            </a:r>
            <a:r>
              <a:rPr lang="tr-TR" sz="1600" dirty="0"/>
              <a:t> </a:t>
            </a:r>
            <a:r>
              <a:rPr lang="en-US" sz="1600" dirty="0" err="1"/>
              <a:t>esastır</a:t>
            </a:r>
            <a:r>
              <a:rPr lang="en-US" sz="1600" dirty="0"/>
              <a:t>.</a:t>
            </a:r>
            <a:endParaRPr lang="tr-TR" sz="1600" dirty="0"/>
          </a:p>
          <a:p>
            <a:pPr marL="171450" indent="-171450">
              <a:lnSpc>
                <a:spcPct val="150000"/>
              </a:lnSpc>
              <a:buFont typeface="Arial" panose="020B0604020202020204" pitchFamily="34" charset="0"/>
              <a:buChar char="•"/>
            </a:pPr>
            <a:r>
              <a:rPr lang="en-US" sz="1600" dirty="0" err="1"/>
              <a:t>Atıkların</a:t>
            </a:r>
            <a:r>
              <a:rPr lang="en-US" sz="1600" dirty="0"/>
              <a:t> </a:t>
            </a:r>
            <a:r>
              <a:rPr lang="en-US" sz="1600" dirty="0" err="1"/>
              <a:t>maddesel</a:t>
            </a:r>
            <a:r>
              <a:rPr lang="en-US" sz="1600" dirty="0"/>
              <a:t> </a:t>
            </a:r>
            <a:r>
              <a:rPr lang="en-US" sz="1600" dirty="0" err="1"/>
              <a:t>veya</a:t>
            </a:r>
            <a:r>
              <a:rPr lang="en-US" sz="1600" dirty="0"/>
              <a:t> </a:t>
            </a:r>
            <a:r>
              <a:rPr lang="en-US" sz="1600" dirty="0" err="1"/>
              <a:t>enerji</a:t>
            </a:r>
            <a:r>
              <a:rPr lang="en-US" sz="1600" dirty="0"/>
              <a:t> </a:t>
            </a:r>
            <a:r>
              <a:rPr lang="en-US" sz="1600" dirty="0" err="1"/>
              <a:t>geri</a:t>
            </a:r>
            <a:r>
              <a:rPr lang="en-US" sz="1600" dirty="0"/>
              <a:t> </a:t>
            </a:r>
            <a:r>
              <a:rPr lang="en-US" sz="1600" dirty="0" err="1"/>
              <a:t>kazanımı</a:t>
            </a:r>
            <a:r>
              <a:rPr lang="en-US" sz="1600" dirty="0"/>
              <a:t> </a:t>
            </a:r>
            <a:r>
              <a:rPr lang="en-US" sz="1600" dirty="0" err="1"/>
              <a:t>amacıyla</a:t>
            </a:r>
            <a:r>
              <a:rPr lang="en-US" sz="1600" dirty="0"/>
              <a:t> </a:t>
            </a:r>
            <a:r>
              <a:rPr lang="en-US" sz="1600" dirty="0" err="1"/>
              <a:t>kullanılarak</a:t>
            </a:r>
            <a:r>
              <a:rPr lang="en-US" sz="1600" dirty="0"/>
              <a:t> </a:t>
            </a:r>
            <a:r>
              <a:rPr lang="en-US" sz="1600" dirty="0" err="1"/>
              <a:t>ekonomiye</a:t>
            </a:r>
            <a:r>
              <a:rPr lang="en-US" sz="1600" dirty="0"/>
              <a:t> </a:t>
            </a:r>
            <a:r>
              <a:rPr lang="en-US" sz="1600" dirty="0" err="1"/>
              <a:t>kazandırılması</a:t>
            </a:r>
            <a:r>
              <a:rPr lang="en-US" sz="1600" dirty="0"/>
              <a:t> </a:t>
            </a:r>
            <a:r>
              <a:rPr lang="en-US" sz="1600" dirty="0" err="1"/>
              <a:t>yaklaşımının</a:t>
            </a:r>
            <a:r>
              <a:rPr lang="en-US" sz="1600" dirty="0"/>
              <a:t> </a:t>
            </a:r>
            <a:r>
              <a:rPr lang="en-US" sz="1600" dirty="0" err="1"/>
              <a:t>öncelikli</a:t>
            </a:r>
            <a:r>
              <a:rPr lang="en-US" sz="1600" dirty="0"/>
              <a:t> </a:t>
            </a:r>
            <a:r>
              <a:rPr lang="en-US" sz="1600" dirty="0" err="1"/>
              <a:t>tercih</a:t>
            </a:r>
            <a:r>
              <a:rPr lang="en-US" sz="1600" dirty="0"/>
              <a:t> </a:t>
            </a:r>
            <a:r>
              <a:rPr lang="en-US" sz="1600" dirty="0" err="1"/>
              <a:t>edilmesi</a:t>
            </a:r>
            <a:r>
              <a:rPr lang="en-US" sz="1600" dirty="0"/>
              <a:t> </a:t>
            </a:r>
            <a:r>
              <a:rPr lang="en-US" sz="1600" dirty="0" err="1"/>
              <a:t>ve</a:t>
            </a:r>
            <a:r>
              <a:rPr lang="en-US" sz="1600" dirty="0"/>
              <a:t> </a:t>
            </a:r>
            <a:r>
              <a:rPr lang="en-US" sz="1600" dirty="0" err="1"/>
              <a:t>düzenli</a:t>
            </a:r>
            <a:r>
              <a:rPr lang="en-US" sz="1600" dirty="0"/>
              <a:t> </a:t>
            </a:r>
            <a:r>
              <a:rPr lang="en-US" sz="1600" dirty="0" err="1"/>
              <a:t>depolamaya</a:t>
            </a:r>
            <a:r>
              <a:rPr lang="en-US" sz="1600" dirty="0"/>
              <a:t> </a:t>
            </a:r>
            <a:r>
              <a:rPr lang="en-US" sz="1600" dirty="0" err="1"/>
              <a:t>gönderilen</a:t>
            </a:r>
            <a:r>
              <a:rPr lang="en-US" sz="1600" dirty="0"/>
              <a:t> </a:t>
            </a:r>
            <a:r>
              <a:rPr lang="en-US" sz="1600" dirty="0" err="1"/>
              <a:t>atık</a:t>
            </a:r>
            <a:r>
              <a:rPr lang="en-US" sz="1600" dirty="0"/>
              <a:t> </a:t>
            </a:r>
            <a:r>
              <a:rPr lang="en-US" sz="1600" dirty="0" err="1"/>
              <a:t>miktarının</a:t>
            </a:r>
            <a:r>
              <a:rPr lang="en-US" sz="1600" dirty="0"/>
              <a:t> </a:t>
            </a:r>
            <a:r>
              <a:rPr lang="en-US" sz="1600" dirty="0" err="1"/>
              <a:t>azaltılması</a:t>
            </a:r>
            <a:r>
              <a:rPr lang="en-US" sz="1600" dirty="0"/>
              <a:t> </a:t>
            </a:r>
            <a:r>
              <a:rPr lang="en-US" sz="1600" dirty="0" err="1"/>
              <a:t>esastır</a:t>
            </a:r>
            <a:r>
              <a:rPr lang="en-US" sz="1600" dirty="0"/>
              <a:t>.</a:t>
            </a:r>
          </a:p>
          <a:p>
            <a:pPr marL="171450" indent="-171450">
              <a:lnSpc>
                <a:spcPct val="150000"/>
              </a:lnSpc>
              <a:buFont typeface="Arial" panose="020B0604020202020204" pitchFamily="34" charset="0"/>
              <a:buChar char="•"/>
            </a:pPr>
            <a:r>
              <a:rPr lang="en-US" sz="1600" dirty="0" err="1"/>
              <a:t>Sıfır</a:t>
            </a:r>
            <a:r>
              <a:rPr lang="en-US" sz="1600" dirty="0"/>
              <a:t> </a:t>
            </a:r>
            <a:r>
              <a:rPr lang="en-US" sz="1600" dirty="0" err="1"/>
              <a:t>atık</a:t>
            </a:r>
            <a:r>
              <a:rPr lang="en-US" sz="1600" dirty="0"/>
              <a:t> </a:t>
            </a:r>
            <a:r>
              <a:rPr lang="en-US" sz="1600" dirty="0" err="1"/>
              <a:t>yönetim</a:t>
            </a:r>
            <a:r>
              <a:rPr lang="en-US" sz="1600" dirty="0"/>
              <a:t> </a:t>
            </a:r>
            <a:r>
              <a:rPr lang="en-US" sz="1600" dirty="0" err="1"/>
              <a:t>sistemi</a:t>
            </a:r>
            <a:r>
              <a:rPr lang="en-US" sz="1600" dirty="0"/>
              <a:t> </a:t>
            </a:r>
            <a:r>
              <a:rPr lang="en-US" sz="1600" dirty="0" err="1"/>
              <a:t>için</a:t>
            </a:r>
            <a:r>
              <a:rPr lang="en-US" sz="1600" dirty="0"/>
              <a:t> </a:t>
            </a:r>
            <a:r>
              <a:rPr lang="en-US" sz="1600" dirty="0" err="1"/>
              <a:t>idari</a:t>
            </a:r>
            <a:r>
              <a:rPr lang="en-US" sz="1600" dirty="0"/>
              <a:t>, </a:t>
            </a:r>
            <a:r>
              <a:rPr lang="en-US" sz="1600" dirty="0" err="1"/>
              <a:t>mali</a:t>
            </a:r>
            <a:r>
              <a:rPr lang="en-US" sz="1600" dirty="0"/>
              <a:t> </a:t>
            </a:r>
            <a:r>
              <a:rPr lang="en-US" sz="1600" dirty="0" err="1"/>
              <a:t>ve</a:t>
            </a:r>
            <a:r>
              <a:rPr lang="en-US" sz="1600" dirty="0"/>
              <a:t> </a:t>
            </a:r>
            <a:r>
              <a:rPr lang="en-US" sz="1600" dirty="0" err="1"/>
              <a:t>teknik</a:t>
            </a:r>
            <a:r>
              <a:rPr lang="en-US" sz="1600" dirty="0"/>
              <a:t> </a:t>
            </a:r>
            <a:r>
              <a:rPr lang="en-US" sz="1600" dirty="0" err="1"/>
              <a:t>açıdan</a:t>
            </a:r>
            <a:r>
              <a:rPr lang="en-US" sz="1600" dirty="0"/>
              <a:t> </a:t>
            </a:r>
            <a:r>
              <a:rPr lang="en-US" sz="1600" dirty="0" err="1"/>
              <a:t>verimlilik</a:t>
            </a:r>
            <a:r>
              <a:rPr lang="en-US" sz="1600" dirty="0"/>
              <a:t>, </a:t>
            </a:r>
            <a:r>
              <a:rPr lang="en-US" sz="1600" dirty="0" err="1"/>
              <a:t>sürdürülebilirlik</a:t>
            </a:r>
            <a:r>
              <a:rPr lang="en-US" sz="1600" dirty="0"/>
              <a:t> </a:t>
            </a:r>
            <a:r>
              <a:rPr lang="en-US" sz="1600" dirty="0" err="1"/>
              <a:t>ve</a:t>
            </a:r>
            <a:r>
              <a:rPr lang="en-US" sz="1600" dirty="0"/>
              <a:t> </a:t>
            </a:r>
            <a:r>
              <a:rPr lang="en-US" sz="1600" dirty="0" err="1"/>
              <a:t>halkın</a:t>
            </a:r>
            <a:r>
              <a:rPr lang="en-US" sz="1600" dirty="0"/>
              <a:t> </a:t>
            </a:r>
            <a:r>
              <a:rPr lang="en-US" sz="1600" dirty="0" err="1"/>
              <a:t>katılımı</a:t>
            </a:r>
            <a:r>
              <a:rPr lang="en-US" sz="1600" dirty="0"/>
              <a:t> </a:t>
            </a:r>
            <a:r>
              <a:rPr lang="en-US" sz="1600" dirty="0" err="1"/>
              <a:t>ilkeleri</a:t>
            </a:r>
            <a:r>
              <a:rPr lang="en-US" sz="1600" dirty="0"/>
              <a:t> </a:t>
            </a:r>
            <a:r>
              <a:rPr lang="en-US" sz="1600" dirty="0" err="1"/>
              <a:t>esas</a:t>
            </a:r>
            <a:r>
              <a:rPr lang="en-US" sz="1600" dirty="0"/>
              <a:t> </a:t>
            </a:r>
            <a:r>
              <a:rPr lang="en-US" sz="1600" dirty="0" err="1"/>
              <a:t>alınır</a:t>
            </a:r>
            <a:r>
              <a:rPr lang="en-US" sz="1600" dirty="0"/>
              <a:t>.</a:t>
            </a:r>
          </a:p>
        </p:txBody>
      </p:sp>
    </p:spTree>
    <p:extLst>
      <p:ext uri="{BB962C8B-B14F-4D97-AF65-F5344CB8AC3E}">
        <p14:creationId xmlns:p14="http://schemas.microsoft.com/office/powerpoint/2010/main" val="15875835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6B28DA7E-2D6D-4FB2-B01E-B145085F6DDD}"/>
              </a:ext>
            </a:extLst>
          </p:cNvPr>
          <p:cNvPicPr>
            <a:picLocks noChangeAspect="1"/>
          </p:cNvPicPr>
          <p:nvPr/>
        </p:nvPicPr>
        <p:blipFill>
          <a:blip r:embed="rId2"/>
          <a:stretch>
            <a:fillRect/>
          </a:stretch>
        </p:blipFill>
        <p:spPr>
          <a:xfrm>
            <a:off x="3163108" y="935901"/>
            <a:ext cx="5614713" cy="4924572"/>
          </a:xfrm>
          <a:prstGeom prst="rect">
            <a:avLst/>
          </a:prstGeom>
        </p:spPr>
      </p:pic>
    </p:spTree>
    <p:extLst>
      <p:ext uri="{BB962C8B-B14F-4D97-AF65-F5344CB8AC3E}">
        <p14:creationId xmlns:p14="http://schemas.microsoft.com/office/powerpoint/2010/main" val="18491918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2637915" y="354031"/>
            <a:ext cx="10515600" cy="1325563"/>
          </a:xfrm>
        </p:spPr>
        <p:txBody>
          <a:bodyPr>
            <a:normAutofit/>
          </a:bodyPr>
          <a:lstStyle/>
          <a:p>
            <a:pPr lvl="0">
              <a:lnSpc>
                <a:spcPct val="115000"/>
              </a:lnSpc>
              <a:spcAft>
                <a:spcPts val="0"/>
              </a:spcAft>
            </a:pPr>
            <a:r>
              <a:rPr lang="tr-TR" sz="4000" b="1" dirty="0">
                <a:solidFill>
                  <a:schemeClr val="accent6">
                    <a:lumMod val="75000"/>
                  </a:schemeClr>
                </a:solidFill>
                <a:ea typeface="Times New Roman" panose="02020603050405020304" pitchFamily="18" charset="0"/>
                <a:cs typeface="Calibri" panose="020F0502020204030204" pitchFamily="34" charset="0"/>
              </a:rPr>
              <a:t>Geri Kazanılan Atıklardan Üretilen Ürünler </a:t>
            </a:r>
            <a:endParaRPr lang="en-US" sz="4000" b="1" dirty="0">
              <a:solidFill>
                <a:schemeClr val="accent6">
                  <a:lumMod val="75000"/>
                </a:schemeClr>
              </a:solidFill>
              <a:ea typeface="Verdana" panose="020B0604030504040204" pitchFamily="34" charset="0"/>
              <a:cs typeface="Verdana" panose="020B0604030504040204" pitchFamily="34" charset="0"/>
            </a:endParaRPr>
          </a:p>
        </p:txBody>
      </p:sp>
      <p:pic>
        <p:nvPicPr>
          <p:cNvPr id="4" name="İçerik Yer Tutucusu 3">
            <a:extLst>
              <a:ext uri="{FF2B5EF4-FFF2-40B4-BE49-F238E27FC236}">
                <a16:creationId xmlns:a16="http://schemas.microsoft.com/office/drawing/2014/main" id="{03223463-5CB2-444F-8398-90E1922107EA}"/>
              </a:ext>
            </a:extLst>
          </p:cNvPr>
          <p:cNvPicPr>
            <a:picLocks noGrp="1" noChangeAspect="1"/>
          </p:cNvPicPr>
          <p:nvPr>
            <p:ph idx="1"/>
          </p:nvPr>
        </p:nvPicPr>
        <p:blipFill>
          <a:blip r:embed="rId2"/>
          <a:stretch>
            <a:fillRect/>
          </a:stretch>
        </p:blipFill>
        <p:spPr>
          <a:xfrm>
            <a:off x="308133" y="536084"/>
            <a:ext cx="2329782" cy="1864932"/>
          </a:xfrm>
          <a:prstGeom prst="rect">
            <a:avLst/>
          </a:prstGeom>
        </p:spPr>
      </p:pic>
      <p:sp>
        <p:nvSpPr>
          <p:cNvPr id="5" name="Metin kutusu 4">
            <a:extLst>
              <a:ext uri="{FF2B5EF4-FFF2-40B4-BE49-F238E27FC236}">
                <a16:creationId xmlns:a16="http://schemas.microsoft.com/office/drawing/2014/main" id="{9A6401C7-2C27-4F2B-9DBD-D596C719969E}"/>
              </a:ext>
            </a:extLst>
          </p:cNvPr>
          <p:cNvSpPr txBox="1"/>
          <p:nvPr/>
        </p:nvSpPr>
        <p:spPr>
          <a:xfrm>
            <a:off x="195160" y="2583069"/>
            <a:ext cx="4298958" cy="3077766"/>
          </a:xfrm>
          <a:prstGeom prst="rect">
            <a:avLst/>
          </a:prstGeom>
          <a:noFill/>
        </p:spPr>
        <p:txBody>
          <a:bodyPr wrap="square" rtlCol="0">
            <a:spAutoFit/>
          </a:bodyPr>
          <a:lstStyle/>
          <a:p>
            <a:pPr algn="ctr"/>
            <a:r>
              <a:rPr lang="tr-TR" dirty="0"/>
              <a:t>Geri kazanılan plastikten;</a:t>
            </a:r>
          </a:p>
          <a:p>
            <a:pPr marL="285750" indent="-285750" algn="just">
              <a:buFont typeface="Wingdings" panose="05000000000000000000" pitchFamily="2" charset="2"/>
              <a:buChar char="Ø"/>
            </a:pPr>
            <a:r>
              <a:rPr lang="en-US" sz="1600" dirty="0" err="1"/>
              <a:t>montlar</a:t>
            </a:r>
            <a:r>
              <a:rPr lang="en-US" sz="1600" dirty="0"/>
              <a:t>, </a:t>
            </a:r>
            <a:endParaRPr lang="tr-TR" sz="1600" dirty="0"/>
          </a:p>
          <a:p>
            <a:pPr marL="285750" indent="-285750" algn="just">
              <a:buFont typeface="Wingdings" panose="05000000000000000000" pitchFamily="2" charset="2"/>
              <a:buChar char="Ø"/>
            </a:pPr>
            <a:r>
              <a:rPr lang="en-US" sz="1600" dirty="0" err="1"/>
              <a:t>endüstriyel</a:t>
            </a:r>
            <a:r>
              <a:rPr lang="en-US" sz="1600" dirty="0"/>
              <a:t> </a:t>
            </a:r>
            <a:r>
              <a:rPr lang="en-US" sz="1600" dirty="0" err="1"/>
              <a:t>fiberler</a:t>
            </a:r>
            <a:r>
              <a:rPr lang="en-US" sz="1600" dirty="0"/>
              <a:t>, </a:t>
            </a:r>
            <a:endParaRPr lang="tr-TR" sz="1600" dirty="0"/>
          </a:p>
          <a:p>
            <a:pPr marL="285750" indent="-285750" algn="just">
              <a:buFont typeface="Wingdings" panose="05000000000000000000" pitchFamily="2" charset="2"/>
              <a:buChar char="Ø"/>
            </a:pPr>
            <a:r>
              <a:rPr lang="en-US" sz="1600" dirty="0" err="1"/>
              <a:t>iş</a:t>
            </a:r>
            <a:r>
              <a:rPr lang="en-US" sz="1600" dirty="0"/>
              <a:t> </a:t>
            </a:r>
            <a:r>
              <a:rPr lang="en-US" sz="1600" dirty="0" err="1"/>
              <a:t>şapkası</a:t>
            </a:r>
            <a:r>
              <a:rPr lang="en-US" sz="1600" dirty="0"/>
              <a:t>, </a:t>
            </a:r>
            <a:endParaRPr lang="tr-TR" sz="1600" dirty="0"/>
          </a:p>
          <a:p>
            <a:pPr marL="285750" indent="-285750" algn="just">
              <a:buFont typeface="Wingdings" panose="05000000000000000000" pitchFamily="2" charset="2"/>
              <a:buChar char="Ø"/>
            </a:pPr>
            <a:r>
              <a:rPr lang="en-US" sz="1600" dirty="0" err="1"/>
              <a:t>okul</a:t>
            </a:r>
            <a:r>
              <a:rPr lang="en-US" sz="1600" dirty="0"/>
              <a:t> </a:t>
            </a:r>
            <a:r>
              <a:rPr lang="en-US" sz="1600" dirty="0" err="1"/>
              <a:t>ve</a:t>
            </a:r>
            <a:r>
              <a:rPr lang="en-US" sz="1600" dirty="0"/>
              <a:t> </a:t>
            </a:r>
            <a:r>
              <a:rPr lang="en-US" sz="1600" dirty="0" err="1"/>
              <a:t>işyeri</a:t>
            </a:r>
            <a:r>
              <a:rPr lang="en-US" sz="1600" dirty="0"/>
              <a:t> </a:t>
            </a:r>
            <a:r>
              <a:rPr lang="en-US" sz="1600" dirty="0" err="1"/>
              <a:t>parçaları</a:t>
            </a:r>
            <a:r>
              <a:rPr lang="en-US" sz="1600" dirty="0"/>
              <a:t>, </a:t>
            </a:r>
            <a:endParaRPr lang="tr-TR" sz="1600" dirty="0"/>
          </a:p>
          <a:p>
            <a:pPr marL="285750" indent="-285750" algn="just">
              <a:buFont typeface="Wingdings" panose="05000000000000000000" pitchFamily="2" charset="2"/>
              <a:buChar char="Ø"/>
            </a:pPr>
            <a:r>
              <a:rPr lang="en-US" sz="1600" dirty="0"/>
              <a:t>golf </a:t>
            </a:r>
            <a:r>
              <a:rPr lang="en-US" sz="1600" dirty="0" err="1"/>
              <a:t>ve</a:t>
            </a:r>
            <a:r>
              <a:rPr lang="en-US" sz="1600" dirty="0"/>
              <a:t> </a:t>
            </a:r>
            <a:r>
              <a:rPr lang="en-US" sz="1600" dirty="0" err="1"/>
              <a:t>tenis</a:t>
            </a:r>
            <a:r>
              <a:rPr lang="en-US" sz="1600" dirty="0"/>
              <a:t> </a:t>
            </a:r>
            <a:r>
              <a:rPr lang="en-US" sz="1600" dirty="0" err="1"/>
              <a:t>malzemeleri</a:t>
            </a:r>
            <a:r>
              <a:rPr lang="en-US" sz="1600" dirty="0"/>
              <a:t>, </a:t>
            </a:r>
            <a:endParaRPr lang="tr-TR" sz="1600" dirty="0"/>
          </a:p>
          <a:p>
            <a:pPr marL="285750" indent="-285750" algn="just">
              <a:buFont typeface="Wingdings" panose="05000000000000000000" pitchFamily="2" charset="2"/>
              <a:buChar char="Ø"/>
            </a:pPr>
            <a:r>
              <a:rPr lang="en-US" sz="1600" dirty="0" err="1"/>
              <a:t>bahçe</a:t>
            </a:r>
            <a:r>
              <a:rPr lang="en-US" sz="1600" dirty="0"/>
              <a:t> </a:t>
            </a:r>
            <a:r>
              <a:rPr lang="en-US" sz="1600" dirty="0" err="1"/>
              <a:t>mobilyası</a:t>
            </a:r>
            <a:r>
              <a:rPr lang="en-US" sz="1600" dirty="0"/>
              <a:t> </a:t>
            </a:r>
            <a:r>
              <a:rPr lang="en-US" sz="1600" dirty="0" err="1"/>
              <a:t>köşe</a:t>
            </a:r>
            <a:r>
              <a:rPr lang="en-US" sz="1600" dirty="0"/>
              <a:t> </a:t>
            </a:r>
            <a:r>
              <a:rPr lang="en-US" sz="1600" dirty="0" err="1"/>
              <a:t>taşları</a:t>
            </a:r>
            <a:r>
              <a:rPr lang="en-US" sz="1600" dirty="0"/>
              <a:t>, </a:t>
            </a:r>
            <a:endParaRPr lang="tr-TR" sz="1600" dirty="0"/>
          </a:p>
          <a:p>
            <a:pPr marL="285750" indent="-285750" algn="just">
              <a:buFont typeface="Wingdings" panose="05000000000000000000" pitchFamily="2" charset="2"/>
              <a:buChar char="Ø"/>
            </a:pPr>
            <a:r>
              <a:rPr lang="en-US" sz="1600" dirty="0" err="1"/>
              <a:t>çöp</a:t>
            </a:r>
            <a:r>
              <a:rPr lang="en-US" sz="1600" dirty="0"/>
              <a:t> </a:t>
            </a:r>
            <a:r>
              <a:rPr lang="en-US" sz="1600" dirty="0" err="1"/>
              <a:t>toplama</a:t>
            </a:r>
            <a:r>
              <a:rPr lang="en-US" sz="1600" dirty="0"/>
              <a:t> </a:t>
            </a:r>
            <a:r>
              <a:rPr lang="en-US" sz="1600" dirty="0" err="1"/>
              <a:t>kutuları</a:t>
            </a:r>
            <a:r>
              <a:rPr lang="en-US" sz="1600" dirty="0"/>
              <a:t>, </a:t>
            </a:r>
            <a:endParaRPr lang="tr-TR" sz="1600" dirty="0"/>
          </a:p>
          <a:p>
            <a:pPr marL="285750" indent="-285750" algn="just">
              <a:buFont typeface="Wingdings" panose="05000000000000000000" pitchFamily="2" charset="2"/>
              <a:buChar char="Ø"/>
            </a:pPr>
            <a:r>
              <a:rPr lang="en-US" sz="1600" dirty="0" err="1"/>
              <a:t>saksı</a:t>
            </a:r>
            <a:r>
              <a:rPr lang="en-US" sz="1600" dirty="0"/>
              <a:t>, bank, </a:t>
            </a:r>
            <a:endParaRPr lang="tr-TR" sz="1600" dirty="0"/>
          </a:p>
          <a:p>
            <a:pPr marL="285750" indent="-285750" algn="just">
              <a:buFont typeface="Wingdings" panose="05000000000000000000" pitchFamily="2" charset="2"/>
              <a:buChar char="Ø"/>
            </a:pPr>
            <a:r>
              <a:rPr lang="en-US" sz="1600" dirty="0" err="1"/>
              <a:t>oto</a:t>
            </a:r>
            <a:r>
              <a:rPr lang="en-US" sz="1600" dirty="0"/>
              <a:t> </a:t>
            </a:r>
            <a:r>
              <a:rPr lang="en-US" sz="1600" dirty="0" err="1"/>
              <a:t>yedek</a:t>
            </a:r>
            <a:r>
              <a:rPr lang="en-US" sz="1600" dirty="0"/>
              <a:t> </a:t>
            </a:r>
            <a:r>
              <a:rPr lang="en-US" sz="1600" dirty="0" err="1"/>
              <a:t>parçaları</a:t>
            </a:r>
            <a:r>
              <a:rPr lang="en-US" sz="1600" dirty="0"/>
              <a:t>, </a:t>
            </a:r>
            <a:endParaRPr lang="tr-TR" sz="1600" dirty="0"/>
          </a:p>
          <a:p>
            <a:pPr marL="285750" indent="-285750" algn="just">
              <a:buFont typeface="Wingdings" panose="05000000000000000000" pitchFamily="2" charset="2"/>
              <a:buChar char="Ø"/>
            </a:pPr>
            <a:r>
              <a:rPr lang="en-US" sz="1600" dirty="0" err="1"/>
              <a:t>su</a:t>
            </a:r>
            <a:r>
              <a:rPr lang="en-US" sz="1600" dirty="0"/>
              <a:t> </a:t>
            </a:r>
            <a:r>
              <a:rPr lang="en-US" sz="1600" dirty="0" err="1"/>
              <a:t>metre</a:t>
            </a:r>
            <a:r>
              <a:rPr lang="en-US" sz="1600" dirty="0"/>
              <a:t> </a:t>
            </a:r>
            <a:r>
              <a:rPr lang="en-US" sz="1600" dirty="0" err="1"/>
              <a:t>kutusu</a:t>
            </a:r>
            <a:r>
              <a:rPr lang="en-US" sz="1600" dirty="0"/>
              <a:t>, </a:t>
            </a:r>
            <a:endParaRPr lang="tr-TR" sz="1600" dirty="0"/>
          </a:p>
          <a:p>
            <a:pPr marL="285750" indent="-285750" algn="just">
              <a:buFont typeface="Wingdings" panose="05000000000000000000" pitchFamily="2" charset="2"/>
              <a:buChar char="Ø"/>
            </a:pPr>
            <a:r>
              <a:rPr lang="tr-TR" sz="1600" dirty="0"/>
              <a:t>k</a:t>
            </a:r>
            <a:r>
              <a:rPr lang="en-US" sz="1600" dirty="0" err="1"/>
              <a:t>ovalar</a:t>
            </a:r>
            <a:r>
              <a:rPr lang="en-US" sz="1600" dirty="0"/>
              <a:t>, </a:t>
            </a:r>
            <a:r>
              <a:rPr lang="en-US" sz="1600" dirty="0" err="1"/>
              <a:t>halı</a:t>
            </a:r>
            <a:r>
              <a:rPr lang="en-US" sz="1600" dirty="0"/>
              <a:t> </a:t>
            </a:r>
            <a:r>
              <a:rPr lang="en-US" sz="1600" dirty="0" err="1"/>
              <a:t>malzemesi</a:t>
            </a:r>
            <a:r>
              <a:rPr lang="en-US" sz="1600" dirty="0"/>
              <a:t> </a:t>
            </a:r>
            <a:r>
              <a:rPr lang="en-US" sz="1600" dirty="0" err="1"/>
              <a:t>ve</a:t>
            </a:r>
            <a:r>
              <a:rPr lang="en-US" sz="1600" dirty="0"/>
              <a:t> </a:t>
            </a:r>
            <a:r>
              <a:rPr lang="en-US" sz="1600" dirty="0" err="1"/>
              <a:t>dren</a:t>
            </a:r>
            <a:r>
              <a:rPr lang="en-US" sz="1600" dirty="0"/>
              <a:t> </a:t>
            </a:r>
            <a:r>
              <a:rPr lang="en-US" sz="1600" dirty="0" err="1"/>
              <a:t>boruları</a:t>
            </a:r>
            <a:r>
              <a:rPr lang="en-US" sz="1600" dirty="0"/>
              <a:t> </a:t>
            </a:r>
          </a:p>
        </p:txBody>
      </p:sp>
      <p:pic>
        <p:nvPicPr>
          <p:cNvPr id="6" name="Resim 5">
            <a:extLst>
              <a:ext uri="{FF2B5EF4-FFF2-40B4-BE49-F238E27FC236}">
                <a16:creationId xmlns:a16="http://schemas.microsoft.com/office/drawing/2014/main" id="{F1E2D9E8-46A8-4BAC-B621-9AC4FFC5AB91}"/>
              </a:ext>
            </a:extLst>
          </p:cNvPr>
          <p:cNvPicPr>
            <a:picLocks noChangeAspect="1"/>
          </p:cNvPicPr>
          <p:nvPr/>
        </p:nvPicPr>
        <p:blipFill>
          <a:blip r:embed="rId3"/>
          <a:stretch>
            <a:fillRect/>
          </a:stretch>
        </p:blipFill>
        <p:spPr>
          <a:xfrm>
            <a:off x="4732877" y="1360801"/>
            <a:ext cx="3000773" cy="2215415"/>
          </a:xfrm>
          <a:prstGeom prst="rect">
            <a:avLst/>
          </a:prstGeom>
        </p:spPr>
      </p:pic>
      <p:sp>
        <p:nvSpPr>
          <p:cNvPr id="7" name="Metin kutusu 6">
            <a:extLst>
              <a:ext uri="{FF2B5EF4-FFF2-40B4-BE49-F238E27FC236}">
                <a16:creationId xmlns:a16="http://schemas.microsoft.com/office/drawing/2014/main" id="{A526E2FF-A90E-4237-8369-B2D2A604F82E}"/>
              </a:ext>
            </a:extLst>
          </p:cNvPr>
          <p:cNvSpPr txBox="1"/>
          <p:nvPr/>
        </p:nvSpPr>
        <p:spPr>
          <a:xfrm>
            <a:off x="4732877" y="3654379"/>
            <a:ext cx="3111798" cy="1754326"/>
          </a:xfrm>
          <a:prstGeom prst="rect">
            <a:avLst/>
          </a:prstGeom>
          <a:noFill/>
        </p:spPr>
        <p:txBody>
          <a:bodyPr wrap="square" rtlCol="0">
            <a:spAutoFit/>
          </a:bodyPr>
          <a:lstStyle/>
          <a:p>
            <a:r>
              <a:rPr lang="tr-TR" dirty="0"/>
              <a:t>Geri kazanılan metallerden;</a:t>
            </a:r>
          </a:p>
          <a:p>
            <a:endParaRPr lang="tr-TR" dirty="0"/>
          </a:p>
          <a:p>
            <a:pPr marL="285750" indent="-285750">
              <a:buFont typeface="Wingdings" panose="05000000000000000000" pitchFamily="2" charset="2"/>
              <a:buChar char="Ø"/>
            </a:pPr>
            <a:r>
              <a:rPr lang="en-US" dirty="0"/>
              <a:t>Aerosol, </a:t>
            </a:r>
            <a:endParaRPr lang="tr-TR" dirty="0"/>
          </a:p>
          <a:p>
            <a:pPr marL="285750" indent="-285750">
              <a:buFont typeface="Wingdings" panose="05000000000000000000" pitchFamily="2" charset="2"/>
              <a:buChar char="Ø"/>
            </a:pPr>
            <a:r>
              <a:rPr lang="tr-TR" dirty="0"/>
              <a:t>İ</a:t>
            </a:r>
            <a:r>
              <a:rPr lang="en-US" dirty="0" err="1"/>
              <a:t>çecek</a:t>
            </a:r>
            <a:r>
              <a:rPr lang="en-US" dirty="0"/>
              <a:t> </a:t>
            </a:r>
            <a:r>
              <a:rPr lang="en-US" dirty="0" err="1"/>
              <a:t>kutusu</a:t>
            </a:r>
            <a:r>
              <a:rPr lang="en-US" dirty="0"/>
              <a:t>, </a:t>
            </a:r>
            <a:endParaRPr lang="tr-TR" dirty="0"/>
          </a:p>
          <a:p>
            <a:pPr marL="285750" indent="-285750">
              <a:buFont typeface="Wingdings" panose="05000000000000000000" pitchFamily="2" charset="2"/>
              <a:buChar char="Ø"/>
            </a:pPr>
            <a:r>
              <a:rPr lang="tr-TR" dirty="0"/>
              <a:t>B</a:t>
            </a:r>
            <a:r>
              <a:rPr lang="en-US" dirty="0" err="1"/>
              <a:t>oya</a:t>
            </a:r>
            <a:r>
              <a:rPr lang="en-US" dirty="0"/>
              <a:t> </a:t>
            </a:r>
            <a:r>
              <a:rPr lang="en-US" dirty="0" err="1"/>
              <a:t>tenekesi</a:t>
            </a:r>
            <a:r>
              <a:rPr lang="en-US" dirty="0"/>
              <a:t> </a:t>
            </a:r>
            <a:r>
              <a:rPr lang="en-US" dirty="0" err="1"/>
              <a:t>gibi</a:t>
            </a:r>
            <a:r>
              <a:rPr lang="tr-TR" dirty="0"/>
              <a:t> birçok metal kaplar ve ürünler </a:t>
            </a:r>
            <a:endParaRPr lang="en-US" dirty="0"/>
          </a:p>
        </p:txBody>
      </p:sp>
      <p:pic>
        <p:nvPicPr>
          <p:cNvPr id="8" name="Resim 7">
            <a:extLst>
              <a:ext uri="{FF2B5EF4-FFF2-40B4-BE49-F238E27FC236}">
                <a16:creationId xmlns:a16="http://schemas.microsoft.com/office/drawing/2014/main" id="{506A4A3D-393F-4141-975D-1B7DD5DA1FAA}"/>
              </a:ext>
            </a:extLst>
          </p:cNvPr>
          <p:cNvPicPr>
            <a:picLocks noChangeAspect="1"/>
          </p:cNvPicPr>
          <p:nvPr/>
        </p:nvPicPr>
        <p:blipFill>
          <a:blip r:embed="rId4"/>
          <a:stretch>
            <a:fillRect/>
          </a:stretch>
        </p:blipFill>
        <p:spPr>
          <a:xfrm>
            <a:off x="8272023" y="1355619"/>
            <a:ext cx="2959790" cy="2185157"/>
          </a:xfrm>
          <a:prstGeom prst="rect">
            <a:avLst/>
          </a:prstGeom>
        </p:spPr>
      </p:pic>
    </p:spTree>
    <p:extLst>
      <p:ext uri="{BB962C8B-B14F-4D97-AF65-F5344CB8AC3E}">
        <p14:creationId xmlns:p14="http://schemas.microsoft.com/office/powerpoint/2010/main" val="22710355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221673" y="365125"/>
            <a:ext cx="12635346" cy="1325563"/>
          </a:xfrm>
        </p:spPr>
        <p:txBody>
          <a:bodyPr>
            <a:noAutofit/>
          </a:bodyPr>
          <a:lstStyle/>
          <a:p>
            <a:pPr lvl="0" algn="ctr">
              <a:lnSpc>
                <a:spcPct val="115000"/>
              </a:lnSpc>
              <a:spcAft>
                <a:spcPts val="0"/>
              </a:spcAft>
            </a:pPr>
            <a:r>
              <a:rPr lang="tr-TR" sz="4000" b="1" dirty="0">
                <a:solidFill>
                  <a:schemeClr val="accent6">
                    <a:lumMod val="75000"/>
                  </a:schemeClr>
                </a:solidFill>
                <a:ea typeface="Times New Roman" panose="02020603050405020304" pitchFamily="18" charset="0"/>
                <a:cs typeface="Calibri" panose="020F0502020204030204" pitchFamily="34" charset="0"/>
              </a:rPr>
              <a:t>Geri Dönüşüm İle Doğal Kaynakların Korunmasına Örnekler </a:t>
            </a:r>
            <a:endParaRPr lang="en-US" sz="4000" b="1" dirty="0">
              <a:solidFill>
                <a:schemeClr val="accent6">
                  <a:lumMod val="75000"/>
                </a:schemeClr>
              </a:solidFill>
              <a:ea typeface="Verdana" panose="020B0604030504040204" pitchFamily="34" charset="0"/>
              <a:cs typeface="Verdana" panose="020B0604030504040204" pitchFamily="34" charset="0"/>
            </a:endParaRPr>
          </a:p>
        </p:txBody>
      </p:sp>
      <p:sp>
        <p:nvSpPr>
          <p:cNvPr id="3" name="İçerik Yer Tutucusu 2">
            <a:extLst>
              <a:ext uri="{FF2B5EF4-FFF2-40B4-BE49-F238E27FC236}">
                <a16:creationId xmlns:a16="http://schemas.microsoft.com/office/drawing/2014/main" id="{15CFD94E-800E-4BA8-AAE3-B8299A32BDDD}"/>
              </a:ext>
            </a:extLst>
          </p:cNvPr>
          <p:cNvSpPr>
            <a:spLocks noGrp="1"/>
          </p:cNvSpPr>
          <p:nvPr>
            <p:ph idx="1"/>
          </p:nvPr>
        </p:nvSpPr>
        <p:spPr>
          <a:xfrm>
            <a:off x="572386" y="1515195"/>
            <a:ext cx="5257800" cy="3827610"/>
          </a:xfrm>
        </p:spPr>
        <p:txBody>
          <a:bodyPr>
            <a:normAutofit fontScale="55000" lnSpcReduction="20000"/>
          </a:bodyPr>
          <a:lstStyle/>
          <a:p>
            <a:pPr>
              <a:lnSpc>
                <a:spcPct val="120000"/>
              </a:lnSpc>
              <a:spcBef>
                <a:spcPts val="600"/>
              </a:spcBef>
              <a:spcAft>
                <a:spcPts val="600"/>
              </a:spcAft>
            </a:pPr>
            <a:r>
              <a:rPr lang="en-US" b="1" dirty="0"/>
              <a:t>1 ton </a:t>
            </a:r>
            <a:r>
              <a:rPr lang="en-US" b="1" dirty="0" err="1"/>
              <a:t>kullanılmış</a:t>
            </a:r>
            <a:r>
              <a:rPr lang="en-US" b="1" dirty="0"/>
              <a:t> </a:t>
            </a:r>
            <a:r>
              <a:rPr lang="en-US" b="1" dirty="0" err="1"/>
              <a:t>kağıt</a:t>
            </a:r>
            <a:r>
              <a:rPr lang="en-US" b="1" dirty="0"/>
              <a:t> </a:t>
            </a:r>
            <a:r>
              <a:rPr lang="en-US" b="1" dirty="0" err="1"/>
              <a:t>geri</a:t>
            </a:r>
            <a:r>
              <a:rPr lang="en-US" b="1" dirty="0"/>
              <a:t> </a:t>
            </a:r>
            <a:r>
              <a:rPr lang="en-US" b="1" dirty="0" err="1"/>
              <a:t>dönüştürüldüğü</a:t>
            </a:r>
            <a:r>
              <a:rPr lang="en-US" b="1" dirty="0"/>
              <a:t> zaman;</a:t>
            </a:r>
          </a:p>
          <a:p>
            <a:pPr algn="just">
              <a:lnSpc>
                <a:spcPct val="120000"/>
              </a:lnSpc>
              <a:spcBef>
                <a:spcPts val="600"/>
              </a:spcBef>
              <a:spcAft>
                <a:spcPts val="600"/>
              </a:spcAft>
            </a:pPr>
            <a:r>
              <a:rPr lang="en-US" dirty="0"/>
              <a:t>Sera </a:t>
            </a:r>
            <a:r>
              <a:rPr lang="en-US" dirty="0" err="1"/>
              <a:t>gazı</a:t>
            </a:r>
            <a:r>
              <a:rPr lang="en-US" dirty="0"/>
              <a:t> </a:t>
            </a:r>
            <a:r>
              <a:rPr lang="en-US" dirty="0" err="1"/>
              <a:t>olan</a:t>
            </a:r>
            <a:r>
              <a:rPr lang="en-US" dirty="0"/>
              <a:t> </a:t>
            </a:r>
            <a:r>
              <a:rPr lang="en-US" dirty="0" err="1"/>
              <a:t>karbon</a:t>
            </a:r>
            <a:r>
              <a:rPr lang="en-US" dirty="0"/>
              <a:t> </a:t>
            </a:r>
            <a:r>
              <a:rPr lang="en-US" dirty="0" err="1"/>
              <a:t>dioksitin</a:t>
            </a:r>
            <a:r>
              <a:rPr lang="en-US" dirty="0"/>
              <a:t> </a:t>
            </a:r>
            <a:r>
              <a:rPr lang="en-US" dirty="0" err="1"/>
              <a:t>havadan</a:t>
            </a:r>
            <a:r>
              <a:rPr lang="en-US" dirty="0"/>
              <a:t> 12400 m3 </a:t>
            </a:r>
            <a:r>
              <a:rPr lang="en-US" dirty="0" err="1"/>
              <a:t>bertaraf</a:t>
            </a:r>
            <a:r>
              <a:rPr lang="en-US" dirty="0"/>
              <a:t> </a:t>
            </a:r>
            <a:r>
              <a:rPr lang="en-US" dirty="0" err="1"/>
              <a:t>edilebilir</a:t>
            </a:r>
            <a:r>
              <a:rPr lang="en-US" dirty="0"/>
              <a:t>.</a:t>
            </a:r>
          </a:p>
          <a:p>
            <a:pPr algn="just">
              <a:lnSpc>
                <a:spcPct val="120000"/>
              </a:lnSpc>
              <a:spcBef>
                <a:spcPts val="600"/>
              </a:spcBef>
              <a:spcAft>
                <a:spcPts val="600"/>
              </a:spcAft>
            </a:pPr>
            <a:r>
              <a:rPr lang="en-US" dirty="0"/>
              <a:t>12400 m3 </a:t>
            </a:r>
            <a:r>
              <a:rPr lang="en-US" dirty="0" err="1"/>
              <a:t>oksijen</a:t>
            </a:r>
            <a:r>
              <a:rPr lang="en-US" dirty="0"/>
              <a:t> </a:t>
            </a:r>
            <a:r>
              <a:rPr lang="en-US" dirty="0" err="1"/>
              <a:t>gazının</a:t>
            </a:r>
            <a:r>
              <a:rPr lang="en-US" dirty="0"/>
              <a:t> </a:t>
            </a:r>
            <a:r>
              <a:rPr lang="en-US" dirty="0" err="1"/>
              <a:t>üretilmeye</a:t>
            </a:r>
            <a:r>
              <a:rPr lang="en-US" dirty="0"/>
              <a:t> </a:t>
            </a:r>
            <a:r>
              <a:rPr lang="en-US" dirty="0" err="1"/>
              <a:t>devam</a:t>
            </a:r>
            <a:r>
              <a:rPr lang="en-US" dirty="0"/>
              <a:t> </a:t>
            </a:r>
            <a:r>
              <a:rPr lang="en-US" dirty="0" err="1"/>
              <a:t>etmesi</a:t>
            </a:r>
            <a:r>
              <a:rPr lang="en-US" dirty="0"/>
              <a:t>,</a:t>
            </a:r>
          </a:p>
          <a:p>
            <a:pPr algn="just">
              <a:lnSpc>
                <a:spcPct val="120000"/>
              </a:lnSpc>
              <a:spcBef>
                <a:spcPts val="600"/>
              </a:spcBef>
              <a:spcAft>
                <a:spcPts val="600"/>
              </a:spcAft>
            </a:pPr>
            <a:r>
              <a:rPr lang="en-US" dirty="0"/>
              <a:t>34 </a:t>
            </a:r>
            <a:r>
              <a:rPr lang="en-US" dirty="0" err="1"/>
              <a:t>kişinin</a:t>
            </a:r>
            <a:r>
              <a:rPr lang="en-US" dirty="0"/>
              <a:t> </a:t>
            </a:r>
            <a:r>
              <a:rPr lang="en-US" dirty="0" err="1"/>
              <a:t>oksijen</a:t>
            </a:r>
            <a:r>
              <a:rPr lang="en-US" dirty="0"/>
              <a:t> </a:t>
            </a:r>
            <a:r>
              <a:rPr lang="en-US" dirty="0" err="1"/>
              <a:t>ihtiyacını</a:t>
            </a:r>
            <a:r>
              <a:rPr lang="en-US" dirty="0"/>
              <a:t> </a:t>
            </a:r>
            <a:r>
              <a:rPr lang="en-US" dirty="0" err="1"/>
              <a:t>sağlayan</a:t>
            </a:r>
            <a:r>
              <a:rPr lang="en-US" dirty="0"/>
              <a:t> 17 </a:t>
            </a:r>
            <a:r>
              <a:rPr lang="en-US" dirty="0" err="1"/>
              <a:t>yetişkin</a:t>
            </a:r>
            <a:r>
              <a:rPr lang="en-US" dirty="0"/>
              <a:t> </a:t>
            </a:r>
            <a:r>
              <a:rPr lang="en-US" dirty="0" err="1"/>
              <a:t>ağacın</a:t>
            </a:r>
            <a:r>
              <a:rPr lang="en-US" dirty="0"/>
              <a:t> </a:t>
            </a:r>
            <a:r>
              <a:rPr lang="en-US" dirty="0" err="1"/>
              <a:t>korunması</a:t>
            </a:r>
            <a:r>
              <a:rPr lang="en-US" dirty="0"/>
              <a:t>,</a:t>
            </a:r>
          </a:p>
          <a:p>
            <a:pPr algn="just">
              <a:lnSpc>
                <a:spcPct val="120000"/>
              </a:lnSpc>
              <a:spcBef>
                <a:spcPts val="600"/>
              </a:spcBef>
              <a:spcAft>
                <a:spcPts val="600"/>
              </a:spcAft>
            </a:pPr>
            <a:r>
              <a:rPr lang="en-US" dirty="0"/>
              <a:t> </a:t>
            </a:r>
            <a:r>
              <a:rPr lang="en-US" dirty="0" err="1"/>
              <a:t>Ayda</a:t>
            </a:r>
            <a:r>
              <a:rPr lang="en-US" dirty="0"/>
              <a:t> 3 </a:t>
            </a:r>
            <a:r>
              <a:rPr lang="en-US" dirty="0" err="1"/>
              <a:t>ailenin</a:t>
            </a:r>
            <a:r>
              <a:rPr lang="en-US" dirty="0"/>
              <a:t> </a:t>
            </a:r>
            <a:r>
              <a:rPr lang="en-US" dirty="0" err="1"/>
              <a:t>tükettiği</a:t>
            </a:r>
            <a:r>
              <a:rPr lang="en-US" dirty="0"/>
              <a:t> 32 m3 </a:t>
            </a:r>
            <a:r>
              <a:rPr lang="en-US" dirty="0" err="1"/>
              <a:t>su</a:t>
            </a:r>
            <a:r>
              <a:rPr lang="en-US" dirty="0"/>
              <a:t> </a:t>
            </a:r>
            <a:r>
              <a:rPr lang="en-US" dirty="0" err="1"/>
              <a:t>tasarrufu</a:t>
            </a:r>
            <a:r>
              <a:rPr lang="en-US" dirty="0"/>
              <a:t>,</a:t>
            </a:r>
          </a:p>
          <a:p>
            <a:pPr algn="just">
              <a:lnSpc>
                <a:spcPct val="120000"/>
              </a:lnSpc>
              <a:spcBef>
                <a:spcPts val="600"/>
              </a:spcBef>
              <a:spcAft>
                <a:spcPts val="600"/>
              </a:spcAft>
            </a:pPr>
            <a:r>
              <a:rPr lang="en-US" dirty="0" err="1"/>
              <a:t>Kış</a:t>
            </a:r>
            <a:r>
              <a:rPr lang="en-US" dirty="0"/>
              <a:t> </a:t>
            </a:r>
            <a:r>
              <a:rPr lang="en-US" dirty="0" err="1"/>
              <a:t>aylarında</a:t>
            </a:r>
            <a:r>
              <a:rPr lang="en-US" dirty="0"/>
              <a:t> </a:t>
            </a:r>
            <a:r>
              <a:rPr lang="en-US" dirty="0" err="1"/>
              <a:t>ısınma</a:t>
            </a:r>
            <a:r>
              <a:rPr lang="en-US" dirty="0"/>
              <a:t> </a:t>
            </a:r>
            <a:r>
              <a:rPr lang="en-US" dirty="0" err="1"/>
              <a:t>amacı</a:t>
            </a:r>
            <a:r>
              <a:rPr lang="en-US" dirty="0"/>
              <a:t> </a:t>
            </a:r>
            <a:r>
              <a:rPr lang="en-US" dirty="0" err="1"/>
              <a:t>ile</a:t>
            </a:r>
            <a:r>
              <a:rPr lang="en-US" dirty="0"/>
              <a:t> </a:t>
            </a:r>
            <a:r>
              <a:rPr lang="en-US" dirty="0" err="1"/>
              <a:t>iki</a:t>
            </a:r>
            <a:r>
              <a:rPr lang="en-US" dirty="0"/>
              <a:t> </a:t>
            </a:r>
            <a:r>
              <a:rPr lang="en-US" dirty="0" err="1"/>
              <a:t>ailenin</a:t>
            </a:r>
            <a:r>
              <a:rPr lang="en-US" dirty="0"/>
              <a:t> </a:t>
            </a:r>
            <a:r>
              <a:rPr lang="en-US" dirty="0" err="1"/>
              <a:t>tüketeceği</a:t>
            </a:r>
            <a:r>
              <a:rPr lang="en-US" dirty="0"/>
              <a:t> 1750 </a:t>
            </a:r>
            <a:r>
              <a:rPr lang="en-US" dirty="0" err="1"/>
              <a:t>litre</a:t>
            </a:r>
            <a:r>
              <a:rPr lang="en-US" dirty="0"/>
              <a:t> fuel-oil tasarrufu,-2,4 m3 </a:t>
            </a:r>
            <a:r>
              <a:rPr lang="en-US" dirty="0" err="1"/>
              <a:t>çöp</a:t>
            </a:r>
            <a:r>
              <a:rPr lang="en-US" dirty="0"/>
              <a:t> </a:t>
            </a:r>
            <a:r>
              <a:rPr lang="en-US" dirty="0" err="1"/>
              <a:t>depolama</a:t>
            </a:r>
            <a:r>
              <a:rPr lang="en-US" dirty="0"/>
              <a:t> </a:t>
            </a:r>
            <a:r>
              <a:rPr lang="en-US" dirty="0" err="1"/>
              <a:t>alanından</a:t>
            </a:r>
            <a:r>
              <a:rPr lang="en-US" dirty="0"/>
              <a:t> </a:t>
            </a:r>
            <a:r>
              <a:rPr lang="en-US" dirty="0" err="1"/>
              <a:t>tasarruf</a:t>
            </a:r>
            <a:r>
              <a:rPr lang="en-US" dirty="0"/>
              <a:t>,</a:t>
            </a:r>
          </a:p>
          <a:p>
            <a:pPr algn="just">
              <a:lnSpc>
                <a:spcPct val="120000"/>
              </a:lnSpc>
              <a:spcBef>
                <a:spcPts val="600"/>
              </a:spcBef>
              <a:spcAft>
                <a:spcPts val="600"/>
              </a:spcAft>
            </a:pPr>
            <a:r>
              <a:rPr lang="en-US" dirty="0"/>
              <a:t>20 </a:t>
            </a:r>
            <a:r>
              <a:rPr lang="en-US" dirty="0" err="1"/>
              <a:t>ailenin</a:t>
            </a:r>
            <a:r>
              <a:rPr lang="en-US" dirty="0"/>
              <a:t> </a:t>
            </a:r>
            <a:r>
              <a:rPr lang="en-US" dirty="0" err="1"/>
              <a:t>bir</a:t>
            </a:r>
            <a:r>
              <a:rPr lang="en-US" dirty="0"/>
              <a:t> ay </a:t>
            </a:r>
            <a:r>
              <a:rPr lang="en-US" dirty="0" err="1"/>
              <a:t>süreyle</a:t>
            </a:r>
            <a:r>
              <a:rPr lang="en-US" dirty="0"/>
              <a:t> </a:t>
            </a:r>
            <a:r>
              <a:rPr lang="en-US" dirty="0" err="1"/>
              <a:t>tüketeceği</a:t>
            </a:r>
            <a:r>
              <a:rPr lang="en-US" dirty="0"/>
              <a:t> 4100 kW/</a:t>
            </a:r>
            <a:r>
              <a:rPr lang="en-US" dirty="0" err="1"/>
              <a:t>sa</a:t>
            </a:r>
            <a:r>
              <a:rPr lang="en-US" dirty="0"/>
              <a:t> </a:t>
            </a:r>
            <a:r>
              <a:rPr lang="en-US" dirty="0" err="1"/>
              <a:t>elektrik</a:t>
            </a:r>
            <a:r>
              <a:rPr lang="en-US" dirty="0"/>
              <a:t> </a:t>
            </a:r>
            <a:r>
              <a:rPr lang="en-US" dirty="0" err="1"/>
              <a:t>enerjisinden</a:t>
            </a:r>
            <a:r>
              <a:rPr lang="en-US" dirty="0"/>
              <a:t> </a:t>
            </a:r>
            <a:r>
              <a:rPr lang="en-US" dirty="0" err="1"/>
              <a:t>tasarruf</a:t>
            </a:r>
            <a:r>
              <a:rPr lang="en-US" dirty="0"/>
              <a:t> </a:t>
            </a:r>
            <a:r>
              <a:rPr lang="en-US" dirty="0" err="1"/>
              <a:t>edilebilmesi</a:t>
            </a:r>
            <a:r>
              <a:rPr lang="en-US" dirty="0"/>
              <a:t> </a:t>
            </a:r>
            <a:r>
              <a:rPr lang="en-US" dirty="0" err="1"/>
              <a:t>mümkündür</a:t>
            </a:r>
            <a:r>
              <a:rPr lang="en-US" dirty="0"/>
              <a:t>.</a:t>
            </a:r>
          </a:p>
          <a:p>
            <a:pPr>
              <a:lnSpc>
                <a:spcPct val="120000"/>
              </a:lnSpc>
              <a:spcBef>
                <a:spcPts val="600"/>
              </a:spcBef>
              <a:spcAft>
                <a:spcPts val="600"/>
              </a:spcAft>
            </a:pPr>
            <a:endParaRPr lang="en-US" dirty="0"/>
          </a:p>
        </p:txBody>
      </p:sp>
      <p:sp>
        <p:nvSpPr>
          <p:cNvPr id="4" name="Metin kutusu 3">
            <a:extLst>
              <a:ext uri="{FF2B5EF4-FFF2-40B4-BE49-F238E27FC236}">
                <a16:creationId xmlns:a16="http://schemas.microsoft.com/office/drawing/2014/main" id="{005CEE5E-9012-446A-B2BB-2AF08D34CBAA}"/>
              </a:ext>
            </a:extLst>
          </p:cNvPr>
          <p:cNvSpPr txBox="1"/>
          <p:nvPr/>
        </p:nvSpPr>
        <p:spPr>
          <a:xfrm>
            <a:off x="6096000" y="1414242"/>
            <a:ext cx="5316279" cy="3554819"/>
          </a:xfrm>
          <a:prstGeom prst="rect">
            <a:avLst/>
          </a:prstGeom>
          <a:noFill/>
        </p:spPr>
        <p:txBody>
          <a:bodyPr wrap="square" rtlCol="0">
            <a:spAutoFit/>
          </a:bodyPr>
          <a:lstStyle/>
          <a:p>
            <a:pPr marL="228600" indent="-228600" algn="just">
              <a:spcBef>
                <a:spcPts val="600"/>
              </a:spcBef>
              <a:spcAft>
                <a:spcPts val="600"/>
              </a:spcAft>
              <a:buFont typeface="Arial" panose="020B0604020202020204" pitchFamily="34" charset="0"/>
              <a:buChar char="•"/>
            </a:pPr>
            <a:r>
              <a:rPr lang="en-US" sz="1500" b="1" dirty="0" err="1"/>
              <a:t>Plastik</a:t>
            </a:r>
            <a:r>
              <a:rPr lang="en-US" sz="1500" b="1" dirty="0"/>
              <a:t> Geri </a:t>
            </a:r>
            <a:r>
              <a:rPr lang="en-US" sz="1500" b="1" dirty="0" err="1"/>
              <a:t>Dönüşümü</a:t>
            </a:r>
            <a:r>
              <a:rPr lang="en-US" sz="1500" b="1" dirty="0"/>
              <a:t> </a:t>
            </a:r>
            <a:r>
              <a:rPr lang="en-US" sz="1500" b="1" dirty="0" err="1"/>
              <a:t>ile</a:t>
            </a:r>
            <a:r>
              <a:rPr lang="en-US" sz="1500" b="1" dirty="0"/>
              <a:t>;</a:t>
            </a:r>
          </a:p>
          <a:p>
            <a:pPr marL="228600" indent="-228600" algn="just">
              <a:spcBef>
                <a:spcPts val="600"/>
              </a:spcBef>
              <a:spcAft>
                <a:spcPts val="600"/>
              </a:spcAft>
              <a:buFont typeface="Arial" panose="020B0604020202020204" pitchFamily="34" charset="0"/>
              <a:buChar char="•"/>
            </a:pPr>
            <a:r>
              <a:rPr lang="en-US" sz="1500" dirty="0"/>
              <a:t>•1050 </a:t>
            </a:r>
            <a:r>
              <a:rPr lang="en-US" sz="1500" dirty="0" err="1"/>
              <a:t>adet</a:t>
            </a:r>
            <a:r>
              <a:rPr lang="en-US" sz="1500" dirty="0"/>
              <a:t> </a:t>
            </a:r>
            <a:r>
              <a:rPr lang="en-US" sz="1500" dirty="0" err="1"/>
              <a:t>geri</a:t>
            </a:r>
            <a:r>
              <a:rPr lang="en-US" sz="1500" dirty="0"/>
              <a:t> </a:t>
            </a:r>
            <a:r>
              <a:rPr lang="en-US" sz="1500" dirty="0" err="1"/>
              <a:t>dönüştürülmüş</a:t>
            </a:r>
            <a:r>
              <a:rPr lang="en-US" sz="1500" dirty="0"/>
              <a:t> </a:t>
            </a:r>
            <a:r>
              <a:rPr lang="en-US" sz="1500" dirty="0" err="1"/>
              <a:t>plastik</a:t>
            </a:r>
            <a:r>
              <a:rPr lang="en-US" sz="1500" dirty="0"/>
              <a:t> </a:t>
            </a:r>
            <a:r>
              <a:rPr lang="en-US" sz="1500" dirty="0" err="1"/>
              <a:t>tepsiden</a:t>
            </a:r>
            <a:r>
              <a:rPr lang="en-US" sz="1500" dirty="0"/>
              <a:t> 6 </a:t>
            </a:r>
            <a:r>
              <a:rPr lang="en-US" sz="1500" dirty="0" err="1"/>
              <a:t>kişilik</a:t>
            </a:r>
            <a:r>
              <a:rPr lang="en-US" sz="1500" dirty="0"/>
              <a:t> </a:t>
            </a:r>
            <a:r>
              <a:rPr lang="en-US" sz="1500" dirty="0" err="1"/>
              <a:t>bir</a:t>
            </a:r>
            <a:r>
              <a:rPr lang="en-US" sz="1500" dirty="0"/>
              <a:t> </a:t>
            </a:r>
            <a:r>
              <a:rPr lang="en-US" sz="1500" dirty="0" err="1"/>
              <a:t>oturma</a:t>
            </a:r>
            <a:r>
              <a:rPr lang="en-US" sz="1500" dirty="0"/>
              <a:t> </a:t>
            </a:r>
            <a:r>
              <a:rPr lang="en-US" sz="1500" dirty="0" err="1"/>
              <a:t>grubu</a:t>
            </a:r>
            <a:r>
              <a:rPr lang="en-US" sz="1500" dirty="0"/>
              <a:t> </a:t>
            </a:r>
            <a:r>
              <a:rPr lang="en-US" sz="1500" dirty="0" err="1"/>
              <a:t>yapılabilir</a:t>
            </a:r>
            <a:r>
              <a:rPr lang="en-US" sz="1500" dirty="0"/>
              <a:t>,</a:t>
            </a:r>
          </a:p>
          <a:p>
            <a:pPr marL="228600" indent="-228600" algn="just">
              <a:spcBef>
                <a:spcPts val="600"/>
              </a:spcBef>
              <a:spcAft>
                <a:spcPts val="600"/>
              </a:spcAft>
              <a:buFont typeface="Arial" panose="020B0604020202020204" pitchFamily="34" charset="0"/>
              <a:buChar char="•"/>
            </a:pPr>
            <a:r>
              <a:rPr lang="en-US" sz="1500" dirty="0"/>
              <a:t>2,5 </a:t>
            </a:r>
            <a:r>
              <a:rPr lang="en-US" sz="1500" dirty="0" err="1"/>
              <a:t>litrelik</a:t>
            </a:r>
            <a:r>
              <a:rPr lang="en-US" sz="1500" dirty="0"/>
              <a:t> </a:t>
            </a:r>
            <a:r>
              <a:rPr lang="en-US" sz="1500" dirty="0" err="1"/>
              <a:t>bir</a:t>
            </a:r>
            <a:r>
              <a:rPr lang="en-US" sz="1500" dirty="0"/>
              <a:t> </a:t>
            </a:r>
            <a:r>
              <a:rPr lang="en-US" sz="1500" dirty="0" err="1"/>
              <a:t>plastik</a:t>
            </a:r>
            <a:r>
              <a:rPr lang="en-US" sz="1500" dirty="0"/>
              <a:t> </a:t>
            </a:r>
            <a:r>
              <a:rPr lang="en-US" sz="1500" dirty="0" err="1"/>
              <a:t>şişe</a:t>
            </a:r>
            <a:r>
              <a:rPr lang="en-US" sz="1500" dirty="0"/>
              <a:t> </a:t>
            </a:r>
            <a:r>
              <a:rPr lang="en-US" sz="1500" dirty="0" err="1"/>
              <a:t>geri</a:t>
            </a:r>
            <a:r>
              <a:rPr lang="en-US" sz="1500" dirty="0"/>
              <a:t> </a:t>
            </a:r>
            <a:r>
              <a:rPr lang="en-US" sz="1500" dirty="0" err="1"/>
              <a:t>kazanılıp</a:t>
            </a:r>
            <a:r>
              <a:rPr lang="en-US" sz="1500" dirty="0"/>
              <a:t> </a:t>
            </a:r>
            <a:r>
              <a:rPr lang="en-US" sz="1500" dirty="0" err="1"/>
              <a:t>üretimde</a:t>
            </a:r>
            <a:r>
              <a:rPr lang="en-US" sz="1500" dirty="0"/>
              <a:t> </a:t>
            </a:r>
            <a:r>
              <a:rPr lang="en-US" sz="1500" dirty="0" err="1"/>
              <a:t>kullanılırsa</a:t>
            </a:r>
            <a:r>
              <a:rPr lang="en-US" sz="1500" dirty="0"/>
              <a:t> 6 </a:t>
            </a:r>
            <a:r>
              <a:rPr lang="en-US" sz="1500" dirty="0" err="1"/>
              <a:t>saatlik</a:t>
            </a:r>
            <a:r>
              <a:rPr lang="en-US" sz="1500" dirty="0"/>
              <a:t> 60 </a:t>
            </a:r>
            <a:r>
              <a:rPr lang="en-US" sz="1500" dirty="0" err="1"/>
              <a:t>watt’lık</a:t>
            </a:r>
            <a:r>
              <a:rPr lang="en-US" sz="1500" dirty="0"/>
              <a:t> </a:t>
            </a:r>
            <a:r>
              <a:rPr lang="en-US" sz="1500" dirty="0" err="1"/>
              <a:t>elektrik</a:t>
            </a:r>
            <a:r>
              <a:rPr lang="en-US" sz="1500" dirty="0"/>
              <a:t> </a:t>
            </a:r>
            <a:r>
              <a:rPr lang="en-US" sz="1500" dirty="0" err="1"/>
              <a:t>enerjisini</a:t>
            </a:r>
            <a:r>
              <a:rPr lang="en-US" sz="1500" dirty="0"/>
              <a:t> </a:t>
            </a:r>
            <a:r>
              <a:rPr lang="en-US" sz="1500" dirty="0" err="1"/>
              <a:t>tasarruf</a:t>
            </a:r>
            <a:r>
              <a:rPr lang="en-US" sz="1500" dirty="0"/>
              <a:t> </a:t>
            </a:r>
            <a:r>
              <a:rPr lang="en-US" sz="1500" dirty="0" err="1"/>
              <a:t>edilebilir</a:t>
            </a:r>
            <a:r>
              <a:rPr lang="en-US" sz="1500" dirty="0"/>
              <a:t>.</a:t>
            </a:r>
          </a:p>
          <a:p>
            <a:pPr marL="228600" indent="-228600" algn="just">
              <a:spcBef>
                <a:spcPts val="600"/>
              </a:spcBef>
              <a:spcAft>
                <a:spcPts val="600"/>
              </a:spcAft>
              <a:buFont typeface="Arial" panose="020B0604020202020204" pitchFamily="34" charset="0"/>
              <a:buChar char="•"/>
            </a:pPr>
            <a:r>
              <a:rPr lang="en-US" sz="1500" dirty="0"/>
              <a:t>25 </a:t>
            </a:r>
            <a:r>
              <a:rPr lang="en-US" sz="1500" dirty="0" err="1"/>
              <a:t>adet</a:t>
            </a:r>
            <a:r>
              <a:rPr lang="en-US" sz="1500" dirty="0"/>
              <a:t> 2 </a:t>
            </a:r>
            <a:r>
              <a:rPr lang="en-US" sz="1500" dirty="0" err="1"/>
              <a:t>litrelik</a:t>
            </a:r>
            <a:r>
              <a:rPr lang="en-US" sz="1500" dirty="0"/>
              <a:t> </a:t>
            </a:r>
            <a:r>
              <a:rPr lang="en-US" sz="1500" dirty="0" err="1"/>
              <a:t>içecek</a:t>
            </a:r>
            <a:r>
              <a:rPr lang="en-US" sz="1500" dirty="0"/>
              <a:t> </a:t>
            </a:r>
            <a:r>
              <a:rPr lang="en-US" sz="1500" dirty="0" err="1"/>
              <a:t>şişesi</a:t>
            </a:r>
            <a:r>
              <a:rPr lang="en-US" sz="1500" dirty="0"/>
              <a:t> </a:t>
            </a:r>
            <a:r>
              <a:rPr lang="en-US" sz="1500" dirty="0" err="1"/>
              <a:t>geri</a:t>
            </a:r>
            <a:r>
              <a:rPr lang="en-US" sz="1500" dirty="0"/>
              <a:t> </a:t>
            </a:r>
            <a:r>
              <a:rPr lang="en-US" sz="1500" dirty="0" err="1"/>
              <a:t>kazanılsa</a:t>
            </a:r>
            <a:r>
              <a:rPr lang="en-US" sz="1500" dirty="0"/>
              <a:t> </a:t>
            </a:r>
            <a:r>
              <a:rPr lang="en-US" sz="1500" dirty="0" err="1"/>
              <a:t>bu</a:t>
            </a:r>
            <a:r>
              <a:rPr lang="en-US" sz="1500" dirty="0"/>
              <a:t> </a:t>
            </a:r>
            <a:r>
              <a:rPr lang="en-US" sz="1500" dirty="0" err="1"/>
              <a:t>maddeden</a:t>
            </a:r>
            <a:r>
              <a:rPr lang="en-US" sz="1500" dirty="0"/>
              <a:t> </a:t>
            </a:r>
            <a:r>
              <a:rPr lang="en-US" sz="1500" dirty="0" err="1"/>
              <a:t>bir</a:t>
            </a:r>
            <a:r>
              <a:rPr lang="en-US" sz="1500" dirty="0"/>
              <a:t> </a:t>
            </a:r>
            <a:r>
              <a:rPr lang="en-US" sz="1500" dirty="0" err="1"/>
              <a:t>plastik</a:t>
            </a:r>
            <a:r>
              <a:rPr lang="en-US" sz="1500" dirty="0"/>
              <a:t> </a:t>
            </a:r>
            <a:r>
              <a:rPr lang="en-US" sz="1500" dirty="0" err="1"/>
              <a:t>süveter</a:t>
            </a:r>
            <a:r>
              <a:rPr lang="en-US" sz="1500" dirty="0"/>
              <a:t> </a:t>
            </a:r>
            <a:r>
              <a:rPr lang="en-US" sz="1500" dirty="0" err="1"/>
              <a:t>elde</a:t>
            </a:r>
            <a:r>
              <a:rPr lang="en-US" sz="1500" dirty="0"/>
              <a:t> </a:t>
            </a:r>
            <a:r>
              <a:rPr lang="en-US" sz="1500" dirty="0" err="1"/>
              <a:t>edebilirsiniz</a:t>
            </a:r>
            <a:r>
              <a:rPr lang="en-US" sz="1500" dirty="0"/>
              <a:t>.</a:t>
            </a:r>
          </a:p>
          <a:p>
            <a:pPr marL="228600" indent="-228600" algn="just">
              <a:spcBef>
                <a:spcPts val="600"/>
              </a:spcBef>
              <a:spcAft>
                <a:spcPts val="600"/>
              </a:spcAft>
              <a:buFont typeface="Arial" panose="020B0604020202020204" pitchFamily="34" charset="0"/>
              <a:buChar char="•"/>
            </a:pPr>
            <a:r>
              <a:rPr lang="en-US" sz="1500" dirty="0"/>
              <a:t> 25 </a:t>
            </a:r>
            <a:r>
              <a:rPr lang="en-US" sz="1500" dirty="0" err="1"/>
              <a:t>kullanılmış</a:t>
            </a:r>
            <a:r>
              <a:rPr lang="en-US" sz="1500" dirty="0"/>
              <a:t> </a:t>
            </a:r>
            <a:r>
              <a:rPr lang="en-US" sz="1500" dirty="0" err="1"/>
              <a:t>plastik</a:t>
            </a:r>
            <a:r>
              <a:rPr lang="en-US" sz="1500" dirty="0"/>
              <a:t> </a:t>
            </a:r>
            <a:r>
              <a:rPr lang="en-US" sz="1500" dirty="0" err="1"/>
              <a:t>şişeden</a:t>
            </a:r>
            <a:r>
              <a:rPr lang="en-US" sz="1500" dirty="0"/>
              <a:t> </a:t>
            </a:r>
            <a:r>
              <a:rPr lang="en-US" sz="1500" dirty="0" err="1"/>
              <a:t>bir</a:t>
            </a:r>
            <a:r>
              <a:rPr lang="en-US" sz="1500" dirty="0"/>
              <a:t> </a:t>
            </a:r>
            <a:r>
              <a:rPr lang="en-US" sz="1500" dirty="0" err="1"/>
              <a:t>ceket</a:t>
            </a:r>
            <a:r>
              <a:rPr lang="en-US" sz="1500" dirty="0"/>
              <a:t> </a:t>
            </a:r>
            <a:r>
              <a:rPr lang="en-US" sz="1500" dirty="0" err="1"/>
              <a:t>üretilebilir</a:t>
            </a:r>
            <a:r>
              <a:rPr lang="en-US" sz="1500" dirty="0"/>
              <a:t>.</a:t>
            </a:r>
          </a:p>
          <a:p>
            <a:pPr marL="228600" indent="-228600" algn="just">
              <a:spcBef>
                <a:spcPts val="600"/>
              </a:spcBef>
              <a:spcAft>
                <a:spcPts val="600"/>
              </a:spcAft>
              <a:buFont typeface="Arial" panose="020B0604020202020204" pitchFamily="34" charset="0"/>
              <a:buChar char="•"/>
            </a:pPr>
            <a:r>
              <a:rPr lang="en-US" sz="1500" dirty="0"/>
              <a:t>35 </a:t>
            </a:r>
            <a:r>
              <a:rPr lang="en-US" sz="1500" dirty="0" err="1"/>
              <a:t>adet</a:t>
            </a:r>
            <a:r>
              <a:rPr lang="en-US" sz="1500" dirty="0"/>
              <a:t> 2,5 </a:t>
            </a:r>
            <a:r>
              <a:rPr lang="en-US" sz="1500" dirty="0" err="1"/>
              <a:t>litrelik</a:t>
            </a:r>
            <a:r>
              <a:rPr lang="en-US" sz="1500" dirty="0"/>
              <a:t> </a:t>
            </a:r>
            <a:r>
              <a:rPr lang="en-US" sz="1500" dirty="0" err="1"/>
              <a:t>kullanılmış</a:t>
            </a:r>
            <a:r>
              <a:rPr lang="en-US" sz="1500" dirty="0"/>
              <a:t> PET </a:t>
            </a:r>
            <a:r>
              <a:rPr lang="en-US" sz="1500" dirty="0" err="1"/>
              <a:t>şişesinden</a:t>
            </a:r>
            <a:r>
              <a:rPr lang="en-US" sz="1500" dirty="0"/>
              <a:t> </a:t>
            </a:r>
            <a:r>
              <a:rPr lang="en-US" sz="1500" dirty="0" err="1"/>
              <a:t>bir</a:t>
            </a:r>
            <a:r>
              <a:rPr lang="en-US" sz="1500" dirty="0"/>
              <a:t> </a:t>
            </a:r>
            <a:r>
              <a:rPr lang="en-US" sz="1500" dirty="0" err="1"/>
              <a:t>uyku</a:t>
            </a:r>
            <a:r>
              <a:rPr lang="en-US" sz="1500" dirty="0"/>
              <a:t> </a:t>
            </a:r>
            <a:r>
              <a:rPr lang="en-US" sz="1500" dirty="0" err="1"/>
              <a:t>tulumu</a:t>
            </a:r>
            <a:r>
              <a:rPr lang="en-US" sz="1500" dirty="0"/>
              <a:t> </a:t>
            </a:r>
            <a:r>
              <a:rPr lang="en-US" sz="1500" dirty="0" err="1"/>
              <a:t>yapılabilir</a:t>
            </a:r>
            <a:r>
              <a:rPr lang="en-US" sz="1500" dirty="0"/>
              <a:t>.</a:t>
            </a:r>
          </a:p>
          <a:p>
            <a:pPr algn="just">
              <a:spcBef>
                <a:spcPts val="600"/>
              </a:spcBef>
              <a:spcAft>
                <a:spcPts val="600"/>
              </a:spcAft>
            </a:pPr>
            <a:r>
              <a:rPr lang="en-US" sz="1500" dirty="0"/>
              <a:t> </a:t>
            </a:r>
          </a:p>
        </p:txBody>
      </p:sp>
    </p:spTree>
    <p:extLst>
      <p:ext uri="{BB962C8B-B14F-4D97-AF65-F5344CB8AC3E}">
        <p14:creationId xmlns:p14="http://schemas.microsoft.com/office/powerpoint/2010/main" val="28475932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C18FFE5-CFE8-438D-AF8F-5A081E100C51}"/>
              </a:ext>
            </a:extLst>
          </p:cNvPr>
          <p:cNvSpPr>
            <a:spLocks noGrp="1"/>
          </p:cNvSpPr>
          <p:nvPr>
            <p:ph type="title"/>
          </p:nvPr>
        </p:nvSpPr>
        <p:spPr>
          <a:xfrm>
            <a:off x="119052" y="420977"/>
            <a:ext cx="11953895" cy="1325563"/>
          </a:xfrm>
        </p:spPr>
        <p:txBody>
          <a:bodyPr>
            <a:normAutofit/>
          </a:bodyPr>
          <a:lstStyle/>
          <a:p>
            <a:pPr algn="ctr"/>
            <a:r>
              <a:rPr lang="tr-TR" sz="4000" b="1" dirty="0">
                <a:solidFill>
                  <a:schemeClr val="accent6">
                    <a:lumMod val="75000"/>
                  </a:schemeClr>
                </a:solidFill>
                <a:ea typeface="Times New Roman" panose="02020603050405020304" pitchFamily="18" charset="0"/>
                <a:cs typeface="Calibri" panose="020F0502020204030204" pitchFamily="34" charset="0"/>
              </a:rPr>
              <a:t>Geri Dönüşüm İle Doğal Kaynakların Korunmasına Örnekler </a:t>
            </a:r>
            <a:endParaRPr lang="en-US" sz="4000" dirty="0">
              <a:solidFill>
                <a:schemeClr val="accent6">
                  <a:lumMod val="75000"/>
                </a:schemeClr>
              </a:solidFill>
            </a:endParaRPr>
          </a:p>
        </p:txBody>
      </p:sp>
      <p:sp>
        <p:nvSpPr>
          <p:cNvPr id="3" name="İçerik Yer Tutucusu 2">
            <a:extLst>
              <a:ext uri="{FF2B5EF4-FFF2-40B4-BE49-F238E27FC236}">
                <a16:creationId xmlns:a16="http://schemas.microsoft.com/office/drawing/2014/main" id="{705B6937-0AC4-42B0-9AE1-AD06D84C4044}"/>
              </a:ext>
            </a:extLst>
          </p:cNvPr>
          <p:cNvSpPr>
            <a:spLocks noGrp="1"/>
          </p:cNvSpPr>
          <p:nvPr>
            <p:ph idx="1"/>
          </p:nvPr>
        </p:nvSpPr>
        <p:spPr>
          <a:xfrm>
            <a:off x="241004" y="1451552"/>
            <a:ext cx="5257800" cy="4351338"/>
          </a:xfrm>
        </p:spPr>
        <p:txBody>
          <a:bodyPr>
            <a:normAutofit fontScale="77500" lnSpcReduction="20000"/>
          </a:bodyPr>
          <a:lstStyle/>
          <a:p>
            <a:r>
              <a:rPr lang="en-US" b="1" dirty="0" err="1"/>
              <a:t>Camın</a:t>
            </a:r>
            <a:r>
              <a:rPr lang="en-US" b="1" dirty="0"/>
              <a:t> Geri </a:t>
            </a:r>
            <a:r>
              <a:rPr lang="en-US" b="1" dirty="0" err="1"/>
              <a:t>dönüşümünün</a:t>
            </a:r>
            <a:r>
              <a:rPr lang="en-US" b="1" dirty="0"/>
              <a:t> </a:t>
            </a:r>
            <a:r>
              <a:rPr lang="en-US" b="1" dirty="0" err="1"/>
              <a:t>faydaları</a:t>
            </a:r>
            <a:endParaRPr lang="en-US" b="1" dirty="0"/>
          </a:p>
          <a:p>
            <a:endParaRPr lang="en-US" dirty="0"/>
          </a:p>
          <a:p>
            <a:r>
              <a:rPr lang="en-US" dirty="0"/>
              <a:t>• </a:t>
            </a:r>
            <a:r>
              <a:rPr lang="en-US" dirty="0" err="1"/>
              <a:t>Enerji</a:t>
            </a:r>
            <a:r>
              <a:rPr lang="en-US" dirty="0"/>
              <a:t> </a:t>
            </a:r>
            <a:r>
              <a:rPr lang="en-US" dirty="0" err="1"/>
              <a:t>tüketiminde</a:t>
            </a:r>
            <a:r>
              <a:rPr lang="en-US" dirty="0"/>
              <a:t> </a:t>
            </a:r>
            <a:r>
              <a:rPr lang="en-US" dirty="0" err="1"/>
              <a:t>azalma</a:t>
            </a:r>
            <a:r>
              <a:rPr lang="en-US" dirty="0"/>
              <a:t> %25 </a:t>
            </a:r>
          </a:p>
          <a:p>
            <a:endParaRPr lang="en-US" dirty="0"/>
          </a:p>
          <a:p>
            <a:r>
              <a:rPr lang="en-US" dirty="0"/>
              <a:t>• </a:t>
            </a:r>
            <a:r>
              <a:rPr lang="en-US" dirty="0" err="1"/>
              <a:t>Hava</a:t>
            </a:r>
            <a:r>
              <a:rPr lang="en-US" dirty="0"/>
              <a:t> </a:t>
            </a:r>
            <a:r>
              <a:rPr lang="en-US" dirty="0" err="1"/>
              <a:t>Kirliliğinde</a:t>
            </a:r>
            <a:r>
              <a:rPr lang="en-US" dirty="0"/>
              <a:t> </a:t>
            </a:r>
            <a:r>
              <a:rPr lang="en-US" dirty="0" err="1"/>
              <a:t>azalma</a:t>
            </a:r>
            <a:r>
              <a:rPr lang="en-US" dirty="0"/>
              <a:t> %20</a:t>
            </a:r>
          </a:p>
          <a:p>
            <a:endParaRPr lang="en-US" dirty="0"/>
          </a:p>
          <a:p>
            <a:r>
              <a:rPr lang="en-US" dirty="0"/>
              <a:t>• </a:t>
            </a:r>
            <a:r>
              <a:rPr lang="en-US" dirty="0" err="1"/>
              <a:t>Maden</a:t>
            </a:r>
            <a:r>
              <a:rPr lang="en-US" dirty="0"/>
              <a:t> </a:t>
            </a:r>
            <a:r>
              <a:rPr lang="en-US" dirty="0" err="1"/>
              <a:t>atığında</a:t>
            </a:r>
            <a:r>
              <a:rPr lang="en-US" dirty="0"/>
              <a:t> </a:t>
            </a:r>
            <a:r>
              <a:rPr lang="en-US" dirty="0" err="1"/>
              <a:t>azalma</a:t>
            </a:r>
            <a:r>
              <a:rPr lang="en-US" dirty="0"/>
              <a:t> %80</a:t>
            </a:r>
          </a:p>
          <a:p>
            <a:endParaRPr lang="en-US" dirty="0"/>
          </a:p>
          <a:p>
            <a:r>
              <a:rPr lang="en-US" dirty="0"/>
              <a:t>• </a:t>
            </a:r>
            <a:r>
              <a:rPr lang="en-US" dirty="0" err="1"/>
              <a:t>Su</a:t>
            </a:r>
            <a:r>
              <a:rPr lang="en-US" dirty="0"/>
              <a:t> </a:t>
            </a:r>
            <a:r>
              <a:rPr lang="en-US" dirty="0" err="1"/>
              <a:t>Tüketiminde</a:t>
            </a:r>
            <a:r>
              <a:rPr lang="en-US" dirty="0"/>
              <a:t> </a:t>
            </a:r>
            <a:r>
              <a:rPr lang="en-US" dirty="0" err="1"/>
              <a:t>azalma</a:t>
            </a:r>
            <a:r>
              <a:rPr lang="en-US" dirty="0"/>
              <a:t> %50</a:t>
            </a:r>
          </a:p>
          <a:p>
            <a:endParaRPr lang="en-US" dirty="0"/>
          </a:p>
          <a:p>
            <a:r>
              <a:rPr lang="en-US" dirty="0"/>
              <a:t>• </a:t>
            </a:r>
            <a:r>
              <a:rPr lang="en-US" dirty="0" err="1"/>
              <a:t>Korunan</a:t>
            </a:r>
            <a:r>
              <a:rPr lang="en-US" dirty="0"/>
              <a:t> </a:t>
            </a:r>
            <a:r>
              <a:rPr lang="en-US" dirty="0" err="1"/>
              <a:t>doğal</a:t>
            </a:r>
            <a:r>
              <a:rPr lang="en-US" dirty="0"/>
              <a:t> </a:t>
            </a:r>
            <a:r>
              <a:rPr lang="en-US" dirty="0" err="1"/>
              <a:t>kaynaklar</a:t>
            </a:r>
            <a:r>
              <a:rPr lang="en-US" dirty="0"/>
              <a:t>: </a:t>
            </a:r>
            <a:r>
              <a:rPr lang="en-US" dirty="0" err="1"/>
              <a:t>kum</a:t>
            </a:r>
            <a:r>
              <a:rPr lang="en-US" dirty="0"/>
              <a:t>, soda, </a:t>
            </a:r>
            <a:r>
              <a:rPr lang="en-US" dirty="0" err="1"/>
              <a:t>kireç</a:t>
            </a:r>
            <a:endParaRPr lang="en-US" dirty="0"/>
          </a:p>
        </p:txBody>
      </p:sp>
      <p:sp>
        <p:nvSpPr>
          <p:cNvPr id="4" name="Metin kutusu 3">
            <a:extLst>
              <a:ext uri="{FF2B5EF4-FFF2-40B4-BE49-F238E27FC236}">
                <a16:creationId xmlns:a16="http://schemas.microsoft.com/office/drawing/2014/main" id="{ED9EA180-C76E-4A8E-AFF6-548F9EB518DA}"/>
              </a:ext>
            </a:extLst>
          </p:cNvPr>
          <p:cNvSpPr txBox="1"/>
          <p:nvPr/>
        </p:nvSpPr>
        <p:spPr>
          <a:xfrm>
            <a:off x="5043056" y="1376942"/>
            <a:ext cx="6625210" cy="4216539"/>
          </a:xfrm>
          <a:prstGeom prst="rect">
            <a:avLst/>
          </a:prstGeom>
          <a:noFill/>
        </p:spPr>
        <p:txBody>
          <a:bodyPr wrap="square" rtlCol="0">
            <a:spAutoFit/>
          </a:bodyPr>
          <a:lstStyle/>
          <a:p>
            <a:pPr>
              <a:spcBef>
                <a:spcPts val="600"/>
              </a:spcBef>
              <a:spcAft>
                <a:spcPts val="600"/>
              </a:spcAft>
            </a:pPr>
            <a:r>
              <a:rPr lang="tr-TR" b="1" dirty="0"/>
              <a:t>A</a:t>
            </a:r>
            <a:r>
              <a:rPr lang="en-US" sz="1400" b="1" dirty="0" err="1"/>
              <a:t>lüminyumun</a:t>
            </a:r>
            <a:r>
              <a:rPr lang="en-US" sz="1400" b="1" dirty="0"/>
              <a:t> </a:t>
            </a:r>
            <a:r>
              <a:rPr lang="en-US" sz="1400" b="1" dirty="0" err="1"/>
              <a:t>geri</a:t>
            </a:r>
            <a:r>
              <a:rPr lang="en-US" sz="1400" b="1" dirty="0"/>
              <a:t> </a:t>
            </a:r>
            <a:r>
              <a:rPr lang="en-US" sz="1400" b="1" dirty="0" err="1"/>
              <a:t>kazanımıyla</a:t>
            </a:r>
            <a:r>
              <a:rPr lang="en-US" sz="1400" b="1" dirty="0"/>
              <a:t>;</a:t>
            </a:r>
          </a:p>
          <a:p>
            <a:pPr>
              <a:lnSpc>
                <a:spcPct val="150000"/>
              </a:lnSpc>
              <a:spcBef>
                <a:spcPts val="600"/>
              </a:spcBef>
              <a:spcAft>
                <a:spcPts val="600"/>
              </a:spcAft>
            </a:pPr>
            <a:r>
              <a:rPr lang="en-US" sz="1400" dirty="0"/>
              <a:t>• </a:t>
            </a:r>
            <a:r>
              <a:rPr lang="en-US" sz="1400" dirty="0" err="1"/>
              <a:t>Enerji</a:t>
            </a:r>
            <a:r>
              <a:rPr lang="en-US" sz="1400" dirty="0"/>
              <a:t> </a:t>
            </a:r>
            <a:r>
              <a:rPr lang="en-US" sz="1400" dirty="0" err="1"/>
              <a:t>tüketiminde</a:t>
            </a:r>
            <a:r>
              <a:rPr lang="en-US" sz="1400" dirty="0"/>
              <a:t> </a:t>
            </a:r>
            <a:r>
              <a:rPr lang="en-US" sz="1400" dirty="0" err="1"/>
              <a:t>azalma</a:t>
            </a:r>
            <a:r>
              <a:rPr lang="en-US" sz="1400" dirty="0"/>
              <a:t> % 95, </a:t>
            </a:r>
            <a:r>
              <a:rPr lang="en-US" sz="1400" dirty="0" err="1"/>
              <a:t>hava</a:t>
            </a:r>
            <a:r>
              <a:rPr lang="en-US" sz="1400" dirty="0"/>
              <a:t> </a:t>
            </a:r>
            <a:r>
              <a:rPr lang="en-US" sz="1400" dirty="0" err="1"/>
              <a:t>kirliliğinde</a:t>
            </a:r>
            <a:r>
              <a:rPr lang="en-US" sz="1400" dirty="0"/>
              <a:t> </a:t>
            </a:r>
            <a:r>
              <a:rPr lang="en-US" sz="1400" dirty="0" err="1"/>
              <a:t>azalma</a:t>
            </a:r>
            <a:r>
              <a:rPr lang="en-US" sz="1400" dirty="0"/>
              <a:t> % 90, </a:t>
            </a:r>
            <a:r>
              <a:rPr lang="en-US" sz="1400" dirty="0" err="1"/>
              <a:t>su</a:t>
            </a:r>
            <a:r>
              <a:rPr lang="en-US" sz="1400" dirty="0"/>
              <a:t> </a:t>
            </a:r>
            <a:r>
              <a:rPr lang="en-US" sz="1400" dirty="0" err="1"/>
              <a:t>kirliliğinde</a:t>
            </a:r>
            <a:r>
              <a:rPr lang="en-US" sz="1400" dirty="0"/>
              <a:t> </a:t>
            </a:r>
            <a:r>
              <a:rPr lang="en-US" sz="1400" dirty="0" err="1"/>
              <a:t>azalma</a:t>
            </a:r>
            <a:r>
              <a:rPr lang="en-US" sz="1400" dirty="0"/>
              <a:t> % 97, </a:t>
            </a:r>
            <a:r>
              <a:rPr lang="en-US" sz="1400" dirty="0" err="1"/>
              <a:t>baca</a:t>
            </a:r>
            <a:r>
              <a:rPr lang="en-US" sz="1400" dirty="0"/>
              <a:t> </a:t>
            </a:r>
            <a:r>
              <a:rPr lang="en-US" sz="1400" dirty="0" err="1"/>
              <a:t>gazı</a:t>
            </a:r>
            <a:r>
              <a:rPr lang="en-US" sz="1400" dirty="0"/>
              <a:t> </a:t>
            </a:r>
            <a:r>
              <a:rPr lang="en-US" sz="1400" dirty="0" err="1"/>
              <a:t>kirletici</a:t>
            </a:r>
            <a:r>
              <a:rPr lang="en-US" sz="1400" dirty="0"/>
              <a:t> </a:t>
            </a:r>
            <a:r>
              <a:rPr lang="en-US" sz="1400" dirty="0" err="1"/>
              <a:t>emisyonunda</a:t>
            </a:r>
            <a:r>
              <a:rPr lang="en-US" sz="1400" dirty="0"/>
              <a:t> </a:t>
            </a:r>
            <a:r>
              <a:rPr lang="en-US" sz="1400" dirty="0" err="1"/>
              <a:t>azalma</a:t>
            </a:r>
            <a:r>
              <a:rPr lang="en-US" sz="1400" dirty="0"/>
              <a:t> % 99 </a:t>
            </a:r>
            <a:r>
              <a:rPr lang="en-US" sz="1400" dirty="0" err="1"/>
              <a:t>oranında</a:t>
            </a:r>
            <a:r>
              <a:rPr lang="en-US" sz="1400" dirty="0"/>
              <a:t> </a:t>
            </a:r>
            <a:r>
              <a:rPr lang="en-US" sz="1400" dirty="0" err="1"/>
              <a:t>olur</a:t>
            </a:r>
            <a:r>
              <a:rPr lang="en-US" sz="1400" dirty="0"/>
              <a:t> </a:t>
            </a:r>
            <a:r>
              <a:rPr lang="en-US" sz="1400" dirty="0" err="1"/>
              <a:t>ve</a:t>
            </a:r>
            <a:r>
              <a:rPr lang="en-US" sz="1400" dirty="0"/>
              <a:t> </a:t>
            </a:r>
            <a:r>
              <a:rPr lang="en-US" sz="1400" dirty="0" err="1"/>
              <a:t>boksit</a:t>
            </a:r>
            <a:r>
              <a:rPr lang="en-US" sz="1400" dirty="0"/>
              <a:t> </a:t>
            </a:r>
            <a:r>
              <a:rPr lang="en-US" sz="1400" dirty="0" err="1"/>
              <a:t>cevherinde</a:t>
            </a:r>
            <a:r>
              <a:rPr lang="en-US" sz="1400" dirty="0"/>
              <a:t> </a:t>
            </a:r>
            <a:r>
              <a:rPr lang="en-US" sz="1400" dirty="0" err="1"/>
              <a:t>korunmuş</a:t>
            </a:r>
            <a:r>
              <a:rPr lang="en-US" sz="1400" dirty="0"/>
              <a:t> </a:t>
            </a:r>
            <a:r>
              <a:rPr lang="en-US" sz="1400" dirty="0" err="1"/>
              <a:t>olur</a:t>
            </a:r>
            <a:r>
              <a:rPr lang="en-US" sz="1400" dirty="0"/>
              <a:t>.</a:t>
            </a:r>
          </a:p>
          <a:p>
            <a:pPr>
              <a:lnSpc>
                <a:spcPct val="150000"/>
              </a:lnSpc>
              <a:spcBef>
                <a:spcPts val="600"/>
              </a:spcBef>
              <a:spcAft>
                <a:spcPts val="600"/>
              </a:spcAft>
            </a:pPr>
            <a:r>
              <a:rPr lang="en-US" sz="1400" dirty="0"/>
              <a:t>• Bir kilogram </a:t>
            </a:r>
            <a:r>
              <a:rPr lang="en-US" sz="1400" dirty="0" err="1"/>
              <a:t>alüminyum</a:t>
            </a:r>
            <a:r>
              <a:rPr lang="en-US" sz="1400" dirty="0"/>
              <a:t> </a:t>
            </a:r>
            <a:r>
              <a:rPr lang="en-US" sz="1400" dirty="0" err="1"/>
              <a:t>kutu</a:t>
            </a:r>
            <a:r>
              <a:rPr lang="en-US" sz="1400" dirty="0"/>
              <a:t> </a:t>
            </a:r>
            <a:r>
              <a:rPr lang="en-US" sz="1400" dirty="0" err="1"/>
              <a:t>geri</a:t>
            </a:r>
            <a:r>
              <a:rPr lang="en-US" sz="1400" dirty="0"/>
              <a:t> </a:t>
            </a:r>
            <a:r>
              <a:rPr lang="en-US" sz="1400" dirty="0" err="1"/>
              <a:t>kazanıldığında</a:t>
            </a:r>
            <a:r>
              <a:rPr lang="en-US" sz="1400" dirty="0"/>
              <a:t>; 8 kg </a:t>
            </a:r>
            <a:r>
              <a:rPr lang="en-US" sz="1400" dirty="0" err="1"/>
              <a:t>boksit</a:t>
            </a:r>
            <a:r>
              <a:rPr lang="en-US" sz="1400" dirty="0"/>
              <a:t> </a:t>
            </a:r>
            <a:r>
              <a:rPr lang="en-US" sz="1400" dirty="0" err="1"/>
              <a:t>madeni</a:t>
            </a:r>
            <a:r>
              <a:rPr lang="en-US" sz="1400" dirty="0"/>
              <a:t>, 4 kg </a:t>
            </a:r>
            <a:r>
              <a:rPr lang="en-US" sz="1400" dirty="0" err="1"/>
              <a:t>kimyasal</a:t>
            </a:r>
            <a:r>
              <a:rPr lang="en-US" sz="1400" dirty="0"/>
              <a:t> </a:t>
            </a:r>
            <a:r>
              <a:rPr lang="en-US" sz="1400" dirty="0" err="1"/>
              <a:t>madde</a:t>
            </a:r>
            <a:r>
              <a:rPr lang="en-US" sz="1400" dirty="0"/>
              <a:t>, 14 kW/</a:t>
            </a:r>
            <a:r>
              <a:rPr lang="en-US" sz="1400" dirty="0" err="1"/>
              <a:t>sa</a:t>
            </a:r>
            <a:r>
              <a:rPr lang="en-US" sz="1400" dirty="0"/>
              <a:t> </a:t>
            </a:r>
            <a:r>
              <a:rPr lang="en-US" sz="1400" dirty="0" err="1"/>
              <a:t>elektrik</a:t>
            </a:r>
            <a:r>
              <a:rPr lang="en-US" sz="1400" dirty="0"/>
              <a:t> </a:t>
            </a:r>
            <a:r>
              <a:rPr lang="en-US" sz="1400" dirty="0" err="1"/>
              <a:t>enerjisi</a:t>
            </a:r>
            <a:r>
              <a:rPr lang="en-US" sz="1400" dirty="0"/>
              <a:t> </a:t>
            </a:r>
            <a:r>
              <a:rPr lang="en-US" sz="1400" dirty="0" err="1"/>
              <a:t>kullanımı</a:t>
            </a:r>
            <a:r>
              <a:rPr lang="en-US" sz="1400" dirty="0"/>
              <a:t> </a:t>
            </a:r>
            <a:r>
              <a:rPr lang="en-US" sz="1400" dirty="0" err="1"/>
              <a:t>korunmuş</a:t>
            </a:r>
            <a:r>
              <a:rPr lang="en-US" sz="1400" dirty="0"/>
              <a:t> </a:t>
            </a:r>
            <a:r>
              <a:rPr lang="en-US" sz="1400" dirty="0" err="1"/>
              <a:t>olur</a:t>
            </a:r>
            <a:r>
              <a:rPr lang="en-US" sz="1400" dirty="0"/>
              <a:t>.</a:t>
            </a:r>
          </a:p>
          <a:p>
            <a:pPr>
              <a:lnSpc>
                <a:spcPct val="150000"/>
              </a:lnSpc>
              <a:spcBef>
                <a:spcPts val="600"/>
              </a:spcBef>
              <a:spcAft>
                <a:spcPts val="600"/>
              </a:spcAft>
            </a:pPr>
            <a:r>
              <a:rPr lang="en-US" sz="1400" dirty="0"/>
              <a:t>• On </a:t>
            </a:r>
            <a:r>
              <a:rPr lang="en-US" sz="1400" dirty="0" err="1"/>
              <a:t>adet</a:t>
            </a:r>
            <a:r>
              <a:rPr lang="en-US" sz="1400" dirty="0"/>
              <a:t> </a:t>
            </a:r>
            <a:r>
              <a:rPr lang="en-US" sz="1400" dirty="0" err="1"/>
              <a:t>alüminyum</a:t>
            </a:r>
            <a:r>
              <a:rPr lang="en-US" sz="1400" dirty="0"/>
              <a:t> </a:t>
            </a:r>
            <a:r>
              <a:rPr lang="en-US" sz="1400" dirty="0" err="1"/>
              <a:t>içecek</a:t>
            </a:r>
            <a:r>
              <a:rPr lang="en-US" sz="1400" dirty="0"/>
              <a:t> </a:t>
            </a:r>
            <a:r>
              <a:rPr lang="en-US" sz="1400" dirty="0" err="1"/>
              <a:t>kutusu</a:t>
            </a:r>
            <a:r>
              <a:rPr lang="en-US" sz="1400" dirty="0"/>
              <a:t> </a:t>
            </a:r>
            <a:r>
              <a:rPr lang="en-US" sz="1400" dirty="0" err="1"/>
              <a:t>geri</a:t>
            </a:r>
            <a:r>
              <a:rPr lang="en-US" sz="1400" dirty="0"/>
              <a:t> </a:t>
            </a:r>
            <a:r>
              <a:rPr lang="en-US" sz="1400" dirty="0" err="1"/>
              <a:t>kazanıldığında</a:t>
            </a:r>
            <a:r>
              <a:rPr lang="en-US" sz="1400" dirty="0"/>
              <a:t>, 100 kW/</a:t>
            </a:r>
            <a:r>
              <a:rPr lang="en-US" sz="1400" dirty="0" err="1"/>
              <a:t>sa</a:t>
            </a:r>
            <a:r>
              <a:rPr lang="en-US" sz="1400" dirty="0"/>
              <a:t> </a:t>
            </a:r>
            <a:r>
              <a:rPr lang="en-US" sz="1400" dirty="0" err="1"/>
              <a:t>bir</a:t>
            </a:r>
            <a:r>
              <a:rPr lang="en-US" sz="1400" dirty="0"/>
              <a:t> </a:t>
            </a:r>
            <a:r>
              <a:rPr lang="en-US" sz="1400" dirty="0" err="1"/>
              <a:t>lambanın</a:t>
            </a:r>
            <a:r>
              <a:rPr lang="en-US" sz="1400" dirty="0"/>
              <a:t> 35 </a:t>
            </a:r>
            <a:r>
              <a:rPr lang="en-US" sz="1400" dirty="0" err="1"/>
              <a:t>saatte</a:t>
            </a:r>
            <a:r>
              <a:rPr lang="en-US" sz="1400" dirty="0"/>
              <a:t> </a:t>
            </a:r>
            <a:r>
              <a:rPr lang="en-US" sz="1400" dirty="0" err="1"/>
              <a:t>veya</a:t>
            </a:r>
            <a:r>
              <a:rPr lang="en-US" sz="1400" dirty="0"/>
              <a:t> </a:t>
            </a:r>
            <a:r>
              <a:rPr lang="en-US" sz="1400" dirty="0" err="1"/>
              <a:t>bir</a:t>
            </a:r>
            <a:r>
              <a:rPr lang="en-US" sz="1400" dirty="0"/>
              <a:t> TV’ </a:t>
            </a:r>
            <a:r>
              <a:rPr lang="en-US" sz="1400" dirty="0" err="1"/>
              <a:t>nin</a:t>
            </a:r>
            <a:r>
              <a:rPr lang="en-US" sz="1400" dirty="0"/>
              <a:t> 30 </a:t>
            </a:r>
            <a:r>
              <a:rPr lang="en-US" sz="1400" dirty="0" err="1"/>
              <a:t>saatte</a:t>
            </a:r>
            <a:r>
              <a:rPr lang="en-US" sz="1400" dirty="0"/>
              <a:t> </a:t>
            </a:r>
            <a:r>
              <a:rPr lang="en-US" sz="1400" dirty="0" err="1"/>
              <a:t>harcadığı</a:t>
            </a:r>
            <a:r>
              <a:rPr lang="en-US" sz="1400" dirty="0"/>
              <a:t> </a:t>
            </a:r>
            <a:r>
              <a:rPr lang="en-US" sz="1400" dirty="0" err="1"/>
              <a:t>elektrik</a:t>
            </a:r>
            <a:r>
              <a:rPr lang="en-US" sz="1400" dirty="0"/>
              <a:t> </a:t>
            </a:r>
            <a:r>
              <a:rPr lang="en-US" sz="1400" dirty="0" err="1"/>
              <a:t>enerjisi</a:t>
            </a:r>
            <a:r>
              <a:rPr lang="en-US" sz="1400" dirty="0"/>
              <a:t> </a:t>
            </a:r>
            <a:r>
              <a:rPr lang="en-US" sz="1400" dirty="0" err="1"/>
              <a:t>korunmuş</a:t>
            </a:r>
            <a:r>
              <a:rPr lang="en-US" sz="1400" dirty="0"/>
              <a:t> </a:t>
            </a:r>
            <a:r>
              <a:rPr lang="en-US" sz="1400" dirty="0" err="1"/>
              <a:t>olur</a:t>
            </a:r>
            <a:r>
              <a:rPr lang="en-US" sz="1400" dirty="0"/>
              <a:t>.</a:t>
            </a:r>
          </a:p>
          <a:p>
            <a:pPr>
              <a:lnSpc>
                <a:spcPct val="150000"/>
              </a:lnSpc>
              <a:spcBef>
                <a:spcPts val="600"/>
              </a:spcBef>
              <a:spcAft>
                <a:spcPts val="600"/>
              </a:spcAft>
            </a:pPr>
            <a:r>
              <a:rPr lang="en-US" sz="1400" dirty="0"/>
              <a:t>• Bir ton </a:t>
            </a:r>
            <a:r>
              <a:rPr lang="en-US" sz="1400" dirty="0" err="1"/>
              <a:t>kullanılmış</a:t>
            </a:r>
            <a:r>
              <a:rPr lang="en-US" sz="1400" dirty="0"/>
              <a:t> </a:t>
            </a:r>
            <a:r>
              <a:rPr lang="en-US" sz="1400" dirty="0" err="1"/>
              <a:t>alüminyumdan</a:t>
            </a:r>
            <a:r>
              <a:rPr lang="en-US" sz="1400" dirty="0"/>
              <a:t> </a:t>
            </a:r>
            <a:r>
              <a:rPr lang="en-US" sz="1400" dirty="0" err="1"/>
              <a:t>alüminyum</a:t>
            </a:r>
            <a:r>
              <a:rPr lang="en-US" sz="1400" dirty="0"/>
              <a:t> </a:t>
            </a:r>
            <a:r>
              <a:rPr lang="en-US" sz="1400" dirty="0" err="1"/>
              <a:t>üretilirse</a:t>
            </a:r>
            <a:r>
              <a:rPr lang="en-US" sz="1400" dirty="0"/>
              <a:t>; 1300 kg </a:t>
            </a:r>
            <a:r>
              <a:rPr lang="en-US" sz="1400" dirty="0" err="1"/>
              <a:t>boksit</a:t>
            </a:r>
            <a:r>
              <a:rPr lang="en-US" sz="1400" dirty="0"/>
              <a:t> </a:t>
            </a:r>
            <a:r>
              <a:rPr lang="en-US" sz="1400" dirty="0" err="1"/>
              <a:t>bakiyesi</a:t>
            </a:r>
            <a:r>
              <a:rPr lang="en-US" sz="1400" dirty="0"/>
              <a:t>, 15000 </a:t>
            </a:r>
            <a:r>
              <a:rPr lang="en-US" sz="1400" dirty="0" err="1"/>
              <a:t>litre</a:t>
            </a:r>
            <a:r>
              <a:rPr lang="en-US" sz="1400" dirty="0"/>
              <a:t> </a:t>
            </a:r>
            <a:r>
              <a:rPr lang="en-US" sz="1400" dirty="0" err="1"/>
              <a:t>soğutma</a:t>
            </a:r>
            <a:r>
              <a:rPr lang="en-US" sz="1400" dirty="0"/>
              <a:t> </a:t>
            </a:r>
            <a:r>
              <a:rPr lang="en-US" sz="1400" dirty="0" err="1"/>
              <a:t>suyu</a:t>
            </a:r>
            <a:r>
              <a:rPr lang="en-US" sz="1400" dirty="0"/>
              <a:t>, 860 </a:t>
            </a:r>
            <a:r>
              <a:rPr lang="en-US" sz="1400" dirty="0" err="1"/>
              <a:t>litre</a:t>
            </a:r>
            <a:r>
              <a:rPr lang="en-US" sz="1400" dirty="0"/>
              <a:t> </a:t>
            </a:r>
            <a:r>
              <a:rPr lang="en-US" sz="1400" dirty="0" err="1"/>
              <a:t>prosesn</a:t>
            </a:r>
            <a:r>
              <a:rPr lang="en-US" sz="1400" dirty="0"/>
              <a:t> </a:t>
            </a:r>
            <a:r>
              <a:rPr lang="en-US" sz="1400" dirty="0" err="1"/>
              <a:t>suyu</a:t>
            </a:r>
            <a:r>
              <a:rPr lang="en-US" sz="1400" dirty="0"/>
              <a:t>, 2000 kg CO2 </a:t>
            </a:r>
            <a:r>
              <a:rPr lang="en-US" sz="1400" dirty="0" err="1"/>
              <a:t>ve</a:t>
            </a:r>
            <a:r>
              <a:rPr lang="en-US" sz="1400" dirty="0"/>
              <a:t> 11 kg SO2 </a:t>
            </a:r>
            <a:r>
              <a:rPr lang="en-US" sz="1400" dirty="0" err="1"/>
              <a:t>emisyonu</a:t>
            </a:r>
            <a:r>
              <a:rPr lang="en-US" sz="1400" dirty="0"/>
              <a:t> </a:t>
            </a:r>
            <a:r>
              <a:rPr lang="en-US" sz="1400" dirty="0" err="1"/>
              <a:t>daha</a:t>
            </a:r>
            <a:r>
              <a:rPr lang="en-US" sz="1400" dirty="0"/>
              <a:t> </a:t>
            </a:r>
            <a:r>
              <a:rPr lang="en-US" sz="1400" dirty="0" err="1"/>
              <a:t>az</a:t>
            </a:r>
            <a:r>
              <a:rPr lang="en-US" sz="1400" dirty="0"/>
              <a:t> </a:t>
            </a:r>
            <a:r>
              <a:rPr lang="en-US" sz="1400" dirty="0" err="1"/>
              <a:t>oluşur</a:t>
            </a:r>
            <a:r>
              <a:rPr lang="en-US" sz="1400" dirty="0"/>
              <a:t>.</a:t>
            </a:r>
          </a:p>
        </p:txBody>
      </p:sp>
    </p:spTree>
    <p:extLst>
      <p:ext uri="{BB962C8B-B14F-4D97-AF65-F5344CB8AC3E}">
        <p14:creationId xmlns:p14="http://schemas.microsoft.com/office/powerpoint/2010/main" val="7594864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32960D-BB01-4BFE-BA54-34106BFC7563}"/>
              </a:ext>
            </a:extLst>
          </p:cNvPr>
          <p:cNvSpPr>
            <a:spLocks noGrp="1"/>
          </p:cNvSpPr>
          <p:nvPr>
            <p:ph type="title"/>
          </p:nvPr>
        </p:nvSpPr>
        <p:spPr>
          <a:xfrm>
            <a:off x="1173953" y="410129"/>
            <a:ext cx="10515600" cy="1325563"/>
          </a:xfrm>
        </p:spPr>
        <p:txBody>
          <a:bodyPr>
            <a:noAutofit/>
          </a:bodyPr>
          <a:lstStyle/>
          <a:p>
            <a:pPr lvl="0" algn="ctr">
              <a:lnSpc>
                <a:spcPct val="115000"/>
              </a:lnSpc>
              <a:spcAft>
                <a:spcPts val="0"/>
              </a:spcAft>
            </a:pPr>
            <a:r>
              <a:rPr lang="tr-TR" sz="4000" b="1" dirty="0">
                <a:solidFill>
                  <a:schemeClr val="accent6">
                    <a:lumMod val="75000"/>
                  </a:schemeClr>
                </a:solidFill>
                <a:ea typeface="Times New Roman" panose="02020603050405020304" pitchFamily="18" charset="0"/>
                <a:cs typeface="Calibri" panose="020F0502020204030204" pitchFamily="34" charset="0"/>
              </a:rPr>
              <a:t>Tarımsal Atıklardan </a:t>
            </a:r>
            <a:r>
              <a:rPr lang="tr-TR" sz="4000" b="1" dirty="0" err="1">
                <a:solidFill>
                  <a:schemeClr val="accent6">
                    <a:lumMod val="75000"/>
                  </a:schemeClr>
                </a:solidFill>
                <a:ea typeface="Times New Roman" panose="02020603050405020304" pitchFamily="18" charset="0"/>
                <a:cs typeface="Calibri" panose="020F0502020204030204" pitchFamily="34" charset="0"/>
              </a:rPr>
              <a:t>Kompost</a:t>
            </a:r>
            <a:r>
              <a:rPr lang="tr-TR" sz="4000" b="1" dirty="0">
                <a:solidFill>
                  <a:schemeClr val="accent6">
                    <a:lumMod val="75000"/>
                  </a:schemeClr>
                </a:solidFill>
                <a:ea typeface="Times New Roman" panose="02020603050405020304" pitchFamily="18" charset="0"/>
                <a:cs typeface="Calibri" panose="020F0502020204030204" pitchFamily="34" charset="0"/>
              </a:rPr>
              <a:t> Üretimi</a:t>
            </a:r>
            <a:endParaRPr lang="en-US" sz="4000" b="1" dirty="0">
              <a:solidFill>
                <a:schemeClr val="accent6">
                  <a:lumMod val="75000"/>
                </a:schemeClr>
              </a:solidFill>
              <a:ea typeface="Verdana" panose="020B0604030504040204" pitchFamily="34" charset="0"/>
              <a:cs typeface="Verdana" panose="020B0604030504040204" pitchFamily="34" charset="0"/>
            </a:endParaRPr>
          </a:p>
        </p:txBody>
      </p:sp>
      <p:pic>
        <p:nvPicPr>
          <p:cNvPr id="4" name="İçerik Yer Tutucusu 3">
            <a:extLst>
              <a:ext uri="{FF2B5EF4-FFF2-40B4-BE49-F238E27FC236}">
                <a16:creationId xmlns:a16="http://schemas.microsoft.com/office/drawing/2014/main" id="{E051C1DE-FDCF-4B2C-BB90-7964B2054CB8}"/>
              </a:ext>
            </a:extLst>
          </p:cNvPr>
          <p:cNvPicPr>
            <a:picLocks noGrp="1" noChangeAspect="1"/>
          </p:cNvPicPr>
          <p:nvPr>
            <p:ph idx="1"/>
          </p:nvPr>
        </p:nvPicPr>
        <p:blipFill>
          <a:blip r:embed="rId2"/>
          <a:stretch>
            <a:fillRect/>
          </a:stretch>
        </p:blipFill>
        <p:spPr>
          <a:xfrm>
            <a:off x="431008" y="1486311"/>
            <a:ext cx="3507745" cy="2086759"/>
          </a:xfrm>
          <a:prstGeom prst="rect">
            <a:avLst/>
          </a:prstGeom>
        </p:spPr>
      </p:pic>
      <p:sp>
        <p:nvSpPr>
          <p:cNvPr id="5" name="Ok: Sağ 4">
            <a:extLst>
              <a:ext uri="{FF2B5EF4-FFF2-40B4-BE49-F238E27FC236}">
                <a16:creationId xmlns:a16="http://schemas.microsoft.com/office/drawing/2014/main" id="{0F02C39A-6D3F-495D-B3BB-E3FAA0397E8C}"/>
              </a:ext>
            </a:extLst>
          </p:cNvPr>
          <p:cNvSpPr/>
          <p:nvPr/>
        </p:nvSpPr>
        <p:spPr>
          <a:xfrm>
            <a:off x="8465940" y="2450826"/>
            <a:ext cx="626642" cy="165787"/>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Artı İşareti 5">
            <a:extLst>
              <a:ext uri="{FF2B5EF4-FFF2-40B4-BE49-F238E27FC236}">
                <a16:creationId xmlns:a16="http://schemas.microsoft.com/office/drawing/2014/main" id="{54B4BAD5-17A1-46D8-B0C8-3806BF941EED}"/>
              </a:ext>
            </a:extLst>
          </p:cNvPr>
          <p:cNvSpPr/>
          <p:nvPr/>
        </p:nvSpPr>
        <p:spPr>
          <a:xfrm>
            <a:off x="4107617" y="2460885"/>
            <a:ext cx="530931" cy="321581"/>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Resim 6">
            <a:extLst>
              <a:ext uri="{FF2B5EF4-FFF2-40B4-BE49-F238E27FC236}">
                <a16:creationId xmlns:a16="http://schemas.microsoft.com/office/drawing/2014/main" id="{4E8631A2-1D2A-4BA5-BCD4-C58B23D0AC9C}"/>
              </a:ext>
            </a:extLst>
          </p:cNvPr>
          <p:cNvPicPr>
            <a:picLocks noChangeAspect="1"/>
          </p:cNvPicPr>
          <p:nvPr/>
        </p:nvPicPr>
        <p:blipFill>
          <a:blip r:embed="rId3"/>
          <a:stretch>
            <a:fillRect/>
          </a:stretch>
        </p:blipFill>
        <p:spPr>
          <a:xfrm>
            <a:off x="5092219" y="1486311"/>
            <a:ext cx="3188597" cy="2113241"/>
          </a:xfrm>
          <a:prstGeom prst="rect">
            <a:avLst/>
          </a:prstGeom>
        </p:spPr>
      </p:pic>
      <p:pic>
        <p:nvPicPr>
          <p:cNvPr id="8" name="Resim 7">
            <a:extLst>
              <a:ext uri="{FF2B5EF4-FFF2-40B4-BE49-F238E27FC236}">
                <a16:creationId xmlns:a16="http://schemas.microsoft.com/office/drawing/2014/main" id="{051301CA-BC8A-4504-8A06-C957B58B9517}"/>
              </a:ext>
            </a:extLst>
          </p:cNvPr>
          <p:cNvPicPr>
            <a:picLocks noChangeAspect="1"/>
          </p:cNvPicPr>
          <p:nvPr/>
        </p:nvPicPr>
        <p:blipFill>
          <a:blip r:embed="rId4"/>
          <a:stretch>
            <a:fillRect/>
          </a:stretch>
        </p:blipFill>
        <p:spPr>
          <a:xfrm>
            <a:off x="9976619" y="3850354"/>
            <a:ext cx="1396928" cy="1861082"/>
          </a:xfrm>
          <a:prstGeom prst="rect">
            <a:avLst/>
          </a:prstGeom>
        </p:spPr>
      </p:pic>
      <p:sp>
        <p:nvSpPr>
          <p:cNvPr id="10" name="Ok: Aşağı 9">
            <a:extLst>
              <a:ext uri="{FF2B5EF4-FFF2-40B4-BE49-F238E27FC236}">
                <a16:creationId xmlns:a16="http://schemas.microsoft.com/office/drawing/2014/main" id="{D4975877-F235-4E70-AE79-2B49643F1041}"/>
              </a:ext>
            </a:extLst>
          </p:cNvPr>
          <p:cNvSpPr/>
          <p:nvPr/>
        </p:nvSpPr>
        <p:spPr>
          <a:xfrm>
            <a:off x="10380216" y="3102237"/>
            <a:ext cx="234047" cy="4323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Resim 2">
            <a:extLst>
              <a:ext uri="{FF2B5EF4-FFF2-40B4-BE49-F238E27FC236}">
                <a16:creationId xmlns:a16="http://schemas.microsoft.com/office/drawing/2014/main" id="{94A2448E-EBD7-41D7-A4AD-555C8D284D97}"/>
              </a:ext>
            </a:extLst>
          </p:cNvPr>
          <p:cNvPicPr>
            <a:picLocks noChangeAspect="1"/>
          </p:cNvPicPr>
          <p:nvPr/>
        </p:nvPicPr>
        <p:blipFill>
          <a:blip r:embed="rId5"/>
          <a:stretch>
            <a:fillRect/>
          </a:stretch>
        </p:blipFill>
        <p:spPr>
          <a:xfrm>
            <a:off x="9450497" y="1408929"/>
            <a:ext cx="2239056" cy="1391051"/>
          </a:xfrm>
          <a:prstGeom prst="rect">
            <a:avLst/>
          </a:prstGeom>
        </p:spPr>
      </p:pic>
    </p:spTree>
    <p:extLst>
      <p:ext uri="{BB962C8B-B14F-4D97-AF65-F5344CB8AC3E}">
        <p14:creationId xmlns:p14="http://schemas.microsoft.com/office/powerpoint/2010/main" val="17556158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smtClean="0">
                <a:solidFill>
                  <a:schemeClr val="accent6">
                    <a:lumMod val="75000"/>
                  </a:schemeClr>
                </a:solidFill>
              </a:rPr>
              <a:t>Katılımınız</a:t>
            </a:r>
            <a:r>
              <a:rPr lang="en-GB" sz="3600" b="1" dirty="0" smtClean="0">
                <a:solidFill>
                  <a:schemeClr val="accent6">
                    <a:lumMod val="75000"/>
                  </a:schemeClr>
                </a:solidFill>
              </a:rPr>
              <a:t> </a:t>
            </a:r>
            <a:r>
              <a:rPr lang="en-GB" sz="3600" b="1" dirty="0" err="1" smtClean="0">
                <a:solidFill>
                  <a:schemeClr val="accent6">
                    <a:lumMod val="75000"/>
                  </a:schemeClr>
                </a:solidFill>
              </a:rPr>
              <a:t>için</a:t>
            </a:r>
            <a:r>
              <a:rPr lang="en-GB" sz="3600" b="1" dirty="0" smtClean="0">
                <a:solidFill>
                  <a:schemeClr val="accent6">
                    <a:lumMod val="75000"/>
                  </a:schemeClr>
                </a:solidFill>
              </a:rPr>
              <a:t> </a:t>
            </a:r>
            <a:r>
              <a:rPr lang="en-GB" sz="3600" b="1" dirty="0" err="1" smtClean="0">
                <a:solidFill>
                  <a:schemeClr val="accent6">
                    <a:lumMod val="75000"/>
                  </a:schemeClr>
                </a:solidFill>
              </a:rPr>
              <a:t>teşekkürler</a:t>
            </a:r>
            <a:endParaRPr lang="tr-TR" sz="3600" dirty="0">
              <a:solidFill>
                <a:schemeClr val="accent6">
                  <a:lumMod val="75000"/>
                </a:schemeClr>
              </a:solidFill>
            </a:endParaRPr>
          </a:p>
        </p:txBody>
      </p:sp>
    </p:spTree>
    <p:extLst>
      <p:ext uri="{BB962C8B-B14F-4D97-AF65-F5344CB8AC3E}">
        <p14:creationId xmlns:p14="http://schemas.microsoft.com/office/powerpoint/2010/main" val="11308725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260</TotalTime>
  <Words>3493</Words>
  <Application>Microsoft Office PowerPoint</Application>
  <PresentationFormat>Widescreen</PresentationFormat>
  <Paragraphs>475</Paragraphs>
  <Slides>59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Calibri Light</vt:lpstr>
      <vt:lpstr>Open Sans</vt:lpstr>
      <vt:lpstr>Times New Roman</vt:lpstr>
      <vt:lpstr>Verdana</vt:lpstr>
      <vt:lpstr>Wingdings</vt:lpstr>
      <vt:lpstr>Office Theme</vt:lpstr>
      <vt:lpstr> Şanlıurfa Haliliye ve Kilis’te “Sıfır Atık” Konusunda Farkındalık Oluşturma ve Eğitim/Eğitimci Eğitimi Projesi (UNDP-TUR-RFP(USB)-2020/03) </vt:lpstr>
      <vt:lpstr>PowerPoint Presentation</vt:lpstr>
      <vt:lpstr>Diğerleriyle Çalışmak: Ekip İletişimi </vt:lpstr>
      <vt:lpstr>Temel Ekip kuralları nasıl geliştirilir?</vt:lpstr>
      <vt:lpstr>İletişim Tanımları</vt:lpstr>
      <vt:lpstr>İletişim Biçimleri ve Anlam</vt:lpstr>
      <vt:lpstr>Sözlü İletişimde Etkili Yaklaşımlar</vt:lpstr>
      <vt:lpstr>Sözsüz İletişim – Beden Dili </vt:lpstr>
      <vt:lpstr>Beden Dilini Kullanma ve Yorumlama</vt:lpstr>
      <vt:lpstr>Etkin Dinleme</vt:lpstr>
      <vt:lpstr>Gözler ile Dinleme</vt:lpstr>
      <vt:lpstr>Duygu Yönetimi ve Motivasyon</vt:lpstr>
      <vt:lpstr>Motivasyonda Empatik Yaklaşım</vt:lpstr>
      <vt:lpstr> Etkili İletişim – Empati Kurmak </vt:lpstr>
      <vt:lpstr>İçerik Hazırlamak ve Etkili Biçimde Konuşmak  </vt:lpstr>
      <vt:lpstr>PowerPoint Presentation</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 (UNDP-TUR-RFP(USB)-2020/03)</vt:lpstr>
      <vt:lpstr>Atık Kavramı</vt:lpstr>
      <vt:lpstr>Sıfır Atık Nedir?  </vt:lpstr>
      <vt:lpstr>Sıfır atık Felsefesi</vt:lpstr>
      <vt:lpstr>Hayatımızın İçindeki Sıfır Atık  </vt:lpstr>
      <vt:lpstr>Atıklar ve Çevre (Atıkların çevreye (hava, su ve toprak) verdiği etkiler, tahribatlar)</vt:lpstr>
      <vt:lpstr>Entegre Atık Yönetimi </vt:lpstr>
      <vt:lpstr>Atıksu ve enerji ile hammadde yönetimi </vt:lpstr>
      <vt:lpstr>Sıfır Atık Kapsamında Atıkların Özellikleri </vt:lpstr>
      <vt:lpstr>Geri Dönüştürülebilen Atıklar</vt:lpstr>
      <vt:lpstr>Tehlikeli Geri Dönüştürülebilen Atıklar</vt:lpstr>
      <vt:lpstr>PowerPoint Presentation</vt:lpstr>
      <vt:lpstr>PowerPoint Presentation</vt:lpstr>
      <vt:lpstr>PowerPoint Presentation</vt:lpstr>
      <vt:lpstr>Dünyada  Sıfır Atık Yolculuğu </vt:lpstr>
      <vt:lpstr>Türkiye’de sıfır atık süreci</vt:lpstr>
      <vt:lpstr>Sıfır Atık Sistem Süreci</vt:lpstr>
      <vt:lpstr>Geçmişten Günümüze Atık Yönetimi</vt:lpstr>
      <vt:lpstr>Vahşi Ve Düzenli Depolama Neden Olmamalıdır?</vt:lpstr>
      <vt:lpstr>Vahşi Ve Düzenli Depolama Neden Olmamalıdır?</vt:lpstr>
      <vt:lpstr>Tüketim Alışkanlıkları Ve Döngüsel Ekonomi </vt:lpstr>
      <vt:lpstr>5R Sıfır Atık Yönetimi</vt:lpstr>
      <vt:lpstr>Kamuda Sıfır Atık Uygulamaları</vt:lpstr>
      <vt:lpstr>Sıfır Atık ve Atık yönetmelikleri ile sıfır atığı uygulama problemleri </vt:lpstr>
      <vt:lpstr>Örnek Ulusal Ve Uluslararası Sıfır Atık Uygulamaları  </vt:lpstr>
      <vt:lpstr>Kamu Personellerinin Sıfır Atık Adaptasyon Süreçleri  </vt:lpstr>
      <vt:lpstr>Çevre Mevzuatı  </vt:lpstr>
      <vt:lpstr>Atık Yönetimi Yönetmeliği  </vt:lpstr>
      <vt:lpstr>PowerPoint Presentation</vt:lpstr>
      <vt:lpstr>Tehlikeli Atık Yönetmeliği  </vt:lpstr>
      <vt:lpstr>PowerPoint Presentation</vt:lpstr>
      <vt:lpstr>Tıbbı Atık Yönetmeliği  </vt:lpstr>
      <vt:lpstr>Ambalaj Atıkları Yönetmeliği</vt:lpstr>
      <vt:lpstr>PowerPoint Presentation</vt:lpstr>
      <vt:lpstr>Sıfır Atık Yönetmeliği</vt:lpstr>
      <vt:lpstr>PowerPoint Presentation</vt:lpstr>
      <vt:lpstr>Geri Kazanılan Atıklardan Üretilen Ürünler </vt:lpstr>
      <vt:lpstr>Geri Dönüşüm İle Doğal Kaynakların Korunmasına Örnekler </vt:lpstr>
      <vt:lpstr>Geri Dönüşüm İle Doğal Kaynakların Korunmasına Örnekler </vt:lpstr>
      <vt:lpstr>Tarımsal Atıklardan Kompost Üretimi</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43</cp:revision>
  <dcterms:created xsi:type="dcterms:W3CDTF">2020-08-26T11:01:47Z</dcterms:created>
  <dcterms:modified xsi:type="dcterms:W3CDTF">2020-11-27T13:19:00Z</dcterms:modified>
</cp:coreProperties>
</file>