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307" r:id="rId3"/>
    <p:sldId id="30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335" r:id="rId18"/>
    <p:sldId id="336" r:id="rId19"/>
    <p:sldId id="337" r:id="rId20"/>
    <p:sldId id="323" r:id="rId21"/>
    <p:sldId id="324" r:id="rId22"/>
    <p:sldId id="325" r:id="rId23"/>
    <p:sldId id="326" r:id="rId24"/>
    <p:sldId id="264" r:id="rId25"/>
    <p:sldId id="260" r:id="rId26"/>
    <p:sldId id="259" r:id="rId27"/>
    <p:sldId id="261" r:id="rId28"/>
    <p:sldId id="265" r:id="rId29"/>
    <p:sldId id="266" r:id="rId30"/>
    <p:sldId id="267" r:id="rId31"/>
    <p:sldId id="268" r:id="rId32"/>
    <p:sldId id="269" r:id="rId33"/>
    <p:sldId id="270" r:id="rId34"/>
    <p:sldId id="271" r:id="rId35"/>
    <p:sldId id="272" r:id="rId36"/>
    <p:sldId id="273" r:id="rId37"/>
    <p:sldId id="274" r:id="rId38"/>
    <p:sldId id="275" r:id="rId39"/>
    <p:sldId id="276" r:id="rId40"/>
    <p:sldId id="277" r:id="rId41"/>
    <p:sldId id="278" r:id="rId42"/>
    <p:sldId id="279" r:id="rId43"/>
    <p:sldId id="280" r:id="rId44"/>
    <p:sldId id="281" r:id="rId45"/>
    <p:sldId id="282" r:id="rId46"/>
    <p:sldId id="284" r:id="rId47"/>
    <p:sldId id="327" r:id="rId48"/>
    <p:sldId id="285" r:id="rId49"/>
    <p:sldId id="286" r:id="rId50"/>
    <p:sldId id="287" r:id="rId51"/>
    <p:sldId id="288" r:id="rId52"/>
    <p:sldId id="289" r:id="rId53"/>
    <p:sldId id="290" r:id="rId54"/>
    <p:sldId id="291" r:id="rId55"/>
    <p:sldId id="292" r:id="rId56"/>
    <p:sldId id="293" r:id="rId57"/>
    <p:sldId id="328" r:id="rId58"/>
    <p:sldId id="329" r:id="rId59"/>
    <p:sldId id="294" r:id="rId60"/>
    <p:sldId id="331" r:id="rId61"/>
    <p:sldId id="295" r:id="rId62"/>
    <p:sldId id="330" r:id="rId63"/>
    <p:sldId id="296" r:id="rId64"/>
    <p:sldId id="297" r:id="rId65"/>
    <p:sldId id="298" r:id="rId66"/>
    <p:sldId id="299" r:id="rId67"/>
    <p:sldId id="300" r:id="rId68"/>
    <p:sldId id="301" r:id="rId69"/>
    <p:sldId id="302" r:id="rId70"/>
    <p:sldId id="303" r:id="rId71"/>
    <p:sldId id="304" r:id="rId72"/>
    <p:sldId id="305" r:id="rId73"/>
    <p:sldId id="332" r:id="rId74"/>
    <p:sldId id="333" r:id="rId75"/>
    <p:sldId id="334" r:id="rId76"/>
    <p:sldId id="306" r:id="rId7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özde Töreyen" initials="GT" lastIdx="7" clrIdx="0">
    <p:extLst>
      <p:ext uri="{19B8F6BF-5375-455C-9EA6-DF929625EA0E}">
        <p15:presenceInfo xmlns:p15="http://schemas.microsoft.com/office/powerpoint/2012/main" userId="S-1-5-21-3664381038-2484044627-4228958534-37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78"/>
  </p:normalViewPr>
  <p:slideViewPr>
    <p:cSldViewPr snapToGrid="0" snapToObjects="1">
      <p:cViewPr varScale="1">
        <p:scale>
          <a:sx n="53" d="100"/>
          <a:sy n="53" d="100"/>
        </p:scale>
        <p:origin x="62" y="3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_rels/data4.xml.rels><?xml version="1.0" encoding="UTF-8" standalone="yes"?>
<Relationships xmlns="http://schemas.openxmlformats.org/package/2006/relationships"><Relationship Id="rId1" Type="http://schemas.openxmlformats.org/officeDocument/2006/relationships/image" Target="../media/image3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_rels/drawing4.xml.rels><?xml version="1.0" encoding="UTF-8" standalone="yes"?>
<Relationships xmlns="http://schemas.openxmlformats.org/package/2006/relationships"><Relationship Id="rId1" Type="http://schemas.openxmlformats.org/officeDocument/2006/relationships/image" Target="../media/image32.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87233D-709A-4EF9-9F2F-85F9AE47A739}"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85221DFA-9CE6-4E56-B94A-4942319EA988}">
      <dgm:prSet/>
      <dgm:spPr/>
      <dgm:t>
        <a:bodyPr/>
        <a:lstStyle/>
        <a:p>
          <a:r>
            <a:rPr lang="tr-TR">
              <a:solidFill>
                <a:schemeClr val="tx1">
                  <a:lumMod val="65000"/>
                  <a:lumOff val="35000"/>
                </a:schemeClr>
              </a:solidFill>
            </a:rPr>
            <a:t>Ekip/ </a:t>
          </a:r>
          <a:r>
            <a:rPr lang="en-US">
              <a:solidFill>
                <a:schemeClr val="tx1">
                  <a:lumMod val="65000"/>
                  <a:lumOff val="35000"/>
                </a:schemeClr>
              </a:solidFill>
            </a:rPr>
            <a:t>Takım, belirli bir ortak hedefe ulaşmak için işbirliği yapan koordineli bireyler topluluğudur; bir gruptan daha yapılandırılmış ve organizedir.</a:t>
          </a:r>
        </a:p>
      </dgm:t>
    </dgm:pt>
    <dgm:pt modelId="{09B83F74-3CE6-40EE-BFEC-7E57A0D0FBA6}" type="parTrans" cxnId="{8C0032EF-D2AC-46C7-BA64-E30F5B444F4A}">
      <dgm:prSet/>
      <dgm:spPr/>
      <dgm:t>
        <a:bodyPr/>
        <a:lstStyle/>
        <a:p>
          <a:endParaRPr lang="en-US">
            <a:solidFill>
              <a:schemeClr val="tx1">
                <a:lumMod val="65000"/>
                <a:lumOff val="35000"/>
              </a:schemeClr>
            </a:solidFill>
          </a:endParaRPr>
        </a:p>
      </dgm:t>
    </dgm:pt>
    <dgm:pt modelId="{F8BA4F6A-9C67-407B-A855-2C5CADA8AA28}" type="sibTrans" cxnId="{8C0032EF-D2AC-46C7-BA64-E30F5B444F4A}">
      <dgm:prSet/>
      <dgm:spPr/>
      <dgm:t>
        <a:bodyPr/>
        <a:lstStyle/>
        <a:p>
          <a:endParaRPr lang="en-US">
            <a:solidFill>
              <a:schemeClr val="tx1">
                <a:lumMod val="65000"/>
                <a:lumOff val="35000"/>
              </a:schemeClr>
            </a:solidFill>
          </a:endParaRPr>
        </a:p>
      </dgm:t>
    </dgm:pt>
    <dgm:pt modelId="{0B043444-FF99-4DDE-BFE4-311A75B52126}">
      <dgm:prSet/>
      <dgm:spPr/>
      <dgm:t>
        <a:bodyPr/>
        <a:lstStyle/>
        <a:p>
          <a:r>
            <a:rPr lang="en-US" dirty="0" err="1">
              <a:solidFill>
                <a:schemeClr val="tx1">
                  <a:lumMod val="65000"/>
                  <a:lumOff val="35000"/>
                </a:schemeClr>
              </a:solidFill>
            </a:rPr>
            <a:t>Ortak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hedefleri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varoluş</a:t>
          </a:r>
          <a:r>
            <a:rPr lang="en-US" dirty="0">
              <a:solidFill>
                <a:schemeClr val="tx1">
                  <a:lumMod val="65000"/>
                  <a:lumOff val="35000"/>
                </a:schemeClr>
              </a:solidFill>
            </a:rPr>
            <a:t> </a:t>
          </a:r>
          <a:r>
            <a:rPr lang="en-US" dirty="0" err="1">
              <a:solidFill>
                <a:schemeClr val="tx1">
                  <a:lumMod val="65000"/>
                  <a:lumOff val="35000"/>
                </a:schemeClr>
              </a:solidFill>
            </a:rPr>
            <a:t>sebebleri</a:t>
          </a:r>
          <a:r>
            <a:rPr lang="en-US" dirty="0">
              <a:solidFill>
                <a:schemeClr val="tx1">
                  <a:lumMod val="65000"/>
                  <a:lumOff val="35000"/>
                </a:schemeClr>
              </a:solidFill>
            </a:rPr>
            <a:t> </a:t>
          </a:r>
          <a:r>
            <a:rPr lang="en-US" dirty="0" err="1">
              <a:solidFill>
                <a:schemeClr val="tx1">
                  <a:lumMod val="65000"/>
                  <a:lumOff val="35000"/>
                </a:schemeClr>
              </a:solidFill>
            </a:rPr>
            <a:t>vardır</a:t>
          </a:r>
          <a:r>
            <a:rPr lang="en-US" dirty="0">
              <a:solidFill>
                <a:schemeClr val="tx1">
                  <a:lumMod val="65000"/>
                  <a:lumOff val="35000"/>
                </a:schemeClr>
              </a:solidFill>
            </a:rPr>
            <a:t>. </a:t>
          </a:r>
          <a:r>
            <a:rPr lang="en-US" dirty="0" err="1">
              <a:solidFill>
                <a:schemeClr val="tx1">
                  <a:lumMod val="65000"/>
                  <a:lumOff val="35000"/>
                </a:schemeClr>
              </a:solidFill>
            </a:rPr>
            <a:t>Küçük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topluluğun</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grupla</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grubun</a:t>
          </a:r>
          <a:r>
            <a:rPr lang="en-US" dirty="0">
              <a:solidFill>
                <a:schemeClr val="tx1">
                  <a:lumMod val="65000"/>
                  <a:lumOff val="35000"/>
                </a:schemeClr>
              </a:solidFill>
            </a:rPr>
            <a:t> </a:t>
          </a:r>
          <a:r>
            <a:rPr lang="en-US" dirty="0" err="1">
              <a:solidFill>
                <a:schemeClr val="tx1">
                  <a:lumMod val="65000"/>
                  <a:lumOff val="35000"/>
                </a:schemeClr>
              </a:solidFill>
            </a:rPr>
            <a:t>amacıyla</a:t>
          </a:r>
          <a:r>
            <a:rPr lang="en-US" dirty="0">
              <a:solidFill>
                <a:schemeClr val="tx1">
                  <a:lumMod val="65000"/>
                  <a:lumOff val="35000"/>
                </a:schemeClr>
              </a:solidFill>
            </a:rPr>
            <a:t> </a:t>
          </a:r>
          <a:r>
            <a:rPr lang="en-US" dirty="0" err="1">
              <a:solidFill>
                <a:schemeClr val="tx1">
                  <a:lumMod val="65000"/>
                  <a:lumOff val="35000"/>
                </a:schemeClr>
              </a:solidFill>
            </a:rPr>
            <a:t>özdeşleşebilmelidir</a:t>
          </a:r>
          <a:r>
            <a:rPr lang="en-US" dirty="0">
              <a:solidFill>
                <a:schemeClr val="tx1">
                  <a:lumMod val="65000"/>
                  <a:lumOff val="35000"/>
                </a:schemeClr>
              </a:solidFill>
            </a:rPr>
            <a:t>.</a:t>
          </a:r>
        </a:p>
      </dgm:t>
    </dgm:pt>
    <dgm:pt modelId="{8AC6892B-FC5B-4636-833B-B8B24C0AC86C}" type="parTrans" cxnId="{DFD34ACF-223B-4334-9D1B-1635EC9D090C}">
      <dgm:prSet/>
      <dgm:spPr/>
      <dgm:t>
        <a:bodyPr/>
        <a:lstStyle/>
        <a:p>
          <a:endParaRPr lang="en-US">
            <a:solidFill>
              <a:schemeClr val="tx1">
                <a:lumMod val="65000"/>
                <a:lumOff val="35000"/>
              </a:schemeClr>
            </a:solidFill>
          </a:endParaRPr>
        </a:p>
      </dgm:t>
    </dgm:pt>
    <dgm:pt modelId="{B705510F-E155-41AA-8B57-291E03CB41D0}" type="sibTrans" cxnId="{DFD34ACF-223B-4334-9D1B-1635EC9D090C}">
      <dgm:prSet/>
      <dgm:spPr/>
      <dgm:t>
        <a:bodyPr/>
        <a:lstStyle/>
        <a:p>
          <a:endParaRPr lang="en-US">
            <a:solidFill>
              <a:schemeClr val="tx1">
                <a:lumMod val="65000"/>
                <a:lumOff val="35000"/>
              </a:schemeClr>
            </a:solidFill>
          </a:endParaRPr>
        </a:p>
      </dgm:t>
    </dgm:pt>
    <dgm:pt modelId="{BE34748E-5030-4F64-8576-7E22B347EE4D}">
      <dgm:prSet/>
      <dgm:spPr/>
      <dgm:t>
        <a:bodyPr/>
        <a:lstStyle/>
        <a:p>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birbirlerine</a:t>
          </a:r>
          <a:r>
            <a:rPr lang="en-US" dirty="0">
              <a:solidFill>
                <a:schemeClr val="tx1">
                  <a:lumMod val="65000"/>
                  <a:lumOff val="35000"/>
                </a:schemeClr>
              </a:solidFill>
            </a:rPr>
            <a:t> </a:t>
          </a:r>
          <a:r>
            <a:rPr lang="en-US" dirty="0" err="1">
              <a:solidFill>
                <a:schemeClr val="tx1">
                  <a:lumMod val="65000"/>
                  <a:lumOff val="35000"/>
                </a:schemeClr>
              </a:solidFill>
            </a:rPr>
            <a:t>etki</a:t>
          </a:r>
          <a:r>
            <a:rPr lang="en-US" dirty="0">
              <a:solidFill>
                <a:schemeClr val="tx1">
                  <a:lumMod val="65000"/>
                  <a:lumOff val="35000"/>
                </a:schemeClr>
              </a:solidFill>
            </a:rPr>
            <a:t> </a:t>
          </a:r>
          <a:r>
            <a:rPr lang="en-US" dirty="0" err="1">
              <a:solidFill>
                <a:schemeClr val="tx1">
                  <a:lumMod val="65000"/>
                  <a:lumOff val="35000"/>
                </a:schemeClr>
              </a:solidFill>
            </a:rPr>
            <a:t>ederler</a:t>
          </a:r>
          <a:r>
            <a:rPr lang="en-US" dirty="0">
              <a:solidFill>
                <a:schemeClr val="tx1">
                  <a:lumMod val="65000"/>
                  <a:lumOff val="35000"/>
                </a:schemeClr>
              </a:solidFill>
            </a:rPr>
            <a:t>. Her </a:t>
          </a:r>
          <a:r>
            <a:rPr lang="tr-TR" dirty="0">
              <a:solidFill>
                <a:schemeClr val="tx1">
                  <a:lumMod val="65000"/>
                  <a:lumOff val="35000"/>
                </a:schemeClr>
              </a:solidFill>
            </a:rPr>
            <a:t>birey </a:t>
          </a:r>
          <a:r>
            <a:rPr lang="en-US" dirty="0" err="1">
              <a:solidFill>
                <a:schemeClr val="tx1">
                  <a:lumMod val="65000"/>
                  <a:lumOff val="35000"/>
                </a:schemeClr>
              </a:solidFill>
            </a:rPr>
            <a:t>başkalarının</a:t>
          </a:r>
          <a:r>
            <a:rPr lang="en-US" dirty="0">
              <a:solidFill>
                <a:schemeClr val="tx1">
                  <a:lumMod val="65000"/>
                  <a:lumOff val="35000"/>
                </a:schemeClr>
              </a:solidFill>
            </a:rPr>
            <a:t> </a:t>
          </a:r>
          <a:r>
            <a:rPr lang="en-US" dirty="0" err="1">
              <a:solidFill>
                <a:schemeClr val="tx1">
                  <a:lumMod val="65000"/>
                  <a:lumOff val="35000"/>
                </a:schemeClr>
              </a:solidFill>
            </a:rPr>
            <a:t>eylemlerini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tepkilerini</a:t>
          </a:r>
          <a:r>
            <a:rPr lang="en-US" dirty="0">
              <a:solidFill>
                <a:schemeClr val="tx1">
                  <a:lumMod val="65000"/>
                  <a:lumOff val="35000"/>
                </a:schemeClr>
              </a:solidFill>
            </a:rPr>
            <a:t> </a:t>
          </a:r>
          <a:r>
            <a:rPr lang="en-US" dirty="0" err="1">
              <a:solidFill>
                <a:schemeClr val="tx1">
                  <a:lumMod val="65000"/>
                  <a:lumOff val="35000"/>
                </a:schemeClr>
              </a:solidFill>
            </a:rPr>
            <a:t>etkiler</a:t>
          </a:r>
          <a:r>
            <a:rPr lang="en-US" dirty="0">
              <a:solidFill>
                <a:schemeClr val="tx1">
                  <a:lumMod val="65000"/>
                  <a:lumOff val="35000"/>
                </a:schemeClr>
              </a:solidFill>
            </a:rPr>
            <a:t>.</a:t>
          </a:r>
        </a:p>
      </dgm:t>
    </dgm:pt>
    <dgm:pt modelId="{A956BA34-E80C-433C-8B04-FB9ED5163BFB}" type="parTrans" cxnId="{C9D2F106-CCD7-492F-A665-0EB1ACA418B5}">
      <dgm:prSet/>
      <dgm:spPr/>
      <dgm:t>
        <a:bodyPr/>
        <a:lstStyle/>
        <a:p>
          <a:endParaRPr lang="en-US">
            <a:solidFill>
              <a:schemeClr val="tx1">
                <a:lumMod val="65000"/>
                <a:lumOff val="35000"/>
              </a:schemeClr>
            </a:solidFill>
          </a:endParaRPr>
        </a:p>
      </dgm:t>
    </dgm:pt>
    <dgm:pt modelId="{95A3F58B-7B67-4564-8A46-78825B68CE71}" type="sibTrans" cxnId="{C9D2F106-CCD7-492F-A665-0EB1ACA418B5}">
      <dgm:prSet/>
      <dgm:spPr/>
      <dgm:t>
        <a:bodyPr/>
        <a:lstStyle/>
        <a:p>
          <a:endParaRPr lang="en-US">
            <a:solidFill>
              <a:schemeClr val="tx1">
                <a:lumMod val="65000"/>
                <a:lumOff val="35000"/>
              </a:schemeClr>
            </a:solidFill>
          </a:endParaRPr>
        </a:p>
      </dgm:t>
    </dgm:pt>
    <dgm:pt modelId="{36876A6E-5DC6-4765-BB93-8F09626DDB9A}">
      <dgm:prSet/>
      <dgm:spPr/>
      <dgm:t>
        <a:bodyPr/>
        <a:lstStyle/>
        <a:p>
          <a:r>
            <a:rPr lang="en-US" dirty="0">
              <a:solidFill>
                <a:schemeClr val="tx1">
                  <a:lumMod val="65000"/>
                  <a:lumOff val="35000"/>
                </a:schemeClr>
              </a:solidFill>
            </a:rPr>
            <a:t>Bir </a:t>
          </a:r>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üyesi</a:t>
          </a:r>
          <a:r>
            <a:rPr lang="en-US" dirty="0">
              <a:solidFill>
                <a:schemeClr val="tx1">
                  <a:lumMod val="65000"/>
                  <a:lumOff val="35000"/>
                </a:schemeClr>
              </a:solidFill>
            </a:rPr>
            <a:t> </a:t>
          </a:r>
          <a:r>
            <a:rPr lang="en-US" dirty="0" err="1">
              <a:solidFill>
                <a:schemeClr val="tx1">
                  <a:lumMod val="65000"/>
                  <a:lumOff val="35000"/>
                </a:schemeClr>
              </a:solidFill>
            </a:rPr>
            <a:t>sessizce</a:t>
          </a:r>
          <a:r>
            <a:rPr lang="en-US" dirty="0">
              <a:solidFill>
                <a:schemeClr val="tx1">
                  <a:lumMod val="65000"/>
                  <a:lumOff val="35000"/>
                </a:schemeClr>
              </a:solidFill>
            </a:rPr>
            <a:t> </a:t>
          </a:r>
          <a:r>
            <a:rPr lang="en-US" dirty="0" err="1">
              <a:solidFill>
                <a:schemeClr val="tx1">
                  <a:lumMod val="65000"/>
                  <a:lumOff val="35000"/>
                </a:schemeClr>
              </a:solidFill>
            </a:rPr>
            <a:t>otursa</a:t>
          </a:r>
          <a:r>
            <a:rPr lang="en-US" dirty="0">
              <a:solidFill>
                <a:schemeClr val="tx1">
                  <a:lumMod val="65000"/>
                  <a:lumOff val="35000"/>
                </a:schemeClr>
              </a:solidFill>
            </a:rPr>
            <a:t> bile, </a:t>
          </a:r>
          <a:r>
            <a:rPr lang="en-US" dirty="0" err="1">
              <a:solidFill>
                <a:schemeClr val="tx1">
                  <a:lumMod val="65000"/>
                  <a:lumOff val="35000"/>
                </a:schemeClr>
              </a:solidFill>
            </a:rPr>
            <a:t>sessizliği</a:t>
          </a:r>
          <a:r>
            <a:rPr lang="en-US" dirty="0">
              <a:solidFill>
                <a:schemeClr val="tx1">
                  <a:lumMod val="65000"/>
                  <a:lumOff val="35000"/>
                </a:schemeClr>
              </a:solidFill>
            </a:rPr>
            <a:t> </a:t>
          </a:r>
          <a:r>
            <a:rPr lang="en-US" dirty="0" err="1">
              <a:solidFill>
                <a:schemeClr val="tx1">
                  <a:lumMod val="65000"/>
                  <a:lumOff val="35000"/>
                </a:schemeClr>
              </a:solidFill>
            </a:rPr>
            <a:t>başkalarını</a:t>
          </a:r>
          <a:r>
            <a:rPr lang="en-US" dirty="0">
              <a:solidFill>
                <a:schemeClr val="tx1">
                  <a:lumMod val="65000"/>
                  <a:lumOff val="35000"/>
                </a:schemeClr>
              </a:solidFill>
            </a:rPr>
            <a:t> </a:t>
          </a:r>
          <a:r>
            <a:rPr lang="en-US" dirty="0" err="1">
              <a:solidFill>
                <a:schemeClr val="tx1">
                  <a:lumMod val="65000"/>
                  <a:lumOff val="35000"/>
                </a:schemeClr>
              </a:solidFill>
            </a:rPr>
            <a:t>etkileme</a:t>
          </a:r>
          <a:r>
            <a:rPr lang="en-US" dirty="0">
              <a:solidFill>
                <a:schemeClr val="tx1">
                  <a:lumMod val="65000"/>
                  <a:lumOff val="35000"/>
                </a:schemeClr>
              </a:solidFill>
            </a:rPr>
            <a:t> </a:t>
          </a:r>
          <a:r>
            <a:rPr lang="en-US" dirty="0" err="1">
              <a:solidFill>
                <a:schemeClr val="tx1">
                  <a:lumMod val="65000"/>
                  <a:lumOff val="35000"/>
                </a:schemeClr>
              </a:solidFill>
            </a:rPr>
            <a:t>yeteneğine</a:t>
          </a:r>
          <a:r>
            <a:rPr lang="en-US" dirty="0">
              <a:solidFill>
                <a:schemeClr val="tx1">
                  <a:lumMod val="65000"/>
                  <a:lumOff val="35000"/>
                </a:schemeClr>
              </a:solidFill>
            </a:rPr>
            <a:t> </a:t>
          </a:r>
          <a:r>
            <a:rPr lang="en-US" dirty="0" err="1">
              <a:solidFill>
                <a:schemeClr val="tx1">
                  <a:lumMod val="65000"/>
                  <a:lumOff val="35000"/>
                </a:schemeClr>
              </a:solidFill>
            </a:rPr>
            <a:t>sahiptir</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bu</a:t>
          </a:r>
          <a:r>
            <a:rPr lang="en-US" dirty="0">
              <a:solidFill>
                <a:schemeClr val="tx1">
                  <a:lumMod val="65000"/>
                  <a:lumOff val="35000"/>
                </a:schemeClr>
              </a:solidFill>
            </a:rPr>
            <a:t> durum </a:t>
          </a:r>
          <a:r>
            <a:rPr lang="en-US" dirty="0" err="1">
              <a:solidFill>
                <a:schemeClr val="tx1">
                  <a:lumMod val="65000"/>
                  <a:lumOff val="35000"/>
                </a:schemeClr>
              </a:solidFill>
            </a:rPr>
            <a:t>sözel</a:t>
          </a:r>
          <a:r>
            <a:rPr lang="en-US" dirty="0">
              <a:solidFill>
                <a:schemeClr val="tx1">
                  <a:lumMod val="65000"/>
                  <a:lumOff val="35000"/>
                </a:schemeClr>
              </a:solidFill>
            </a:rPr>
            <a:t> </a:t>
          </a:r>
          <a:r>
            <a:rPr lang="en-US" dirty="0" err="1">
              <a:solidFill>
                <a:schemeClr val="tx1">
                  <a:lumMod val="65000"/>
                  <a:lumOff val="35000"/>
                </a:schemeClr>
              </a:solidFill>
            </a:rPr>
            <a:t>olmayan</a:t>
          </a:r>
          <a:r>
            <a:rPr lang="en-US" dirty="0">
              <a:solidFill>
                <a:schemeClr val="tx1">
                  <a:lumMod val="65000"/>
                  <a:lumOff val="35000"/>
                </a:schemeClr>
              </a:solidFill>
            </a:rPr>
            <a:t> </a:t>
          </a:r>
          <a:r>
            <a:rPr lang="en-US" dirty="0" err="1">
              <a:solidFill>
                <a:schemeClr val="tx1">
                  <a:lumMod val="65000"/>
                  <a:lumOff val="35000"/>
                </a:schemeClr>
              </a:solidFill>
            </a:rPr>
            <a:t>iletişimin</a:t>
          </a:r>
          <a:r>
            <a:rPr lang="en-US" dirty="0">
              <a:solidFill>
                <a:schemeClr val="tx1">
                  <a:lumMod val="65000"/>
                  <a:lumOff val="35000"/>
                </a:schemeClr>
              </a:solidFill>
            </a:rPr>
            <a:t> </a:t>
          </a:r>
          <a:r>
            <a:rPr lang="en-US" dirty="0" err="1">
              <a:solidFill>
                <a:schemeClr val="tx1">
                  <a:lumMod val="65000"/>
                  <a:lumOff val="35000"/>
                </a:schemeClr>
              </a:solidFill>
            </a:rPr>
            <a:t>güçlü</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şeklidir</a:t>
          </a:r>
          <a:r>
            <a:rPr lang="en-US" dirty="0">
              <a:solidFill>
                <a:schemeClr val="tx1">
                  <a:lumMod val="65000"/>
                  <a:lumOff val="35000"/>
                </a:schemeClr>
              </a:solidFill>
            </a:rPr>
            <a:t>.</a:t>
          </a:r>
        </a:p>
      </dgm:t>
    </dgm:pt>
    <dgm:pt modelId="{249CC068-BB7E-43AF-A32D-45BE83608C3E}" type="parTrans" cxnId="{6DD102BA-5994-42D1-915E-03F68EC07B40}">
      <dgm:prSet/>
      <dgm:spPr/>
      <dgm:t>
        <a:bodyPr/>
        <a:lstStyle/>
        <a:p>
          <a:endParaRPr lang="en-US">
            <a:solidFill>
              <a:schemeClr val="tx1">
                <a:lumMod val="65000"/>
                <a:lumOff val="35000"/>
              </a:schemeClr>
            </a:solidFill>
          </a:endParaRPr>
        </a:p>
      </dgm:t>
    </dgm:pt>
    <dgm:pt modelId="{7DB98044-3174-4B7B-A001-C2B8BEF308C5}" type="sibTrans" cxnId="{6DD102BA-5994-42D1-915E-03F68EC07B40}">
      <dgm:prSet/>
      <dgm:spPr/>
      <dgm:t>
        <a:bodyPr/>
        <a:lstStyle/>
        <a:p>
          <a:endParaRPr lang="en-US">
            <a:solidFill>
              <a:schemeClr val="tx1">
                <a:lumMod val="65000"/>
                <a:lumOff val="35000"/>
              </a:schemeClr>
            </a:solidFill>
          </a:endParaRPr>
        </a:p>
      </dgm:t>
    </dgm:pt>
    <dgm:pt modelId="{F10F8F38-68E4-4E2D-B52A-2F7CD9F0C420}" type="pres">
      <dgm:prSet presAssocID="{6387233D-709A-4EF9-9F2F-85F9AE47A739}" presName="root" presStyleCnt="0">
        <dgm:presLayoutVars>
          <dgm:dir/>
          <dgm:resizeHandles val="exact"/>
        </dgm:presLayoutVars>
      </dgm:prSet>
      <dgm:spPr/>
      <dgm:t>
        <a:bodyPr/>
        <a:lstStyle/>
        <a:p>
          <a:endParaRPr lang="en-US"/>
        </a:p>
      </dgm:t>
    </dgm:pt>
    <dgm:pt modelId="{507A7216-CAAF-4CF8-A642-F4C93F7AEFC1}" type="pres">
      <dgm:prSet presAssocID="{85221DFA-9CE6-4E56-B94A-4942319EA988}" presName="compNode" presStyleCnt="0"/>
      <dgm:spPr/>
    </dgm:pt>
    <dgm:pt modelId="{0A984223-A445-4D7E-BFC4-41DCF81D5F6E}" type="pres">
      <dgm:prSet presAssocID="{85221DFA-9CE6-4E56-B94A-4942319EA98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Kullanıcılar"/>
        </a:ext>
      </dgm:extLst>
    </dgm:pt>
    <dgm:pt modelId="{48B32376-CAE9-4E66-AEF0-D77F6DEAD716}" type="pres">
      <dgm:prSet presAssocID="{85221DFA-9CE6-4E56-B94A-4942319EA988}" presName="spaceRect" presStyleCnt="0"/>
      <dgm:spPr/>
    </dgm:pt>
    <dgm:pt modelId="{97207C71-42C7-472A-9165-816D73F5F60C}" type="pres">
      <dgm:prSet presAssocID="{85221DFA-9CE6-4E56-B94A-4942319EA988}" presName="textRect" presStyleLbl="revTx" presStyleIdx="0" presStyleCnt="4">
        <dgm:presLayoutVars>
          <dgm:chMax val="1"/>
          <dgm:chPref val="1"/>
        </dgm:presLayoutVars>
      </dgm:prSet>
      <dgm:spPr/>
      <dgm:t>
        <a:bodyPr/>
        <a:lstStyle/>
        <a:p>
          <a:endParaRPr lang="en-US"/>
        </a:p>
      </dgm:t>
    </dgm:pt>
    <dgm:pt modelId="{10EB7B88-88D2-4F62-AE1C-2131F30C58E2}" type="pres">
      <dgm:prSet presAssocID="{F8BA4F6A-9C67-407B-A855-2C5CADA8AA28}" presName="sibTrans" presStyleCnt="0"/>
      <dgm:spPr/>
    </dgm:pt>
    <dgm:pt modelId="{61B51792-018D-4D32-9664-729E948C5877}" type="pres">
      <dgm:prSet presAssocID="{0B043444-FF99-4DDE-BFE4-311A75B52126}" presName="compNode" presStyleCnt="0"/>
      <dgm:spPr/>
    </dgm:pt>
    <dgm:pt modelId="{D13642FD-1067-49FD-ADD2-AE6E5540D0A7}" type="pres">
      <dgm:prSet presAssocID="{0B043444-FF99-4DDE-BFE4-311A75B5212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Group of People"/>
        </a:ext>
      </dgm:extLst>
    </dgm:pt>
    <dgm:pt modelId="{5B4375AA-D217-451B-8BF5-A941E795CB64}" type="pres">
      <dgm:prSet presAssocID="{0B043444-FF99-4DDE-BFE4-311A75B52126}" presName="spaceRect" presStyleCnt="0"/>
      <dgm:spPr/>
    </dgm:pt>
    <dgm:pt modelId="{DCDF3C37-B452-4A9E-B250-6F0EA67D940E}" type="pres">
      <dgm:prSet presAssocID="{0B043444-FF99-4DDE-BFE4-311A75B52126}" presName="textRect" presStyleLbl="revTx" presStyleIdx="1" presStyleCnt="4">
        <dgm:presLayoutVars>
          <dgm:chMax val="1"/>
          <dgm:chPref val="1"/>
        </dgm:presLayoutVars>
      </dgm:prSet>
      <dgm:spPr/>
      <dgm:t>
        <a:bodyPr/>
        <a:lstStyle/>
        <a:p>
          <a:endParaRPr lang="en-US"/>
        </a:p>
      </dgm:t>
    </dgm:pt>
    <dgm:pt modelId="{4772AA1A-D43A-4B78-8F2E-1A808E08C322}" type="pres">
      <dgm:prSet presAssocID="{B705510F-E155-41AA-8B57-291E03CB41D0}" presName="sibTrans" presStyleCnt="0"/>
      <dgm:spPr/>
    </dgm:pt>
    <dgm:pt modelId="{B1700502-CC55-4AE3-904B-D8CAE3EC6438}" type="pres">
      <dgm:prSet presAssocID="{BE34748E-5030-4F64-8576-7E22B347EE4D}" presName="compNode" presStyleCnt="0"/>
      <dgm:spPr/>
    </dgm:pt>
    <dgm:pt modelId="{B3B78825-C4FA-4D4F-9D4F-B4438C8409D6}" type="pres">
      <dgm:prSet presAssocID="{BE34748E-5030-4F64-8576-7E22B347EE4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ir grup erkek"/>
        </a:ext>
      </dgm:extLst>
    </dgm:pt>
    <dgm:pt modelId="{127A288F-43F0-476B-9086-82352498D046}" type="pres">
      <dgm:prSet presAssocID="{BE34748E-5030-4F64-8576-7E22B347EE4D}" presName="spaceRect" presStyleCnt="0"/>
      <dgm:spPr/>
    </dgm:pt>
    <dgm:pt modelId="{185D493B-3D97-4A54-ADE3-16489AB4D311}" type="pres">
      <dgm:prSet presAssocID="{BE34748E-5030-4F64-8576-7E22B347EE4D}" presName="textRect" presStyleLbl="revTx" presStyleIdx="2" presStyleCnt="4">
        <dgm:presLayoutVars>
          <dgm:chMax val="1"/>
          <dgm:chPref val="1"/>
        </dgm:presLayoutVars>
      </dgm:prSet>
      <dgm:spPr/>
      <dgm:t>
        <a:bodyPr/>
        <a:lstStyle/>
        <a:p>
          <a:endParaRPr lang="en-US"/>
        </a:p>
      </dgm:t>
    </dgm:pt>
    <dgm:pt modelId="{917D869B-A6BB-427E-A4B7-44B0B709683A}" type="pres">
      <dgm:prSet presAssocID="{95A3F58B-7B67-4564-8A46-78825B68CE71}" presName="sibTrans" presStyleCnt="0"/>
      <dgm:spPr/>
    </dgm:pt>
    <dgm:pt modelId="{77CDDFFA-F9E1-4A22-B54C-38BE895FB1AD}" type="pres">
      <dgm:prSet presAssocID="{36876A6E-5DC6-4765-BB93-8F09626DDB9A}" presName="compNode" presStyleCnt="0"/>
      <dgm:spPr/>
    </dgm:pt>
    <dgm:pt modelId="{8CDA8DF9-4F4C-415B-B724-D0797DAA33E2}" type="pres">
      <dgm:prSet presAssocID="{36876A6E-5DC6-4765-BB93-8F09626DDB9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Tahriş edici"/>
        </a:ext>
      </dgm:extLst>
    </dgm:pt>
    <dgm:pt modelId="{FF23B996-36D7-4A15-A2F4-A8072FB739AE}" type="pres">
      <dgm:prSet presAssocID="{36876A6E-5DC6-4765-BB93-8F09626DDB9A}" presName="spaceRect" presStyleCnt="0"/>
      <dgm:spPr/>
    </dgm:pt>
    <dgm:pt modelId="{07A56D10-FA86-45EA-84D2-B5BA7B74E521}" type="pres">
      <dgm:prSet presAssocID="{36876A6E-5DC6-4765-BB93-8F09626DDB9A}" presName="textRect" presStyleLbl="revTx" presStyleIdx="3" presStyleCnt="4">
        <dgm:presLayoutVars>
          <dgm:chMax val="1"/>
          <dgm:chPref val="1"/>
        </dgm:presLayoutVars>
      </dgm:prSet>
      <dgm:spPr/>
      <dgm:t>
        <a:bodyPr/>
        <a:lstStyle/>
        <a:p>
          <a:endParaRPr lang="en-US"/>
        </a:p>
      </dgm:t>
    </dgm:pt>
  </dgm:ptLst>
  <dgm:cxnLst>
    <dgm:cxn modelId="{C9D2F106-CCD7-492F-A665-0EB1ACA418B5}" srcId="{6387233D-709A-4EF9-9F2F-85F9AE47A739}" destId="{BE34748E-5030-4F64-8576-7E22B347EE4D}" srcOrd="2" destOrd="0" parTransId="{A956BA34-E80C-433C-8B04-FB9ED5163BFB}" sibTransId="{95A3F58B-7B67-4564-8A46-78825B68CE71}"/>
    <dgm:cxn modelId="{8C0032EF-D2AC-46C7-BA64-E30F5B444F4A}" srcId="{6387233D-709A-4EF9-9F2F-85F9AE47A739}" destId="{85221DFA-9CE6-4E56-B94A-4942319EA988}" srcOrd="0" destOrd="0" parTransId="{09B83F74-3CE6-40EE-BFEC-7E57A0D0FBA6}" sibTransId="{F8BA4F6A-9C67-407B-A855-2C5CADA8AA28}"/>
    <dgm:cxn modelId="{6DD102BA-5994-42D1-915E-03F68EC07B40}" srcId="{6387233D-709A-4EF9-9F2F-85F9AE47A739}" destId="{36876A6E-5DC6-4765-BB93-8F09626DDB9A}" srcOrd="3" destOrd="0" parTransId="{249CC068-BB7E-43AF-A32D-45BE83608C3E}" sibTransId="{7DB98044-3174-4B7B-A001-C2B8BEF308C5}"/>
    <dgm:cxn modelId="{DFD34ACF-223B-4334-9D1B-1635EC9D090C}" srcId="{6387233D-709A-4EF9-9F2F-85F9AE47A739}" destId="{0B043444-FF99-4DDE-BFE4-311A75B52126}" srcOrd="1" destOrd="0" parTransId="{8AC6892B-FC5B-4636-833B-B8B24C0AC86C}" sibTransId="{B705510F-E155-41AA-8B57-291E03CB41D0}"/>
    <dgm:cxn modelId="{67D1ADBE-AD2E-4C39-BC38-53D2C60FE279}" type="presOf" srcId="{0B043444-FF99-4DDE-BFE4-311A75B52126}" destId="{DCDF3C37-B452-4A9E-B250-6F0EA67D940E}" srcOrd="0" destOrd="0" presId="urn:microsoft.com/office/officeart/2018/2/layout/IconLabelList"/>
    <dgm:cxn modelId="{CB539DDB-407C-429B-BD5A-4D7FFC826A1C}" type="presOf" srcId="{BE34748E-5030-4F64-8576-7E22B347EE4D}" destId="{185D493B-3D97-4A54-ADE3-16489AB4D311}" srcOrd="0" destOrd="0" presId="urn:microsoft.com/office/officeart/2018/2/layout/IconLabelList"/>
    <dgm:cxn modelId="{8D19531A-3326-40FC-AAE9-4D86F4FA1EAF}" type="presOf" srcId="{6387233D-709A-4EF9-9F2F-85F9AE47A739}" destId="{F10F8F38-68E4-4E2D-B52A-2F7CD9F0C420}" srcOrd="0" destOrd="0" presId="urn:microsoft.com/office/officeart/2018/2/layout/IconLabelList"/>
    <dgm:cxn modelId="{F26C6268-9B68-4BC7-8D78-140E182314B7}" type="presOf" srcId="{36876A6E-5DC6-4765-BB93-8F09626DDB9A}" destId="{07A56D10-FA86-45EA-84D2-B5BA7B74E521}" srcOrd="0" destOrd="0" presId="urn:microsoft.com/office/officeart/2018/2/layout/IconLabelList"/>
    <dgm:cxn modelId="{830E11CF-981A-4B02-BE8B-A46F59C84D44}" type="presOf" srcId="{85221DFA-9CE6-4E56-B94A-4942319EA988}" destId="{97207C71-42C7-472A-9165-816D73F5F60C}" srcOrd="0" destOrd="0" presId="urn:microsoft.com/office/officeart/2018/2/layout/IconLabelList"/>
    <dgm:cxn modelId="{85F96F8F-4A16-4701-A514-5D9F5AF49783}" type="presParOf" srcId="{F10F8F38-68E4-4E2D-B52A-2F7CD9F0C420}" destId="{507A7216-CAAF-4CF8-A642-F4C93F7AEFC1}" srcOrd="0" destOrd="0" presId="urn:microsoft.com/office/officeart/2018/2/layout/IconLabelList"/>
    <dgm:cxn modelId="{01254C5A-A6A8-492F-9A2A-426E85DEA7FB}" type="presParOf" srcId="{507A7216-CAAF-4CF8-A642-F4C93F7AEFC1}" destId="{0A984223-A445-4D7E-BFC4-41DCF81D5F6E}" srcOrd="0" destOrd="0" presId="urn:microsoft.com/office/officeart/2018/2/layout/IconLabelList"/>
    <dgm:cxn modelId="{9C323D60-3E98-4C20-8A13-97BE2FBCE0EC}" type="presParOf" srcId="{507A7216-CAAF-4CF8-A642-F4C93F7AEFC1}" destId="{48B32376-CAE9-4E66-AEF0-D77F6DEAD716}" srcOrd="1" destOrd="0" presId="urn:microsoft.com/office/officeart/2018/2/layout/IconLabelList"/>
    <dgm:cxn modelId="{DD17241A-BEE6-4DAD-92B4-014FA296A7C8}" type="presParOf" srcId="{507A7216-CAAF-4CF8-A642-F4C93F7AEFC1}" destId="{97207C71-42C7-472A-9165-816D73F5F60C}" srcOrd="2" destOrd="0" presId="urn:microsoft.com/office/officeart/2018/2/layout/IconLabelList"/>
    <dgm:cxn modelId="{E610C618-627D-4E56-ABF6-89A93398B58A}" type="presParOf" srcId="{F10F8F38-68E4-4E2D-B52A-2F7CD9F0C420}" destId="{10EB7B88-88D2-4F62-AE1C-2131F30C58E2}" srcOrd="1" destOrd="0" presId="urn:microsoft.com/office/officeart/2018/2/layout/IconLabelList"/>
    <dgm:cxn modelId="{304745DF-4BE7-4484-9357-61D8CCB61112}" type="presParOf" srcId="{F10F8F38-68E4-4E2D-B52A-2F7CD9F0C420}" destId="{61B51792-018D-4D32-9664-729E948C5877}" srcOrd="2" destOrd="0" presId="urn:microsoft.com/office/officeart/2018/2/layout/IconLabelList"/>
    <dgm:cxn modelId="{00875B81-A030-4A7F-893A-E2E8F404BF35}" type="presParOf" srcId="{61B51792-018D-4D32-9664-729E948C5877}" destId="{D13642FD-1067-49FD-ADD2-AE6E5540D0A7}" srcOrd="0" destOrd="0" presId="urn:microsoft.com/office/officeart/2018/2/layout/IconLabelList"/>
    <dgm:cxn modelId="{5B9F8864-476C-4764-AB9E-A0D196A76BCD}" type="presParOf" srcId="{61B51792-018D-4D32-9664-729E948C5877}" destId="{5B4375AA-D217-451B-8BF5-A941E795CB64}" srcOrd="1" destOrd="0" presId="urn:microsoft.com/office/officeart/2018/2/layout/IconLabelList"/>
    <dgm:cxn modelId="{714E070F-9DCB-4137-900B-4AA6A6FFC02E}" type="presParOf" srcId="{61B51792-018D-4D32-9664-729E948C5877}" destId="{DCDF3C37-B452-4A9E-B250-6F0EA67D940E}" srcOrd="2" destOrd="0" presId="urn:microsoft.com/office/officeart/2018/2/layout/IconLabelList"/>
    <dgm:cxn modelId="{70BC5F65-04BF-4FCB-88DB-D654F641BF21}" type="presParOf" srcId="{F10F8F38-68E4-4E2D-B52A-2F7CD9F0C420}" destId="{4772AA1A-D43A-4B78-8F2E-1A808E08C322}" srcOrd="3" destOrd="0" presId="urn:microsoft.com/office/officeart/2018/2/layout/IconLabelList"/>
    <dgm:cxn modelId="{57627325-B8D1-41A2-95D0-60DC615CCBFA}" type="presParOf" srcId="{F10F8F38-68E4-4E2D-B52A-2F7CD9F0C420}" destId="{B1700502-CC55-4AE3-904B-D8CAE3EC6438}" srcOrd="4" destOrd="0" presId="urn:microsoft.com/office/officeart/2018/2/layout/IconLabelList"/>
    <dgm:cxn modelId="{A592B2FE-21B7-4219-BA74-70CE67527A67}" type="presParOf" srcId="{B1700502-CC55-4AE3-904B-D8CAE3EC6438}" destId="{B3B78825-C4FA-4D4F-9D4F-B4438C8409D6}" srcOrd="0" destOrd="0" presId="urn:microsoft.com/office/officeart/2018/2/layout/IconLabelList"/>
    <dgm:cxn modelId="{F2E82E3D-A800-4E4A-ADDC-37CFBEE12CA6}" type="presParOf" srcId="{B1700502-CC55-4AE3-904B-D8CAE3EC6438}" destId="{127A288F-43F0-476B-9086-82352498D046}" srcOrd="1" destOrd="0" presId="urn:microsoft.com/office/officeart/2018/2/layout/IconLabelList"/>
    <dgm:cxn modelId="{1F0E7764-7132-4142-B9F6-60120B6D8E28}" type="presParOf" srcId="{B1700502-CC55-4AE3-904B-D8CAE3EC6438}" destId="{185D493B-3D97-4A54-ADE3-16489AB4D311}" srcOrd="2" destOrd="0" presId="urn:microsoft.com/office/officeart/2018/2/layout/IconLabelList"/>
    <dgm:cxn modelId="{59349798-E97B-4E13-BBB5-26208EACA397}" type="presParOf" srcId="{F10F8F38-68E4-4E2D-B52A-2F7CD9F0C420}" destId="{917D869B-A6BB-427E-A4B7-44B0B709683A}" srcOrd="5" destOrd="0" presId="urn:microsoft.com/office/officeart/2018/2/layout/IconLabelList"/>
    <dgm:cxn modelId="{F45DAF55-8B16-4988-A16B-ACBC4E19C268}" type="presParOf" srcId="{F10F8F38-68E4-4E2D-B52A-2F7CD9F0C420}" destId="{77CDDFFA-F9E1-4A22-B54C-38BE895FB1AD}" srcOrd="6" destOrd="0" presId="urn:microsoft.com/office/officeart/2018/2/layout/IconLabelList"/>
    <dgm:cxn modelId="{54163724-87C8-4FB8-9723-0D854B491101}" type="presParOf" srcId="{77CDDFFA-F9E1-4A22-B54C-38BE895FB1AD}" destId="{8CDA8DF9-4F4C-415B-B724-D0797DAA33E2}" srcOrd="0" destOrd="0" presId="urn:microsoft.com/office/officeart/2018/2/layout/IconLabelList"/>
    <dgm:cxn modelId="{BB3A67C2-0713-42FD-8601-C209B69A6669}" type="presParOf" srcId="{77CDDFFA-F9E1-4A22-B54C-38BE895FB1AD}" destId="{FF23B996-36D7-4A15-A2F4-A8072FB739AE}" srcOrd="1" destOrd="0" presId="urn:microsoft.com/office/officeart/2018/2/layout/IconLabelList"/>
    <dgm:cxn modelId="{FBC43860-C8C0-4237-9A38-3B6BD8890FAC}" type="presParOf" srcId="{77CDDFFA-F9E1-4A22-B54C-38BE895FB1AD}" destId="{07A56D10-FA86-45EA-84D2-B5BA7B74E52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DA5415-4D43-47A3-932E-5C90FEE637F7}"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A4EA976-B23A-42F6-9619-1B0582C4B71F}">
      <dgm:prSet/>
      <dgm:spPr/>
      <dgm:t>
        <a:bodyPr/>
        <a:lstStyle/>
        <a:p>
          <a:pPr>
            <a:defRPr b="1"/>
          </a:pPr>
          <a:r>
            <a:rPr lang="en-US">
              <a:solidFill>
                <a:schemeClr val="tx1">
                  <a:lumMod val="65000"/>
                  <a:lumOff val="35000"/>
                </a:schemeClr>
              </a:solidFill>
            </a:rPr>
            <a:t>Temel </a:t>
          </a:r>
          <a:r>
            <a:rPr lang="tr-TR">
              <a:solidFill>
                <a:schemeClr val="tx1">
                  <a:lumMod val="65000"/>
                  <a:lumOff val="35000"/>
                </a:schemeClr>
              </a:solidFill>
            </a:rPr>
            <a:t>ekip</a:t>
          </a:r>
          <a:r>
            <a:rPr lang="en-US">
              <a:solidFill>
                <a:schemeClr val="tx1">
                  <a:lumMod val="65000"/>
                  <a:lumOff val="35000"/>
                </a:schemeClr>
              </a:solidFill>
            </a:rPr>
            <a:t> kuralları</a:t>
          </a:r>
          <a:r>
            <a:rPr lang="tr-TR">
              <a:solidFill>
                <a:schemeClr val="tx1">
                  <a:lumMod val="65000"/>
                  <a:lumOff val="35000"/>
                </a:schemeClr>
              </a:solidFill>
            </a:rPr>
            <a:t> belirlenmelidir:</a:t>
          </a:r>
          <a:endParaRPr lang="en-US">
            <a:solidFill>
              <a:schemeClr val="tx1">
                <a:lumMod val="65000"/>
                <a:lumOff val="35000"/>
              </a:schemeClr>
            </a:solidFill>
          </a:endParaRPr>
        </a:p>
      </dgm:t>
    </dgm:pt>
    <dgm:pt modelId="{D141B3CD-3046-4EF9-A969-51158A8D9BF9}" type="parTrans" cxnId="{EA2303B7-E2D8-4C36-A44D-37A94E3E7134}">
      <dgm:prSet/>
      <dgm:spPr/>
      <dgm:t>
        <a:bodyPr/>
        <a:lstStyle/>
        <a:p>
          <a:endParaRPr lang="en-US">
            <a:solidFill>
              <a:schemeClr val="tx1">
                <a:lumMod val="65000"/>
                <a:lumOff val="35000"/>
              </a:schemeClr>
            </a:solidFill>
          </a:endParaRPr>
        </a:p>
      </dgm:t>
    </dgm:pt>
    <dgm:pt modelId="{528084D2-3ADF-4B36-9F16-AA598EF2D261}" type="sibTrans" cxnId="{EA2303B7-E2D8-4C36-A44D-37A94E3E7134}">
      <dgm:prSet/>
      <dgm:spPr/>
      <dgm:t>
        <a:bodyPr/>
        <a:lstStyle/>
        <a:p>
          <a:endParaRPr lang="en-US">
            <a:solidFill>
              <a:schemeClr val="tx1">
                <a:lumMod val="65000"/>
                <a:lumOff val="35000"/>
              </a:schemeClr>
            </a:solidFill>
          </a:endParaRPr>
        </a:p>
      </dgm:t>
    </dgm:pt>
    <dgm:pt modelId="{E0C29B25-1DE0-41EA-95B4-0297D546698F}">
      <dgm:prSet/>
      <dgm:spPr/>
      <dgm:t>
        <a:bodyPr/>
        <a:lstStyle/>
        <a:p>
          <a:r>
            <a:rPr lang="en-US">
              <a:solidFill>
                <a:schemeClr val="tx1">
                  <a:lumMod val="65000"/>
                  <a:lumOff val="35000"/>
                </a:schemeClr>
              </a:solidFill>
            </a:rPr>
            <a:t>Açık, kararlaştırılmış </a:t>
          </a:r>
          <a:r>
            <a:rPr lang="tr-TR">
              <a:solidFill>
                <a:schemeClr val="tx1">
                  <a:lumMod val="65000"/>
                  <a:lumOff val="35000"/>
                </a:schemeClr>
              </a:solidFill>
            </a:rPr>
            <a:t>yönergeler</a:t>
          </a:r>
          <a:endParaRPr lang="en-US">
            <a:solidFill>
              <a:schemeClr val="tx1">
                <a:lumMod val="65000"/>
                <a:lumOff val="35000"/>
              </a:schemeClr>
            </a:solidFill>
          </a:endParaRPr>
        </a:p>
      </dgm:t>
    </dgm:pt>
    <dgm:pt modelId="{9AA9203A-CA1C-49DB-964D-9AFE523426EF}" type="parTrans" cxnId="{A32E8A53-C457-4EAC-9F5E-F2532D69F9A8}">
      <dgm:prSet/>
      <dgm:spPr/>
      <dgm:t>
        <a:bodyPr/>
        <a:lstStyle/>
        <a:p>
          <a:endParaRPr lang="en-US">
            <a:solidFill>
              <a:schemeClr val="tx1">
                <a:lumMod val="65000"/>
                <a:lumOff val="35000"/>
              </a:schemeClr>
            </a:solidFill>
          </a:endParaRPr>
        </a:p>
      </dgm:t>
    </dgm:pt>
    <dgm:pt modelId="{A5730503-5C8C-45E5-9EE9-8B1E192AAB93}" type="sibTrans" cxnId="{A32E8A53-C457-4EAC-9F5E-F2532D69F9A8}">
      <dgm:prSet/>
      <dgm:spPr/>
      <dgm:t>
        <a:bodyPr/>
        <a:lstStyle/>
        <a:p>
          <a:endParaRPr lang="en-US">
            <a:solidFill>
              <a:schemeClr val="tx1">
                <a:lumMod val="65000"/>
                <a:lumOff val="35000"/>
              </a:schemeClr>
            </a:solidFill>
          </a:endParaRPr>
        </a:p>
      </dgm:t>
    </dgm:pt>
    <dgm:pt modelId="{0587C67D-384E-424F-B582-6FD50E9681CC}">
      <dgm:prSet/>
      <dgm:spPr/>
      <dgm:t>
        <a:bodyPr/>
        <a:lstStyle/>
        <a:p>
          <a:r>
            <a:rPr lang="en-US">
              <a:solidFill>
                <a:schemeClr val="tx1">
                  <a:lumMod val="65000"/>
                  <a:lumOff val="35000"/>
                </a:schemeClr>
              </a:solidFill>
            </a:rPr>
            <a:t>Kabul edilebilir ve uygun davranışlar</a:t>
          </a:r>
        </a:p>
      </dgm:t>
    </dgm:pt>
    <dgm:pt modelId="{137504B6-A6FB-433D-91C3-555C6D057627}" type="parTrans" cxnId="{E8B5FF1C-E294-4596-B880-EAEBA1C37F4B}">
      <dgm:prSet/>
      <dgm:spPr/>
      <dgm:t>
        <a:bodyPr/>
        <a:lstStyle/>
        <a:p>
          <a:endParaRPr lang="en-US">
            <a:solidFill>
              <a:schemeClr val="tx1">
                <a:lumMod val="65000"/>
                <a:lumOff val="35000"/>
              </a:schemeClr>
            </a:solidFill>
          </a:endParaRPr>
        </a:p>
      </dgm:t>
    </dgm:pt>
    <dgm:pt modelId="{A04B4950-BC7A-4394-8536-669FE413C412}" type="sibTrans" cxnId="{E8B5FF1C-E294-4596-B880-EAEBA1C37F4B}">
      <dgm:prSet/>
      <dgm:spPr/>
      <dgm:t>
        <a:bodyPr/>
        <a:lstStyle/>
        <a:p>
          <a:endParaRPr lang="en-US">
            <a:solidFill>
              <a:schemeClr val="tx1">
                <a:lumMod val="65000"/>
                <a:lumOff val="35000"/>
              </a:schemeClr>
            </a:solidFill>
          </a:endParaRPr>
        </a:p>
      </dgm:t>
    </dgm:pt>
    <dgm:pt modelId="{479F1A21-F627-4E38-BE3F-D518B4E6C38A}">
      <dgm:prSet/>
      <dgm:spPr/>
      <dgm:t>
        <a:bodyPr/>
        <a:lstStyle/>
        <a:p>
          <a:r>
            <a:rPr lang="en-US">
              <a:solidFill>
                <a:schemeClr val="tx1">
                  <a:lumMod val="65000"/>
                  <a:lumOff val="35000"/>
                </a:schemeClr>
              </a:solidFill>
            </a:rPr>
            <a:t>Ekibin rutin görevleri ve prosedürler</a:t>
          </a:r>
        </a:p>
      </dgm:t>
    </dgm:pt>
    <dgm:pt modelId="{CF506606-AF9E-43FC-B626-15B0A62B6674}" type="parTrans" cxnId="{33EF1B7C-4A09-44B7-BD15-E3B5ED9C5936}">
      <dgm:prSet/>
      <dgm:spPr/>
      <dgm:t>
        <a:bodyPr/>
        <a:lstStyle/>
        <a:p>
          <a:endParaRPr lang="en-US">
            <a:solidFill>
              <a:schemeClr val="tx1">
                <a:lumMod val="65000"/>
                <a:lumOff val="35000"/>
              </a:schemeClr>
            </a:solidFill>
          </a:endParaRPr>
        </a:p>
      </dgm:t>
    </dgm:pt>
    <dgm:pt modelId="{839AC646-ACC0-440A-A892-BF2760401350}" type="sibTrans" cxnId="{33EF1B7C-4A09-44B7-BD15-E3B5ED9C5936}">
      <dgm:prSet/>
      <dgm:spPr/>
      <dgm:t>
        <a:bodyPr/>
        <a:lstStyle/>
        <a:p>
          <a:endParaRPr lang="en-US">
            <a:solidFill>
              <a:schemeClr val="tx1">
                <a:lumMod val="65000"/>
                <a:lumOff val="35000"/>
              </a:schemeClr>
            </a:solidFill>
          </a:endParaRPr>
        </a:p>
      </dgm:t>
    </dgm:pt>
    <dgm:pt modelId="{AEE828DD-7BEA-49FD-9523-845BAEE6CDFF}">
      <dgm:prSet/>
      <dgm:spPr/>
      <dgm:t>
        <a:bodyPr/>
        <a:lstStyle/>
        <a:p>
          <a:r>
            <a:rPr lang="en-US">
              <a:solidFill>
                <a:schemeClr val="tx1">
                  <a:lumMod val="65000"/>
                  <a:lumOff val="35000"/>
                </a:schemeClr>
              </a:solidFill>
            </a:rPr>
            <a:t>Verimli çalışma</a:t>
          </a:r>
          <a:r>
            <a:rPr lang="tr-TR">
              <a:solidFill>
                <a:schemeClr val="tx1">
                  <a:lumMod val="65000"/>
                  <a:lumOff val="35000"/>
                </a:schemeClr>
              </a:solidFill>
            </a:rPr>
            <a:t>ya destek olacak uygulamalar</a:t>
          </a:r>
          <a:endParaRPr lang="en-US">
            <a:solidFill>
              <a:schemeClr val="tx1">
                <a:lumMod val="65000"/>
                <a:lumOff val="35000"/>
              </a:schemeClr>
            </a:solidFill>
          </a:endParaRPr>
        </a:p>
      </dgm:t>
    </dgm:pt>
    <dgm:pt modelId="{08989C1E-7393-40B5-9914-BA240C4A5F50}" type="parTrans" cxnId="{672B1E06-2EBC-425F-A219-DAD6645DD782}">
      <dgm:prSet/>
      <dgm:spPr/>
      <dgm:t>
        <a:bodyPr/>
        <a:lstStyle/>
        <a:p>
          <a:endParaRPr lang="en-US">
            <a:solidFill>
              <a:schemeClr val="tx1">
                <a:lumMod val="65000"/>
                <a:lumOff val="35000"/>
              </a:schemeClr>
            </a:solidFill>
          </a:endParaRPr>
        </a:p>
      </dgm:t>
    </dgm:pt>
    <dgm:pt modelId="{68B84B15-A1C7-4A0B-9AA4-7ABA75B13E02}" type="sibTrans" cxnId="{672B1E06-2EBC-425F-A219-DAD6645DD782}">
      <dgm:prSet/>
      <dgm:spPr/>
      <dgm:t>
        <a:bodyPr/>
        <a:lstStyle/>
        <a:p>
          <a:endParaRPr lang="en-US">
            <a:solidFill>
              <a:schemeClr val="tx1">
                <a:lumMod val="65000"/>
                <a:lumOff val="35000"/>
              </a:schemeClr>
            </a:solidFill>
          </a:endParaRPr>
        </a:p>
      </dgm:t>
    </dgm:pt>
    <dgm:pt modelId="{8DC24DA8-0A2C-4DC5-AA66-A1FB4D263A9E}">
      <dgm:prSet/>
      <dgm:spPr/>
      <dgm:t>
        <a:bodyPr/>
        <a:lstStyle/>
        <a:p>
          <a:r>
            <a:rPr lang="tr-TR">
              <a:solidFill>
                <a:schemeClr val="tx1">
                  <a:lumMod val="65000"/>
                  <a:lumOff val="35000"/>
                </a:schemeClr>
              </a:solidFill>
            </a:rPr>
            <a:t>Başarıya ulaşmak için çalışma düzeni</a:t>
          </a:r>
          <a:endParaRPr lang="en-US">
            <a:solidFill>
              <a:schemeClr val="tx1">
                <a:lumMod val="65000"/>
                <a:lumOff val="35000"/>
              </a:schemeClr>
            </a:solidFill>
          </a:endParaRPr>
        </a:p>
      </dgm:t>
    </dgm:pt>
    <dgm:pt modelId="{AEF2EC50-7C23-4EF1-804A-9C74D8FFBC70}" type="parTrans" cxnId="{EED4A7F7-D4C8-4868-991E-D135336E0B20}">
      <dgm:prSet/>
      <dgm:spPr/>
      <dgm:t>
        <a:bodyPr/>
        <a:lstStyle/>
        <a:p>
          <a:endParaRPr lang="en-US">
            <a:solidFill>
              <a:schemeClr val="tx1">
                <a:lumMod val="65000"/>
                <a:lumOff val="35000"/>
              </a:schemeClr>
            </a:solidFill>
          </a:endParaRPr>
        </a:p>
      </dgm:t>
    </dgm:pt>
    <dgm:pt modelId="{43F149DA-84DE-49C8-AD71-D6EC2F2B1904}" type="sibTrans" cxnId="{EED4A7F7-D4C8-4868-991E-D135336E0B20}">
      <dgm:prSet/>
      <dgm:spPr/>
      <dgm:t>
        <a:bodyPr/>
        <a:lstStyle/>
        <a:p>
          <a:endParaRPr lang="en-US">
            <a:solidFill>
              <a:schemeClr val="tx1">
                <a:lumMod val="65000"/>
                <a:lumOff val="35000"/>
              </a:schemeClr>
            </a:solidFill>
          </a:endParaRPr>
        </a:p>
      </dgm:t>
    </dgm:pt>
    <dgm:pt modelId="{354BC1E4-6BB5-489F-B4C1-F7BD704C13EC}">
      <dgm:prSet/>
      <dgm:spPr/>
      <dgm:t>
        <a:bodyPr/>
        <a:lstStyle/>
        <a:p>
          <a:pPr>
            <a:defRPr b="1"/>
          </a:pPr>
          <a:r>
            <a:rPr lang="tr-TR">
              <a:solidFill>
                <a:schemeClr val="tx1">
                  <a:lumMod val="65000"/>
                  <a:lumOff val="35000"/>
                </a:schemeClr>
              </a:solidFill>
            </a:rPr>
            <a:t>Ekibin</a:t>
          </a:r>
          <a:r>
            <a:rPr lang="en-US">
              <a:solidFill>
                <a:schemeClr val="tx1">
                  <a:lumMod val="65000"/>
                  <a:lumOff val="35000"/>
                </a:schemeClr>
              </a:solidFill>
            </a:rPr>
            <a:t> temel değerler</a:t>
          </a:r>
          <a:r>
            <a:rPr lang="tr-TR">
              <a:solidFill>
                <a:schemeClr val="tx1">
                  <a:lumMod val="65000"/>
                  <a:lumOff val="35000"/>
                </a:schemeClr>
              </a:solidFill>
            </a:rPr>
            <a:t>leri:</a:t>
          </a:r>
          <a:endParaRPr lang="en-US">
            <a:solidFill>
              <a:schemeClr val="tx1">
                <a:lumMod val="65000"/>
                <a:lumOff val="35000"/>
              </a:schemeClr>
            </a:solidFill>
          </a:endParaRPr>
        </a:p>
      </dgm:t>
    </dgm:pt>
    <dgm:pt modelId="{77A9A15C-5634-4514-AA99-D51271D1B01B}" type="parTrans" cxnId="{7D7DAB66-2553-46EB-AE57-8C69484750BF}">
      <dgm:prSet/>
      <dgm:spPr/>
      <dgm:t>
        <a:bodyPr/>
        <a:lstStyle/>
        <a:p>
          <a:endParaRPr lang="en-US">
            <a:solidFill>
              <a:schemeClr val="tx1">
                <a:lumMod val="65000"/>
                <a:lumOff val="35000"/>
              </a:schemeClr>
            </a:solidFill>
          </a:endParaRPr>
        </a:p>
      </dgm:t>
    </dgm:pt>
    <dgm:pt modelId="{744CC8C0-ABF4-4815-AEA4-791428C65E43}" type="sibTrans" cxnId="{7D7DAB66-2553-46EB-AE57-8C69484750BF}">
      <dgm:prSet/>
      <dgm:spPr/>
      <dgm:t>
        <a:bodyPr/>
        <a:lstStyle/>
        <a:p>
          <a:endParaRPr lang="en-US">
            <a:solidFill>
              <a:schemeClr val="tx1">
                <a:lumMod val="65000"/>
                <a:lumOff val="35000"/>
              </a:schemeClr>
            </a:solidFill>
          </a:endParaRPr>
        </a:p>
      </dgm:t>
    </dgm:pt>
    <dgm:pt modelId="{FAE111B9-D779-4CE0-B94A-39E091C102F7}">
      <dgm:prSet/>
      <dgm:spPr/>
      <dgm:t>
        <a:bodyPr/>
        <a:lstStyle/>
        <a:p>
          <a:r>
            <a:rPr lang="en-US">
              <a:solidFill>
                <a:schemeClr val="tx1">
                  <a:lumMod val="65000"/>
                  <a:lumOff val="35000"/>
                </a:schemeClr>
              </a:solidFill>
            </a:rPr>
            <a:t>Dürüstlük</a:t>
          </a:r>
        </a:p>
      </dgm:t>
    </dgm:pt>
    <dgm:pt modelId="{674160AE-8C62-496B-B45E-D54C56F3B3B4}" type="parTrans" cxnId="{D6ED6904-686C-4E99-91AE-79E169B0E6F4}">
      <dgm:prSet/>
      <dgm:spPr/>
      <dgm:t>
        <a:bodyPr/>
        <a:lstStyle/>
        <a:p>
          <a:endParaRPr lang="en-US">
            <a:solidFill>
              <a:schemeClr val="tx1">
                <a:lumMod val="65000"/>
                <a:lumOff val="35000"/>
              </a:schemeClr>
            </a:solidFill>
          </a:endParaRPr>
        </a:p>
      </dgm:t>
    </dgm:pt>
    <dgm:pt modelId="{62C2E63F-BE08-4879-A6C0-AF6755781CE6}" type="sibTrans" cxnId="{D6ED6904-686C-4E99-91AE-79E169B0E6F4}">
      <dgm:prSet/>
      <dgm:spPr/>
      <dgm:t>
        <a:bodyPr/>
        <a:lstStyle/>
        <a:p>
          <a:endParaRPr lang="en-US">
            <a:solidFill>
              <a:schemeClr val="tx1">
                <a:lumMod val="65000"/>
                <a:lumOff val="35000"/>
              </a:schemeClr>
            </a:solidFill>
          </a:endParaRPr>
        </a:p>
      </dgm:t>
    </dgm:pt>
    <dgm:pt modelId="{D32EF1DE-C43E-4B05-BD18-4208300372C5}">
      <dgm:prSet/>
      <dgm:spPr/>
      <dgm:t>
        <a:bodyPr/>
        <a:lstStyle/>
        <a:p>
          <a:r>
            <a:rPr lang="en-US">
              <a:solidFill>
                <a:schemeClr val="tx1">
                  <a:lumMod val="65000"/>
                  <a:lumOff val="35000"/>
                </a:schemeClr>
              </a:solidFill>
            </a:rPr>
            <a:t>Adalet</a:t>
          </a:r>
          <a:r>
            <a:rPr lang="tr-TR">
              <a:solidFill>
                <a:schemeClr val="tx1">
                  <a:lumMod val="65000"/>
                  <a:lumOff val="35000"/>
                </a:schemeClr>
              </a:solidFill>
            </a:rPr>
            <a:t>/Hakkaniyet</a:t>
          </a:r>
          <a:endParaRPr lang="en-US">
            <a:solidFill>
              <a:schemeClr val="tx1">
                <a:lumMod val="65000"/>
                <a:lumOff val="35000"/>
              </a:schemeClr>
            </a:solidFill>
          </a:endParaRPr>
        </a:p>
      </dgm:t>
    </dgm:pt>
    <dgm:pt modelId="{2F937EBD-0E96-4E4E-9A26-13208FD7ECF0}" type="parTrans" cxnId="{E8B88ADF-E7CF-496E-88B0-AD2C74D653E6}">
      <dgm:prSet/>
      <dgm:spPr/>
      <dgm:t>
        <a:bodyPr/>
        <a:lstStyle/>
        <a:p>
          <a:endParaRPr lang="en-US">
            <a:solidFill>
              <a:schemeClr val="tx1">
                <a:lumMod val="65000"/>
                <a:lumOff val="35000"/>
              </a:schemeClr>
            </a:solidFill>
          </a:endParaRPr>
        </a:p>
      </dgm:t>
    </dgm:pt>
    <dgm:pt modelId="{28F99763-5435-4656-9FAB-C8DF90AAC3C2}" type="sibTrans" cxnId="{E8B88ADF-E7CF-496E-88B0-AD2C74D653E6}">
      <dgm:prSet/>
      <dgm:spPr/>
      <dgm:t>
        <a:bodyPr/>
        <a:lstStyle/>
        <a:p>
          <a:endParaRPr lang="en-US">
            <a:solidFill>
              <a:schemeClr val="tx1">
                <a:lumMod val="65000"/>
                <a:lumOff val="35000"/>
              </a:schemeClr>
            </a:solidFill>
          </a:endParaRPr>
        </a:p>
      </dgm:t>
    </dgm:pt>
    <dgm:pt modelId="{9EA0B36C-4A35-48EE-8873-A3A740E4F407}">
      <dgm:prSet/>
      <dgm:spPr/>
      <dgm:t>
        <a:bodyPr/>
        <a:lstStyle/>
        <a:p>
          <a:r>
            <a:rPr lang="en-US">
              <a:solidFill>
                <a:schemeClr val="tx1">
                  <a:lumMod val="65000"/>
                  <a:lumOff val="35000"/>
                </a:schemeClr>
              </a:solidFill>
            </a:rPr>
            <a:t>Programa bağlılık</a:t>
          </a:r>
        </a:p>
      </dgm:t>
    </dgm:pt>
    <dgm:pt modelId="{0E7B7C55-FA0B-4168-8E30-155F20127E44}" type="parTrans" cxnId="{81B021FF-8A8E-44B5-A948-8657B9AF79B2}">
      <dgm:prSet/>
      <dgm:spPr/>
      <dgm:t>
        <a:bodyPr/>
        <a:lstStyle/>
        <a:p>
          <a:endParaRPr lang="en-US">
            <a:solidFill>
              <a:schemeClr val="tx1">
                <a:lumMod val="65000"/>
                <a:lumOff val="35000"/>
              </a:schemeClr>
            </a:solidFill>
          </a:endParaRPr>
        </a:p>
      </dgm:t>
    </dgm:pt>
    <dgm:pt modelId="{54EADF36-EFC7-4A5B-B3DE-0429BD203B1B}" type="sibTrans" cxnId="{81B021FF-8A8E-44B5-A948-8657B9AF79B2}">
      <dgm:prSet/>
      <dgm:spPr/>
      <dgm:t>
        <a:bodyPr/>
        <a:lstStyle/>
        <a:p>
          <a:endParaRPr lang="en-US">
            <a:solidFill>
              <a:schemeClr val="tx1">
                <a:lumMod val="65000"/>
                <a:lumOff val="35000"/>
              </a:schemeClr>
            </a:solidFill>
          </a:endParaRPr>
        </a:p>
      </dgm:t>
    </dgm:pt>
    <dgm:pt modelId="{07CA02E9-653E-4BA5-B651-D2D5F6FBEEDB}">
      <dgm:prSet/>
      <dgm:spPr/>
      <dgm:t>
        <a:bodyPr/>
        <a:lstStyle/>
        <a:p>
          <a:r>
            <a:rPr lang="en-US">
              <a:solidFill>
                <a:schemeClr val="tx1">
                  <a:lumMod val="65000"/>
                  <a:lumOff val="35000"/>
                </a:schemeClr>
              </a:solidFill>
            </a:rPr>
            <a:t>Kişisel güven</a:t>
          </a:r>
        </a:p>
      </dgm:t>
    </dgm:pt>
    <dgm:pt modelId="{B510FC7D-3998-451C-8B08-B9CD9F0CBF1C}" type="parTrans" cxnId="{BD9D5A2A-9246-4616-A4A2-B8A3DD22D358}">
      <dgm:prSet/>
      <dgm:spPr/>
      <dgm:t>
        <a:bodyPr/>
        <a:lstStyle/>
        <a:p>
          <a:endParaRPr lang="en-US">
            <a:solidFill>
              <a:schemeClr val="tx1">
                <a:lumMod val="65000"/>
                <a:lumOff val="35000"/>
              </a:schemeClr>
            </a:solidFill>
          </a:endParaRPr>
        </a:p>
      </dgm:t>
    </dgm:pt>
    <dgm:pt modelId="{866CBD96-068A-43E0-8381-C06EEC0A3327}" type="sibTrans" cxnId="{BD9D5A2A-9246-4616-A4A2-B8A3DD22D358}">
      <dgm:prSet/>
      <dgm:spPr/>
      <dgm:t>
        <a:bodyPr/>
        <a:lstStyle/>
        <a:p>
          <a:endParaRPr lang="en-US">
            <a:solidFill>
              <a:schemeClr val="tx1">
                <a:lumMod val="65000"/>
                <a:lumOff val="35000"/>
              </a:schemeClr>
            </a:solidFill>
          </a:endParaRPr>
        </a:p>
      </dgm:t>
    </dgm:pt>
    <dgm:pt modelId="{976B78E3-16B1-4184-97F1-DC9A4521D711}" type="pres">
      <dgm:prSet presAssocID="{60DA5415-4D43-47A3-932E-5C90FEE637F7}" presName="root" presStyleCnt="0">
        <dgm:presLayoutVars>
          <dgm:dir/>
          <dgm:resizeHandles val="exact"/>
        </dgm:presLayoutVars>
      </dgm:prSet>
      <dgm:spPr/>
      <dgm:t>
        <a:bodyPr/>
        <a:lstStyle/>
        <a:p>
          <a:endParaRPr lang="en-US"/>
        </a:p>
      </dgm:t>
    </dgm:pt>
    <dgm:pt modelId="{A936B3D0-B047-4067-BF9C-E10F52465473}" type="pres">
      <dgm:prSet presAssocID="{7A4EA976-B23A-42F6-9619-1B0582C4B71F}" presName="compNode" presStyleCnt="0"/>
      <dgm:spPr/>
    </dgm:pt>
    <dgm:pt modelId="{E21CBC71-0681-4A6B-9FF2-0DF63624A4A8}" type="pres">
      <dgm:prSet presAssocID="{7A4EA976-B23A-42F6-9619-1B0582C4B71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Onay işareti"/>
        </a:ext>
      </dgm:extLst>
    </dgm:pt>
    <dgm:pt modelId="{8023C28C-44E6-48CB-A11F-43E31281EBF2}" type="pres">
      <dgm:prSet presAssocID="{7A4EA976-B23A-42F6-9619-1B0582C4B71F}" presName="iconSpace" presStyleCnt="0"/>
      <dgm:spPr/>
    </dgm:pt>
    <dgm:pt modelId="{D4414F79-5CF4-4FF9-A811-0C6DF7C43858}" type="pres">
      <dgm:prSet presAssocID="{7A4EA976-B23A-42F6-9619-1B0582C4B71F}" presName="parTx" presStyleLbl="revTx" presStyleIdx="0" presStyleCnt="4">
        <dgm:presLayoutVars>
          <dgm:chMax val="0"/>
          <dgm:chPref val="0"/>
        </dgm:presLayoutVars>
      </dgm:prSet>
      <dgm:spPr/>
      <dgm:t>
        <a:bodyPr/>
        <a:lstStyle/>
        <a:p>
          <a:endParaRPr lang="en-US"/>
        </a:p>
      </dgm:t>
    </dgm:pt>
    <dgm:pt modelId="{D9D5D06C-BF3E-4252-BFD7-D0B8813C94D8}" type="pres">
      <dgm:prSet presAssocID="{7A4EA976-B23A-42F6-9619-1B0582C4B71F}" presName="txSpace" presStyleCnt="0"/>
      <dgm:spPr/>
    </dgm:pt>
    <dgm:pt modelId="{ED81B838-2B9F-49A5-8CD6-1FEA5250E8AB}" type="pres">
      <dgm:prSet presAssocID="{7A4EA976-B23A-42F6-9619-1B0582C4B71F}" presName="desTx" presStyleLbl="revTx" presStyleIdx="1" presStyleCnt="4">
        <dgm:presLayoutVars/>
      </dgm:prSet>
      <dgm:spPr/>
      <dgm:t>
        <a:bodyPr/>
        <a:lstStyle/>
        <a:p>
          <a:endParaRPr lang="en-US"/>
        </a:p>
      </dgm:t>
    </dgm:pt>
    <dgm:pt modelId="{5C57F898-6B1C-4A15-A5FC-DB4605472538}" type="pres">
      <dgm:prSet presAssocID="{528084D2-3ADF-4B36-9F16-AA598EF2D261}" presName="sibTrans" presStyleCnt="0"/>
      <dgm:spPr/>
    </dgm:pt>
    <dgm:pt modelId="{B9B9405D-2505-43C2-AAC3-1AD7A78B17EC}" type="pres">
      <dgm:prSet presAssocID="{354BC1E4-6BB5-489F-B4C1-F7BD704C13EC}" presName="compNode" presStyleCnt="0"/>
      <dgm:spPr/>
    </dgm:pt>
    <dgm:pt modelId="{C392B08E-255A-435E-845B-263A5A557298}" type="pres">
      <dgm:prSet presAssocID="{354BC1E4-6BB5-489F-B4C1-F7BD704C13E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Tokalaşma"/>
        </a:ext>
      </dgm:extLst>
    </dgm:pt>
    <dgm:pt modelId="{F834B641-2CDE-4BB1-94C2-ABB190378B70}" type="pres">
      <dgm:prSet presAssocID="{354BC1E4-6BB5-489F-B4C1-F7BD704C13EC}" presName="iconSpace" presStyleCnt="0"/>
      <dgm:spPr/>
    </dgm:pt>
    <dgm:pt modelId="{20138B70-8CD0-4586-92FA-3BDC6F03AA07}" type="pres">
      <dgm:prSet presAssocID="{354BC1E4-6BB5-489F-B4C1-F7BD704C13EC}" presName="parTx" presStyleLbl="revTx" presStyleIdx="2" presStyleCnt="4">
        <dgm:presLayoutVars>
          <dgm:chMax val="0"/>
          <dgm:chPref val="0"/>
        </dgm:presLayoutVars>
      </dgm:prSet>
      <dgm:spPr/>
      <dgm:t>
        <a:bodyPr/>
        <a:lstStyle/>
        <a:p>
          <a:endParaRPr lang="en-US"/>
        </a:p>
      </dgm:t>
    </dgm:pt>
    <dgm:pt modelId="{BBBEF286-5C91-406A-847E-DD31C815E5A9}" type="pres">
      <dgm:prSet presAssocID="{354BC1E4-6BB5-489F-B4C1-F7BD704C13EC}" presName="txSpace" presStyleCnt="0"/>
      <dgm:spPr/>
    </dgm:pt>
    <dgm:pt modelId="{EBD51F3F-2855-478E-96E1-9D74EE02B2AA}" type="pres">
      <dgm:prSet presAssocID="{354BC1E4-6BB5-489F-B4C1-F7BD704C13EC}" presName="desTx" presStyleLbl="revTx" presStyleIdx="3" presStyleCnt="4">
        <dgm:presLayoutVars/>
      </dgm:prSet>
      <dgm:spPr/>
      <dgm:t>
        <a:bodyPr/>
        <a:lstStyle/>
        <a:p>
          <a:endParaRPr lang="en-US"/>
        </a:p>
      </dgm:t>
    </dgm:pt>
  </dgm:ptLst>
  <dgm:cxnLst>
    <dgm:cxn modelId="{248FB934-20F0-426E-BEEE-DE7D0DA6312C}" type="presOf" srcId="{60DA5415-4D43-47A3-932E-5C90FEE637F7}" destId="{976B78E3-16B1-4184-97F1-DC9A4521D711}" srcOrd="0" destOrd="0" presId="urn:microsoft.com/office/officeart/2018/5/layout/CenteredIconLabelDescriptionList"/>
    <dgm:cxn modelId="{561BF9B9-9119-4FDB-89E2-FF178DEDA2E8}" type="presOf" srcId="{D32EF1DE-C43E-4B05-BD18-4208300372C5}" destId="{EBD51F3F-2855-478E-96E1-9D74EE02B2AA}" srcOrd="0" destOrd="1" presId="urn:microsoft.com/office/officeart/2018/5/layout/CenteredIconLabelDescriptionList"/>
    <dgm:cxn modelId="{018CCD53-1140-448C-90BE-6EC85AD8A655}" type="presOf" srcId="{07CA02E9-653E-4BA5-B651-D2D5F6FBEEDB}" destId="{EBD51F3F-2855-478E-96E1-9D74EE02B2AA}" srcOrd="0" destOrd="3" presId="urn:microsoft.com/office/officeart/2018/5/layout/CenteredIconLabelDescriptionList"/>
    <dgm:cxn modelId="{BD9D5A2A-9246-4616-A4A2-B8A3DD22D358}" srcId="{354BC1E4-6BB5-489F-B4C1-F7BD704C13EC}" destId="{07CA02E9-653E-4BA5-B651-D2D5F6FBEEDB}" srcOrd="3" destOrd="0" parTransId="{B510FC7D-3998-451C-8B08-B9CD9F0CBF1C}" sibTransId="{866CBD96-068A-43E0-8381-C06EEC0A3327}"/>
    <dgm:cxn modelId="{A1E44F1D-722B-4EA3-AEC6-3553F8070E42}" type="presOf" srcId="{E0C29B25-1DE0-41EA-95B4-0297D546698F}" destId="{ED81B838-2B9F-49A5-8CD6-1FEA5250E8AB}" srcOrd="0" destOrd="0" presId="urn:microsoft.com/office/officeart/2018/5/layout/CenteredIconLabelDescriptionList"/>
    <dgm:cxn modelId="{A65079BB-FB44-4B77-B0F9-0CA10E37C0A6}" type="presOf" srcId="{354BC1E4-6BB5-489F-B4C1-F7BD704C13EC}" destId="{20138B70-8CD0-4586-92FA-3BDC6F03AA07}" srcOrd="0" destOrd="0" presId="urn:microsoft.com/office/officeart/2018/5/layout/CenteredIconLabelDescriptionList"/>
    <dgm:cxn modelId="{E5DB5644-A55A-447B-8988-8BC2B4227048}" type="presOf" srcId="{7A4EA976-B23A-42F6-9619-1B0582C4B71F}" destId="{D4414F79-5CF4-4FF9-A811-0C6DF7C43858}" srcOrd="0" destOrd="0" presId="urn:microsoft.com/office/officeart/2018/5/layout/CenteredIconLabelDescriptionList"/>
    <dgm:cxn modelId="{33EF1B7C-4A09-44B7-BD15-E3B5ED9C5936}" srcId="{7A4EA976-B23A-42F6-9619-1B0582C4B71F}" destId="{479F1A21-F627-4E38-BE3F-D518B4E6C38A}" srcOrd="2" destOrd="0" parTransId="{CF506606-AF9E-43FC-B626-15B0A62B6674}" sibTransId="{839AC646-ACC0-440A-A892-BF2760401350}"/>
    <dgm:cxn modelId="{EED4A7F7-D4C8-4868-991E-D135336E0B20}" srcId="{7A4EA976-B23A-42F6-9619-1B0582C4B71F}" destId="{8DC24DA8-0A2C-4DC5-AA66-A1FB4D263A9E}" srcOrd="4" destOrd="0" parTransId="{AEF2EC50-7C23-4EF1-804A-9C74D8FFBC70}" sibTransId="{43F149DA-84DE-49C8-AD71-D6EC2F2B1904}"/>
    <dgm:cxn modelId="{0539DF12-9507-4C6D-8CDC-4AA18BDF4FD9}" type="presOf" srcId="{AEE828DD-7BEA-49FD-9523-845BAEE6CDFF}" destId="{ED81B838-2B9F-49A5-8CD6-1FEA5250E8AB}" srcOrd="0" destOrd="3" presId="urn:microsoft.com/office/officeart/2018/5/layout/CenteredIconLabelDescriptionList"/>
    <dgm:cxn modelId="{D6ED6904-686C-4E99-91AE-79E169B0E6F4}" srcId="{354BC1E4-6BB5-489F-B4C1-F7BD704C13EC}" destId="{FAE111B9-D779-4CE0-B94A-39E091C102F7}" srcOrd="0" destOrd="0" parTransId="{674160AE-8C62-496B-B45E-D54C56F3B3B4}" sibTransId="{62C2E63F-BE08-4879-A6C0-AF6755781CE6}"/>
    <dgm:cxn modelId="{E8B5FF1C-E294-4596-B880-EAEBA1C37F4B}" srcId="{7A4EA976-B23A-42F6-9619-1B0582C4B71F}" destId="{0587C67D-384E-424F-B582-6FD50E9681CC}" srcOrd="1" destOrd="0" parTransId="{137504B6-A6FB-433D-91C3-555C6D057627}" sibTransId="{A04B4950-BC7A-4394-8536-669FE413C412}"/>
    <dgm:cxn modelId="{A32E8A53-C457-4EAC-9F5E-F2532D69F9A8}" srcId="{7A4EA976-B23A-42F6-9619-1B0582C4B71F}" destId="{E0C29B25-1DE0-41EA-95B4-0297D546698F}" srcOrd="0" destOrd="0" parTransId="{9AA9203A-CA1C-49DB-964D-9AFE523426EF}" sibTransId="{A5730503-5C8C-45E5-9EE9-8B1E192AAB93}"/>
    <dgm:cxn modelId="{672B1E06-2EBC-425F-A219-DAD6645DD782}" srcId="{7A4EA976-B23A-42F6-9619-1B0582C4B71F}" destId="{AEE828DD-7BEA-49FD-9523-845BAEE6CDFF}" srcOrd="3" destOrd="0" parTransId="{08989C1E-7393-40B5-9914-BA240C4A5F50}" sibTransId="{68B84B15-A1C7-4A0B-9AA4-7ABA75B13E02}"/>
    <dgm:cxn modelId="{71E2E260-2323-432A-91F9-34CEC53B3824}" type="presOf" srcId="{9EA0B36C-4A35-48EE-8873-A3A740E4F407}" destId="{EBD51F3F-2855-478E-96E1-9D74EE02B2AA}" srcOrd="0" destOrd="2" presId="urn:microsoft.com/office/officeart/2018/5/layout/CenteredIconLabelDescriptionList"/>
    <dgm:cxn modelId="{E8B88ADF-E7CF-496E-88B0-AD2C74D653E6}" srcId="{354BC1E4-6BB5-489F-B4C1-F7BD704C13EC}" destId="{D32EF1DE-C43E-4B05-BD18-4208300372C5}" srcOrd="1" destOrd="0" parTransId="{2F937EBD-0E96-4E4E-9A26-13208FD7ECF0}" sibTransId="{28F99763-5435-4656-9FAB-C8DF90AAC3C2}"/>
    <dgm:cxn modelId="{81B021FF-8A8E-44B5-A948-8657B9AF79B2}" srcId="{354BC1E4-6BB5-489F-B4C1-F7BD704C13EC}" destId="{9EA0B36C-4A35-48EE-8873-A3A740E4F407}" srcOrd="2" destOrd="0" parTransId="{0E7B7C55-FA0B-4168-8E30-155F20127E44}" sibTransId="{54EADF36-EFC7-4A5B-B3DE-0429BD203B1B}"/>
    <dgm:cxn modelId="{7D7DAB66-2553-46EB-AE57-8C69484750BF}" srcId="{60DA5415-4D43-47A3-932E-5C90FEE637F7}" destId="{354BC1E4-6BB5-489F-B4C1-F7BD704C13EC}" srcOrd="1" destOrd="0" parTransId="{77A9A15C-5634-4514-AA99-D51271D1B01B}" sibTransId="{744CC8C0-ABF4-4815-AEA4-791428C65E43}"/>
    <dgm:cxn modelId="{3ABD4E9C-8FFB-41DB-BA79-327C0084E7EB}" type="presOf" srcId="{FAE111B9-D779-4CE0-B94A-39E091C102F7}" destId="{EBD51F3F-2855-478E-96E1-9D74EE02B2AA}" srcOrd="0" destOrd="0" presId="urn:microsoft.com/office/officeart/2018/5/layout/CenteredIconLabelDescriptionList"/>
    <dgm:cxn modelId="{EA2303B7-E2D8-4C36-A44D-37A94E3E7134}" srcId="{60DA5415-4D43-47A3-932E-5C90FEE637F7}" destId="{7A4EA976-B23A-42F6-9619-1B0582C4B71F}" srcOrd="0" destOrd="0" parTransId="{D141B3CD-3046-4EF9-A969-51158A8D9BF9}" sibTransId="{528084D2-3ADF-4B36-9F16-AA598EF2D261}"/>
    <dgm:cxn modelId="{C07D2C57-2635-45B8-AF19-59E0377E4C70}" type="presOf" srcId="{0587C67D-384E-424F-B582-6FD50E9681CC}" destId="{ED81B838-2B9F-49A5-8CD6-1FEA5250E8AB}" srcOrd="0" destOrd="1" presId="urn:microsoft.com/office/officeart/2018/5/layout/CenteredIconLabelDescriptionList"/>
    <dgm:cxn modelId="{F9C0E4D8-C485-4658-906C-07C9F019F0F3}" type="presOf" srcId="{8DC24DA8-0A2C-4DC5-AA66-A1FB4D263A9E}" destId="{ED81B838-2B9F-49A5-8CD6-1FEA5250E8AB}" srcOrd="0" destOrd="4" presId="urn:microsoft.com/office/officeart/2018/5/layout/CenteredIconLabelDescriptionList"/>
    <dgm:cxn modelId="{8D4F7FCD-FF7A-49EB-92E3-7378E522ECF3}" type="presOf" srcId="{479F1A21-F627-4E38-BE3F-D518B4E6C38A}" destId="{ED81B838-2B9F-49A5-8CD6-1FEA5250E8AB}" srcOrd="0" destOrd="2" presId="urn:microsoft.com/office/officeart/2018/5/layout/CenteredIconLabelDescriptionList"/>
    <dgm:cxn modelId="{C011383A-8020-4263-9820-31C037889A57}" type="presParOf" srcId="{976B78E3-16B1-4184-97F1-DC9A4521D711}" destId="{A936B3D0-B047-4067-BF9C-E10F52465473}" srcOrd="0" destOrd="0" presId="urn:microsoft.com/office/officeart/2018/5/layout/CenteredIconLabelDescriptionList"/>
    <dgm:cxn modelId="{7F6102B4-513D-4409-A20B-FE6B3ABB793E}" type="presParOf" srcId="{A936B3D0-B047-4067-BF9C-E10F52465473}" destId="{E21CBC71-0681-4A6B-9FF2-0DF63624A4A8}" srcOrd="0" destOrd="0" presId="urn:microsoft.com/office/officeart/2018/5/layout/CenteredIconLabelDescriptionList"/>
    <dgm:cxn modelId="{FB1084EE-DA42-4CE6-A658-3F6A0C81F1FE}" type="presParOf" srcId="{A936B3D0-B047-4067-BF9C-E10F52465473}" destId="{8023C28C-44E6-48CB-A11F-43E31281EBF2}" srcOrd="1" destOrd="0" presId="urn:microsoft.com/office/officeart/2018/5/layout/CenteredIconLabelDescriptionList"/>
    <dgm:cxn modelId="{5B9B9158-1FAD-455E-BAF5-B60BD9EDE563}" type="presParOf" srcId="{A936B3D0-B047-4067-BF9C-E10F52465473}" destId="{D4414F79-5CF4-4FF9-A811-0C6DF7C43858}" srcOrd="2" destOrd="0" presId="urn:microsoft.com/office/officeart/2018/5/layout/CenteredIconLabelDescriptionList"/>
    <dgm:cxn modelId="{265EBEC6-1492-4CC0-8043-2320B70C5286}" type="presParOf" srcId="{A936B3D0-B047-4067-BF9C-E10F52465473}" destId="{D9D5D06C-BF3E-4252-BFD7-D0B8813C94D8}" srcOrd="3" destOrd="0" presId="urn:microsoft.com/office/officeart/2018/5/layout/CenteredIconLabelDescriptionList"/>
    <dgm:cxn modelId="{0F6905D4-2BFE-46B6-BDE9-BC357A459BB4}" type="presParOf" srcId="{A936B3D0-B047-4067-BF9C-E10F52465473}" destId="{ED81B838-2B9F-49A5-8CD6-1FEA5250E8AB}" srcOrd="4" destOrd="0" presId="urn:microsoft.com/office/officeart/2018/5/layout/CenteredIconLabelDescriptionList"/>
    <dgm:cxn modelId="{15C311F0-8CE0-4730-96B7-69B445DB7325}" type="presParOf" srcId="{976B78E3-16B1-4184-97F1-DC9A4521D711}" destId="{5C57F898-6B1C-4A15-A5FC-DB4605472538}" srcOrd="1" destOrd="0" presId="urn:microsoft.com/office/officeart/2018/5/layout/CenteredIconLabelDescriptionList"/>
    <dgm:cxn modelId="{069AFBDC-50D9-45FB-8633-B484B83748F3}" type="presParOf" srcId="{976B78E3-16B1-4184-97F1-DC9A4521D711}" destId="{B9B9405D-2505-43C2-AAC3-1AD7A78B17EC}" srcOrd="2" destOrd="0" presId="urn:microsoft.com/office/officeart/2018/5/layout/CenteredIconLabelDescriptionList"/>
    <dgm:cxn modelId="{2F6168B6-2456-447D-B547-4D7FF4A039F3}" type="presParOf" srcId="{B9B9405D-2505-43C2-AAC3-1AD7A78B17EC}" destId="{C392B08E-255A-435E-845B-263A5A557298}" srcOrd="0" destOrd="0" presId="urn:microsoft.com/office/officeart/2018/5/layout/CenteredIconLabelDescriptionList"/>
    <dgm:cxn modelId="{9A40183F-F65A-4B10-98E3-25A67303A564}" type="presParOf" srcId="{B9B9405D-2505-43C2-AAC3-1AD7A78B17EC}" destId="{F834B641-2CDE-4BB1-94C2-ABB190378B70}" srcOrd="1" destOrd="0" presId="urn:microsoft.com/office/officeart/2018/5/layout/CenteredIconLabelDescriptionList"/>
    <dgm:cxn modelId="{F8D161E8-51C1-475E-AE7C-5668B712325E}" type="presParOf" srcId="{B9B9405D-2505-43C2-AAC3-1AD7A78B17EC}" destId="{20138B70-8CD0-4586-92FA-3BDC6F03AA07}" srcOrd="2" destOrd="0" presId="urn:microsoft.com/office/officeart/2018/5/layout/CenteredIconLabelDescriptionList"/>
    <dgm:cxn modelId="{B9BF6F12-4D78-4BEB-81D5-B49355498CDA}" type="presParOf" srcId="{B9B9405D-2505-43C2-AAC3-1AD7A78B17EC}" destId="{BBBEF286-5C91-406A-847E-DD31C815E5A9}" srcOrd="3" destOrd="0" presId="urn:microsoft.com/office/officeart/2018/5/layout/CenteredIconLabelDescriptionList"/>
    <dgm:cxn modelId="{28D85975-7893-465F-8EBA-4A165F1D6677}" type="presParOf" srcId="{B9B9405D-2505-43C2-AAC3-1AD7A78B17EC}" destId="{EBD51F3F-2855-478E-96E1-9D74EE02B2AA}"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B0C8AB-5EF1-4749-B5F6-53420F6614D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900481B-386A-43C2-A4C4-89A4B83F22BC}">
      <dgm:prSet/>
      <dgm:spPr/>
      <dgm:t>
        <a:bodyPr/>
        <a:lstStyle/>
        <a:p>
          <a:r>
            <a:rPr lang="tr-TR" dirty="0"/>
            <a:t>Ana fikir ve iletmek istediğini mesaja odaklanın </a:t>
          </a:r>
          <a:endParaRPr lang="en-US" dirty="0"/>
        </a:p>
      </dgm:t>
    </dgm:pt>
    <dgm:pt modelId="{2EDCE9B5-EF1C-4525-A14A-40D6EEB46229}" type="parTrans" cxnId="{DE8EF3D0-9A22-4954-86E9-EF32679AEDE2}">
      <dgm:prSet/>
      <dgm:spPr/>
      <dgm:t>
        <a:bodyPr/>
        <a:lstStyle/>
        <a:p>
          <a:endParaRPr lang="en-US"/>
        </a:p>
      </dgm:t>
    </dgm:pt>
    <dgm:pt modelId="{6BE2AB54-C7F2-48CC-A073-2EED183DE7AE}" type="sibTrans" cxnId="{DE8EF3D0-9A22-4954-86E9-EF32679AEDE2}">
      <dgm:prSet/>
      <dgm:spPr/>
      <dgm:t>
        <a:bodyPr/>
        <a:lstStyle/>
        <a:p>
          <a:endParaRPr lang="en-US"/>
        </a:p>
      </dgm:t>
    </dgm:pt>
    <dgm:pt modelId="{1A7EDE84-8B6B-4704-B9C0-3DE59674D0D6}">
      <dgm:prSet/>
      <dgm:spPr/>
      <dgm:t>
        <a:bodyPr/>
        <a:lstStyle/>
        <a:p>
          <a:r>
            <a:rPr lang="tr-TR" dirty="0"/>
            <a:t>Ana fikir ve 3 destekleyici mesaj belirleyin</a:t>
          </a:r>
          <a:endParaRPr lang="en-US" dirty="0"/>
        </a:p>
      </dgm:t>
    </dgm:pt>
    <dgm:pt modelId="{7EB98EA3-3255-47B5-B067-9B5D05F45964}" type="parTrans" cxnId="{B926B55E-EB62-44F6-9C64-B3CE1D31CB28}">
      <dgm:prSet/>
      <dgm:spPr/>
      <dgm:t>
        <a:bodyPr/>
        <a:lstStyle/>
        <a:p>
          <a:endParaRPr lang="en-US"/>
        </a:p>
      </dgm:t>
    </dgm:pt>
    <dgm:pt modelId="{82D6FC85-4DB1-4EB9-9EA4-157178BB237B}" type="sibTrans" cxnId="{B926B55E-EB62-44F6-9C64-B3CE1D31CB28}">
      <dgm:prSet/>
      <dgm:spPr/>
      <dgm:t>
        <a:bodyPr/>
        <a:lstStyle/>
        <a:p>
          <a:endParaRPr lang="en-US"/>
        </a:p>
      </dgm:t>
    </dgm:pt>
    <dgm:pt modelId="{6FE64E6E-C79F-4BA5-85E5-CA9AE5009EC5}">
      <dgm:prSet/>
      <dgm:spPr/>
      <dgm:t>
        <a:bodyPr/>
        <a:lstStyle/>
        <a:p>
          <a:r>
            <a:rPr lang="tr-TR" dirty="0"/>
            <a:t>Dinleyiciniz, hedef kitle hep aklınızda olsun</a:t>
          </a:r>
          <a:endParaRPr lang="en-US" dirty="0"/>
        </a:p>
      </dgm:t>
    </dgm:pt>
    <dgm:pt modelId="{23F20C6A-704C-4B5B-AFA5-F915E65B6A66}" type="parTrans" cxnId="{BB69A5E2-427E-49A1-8AE1-950911C62C15}">
      <dgm:prSet/>
      <dgm:spPr/>
      <dgm:t>
        <a:bodyPr/>
        <a:lstStyle/>
        <a:p>
          <a:endParaRPr lang="en-US"/>
        </a:p>
      </dgm:t>
    </dgm:pt>
    <dgm:pt modelId="{AA6C7BBF-B300-40C7-ADF1-540EF92C3946}" type="sibTrans" cxnId="{BB69A5E2-427E-49A1-8AE1-950911C62C15}">
      <dgm:prSet/>
      <dgm:spPr/>
      <dgm:t>
        <a:bodyPr/>
        <a:lstStyle/>
        <a:p>
          <a:endParaRPr lang="en-US"/>
        </a:p>
      </dgm:t>
    </dgm:pt>
    <dgm:pt modelId="{ADD91EDF-81E8-4E66-88F8-74735A910695}">
      <dgm:prSet/>
      <dgm:spPr/>
      <dgm:t>
        <a:bodyPr/>
        <a:lstStyle/>
        <a:p>
          <a:r>
            <a:rPr lang="tr-TR" dirty="0"/>
            <a:t>İyi bir konuşmacı olun, iyi hazırlanın</a:t>
          </a:r>
          <a:endParaRPr lang="en-US" dirty="0"/>
        </a:p>
      </dgm:t>
    </dgm:pt>
    <dgm:pt modelId="{6B68D8C5-CF24-4A56-A071-CDAC97809672}" type="parTrans" cxnId="{67A4869F-6C01-4567-868A-A0AF37F06913}">
      <dgm:prSet/>
      <dgm:spPr/>
      <dgm:t>
        <a:bodyPr/>
        <a:lstStyle/>
        <a:p>
          <a:endParaRPr lang="en-US"/>
        </a:p>
      </dgm:t>
    </dgm:pt>
    <dgm:pt modelId="{9735C1CF-13B7-487C-BEDB-E3C1631A50CF}" type="sibTrans" cxnId="{67A4869F-6C01-4567-868A-A0AF37F06913}">
      <dgm:prSet/>
      <dgm:spPr/>
      <dgm:t>
        <a:bodyPr/>
        <a:lstStyle/>
        <a:p>
          <a:endParaRPr lang="en-US"/>
        </a:p>
      </dgm:t>
    </dgm:pt>
    <dgm:pt modelId="{6E362D92-2936-4050-80B6-3515AD71B1C5}">
      <dgm:prSet/>
      <dgm:spPr/>
      <dgm:t>
        <a:bodyPr/>
        <a:lstStyle/>
        <a:p>
          <a:r>
            <a:rPr lang="tr-TR" dirty="0"/>
            <a:t>Kısa ve öz  - konunun özünü vurgulayın</a:t>
          </a:r>
          <a:endParaRPr lang="en-US" dirty="0"/>
        </a:p>
      </dgm:t>
    </dgm:pt>
    <dgm:pt modelId="{E37B5F42-26DC-4F81-A352-B49AF6A26605}" type="parTrans" cxnId="{0C33723D-4A63-44CD-95EE-8D7565C24894}">
      <dgm:prSet/>
      <dgm:spPr/>
      <dgm:t>
        <a:bodyPr/>
        <a:lstStyle/>
        <a:p>
          <a:endParaRPr lang="en-US"/>
        </a:p>
      </dgm:t>
    </dgm:pt>
    <dgm:pt modelId="{D4BB0559-1F09-435B-A162-7E729CD9589B}" type="sibTrans" cxnId="{0C33723D-4A63-44CD-95EE-8D7565C24894}">
      <dgm:prSet/>
      <dgm:spPr/>
      <dgm:t>
        <a:bodyPr/>
        <a:lstStyle/>
        <a:p>
          <a:endParaRPr lang="en-US"/>
        </a:p>
      </dgm:t>
    </dgm:pt>
    <dgm:pt modelId="{C1D0C70C-BB77-4E48-8B12-A776C4989ECF}">
      <dgm:prSet/>
      <dgm:spPr/>
      <dgm:t>
        <a:bodyPr/>
        <a:lstStyle/>
        <a:p>
          <a:r>
            <a:rPr lang="tr-TR" dirty="0"/>
            <a:t>Geri bildirimlerin farkında olun</a:t>
          </a:r>
          <a:endParaRPr lang="en-US" dirty="0"/>
        </a:p>
      </dgm:t>
    </dgm:pt>
    <dgm:pt modelId="{528BA352-7C93-45DC-AB55-9D6DA6C3BCDB}" type="parTrans" cxnId="{EF60C34C-5A64-447A-9E80-EC57F35EE7D1}">
      <dgm:prSet/>
      <dgm:spPr/>
      <dgm:t>
        <a:bodyPr/>
        <a:lstStyle/>
        <a:p>
          <a:endParaRPr lang="en-US"/>
        </a:p>
      </dgm:t>
    </dgm:pt>
    <dgm:pt modelId="{81356E59-A1CD-4D34-86BB-D0167BBCFA58}" type="sibTrans" cxnId="{EF60C34C-5A64-447A-9E80-EC57F35EE7D1}">
      <dgm:prSet/>
      <dgm:spPr/>
      <dgm:t>
        <a:bodyPr/>
        <a:lstStyle/>
        <a:p>
          <a:endParaRPr lang="en-US"/>
        </a:p>
      </dgm:t>
    </dgm:pt>
    <dgm:pt modelId="{CA671BF1-3794-4035-80E2-9DFCDD9D10CA}">
      <dgm:prSet/>
      <dgm:spPr/>
      <dgm:t>
        <a:bodyPr/>
        <a:lstStyle/>
        <a:p>
          <a:r>
            <a:rPr lang="tr-TR" dirty="0"/>
            <a:t>Göz temasına özen gösterin</a:t>
          </a:r>
          <a:endParaRPr lang="en-US" dirty="0"/>
        </a:p>
      </dgm:t>
    </dgm:pt>
    <dgm:pt modelId="{CC4DE7CF-F14C-456E-A849-8E522784A0CA}" type="parTrans" cxnId="{FCE398C5-5622-4F0A-BF42-EEC8C398C234}">
      <dgm:prSet/>
      <dgm:spPr/>
      <dgm:t>
        <a:bodyPr/>
        <a:lstStyle/>
        <a:p>
          <a:endParaRPr lang="en-US"/>
        </a:p>
      </dgm:t>
    </dgm:pt>
    <dgm:pt modelId="{1430E497-773B-4F77-982F-AB2CA049948D}" type="sibTrans" cxnId="{FCE398C5-5622-4F0A-BF42-EEC8C398C234}">
      <dgm:prSet/>
      <dgm:spPr/>
      <dgm:t>
        <a:bodyPr/>
        <a:lstStyle/>
        <a:p>
          <a:endParaRPr lang="en-US"/>
        </a:p>
      </dgm:t>
    </dgm:pt>
    <dgm:pt modelId="{BD3635AB-2808-4AAB-9C5C-BBA2EC63A2D7}">
      <dgm:prSet/>
      <dgm:spPr/>
      <dgm:t>
        <a:bodyPr/>
        <a:lstStyle/>
        <a:p>
          <a:r>
            <a:rPr lang="tr-TR" dirty="0"/>
            <a:t>Beden dilinizi doğru ve etkili kullanın</a:t>
          </a:r>
          <a:endParaRPr lang="en-US" dirty="0"/>
        </a:p>
      </dgm:t>
    </dgm:pt>
    <dgm:pt modelId="{BAFC8F9F-1638-4191-B3FF-ADAEBAA401C8}" type="parTrans" cxnId="{BEFAC938-83D8-49D6-BE95-5D194CAE57C3}">
      <dgm:prSet/>
      <dgm:spPr/>
      <dgm:t>
        <a:bodyPr/>
        <a:lstStyle/>
        <a:p>
          <a:endParaRPr lang="en-US"/>
        </a:p>
      </dgm:t>
    </dgm:pt>
    <dgm:pt modelId="{12516F4D-A46F-4FA2-98DF-3C57D6EB8145}" type="sibTrans" cxnId="{BEFAC938-83D8-49D6-BE95-5D194CAE57C3}">
      <dgm:prSet/>
      <dgm:spPr/>
      <dgm:t>
        <a:bodyPr/>
        <a:lstStyle/>
        <a:p>
          <a:endParaRPr lang="en-US"/>
        </a:p>
      </dgm:t>
    </dgm:pt>
    <dgm:pt modelId="{4BEAC537-C82B-42A6-A6CE-A43DC3ECDD3E}" type="pres">
      <dgm:prSet presAssocID="{40B0C8AB-5EF1-4749-B5F6-53420F6614DB}" presName="root" presStyleCnt="0">
        <dgm:presLayoutVars>
          <dgm:dir/>
          <dgm:resizeHandles val="exact"/>
        </dgm:presLayoutVars>
      </dgm:prSet>
      <dgm:spPr/>
      <dgm:t>
        <a:bodyPr/>
        <a:lstStyle/>
        <a:p>
          <a:endParaRPr lang="en-US"/>
        </a:p>
      </dgm:t>
    </dgm:pt>
    <dgm:pt modelId="{6CFF6239-4B61-4600-970D-13BFC7E146CF}" type="pres">
      <dgm:prSet presAssocID="{1900481B-386A-43C2-A4C4-89A4B83F22BC}" presName="compNode" presStyleCnt="0"/>
      <dgm:spPr/>
    </dgm:pt>
    <dgm:pt modelId="{D1667A65-F39E-453A-8B66-D64B1B3F09A1}" type="pres">
      <dgm:prSet presAssocID="{1900481B-386A-43C2-A4C4-89A4B83F22BC}" presName="bgRect" presStyleLbl="bgShp" presStyleIdx="0" presStyleCnt="8"/>
      <dgm:spPr/>
    </dgm:pt>
    <dgm:pt modelId="{FDCAF87D-35BB-4955-9DE2-3DC871F51530}" type="pres">
      <dgm:prSet presAssocID="{1900481B-386A-43C2-A4C4-89A4B83F22BC}"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Quotes"/>
        </a:ext>
      </dgm:extLst>
    </dgm:pt>
    <dgm:pt modelId="{A0F7F2E1-06EB-4AA6-84E7-70A99C479199}" type="pres">
      <dgm:prSet presAssocID="{1900481B-386A-43C2-A4C4-89A4B83F22BC}" presName="spaceRect" presStyleCnt="0"/>
      <dgm:spPr/>
    </dgm:pt>
    <dgm:pt modelId="{3BEFBC7E-A059-4C21-B540-64FDE114377F}" type="pres">
      <dgm:prSet presAssocID="{1900481B-386A-43C2-A4C4-89A4B83F22BC}" presName="parTx" presStyleLbl="revTx" presStyleIdx="0" presStyleCnt="8">
        <dgm:presLayoutVars>
          <dgm:chMax val="0"/>
          <dgm:chPref val="0"/>
        </dgm:presLayoutVars>
      </dgm:prSet>
      <dgm:spPr/>
      <dgm:t>
        <a:bodyPr/>
        <a:lstStyle/>
        <a:p>
          <a:endParaRPr lang="en-US"/>
        </a:p>
      </dgm:t>
    </dgm:pt>
    <dgm:pt modelId="{019D0310-9BA4-439D-9F55-23D85E45C09F}" type="pres">
      <dgm:prSet presAssocID="{6BE2AB54-C7F2-48CC-A073-2EED183DE7AE}" presName="sibTrans" presStyleCnt="0"/>
      <dgm:spPr/>
    </dgm:pt>
    <dgm:pt modelId="{D3C4EB4B-9403-4FCE-86CA-702CA6F8CD29}" type="pres">
      <dgm:prSet presAssocID="{1A7EDE84-8B6B-4704-B9C0-3DE59674D0D6}" presName="compNode" presStyleCnt="0"/>
      <dgm:spPr/>
    </dgm:pt>
    <dgm:pt modelId="{C70D67B3-C20D-449E-9FF0-19F2ED842D4E}" type="pres">
      <dgm:prSet presAssocID="{1A7EDE84-8B6B-4704-B9C0-3DE59674D0D6}" presName="bgRect" presStyleLbl="bgShp" presStyleIdx="1" presStyleCnt="8"/>
      <dgm:spPr/>
    </dgm:pt>
    <dgm:pt modelId="{B62BCA3D-3272-47D7-AE08-E665DDEC26B3}" type="pres">
      <dgm:prSet presAssocID="{1A7EDE84-8B6B-4704-B9C0-3DE59674D0D6}"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Onion"/>
        </a:ext>
      </dgm:extLst>
    </dgm:pt>
    <dgm:pt modelId="{190E0A43-6356-4D17-BAB4-ECF2800CE919}" type="pres">
      <dgm:prSet presAssocID="{1A7EDE84-8B6B-4704-B9C0-3DE59674D0D6}" presName="spaceRect" presStyleCnt="0"/>
      <dgm:spPr/>
    </dgm:pt>
    <dgm:pt modelId="{CB5288BB-D426-4AD5-BBDF-9CCF2EE452E3}" type="pres">
      <dgm:prSet presAssocID="{1A7EDE84-8B6B-4704-B9C0-3DE59674D0D6}" presName="parTx" presStyleLbl="revTx" presStyleIdx="1" presStyleCnt="8">
        <dgm:presLayoutVars>
          <dgm:chMax val="0"/>
          <dgm:chPref val="0"/>
        </dgm:presLayoutVars>
      </dgm:prSet>
      <dgm:spPr/>
      <dgm:t>
        <a:bodyPr/>
        <a:lstStyle/>
        <a:p>
          <a:endParaRPr lang="en-US"/>
        </a:p>
      </dgm:t>
    </dgm:pt>
    <dgm:pt modelId="{32F6AEE3-021F-4E2D-B0FB-E07F1E8BFC1D}" type="pres">
      <dgm:prSet presAssocID="{82D6FC85-4DB1-4EB9-9EA4-157178BB237B}" presName="sibTrans" presStyleCnt="0"/>
      <dgm:spPr/>
    </dgm:pt>
    <dgm:pt modelId="{2581A455-DED3-45D7-A411-5785BDAD0248}" type="pres">
      <dgm:prSet presAssocID="{6FE64E6E-C79F-4BA5-85E5-CA9AE5009EC5}" presName="compNode" presStyleCnt="0"/>
      <dgm:spPr/>
    </dgm:pt>
    <dgm:pt modelId="{46B5E461-BBA7-408C-B839-B30382AAFED9}" type="pres">
      <dgm:prSet presAssocID="{6FE64E6E-C79F-4BA5-85E5-CA9AE5009EC5}" presName="bgRect" presStyleLbl="bgShp" presStyleIdx="2" presStyleCnt="8"/>
      <dgm:spPr/>
    </dgm:pt>
    <dgm:pt modelId="{AF0AC71C-0449-46B8-9175-790C04364C2F}" type="pres">
      <dgm:prSet presAssocID="{6FE64E6E-C79F-4BA5-85E5-CA9AE5009EC5}"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Head with Gears"/>
        </a:ext>
      </dgm:extLst>
    </dgm:pt>
    <dgm:pt modelId="{67E5B2CA-ABC8-4FB8-AA5D-C222731236D8}" type="pres">
      <dgm:prSet presAssocID="{6FE64E6E-C79F-4BA5-85E5-CA9AE5009EC5}" presName="spaceRect" presStyleCnt="0"/>
      <dgm:spPr/>
    </dgm:pt>
    <dgm:pt modelId="{394BE179-FDF1-4823-AEF6-5B7385B20BEC}" type="pres">
      <dgm:prSet presAssocID="{6FE64E6E-C79F-4BA5-85E5-CA9AE5009EC5}" presName="parTx" presStyleLbl="revTx" presStyleIdx="2" presStyleCnt="8">
        <dgm:presLayoutVars>
          <dgm:chMax val="0"/>
          <dgm:chPref val="0"/>
        </dgm:presLayoutVars>
      </dgm:prSet>
      <dgm:spPr/>
      <dgm:t>
        <a:bodyPr/>
        <a:lstStyle/>
        <a:p>
          <a:endParaRPr lang="en-US"/>
        </a:p>
      </dgm:t>
    </dgm:pt>
    <dgm:pt modelId="{71C1935B-0886-4624-9310-97F2BD0DB74C}" type="pres">
      <dgm:prSet presAssocID="{AA6C7BBF-B300-40C7-ADF1-540EF92C3946}" presName="sibTrans" presStyleCnt="0"/>
      <dgm:spPr/>
    </dgm:pt>
    <dgm:pt modelId="{BFCA9431-DCBD-44D9-8338-7432C26088EF}" type="pres">
      <dgm:prSet presAssocID="{ADD91EDF-81E8-4E66-88F8-74735A910695}" presName="compNode" presStyleCnt="0"/>
      <dgm:spPr/>
    </dgm:pt>
    <dgm:pt modelId="{C5301B56-0083-44E1-AEE2-328C6F973499}" type="pres">
      <dgm:prSet presAssocID="{ADD91EDF-81E8-4E66-88F8-74735A910695}" presName="bgRect" presStyleLbl="bgShp" presStyleIdx="3" presStyleCnt="8"/>
      <dgm:spPr/>
    </dgm:pt>
    <dgm:pt modelId="{3E0CE1C0-1A9A-499C-AF0E-4E9CD7ED5830}" type="pres">
      <dgm:prSet presAssocID="{ADD91EDF-81E8-4E66-88F8-74735A910695}"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id="0" name="" descr="Tongue"/>
        </a:ext>
      </dgm:extLst>
    </dgm:pt>
    <dgm:pt modelId="{74F1FD95-8346-4714-914D-1200BAEB351D}" type="pres">
      <dgm:prSet presAssocID="{ADD91EDF-81E8-4E66-88F8-74735A910695}" presName="spaceRect" presStyleCnt="0"/>
      <dgm:spPr/>
    </dgm:pt>
    <dgm:pt modelId="{958B280B-0081-4B3B-A47F-24DFAF4605EB}" type="pres">
      <dgm:prSet presAssocID="{ADD91EDF-81E8-4E66-88F8-74735A910695}" presName="parTx" presStyleLbl="revTx" presStyleIdx="3" presStyleCnt="8">
        <dgm:presLayoutVars>
          <dgm:chMax val="0"/>
          <dgm:chPref val="0"/>
        </dgm:presLayoutVars>
      </dgm:prSet>
      <dgm:spPr/>
      <dgm:t>
        <a:bodyPr/>
        <a:lstStyle/>
        <a:p>
          <a:endParaRPr lang="en-US"/>
        </a:p>
      </dgm:t>
    </dgm:pt>
    <dgm:pt modelId="{CD4AFD95-9A50-43E0-8F1E-CC1F9D97B261}" type="pres">
      <dgm:prSet presAssocID="{9735C1CF-13B7-487C-BEDB-E3C1631A50CF}" presName="sibTrans" presStyleCnt="0"/>
      <dgm:spPr/>
    </dgm:pt>
    <dgm:pt modelId="{D8460F93-CE5D-4C08-9225-AC4B1C262BFF}" type="pres">
      <dgm:prSet presAssocID="{6E362D92-2936-4050-80B6-3515AD71B1C5}" presName="compNode" presStyleCnt="0"/>
      <dgm:spPr/>
    </dgm:pt>
    <dgm:pt modelId="{4153CC12-8C1A-488E-981F-15CA31B4CC32}" type="pres">
      <dgm:prSet presAssocID="{6E362D92-2936-4050-80B6-3515AD71B1C5}" presName="bgRect" presStyleLbl="bgShp" presStyleIdx="4" presStyleCnt="8"/>
      <dgm:spPr/>
    </dgm:pt>
    <dgm:pt modelId="{902E5A1C-6AFB-4A47-80E6-0207FC7C6222}" type="pres">
      <dgm:prSet presAssocID="{6E362D92-2936-4050-80B6-3515AD71B1C5}"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extLst>
        <a:ext uri="{E40237B7-FDA0-4F09-8148-C483321AD2D9}">
          <dgm14:cNvPr xmlns:dgm14="http://schemas.microsoft.com/office/drawing/2010/diagram" id="0" name="" descr="Drum Set"/>
        </a:ext>
      </dgm:extLst>
    </dgm:pt>
    <dgm:pt modelId="{3ADD5DD6-A3B3-4FE3-881D-DDF631410A6B}" type="pres">
      <dgm:prSet presAssocID="{6E362D92-2936-4050-80B6-3515AD71B1C5}" presName="spaceRect" presStyleCnt="0"/>
      <dgm:spPr/>
    </dgm:pt>
    <dgm:pt modelId="{91382AF2-B741-45C2-95C3-BD80E8762A77}" type="pres">
      <dgm:prSet presAssocID="{6E362D92-2936-4050-80B6-3515AD71B1C5}" presName="parTx" presStyleLbl="revTx" presStyleIdx="4" presStyleCnt="8">
        <dgm:presLayoutVars>
          <dgm:chMax val="0"/>
          <dgm:chPref val="0"/>
        </dgm:presLayoutVars>
      </dgm:prSet>
      <dgm:spPr/>
      <dgm:t>
        <a:bodyPr/>
        <a:lstStyle/>
        <a:p>
          <a:endParaRPr lang="en-US"/>
        </a:p>
      </dgm:t>
    </dgm:pt>
    <dgm:pt modelId="{2A37E9FD-6479-4FB2-9FD0-E95FB3554647}" type="pres">
      <dgm:prSet presAssocID="{D4BB0559-1F09-435B-A162-7E729CD9589B}" presName="sibTrans" presStyleCnt="0"/>
      <dgm:spPr/>
    </dgm:pt>
    <dgm:pt modelId="{6F48FC7A-AEC8-4D1D-9F57-F9CF7A8F32BB}" type="pres">
      <dgm:prSet presAssocID="{C1D0C70C-BB77-4E48-8B12-A776C4989ECF}" presName="compNode" presStyleCnt="0"/>
      <dgm:spPr/>
    </dgm:pt>
    <dgm:pt modelId="{8818DB23-A64C-47CC-A4A1-E7C1A41CF57C}" type="pres">
      <dgm:prSet presAssocID="{C1D0C70C-BB77-4E48-8B12-A776C4989ECF}" presName="bgRect" presStyleLbl="bgShp" presStyleIdx="5" presStyleCnt="8"/>
      <dgm:spPr/>
    </dgm:pt>
    <dgm:pt modelId="{68381757-C4C6-4F0B-8562-2E90D87D8E4A}" type="pres">
      <dgm:prSet presAssocID="{C1D0C70C-BB77-4E48-8B12-A776C4989ECF}"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a:noFill/>
        </a:ln>
      </dgm:spPr>
      <dgm:extLst>
        <a:ext uri="{E40237B7-FDA0-4F09-8148-C483321AD2D9}">
          <dgm14:cNvPr xmlns:dgm14="http://schemas.microsoft.com/office/drawing/2010/diagram" id="0" name="" descr="Questions"/>
        </a:ext>
      </dgm:extLst>
    </dgm:pt>
    <dgm:pt modelId="{5CD71751-2BBB-4D01-BE16-CE0366CE88B4}" type="pres">
      <dgm:prSet presAssocID="{C1D0C70C-BB77-4E48-8B12-A776C4989ECF}" presName="spaceRect" presStyleCnt="0"/>
      <dgm:spPr/>
    </dgm:pt>
    <dgm:pt modelId="{1A81D9FA-576D-4949-B27D-0260CC31001F}" type="pres">
      <dgm:prSet presAssocID="{C1D0C70C-BB77-4E48-8B12-A776C4989ECF}" presName="parTx" presStyleLbl="revTx" presStyleIdx="5" presStyleCnt="8">
        <dgm:presLayoutVars>
          <dgm:chMax val="0"/>
          <dgm:chPref val="0"/>
        </dgm:presLayoutVars>
      </dgm:prSet>
      <dgm:spPr/>
      <dgm:t>
        <a:bodyPr/>
        <a:lstStyle/>
        <a:p>
          <a:endParaRPr lang="en-US"/>
        </a:p>
      </dgm:t>
    </dgm:pt>
    <dgm:pt modelId="{7A4C2B83-EB54-4A83-9716-CFFAC025977B}" type="pres">
      <dgm:prSet presAssocID="{81356E59-A1CD-4D34-86BB-D0167BBCFA58}" presName="sibTrans" presStyleCnt="0"/>
      <dgm:spPr/>
    </dgm:pt>
    <dgm:pt modelId="{8F4976A2-1763-4CD8-ADD2-656DD441E85F}" type="pres">
      <dgm:prSet presAssocID="{CA671BF1-3794-4035-80E2-9DFCDD9D10CA}" presName="compNode" presStyleCnt="0"/>
      <dgm:spPr/>
    </dgm:pt>
    <dgm:pt modelId="{B065D62F-6E31-4CA0-AB01-54998660A06B}" type="pres">
      <dgm:prSet presAssocID="{CA671BF1-3794-4035-80E2-9DFCDD9D10CA}" presName="bgRect" presStyleLbl="bgShp" presStyleIdx="6" presStyleCnt="8"/>
      <dgm:spPr/>
    </dgm:pt>
    <dgm:pt modelId="{FCDE581D-B864-4249-9B90-F40242D1B4CC}" type="pres">
      <dgm:prSet presAssocID="{CA671BF1-3794-4035-80E2-9DFCDD9D10CA}"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a:noFill/>
        </a:ln>
      </dgm:spPr>
      <dgm:extLst>
        <a:ext uri="{E40237B7-FDA0-4F09-8148-C483321AD2D9}">
          <dgm14:cNvPr xmlns:dgm14="http://schemas.microsoft.com/office/drawing/2010/diagram" id="0" name="" descr="Eye"/>
        </a:ext>
      </dgm:extLst>
    </dgm:pt>
    <dgm:pt modelId="{4C3B62DC-92CE-4981-8E62-A6115761C7E4}" type="pres">
      <dgm:prSet presAssocID="{CA671BF1-3794-4035-80E2-9DFCDD9D10CA}" presName="spaceRect" presStyleCnt="0"/>
      <dgm:spPr/>
    </dgm:pt>
    <dgm:pt modelId="{D11DA982-8AA6-427E-A101-E32BA5ED2A6F}" type="pres">
      <dgm:prSet presAssocID="{CA671BF1-3794-4035-80E2-9DFCDD9D10CA}" presName="parTx" presStyleLbl="revTx" presStyleIdx="6" presStyleCnt="8">
        <dgm:presLayoutVars>
          <dgm:chMax val="0"/>
          <dgm:chPref val="0"/>
        </dgm:presLayoutVars>
      </dgm:prSet>
      <dgm:spPr/>
      <dgm:t>
        <a:bodyPr/>
        <a:lstStyle/>
        <a:p>
          <a:endParaRPr lang="en-US"/>
        </a:p>
      </dgm:t>
    </dgm:pt>
    <dgm:pt modelId="{B9564BAA-6FA5-4EC4-9990-0C67B312CD06}" type="pres">
      <dgm:prSet presAssocID="{1430E497-773B-4F77-982F-AB2CA049948D}" presName="sibTrans" presStyleCnt="0"/>
      <dgm:spPr/>
    </dgm:pt>
    <dgm:pt modelId="{25F0F2E7-F57A-4172-93CC-852C67D7D10B}" type="pres">
      <dgm:prSet presAssocID="{BD3635AB-2808-4AAB-9C5C-BBA2EC63A2D7}" presName="compNode" presStyleCnt="0"/>
      <dgm:spPr/>
    </dgm:pt>
    <dgm:pt modelId="{927784A8-569D-462C-ABAA-D16EA8B680D3}" type="pres">
      <dgm:prSet presAssocID="{BD3635AB-2808-4AAB-9C5C-BBA2EC63A2D7}" presName="bgRect" presStyleLbl="bgShp" presStyleIdx="7" presStyleCnt="8"/>
      <dgm:spPr/>
    </dgm:pt>
    <dgm:pt modelId="{774D0AA8-904A-4D5E-BA6E-C71E9BED2153}" type="pres">
      <dgm:prSet presAssocID="{BD3635AB-2808-4AAB-9C5C-BBA2EC63A2D7}"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a:blipFill>
        <a:ln>
          <a:noFill/>
        </a:ln>
      </dgm:spPr>
      <dgm:extLst>
        <a:ext uri="{E40237B7-FDA0-4F09-8148-C483321AD2D9}">
          <dgm14:cNvPr xmlns:dgm14="http://schemas.microsoft.com/office/drawing/2010/diagram" id="0" name="" descr="Thumbs Up Sign"/>
        </a:ext>
      </dgm:extLst>
    </dgm:pt>
    <dgm:pt modelId="{017687DC-4135-4F53-B976-2CB8C0FD998A}" type="pres">
      <dgm:prSet presAssocID="{BD3635AB-2808-4AAB-9C5C-BBA2EC63A2D7}" presName="spaceRect" presStyleCnt="0"/>
      <dgm:spPr/>
    </dgm:pt>
    <dgm:pt modelId="{8506A362-457E-4844-8919-F5115FD0529D}" type="pres">
      <dgm:prSet presAssocID="{BD3635AB-2808-4AAB-9C5C-BBA2EC63A2D7}" presName="parTx" presStyleLbl="revTx" presStyleIdx="7" presStyleCnt="8">
        <dgm:presLayoutVars>
          <dgm:chMax val="0"/>
          <dgm:chPref val="0"/>
        </dgm:presLayoutVars>
      </dgm:prSet>
      <dgm:spPr/>
      <dgm:t>
        <a:bodyPr/>
        <a:lstStyle/>
        <a:p>
          <a:endParaRPr lang="en-US"/>
        </a:p>
      </dgm:t>
    </dgm:pt>
  </dgm:ptLst>
  <dgm:cxnLst>
    <dgm:cxn modelId="{8CE135A3-B409-4D2C-8471-4ACB53539E19}" type="presOf" srcId="{40B0C8AB-5EF1-4749-B5F6-53420F6614DB}" destId="{4BEAC537-C82B-42A6-A6CE-A43DC3ECDD3E}" srcOrd="0" destOrd="0" presId="urn:microsoft.com/office/officeart/2018/2/layout/IconVerticalSolidList"/>
    <dgm:cxn modelId="{FCE398C5-5622-4F0A-BF42-EEC8C398C234}" srcId="{40B0C8AB-5EF1-4749-B5F6-53420F6614DB}" destId="{CA671BF1-3794-4035-80E2-9DFCDD9D10CA}" srcOrd="6" destOrd="0" parTransId="{CC4DE7CF-F14C-456E-A849-8E522784A0CA}" sibTransId="{1430E497-773B-4F77-982F-AB2CA049948D}"/>
    <dgm:cxn modelId="{BEFAC938-83D8-49D6-BE95-5D194CAE57C3}" srcId="{40B0C8AB-5EF1-4749-B5F6-53420F6614DB}" destId="{BD3635AB-2808-4AAB-9C5C-BBA2EC63A2D7}" srcOrd="7" destOrd="0" parTransId="{BAFC8F9F-1638-4191-B3FF-ADAEBAA401C8}" sibTransId="{12516F4D-A46F-4FA2-98DF-3C57D6EB8145}"/>
    <dgm:cxn modelId="{BB69A5E2-427E-49A1-8AE1-950911C62C15}" srcId="{40B0C8AB-5EF1-4749-B5F6-53420F6614DB}" destId="{6FE64E6E-C79F-4BA5-85E5-CA9AE5009EC5}" srcOrd="2" destOrd="0" parTransId="{23F20C6A-704C-4B5B-AFA5-F915E65B6A66}" sibTransId="{AA6C7BBF-B300-40C7-ADF1-540EF92C3946}"/>
    <dgm:cxn modelId="{FBD39788-8ADD-4F08-B51C-698F1756B99F}" type="presOf" srcId="{ADD91EDF-81E8-4E66-88F8-74735A910695}" destId="{958B280B-0081-4B3B-A47F-24DFAF4605EB}" srcOrd="0" destOrd="0" presId="urn:microsoft.com/office/officeart/2018/2/layout/IconVerticalSolidList"/>
    <dgm:cxn modelId="{E70E96E4-352F-43F9-96D1-22980C2EC565}" type="presOf" srcId="{6FE64E6E-C79F-4BA5-85E5-CA9AE5009EC5}" destId="{394BE179-FDF1-4823-AEF6-5B7385B20BEC}" srcOrd="0" destOrd="0" presId="urn:microsoft.com/office/officeart/2018/2/layout/IconVerticalSolidList"/>
    <dgm:cxn modelId="{DE8EF3D0-9A22-4954-86E9-EF32679AEDE2}" srcId="{40B0C8AB-5EF1-4749-B5F6-53420F6614DB}" destId="{1900481B-386A-43C2-A4C4-89A4B83F22BC}" srcOrd="0" destOrd="0" parTransId="{2EDCE9B5-EF1C-4525-A14A-40D6EEB46229}" sibTransId="{6BE2AB54-C7F2-48CC-A073-2EED183DE7AE}"/>
    <dgm:cxn modelId="{EF60C34C-5A64-447A-9E80-EC57F35EE7D1}" srcId="{40B0C8AB-5EF1-4749-B5F6-53420F6614DB}" destId="{C1D0C70C-BB77-4E48-8B12-A776C4989ECF}" srcOrd="5" destOrd="0" parTransId="{528BA352-7C93-45DC-AB55-9D6DA6C3BCDB}" sibTransId="{81356E59-A1CD-4D34-86BB-D0167BBCFA58}"/>
    <dgm:cxn modelId="{67A4869F-6C01-4567-868A-A0AF37F06913}" srcId="{40B0C8AB-5EF1-4749-B5F6-53420F6614DB}" destId="{ADD91EDF-81E8-4E66-88F8-74735A910695}" srcOrd="3" destOrd="0" parTransId="{6B68D8C5-CF24-4A56-A071-CDAC97809672}" sibTransId="{9735C1CF-13B7-487C-BEDB-E3C1631A50CF}"/>
    <dgm:cxn modelId="{C53A82AF-9C70-4A71-AB5F-1E7AD3AF32F8}" type="presOf" srcId="{BD3635AB-2808-4AAB-9C5C-BBA2EC63A2D7}" destId="{8506A362-457E-4844-8919-F5115FD0529D}" srcOrd="0" destOrd="0" presId="urn:microsoft.com/office/officeart/2018/2/layout/IconVerticalSolidList"/>
    <dgm:cxn modelId="{5AA5A24A-672C-4611-ACB6-19461583A89E}" type="presOf" srcId="{C1D0C70C-BB77-4E48-8B12-A776C4989ECF}" destId="{1A81D9FA-576D-4949-B27D-0260CC31001F}" srcOrd="0" destOrd="0" presId="urn:microsoft.com/office/officeart/2018/2/layout/IconVerticalSolidList"/>
    <dgm:cxn modelId="{B926B55E-EB62-44F6-9C64-B3CE1D31CB28}" srcId="{40B0C8AB-5EF1-4749-B5F6-53420F6614DB}" destId="{1A7EDE84-8B6B-4704-B9C0-3DE59674D0D6}" srcOrd="1" destOrd="0" parTransId="{7EB98EA3-3255-47B5-B067-9B5D05F45964}" sibTransId="{82D6FC85-4DB1-4EB9-9EA4-157178BB237B}"/>
    <dgm:cxn modelId="{F21DD65C-EEF9-47C3-BAC7-269F2E8E8718}" type="presOf" srcId="{CA671BF1-3794-4035-80E2-9DFCDD9D10CA}" destId="{D11DA982-8AA6-427E-A101-E32BA5ED2A6F}" srcOrd="0" destOrd="0" presId="urn:microsoft.com/office/officeart/2018/2/layout/IconVerticalSolidList"/>
    <dgm:cxn modelId="{0C33723D-4A63-44CD-95EE-8D7565C24894}" srcId="{40B0C8AB-5EF1-4749-B5F6-53420F6614DB}" destId="{6E362D92-2936-4050-80B6-3515AD71B1C5}" srcOrd="4" destOrd="0" parTransId="{E37B5F42-26DC-4F81-A352-B49AF6A26605}" sibTransId="{D4BB0559-1F09-435B-A162-7E729CD9589B}"/>
    <dgm:cxn modelId="{841E2799-A7A5-4AA4-9683-B2AA6BF3C8FB}" type="presOf" srcId="{1900481B-386A-43C2-A4C4-89A4B83F22BC}" destId="{3BEFBC7E-A059-4C21-B540-64FDE114377F}" srcOrd="0" destOrd="0" presId="urn:microsoft.com/office/officeart/2018/2/layout/IconVerticalSolidList"/>
    <dgm:cxn modelId="{E124B542-A677-4CA5-8B25-2922CBA5D80E}" type="presOf" srcId="{6E362D92-2936-4050-80B6-3515AD71B1C5}" destId="{91382AF2-B741-45C2-95C3-BD80E8762A77}" srcOrd="0" destOrd="0" presId="urn:microsoft.com/office/officeart/2018/2/layout/IconVerticalSolidList"/>
    <dgm:cxn modelId="{0C7B5902-101E-44BA-8770-94C8F0A1E284}" type="presOf" srcId="{1A7EDE84-8B6B-4704-B9C0-3DE59674D0D6}" destId="{CB5288BB-D426-4AD5-BBDF-9CCF2EE452E3}" srcOrd="0" destOrd="0" presId="urn:microsoft.com/office/officeart/2018/2/layout/IconVerticalSolidList"/>
    <dgm:cxn modelId="{DEE50E29-7CF5-44DE-943A-B8522F3BC536}" type="presParOf" srcId="{4BEAC537-C82B-42A6-A6CE-A43DC3ECDD3E}" destId="{6CFF6239-4B61-4600-970D-13BFC7E146CF}" srcOrd="0" destOrd="0" presId="urn:microsoft.com/office/officeart/2018/2/layout/IconVerticalSolidList"/>
    <dgm:cxn modelId="{32F11CAD-BA46-4795-B273-6B411D2E519A}" type="presParOf" srcId="{6CFF6239-4B61-4600-970D-13BFC7E146CF}" destId="{D1667A65-F39E-453A-8B66-D64B1B3F09A1}" srcOrd="0" destOrd="0" presId="urn:microsoft.com/office/officeart/2018/2/layout/IconVerticalSolidList"/>
    <dgm:cxn modelId="{A966063E-F66D-4D50-95CA-B219BE81D7A3}" type="presParOf" srcId="{6CFF6239-4B61-4600-970D-13BFC7E146CF}" destId="{FDCAF87D-35BB-4955-9DE2-3DC871F51530}" srcOrd="1" destOrd="0" presId="urn:microsoft.com/office/officeart/2018/2/layout/IconVerticalSolidList"/>
    <dgm:cxn modelId="{97F094D0-3DC4-467A-B9F3-FFFA91B9D3A0}" type="presParOf" srcId="{6CFF6239-4B61-4600-970D-13BFC7E146CF}" destId="{A0F7F2E1-06EB-4AA6-84E7-70A99C479199}" srcOrd="2" destOrd="0" presId="urn:microsoft.com/office/officeart/2018/2/layout/IconVerticalSolidList"/>
    <dgm:cxn modelId="{09654FF3-7242-4698-A9DB-02CFF85A8097}" type="presParOf" srcId="{6CFF6239-4B61-4600-970D-13BFC7E146CF}" destId="{3BEFBC7E-A059-4C21-B540-64FDE114377F}" srcOrd="3" destOrd="0" presId="urn:microsoft.com/office/officeart/2018/2/layout/IconVerticalSolidList"/>
    <dgm:cxn modelId="{9017EB53-2EDB-425F-BFF5-341415BBEF45}" type="presParOf" srcId="{4BEAC537-C82B-42A6-A6CE-A43DC3ECDD3E}" destId="{019D0310-9BA4-439D-9F55-23D85E45C09F}" srcOrd="1" destOrd="0" presId="urn:microsoft.com/office/officeart/2018/2/layout/IconVerticalSolidList"/>
    <dgm:cxn modelId="{1B08A030-5815-4658-9F55-3E63869DCD24}" type="presParOf" srcId="{4BEAC537-C82B-42A6-A6CE-A43DC3ECDD3E}" destId="{D3C4EB4B-9403-4FCE-86CA-702CA6F8CD29}" srcOrd="2" destOrd="0" presId="urn:microsoft.com/office/officeart/2018/2/layout/IconVerticalSolidList"/>
    <dgm:cxn modelId="{805D752A-0A84-425E-9BCF-677A8FD5F0A9}" type="presParOf" srcId="{D3C4EB4B-9403-4FCE-86CA-702CA6F8CD29}" destId="{C70D67B3-C20D-449E-9FF0-19F2ED842D4E}" srcOrd="0" destOrd="0" presId="urn:microsoft.com/office/officeart/2018/2/layout/IconVerticalSolidList"/>
    <dgm:cxn modelId="{FCA94079-98FE-4E61-B06F-9549892FE00C}" type="presParOf" srcId="{D3C4EB4B-9403-4FCE-86CA-702CA6F8CD29}" destId="{B62BCA3D-3272-47D7-AE08-E665DDEC26B3}" srcOrd="1" destOrd="0" presId="urn:microsoft.com/office/officeart/2018/2/layout/IconVerticalSolidList"/>
    <dgm:cxn modelId="{585E7A00-3D31-4A02-A291-7B06DCD86E98}" type="presParOf" srcId="{D3C4EB4B-9403-4FCE-86CA-702CA6F8CD29}" destId="{190E0A43-6356-4D17-BAB4-ECF2800CE919}" srcOrd="2" destOrd="0" presId="urn:microsoft.com/office/officeart/2018/2/layout/IconVerticalSolidList"/>
    <dgm:cxn modelId="{6EE8B6AC-00C3-4101-83E6-6638855E77FC}" type="presParOf" srcId="{D3C4EB4B-9403-4FCE-86CA-702CA6F8CD29}" destId="{CB5288BB-D426-4AD5-BBDF-9CCF2EE452E3}" srcOrd="3" destOrd="0" presId="urn:microsoft.com/office/officeart/2018/2/layout/IconVerticalSolidList"/>
    <dgm:cxn modelId="{613CDA98-A3B8-4C34-BBE2-FF3757EAFDCB}" type="presParOf" srcId="{4BEAC537-C82B-42A6-A6CE-A43DC3ECDD3E}" destId="{32F6AEE3-021F-4E2D-B0FB-E07F1E8BFC1D}" srcOrd="3" destOrd="0" presId="urn:microsoft.com/office/officeart/2018/2/layout/IconVerticalSolidList"/>
    <dgm:cxn modelId="{54D79643-FFC1-450E-BAAA-57FE8D743EC6}" type="presParOf" srcId="{4BEAC537-C82B-42A6-A6CE-A43DC3ECDD3E}" destId="{2581A455-DED3-45D7-A411-5785BDAD0248}" srcOrd="4" destOrd="0" presId="urn:microsoft.com/office/officeart/2018/2/layout/IconVerticalSolidList"/>
    <dgm:cxn modelId="{05E5B65D-7263-48FA-B7D1-C56FA08E1E27}" type="presParOf" srcId="{2581A455-DED3-45D7-A411-5785BDAD0248}" destId="{46B5E461-BBA7-408C-B839-B30382AAFED9}" srcOrd="0" destOrd="0" presId="urn:microsoft.com/office/officeart/2018/2/layout/IconVerticalSolidList"/>
    <dgm:cxn modelId="{E65ACAE7-60EE-4444-A73B-7DFA95E388E5}" type="presParOf" srcId="{2581A455-DED3-45D7-A411-5785BDAD0248}" destId="{AF0AC71C-0449-46B8-9175-790C04364C2F}" srcOrd="1" destOrd="0" presId="urn:microsoft.com/office/officeart/2018/2/layout/IconVerticalSolidList"/>
    <dgm:cxn modelId="{BC41937F-2BBE-4579-BB06-2D8EE15EADE5}" type="presParOf" srcId="{2581A455-DED3-45D7-A411-5785BDAD0248}" destId="{67E5B2CA-ABC8-4FB8-AA5D-C222731236D8}" srcOrd="2" destOrd="0" presId="urn:microsoft.com/office/officeart/2018/2/layout/IconVerticalSolidList"/>
    <dgm:cxn modelId="{5F63EA76-F1B4-4F3B-9976-6A1BE46532F2}" type="presParOf" srcId="{2581A455-DED3-45D7-A411-5785BDAD0248}" destId="{394BE179-FDF1-4823-AEF6-5B7385B20BEC}" srcOrd="3" destOrd="0" presId="urn:microsoft.com/office/officeart/2018/2/layout/IconVerticalSolidList"/>
    <dgm:cxn modelId="{EFD55CD3-D891-43AC-B6A6-780BCBBDAF29}" type="presParOf" srcId="{4BEAC537-C82B-42A6-A6CE-A43DC3ECDD3E}" destId="{71C1935B-0886-4624-9310-97F2BD0DB74C}" srcOrd="5" destOrd="0" presId="urn:microsoft.com/office/officeart/2018/2/layout/IconVerticalSolidList"/>
    <dgm:cxn modelId="{5AEB8247-ECF9-4D43-A42D-73E3986DD5D4}" type="presParOf" srcId="{4BEAC537-C82B-42A6-A6CE-A43DC3ECDD3E}" destId="{BFCA9431-DCBD-44D9-8338-7432C26088EF}" srcOrd="6" destOrd="0" presId="urn:microsoft.com/office/officeart/2018/2/layout/IconVerticalSolidList"/>
    <dgm:cxn modelId="{75B4E2D7-31A1-41A5-A547-C3B517D09202}" type="presParOf" srcId="{BFCA9431-DCBD-44D9-8338-7432C26088EF}" destId="{C5301B56-0083-44E1-AEE2-328C6F973499}" srcOrd="0" destOrd="0" presId="urn:microsoft.com/office/officeart/2018/2/layout/IconVerticalSolidList"/>
    <dgm:cxn modelId="{FE675556-6252-4339-80F0-B549DB775983}" type="presParOf" srcId="{BFCA9431-DCBD-44D9-8338-7432C26088EF}" destId="{3E0CE1C0-1A9A-499C-AF0E-4E9CD7ED5830}" srcOrd="1" destOrd="0" presId="urn:microsoft.com/office/officeart/2018/2/layout/IconVerticalSolidList"/>
    <dgm:cxn modelId="{727EAA17-B6C8-4F31-9F1D-0E2C1E7FB799}" type="presParOf" srcId="{BFCA9431-DCBD-44D9-8338-7432C26088EF}" destId="{74F1FD95-8346-4714-914D-1200BAEB351D}" srcOrd="2" destOrd="0" presId="urn:microsoft.com/office/officeart/2018/2/layout/IconVerticalSolidList"/>
    <dgm:cxn modelId="{831AED70-FF14-4AF4-837D-B74BB645E7B2}" type="presParOf" srcId="{BFCA9431-DCBD-44D9-8338-7432C26088EF}" destId="{958B280B-0081-4B3B-A47F-24DFAF4605EB}" srcOrd="3" destOrd="0" presId="urn:microsoft.com/office/officeart/2018/2/layout/IconVerticalSolidList"/>
    <dgm:cxn modelId="{CE9298FC-BD11-4CE9-BAB6-6E0DC4DB5C4E}" type="presParOf" srcId="{4BEAC537-C82B-42A6-A6CE-A43DC3ECDD3E}" destId="{CD4AFD95-9A50-43E0-8F1E-CC1F9D97B261}" srcOrd="7" destOrd="0" presId="urn:microsoft.com/office/officeart/2018/2/layout/IconVerticalSolidList"/>
    <dgm:cxn modelId="{0170EC9E-B1DB-4A82-A096-22DDB62942CE}" type="presParOf" srcId="{4BEAC537-C82B-42A6-A6CE-A43DC3ECDD3E}" destId="{D8460F93-CE5D-4C08-9225-AC4B1C262BFF}" srcOrd="8" destOrd="0" presId="urn:microsoft.com/office/officeart/2018/2/layout/IconVerticalSolidList"/>
    <dgm:cxn modelId="{CF1656B6-E675-4342-9476-0F946E11C917}" type="presParOf" srcId="{D8460F93-CE5D-4C08-9225-AC4B1C262BFF}" destId="{4153CC12-8C1A-488E-981F-15CA31B4CC32}" srcOrd="0" destOrd="0" presId="urn:microsoft.com/office/officeart/2018/2/layout/IconVerticalSolidList"/>
    <dgm:cxn modelId="{50DBAE9A-F243-4127-B510-33111589070A}" type="presParOf" srcId="{D8460F93-CE5D-4C08-9225-AC4B1C262BFF}" destId="{902E5A1C-6AFB-4A47-80E6-0207FC7C6222}" srcOrd="1" destOrd="0" presId="urn:microsoft.com/office/officeart/2018/2/layout/IconVerticalSolidList"/>
    <dgm:cxn modelId="{98A721EA-CDA1-42CB-A1DB-318F5ED31159}" type="presParOf" srcId="{D8460F93-CE5D-4C08-9225-AC4B1C262BFF}" destId="{3ADD5DD6-A3B3-4FE3-881D-DDF631410A6B}" srcOrd="2" destOrd="0" presId="urn:microsoft.com/office/officeart/2018/2/layout/IconVerticalSolidList"/>
    <dgm:cxn modelId="{B6AF3946-A3F1-480B-BF20-ED0332B3DE6A}" type="presParOf" srcId="{D8460F93-CE5D-4C08-9225-AC4B1C262BFF}" destId="{91382AF2-B741-45C2-95C3-BD80E8762A77}" srcOrd="3" destOrd="0" presId="urn:microsoft.com/office/officeart/2018/2/layout/IconVerticalSolidList"/>
    <dgm:cxn modelId="{324AA236-633B-49A3-9CDD-BD75631A7466}" type="presParOf" srcId="{4BEAC537-C82B-42A6-A6CE-A43DC3ECDD3E}" destId="{2A37E9FD-6479-4FB2-9FD0-E95FB3554647}" srcOrd="9" destOrd="0" presId="urn:microsoft.com/office/officeart/2018/2/layout/IconVerticalSolidList"/>
    <dgm:cxn modelId="{7DD76819-1D12-435D-A37E-D481544C6344}" type="presParOf" srcId="{4BEAC537-C82B-42A6-A6CE-A43DC3ECDD3E}" destId="{6F48FC7A-AEC8-4D1D-9F57-F9CF7A8F32BB}" srcOrd="10" destOrd="0" presId="urn:microsoft.com/office/officeart/2018/2/layout/IconVerticalSolidList"/>
    <dgm:cxn modelId="{AEC62B44-8307-4E6D-87F6-2BCC10FF4004}" type="presParOf" srcId="{6F48FC7A-AEC8-4D1D-9F57-F9CF7A8F32BB}" destId="{8818DB23-A64C-47CC-A4A1-E7C1A41CF57C}" srcOrd="0" destOrd="0" presId="urn:microsoft.com/office/officeart/2018/2/layout/IconVerticalSolidList"/>
    <dgm:cxn modelId="{DE8123F0-CD02-4E03-A990-473FC92EBDE2}" type="presParOf" srcId="{6F48FC7A-AEC8-4D1D-9F57-F9CF7A8F32BB}" destId="{68381757-C4C6-4F0B-8562-2E90D87D8E4A}" srcOrd="1" destOrd="0" presId="urn:microsoft.com/office/officeart/2018/2/layout/IconVerticalSolidList"/>
    <dgm:cxn modelId="{A3A74202-EDF5-446D-AD93-20DF8B42D87C}" type="presParOf" srcId="{6F48FC7A-AEC8-4D1D-9F57-F9CF7A8F32BB}" destId="{5CD71751-2BBB-4D01-BE16-CE0366CE88B4}" srcOrd="2" destOrd="0" presId="urn:microsoft.com/office/officeart/2018/2/layout/IconVerticalSolidList"/>
    <dgm:cxn modelId="{1C02BB59-959D-4486-BBFB-B0DCCC34D50D}" type="presParOf" srcId="{6F48FC7A-AEC8-4D1D-9F57-F9CF7A8F32BB}" destId="{1A81D9FA-576D-4949-B27D-0260CC31001F}" srcOrd="3" destOrd="0" presId="urn:microsoft.com/office/officeart/2018/2/layout/IconVerticalSolidList"/>
    <dgm:cxn modelId="{89B1005E-56FB-4549-ADB7-9B07D629ABDE}" type="presParOf" srcId="{4BEAC537-C82B-42A6-A6CE-A43DC3ECDD3E}" destId="{7A4C2B83-EB54-4A83-9716-CFFAC025977B}" srcOrd="11" destOrd="0" presId="urn:microsoft.com/office/officeart/2018/2/layout/IconVerticalSolidList"/>
    <dgm:cxn modelId="{2FB70BC9-F0B5-4AE1-BCF8-74230332E315}" type="presParOf" srcId="{4BEAC537-C82B-42A6-A6CE-A43DC3ECDD3E}" destId="{8F4976A2-1763-4CD8-ADD2-656DD441E85F}" srcOrd="12" destOrd="0" presId="urn:microsoft.com/office/officeart/2018/2/layout/IconVerticalSolidList"/>
    <dgm:cxn modelId="{0A2ABF1B-B783-4672-8BE2-D52B9F33EE8D}" type="presParOf" srcId="{8F4976A2-1763-4CD8-ADD2-656DD441E85F}" destId="{B065D62F-6E31-4CA0-AB01-54998660A06B}" srcOrd="0" destOrd="0" presId="urn:microsoft.com/office/officeart/2018/2/layout/IconVerticalSolidList"/>
    <dgm:cxn modelId="{F3985609-3EE1-4BFE-B2D1-85E736C488CB}" type="presParOf" srcId="{8F4976A2-1763-4CD8-ADD2-656DD441E85F}" destId="{FCDE581D-B864-4249-9B90-F40242D1B4CC}" srcOrd="1" destOrd="0" presId="urn:microsoft.com/office/officeart/2018/2/layout/IconVerticalSolidList"/>
    <dgm:cxn modelId="{5F76F07C-8AEB-4B60-9FBD-FEAD13182196}" type="presParOf" srcId="{8F4976A2-1763-4CD8-ADD2-656DD441E85F}" destId="{4C3B62DC-92CE-4981-8E62-A6115761C7E4}" srcOrd="2" destOrd="0" presId="urn:microsoft.com/office/officeart/2018/2/layout/IconVerticalSolidList"/>
    <dgm:cxn modelId="{6C25D2FB-7EA7-473F-9C2C-D8BA38CC125A}" type="presParOf" srcId="{8F4976A2-1763-4CD8-ADD2-656DD441E85F}" destId="{D11DA982-8AA6-427E-A101-E32BA5ED2A6F}" srcOrd="3" destOrd="0" presId="urn:microsoft.com/office/officeart/2018/2/layout/IconVerticalSolidList"/>
    <dgm:cxn modelId="{71E7BCFE-D7A5-45D0-9910-A10216612B36}" type="presParOf" srcId="{4BEAC537-C82B-42A6-A6CE-A43DC3ECDD3E}" destId="{B9564BAA-6FA5-4EC4-9990-0C67B312CD06}" srcOrd="13" destOrd="0" presId="urn:microsoft.com/office/officeart/2018/2/layout/IconVerticalSolidList"/>
    <dgm:cxn modelId="{AD0E418A-DB12-47AE-82F2-FCC643160D48}" type="presParOf" srcId="{4BEAC537-C82B-42A6-A6CE-A43DC3ECDD3E}" destId="{25F0F2E7-F57A-4172-93CC-852C67D7D10B}" srcOrd="14" destOrd="0" presId="urn:microsoft.com/office/officeart/2018/2/layout/IconVerticalSolidList"/>
    <dgm:cxn modelId="{E3D08AFD-BC56-4C2B-9589-E1028E542377}" type="presParOf" srcId="{25F0F2E7-F57A-4172-93CC-852C67D7D10B}" destId="{927784A8-569D-462C-ABAA-D16EA8B680D3}" srcOrd="0" destOrd="0" presId="urn:microsoft.com/office/officeart/2018/2/layout/IconVerticalSolidList"/>
    <dgm:cxn modelId="{8D4C2261-A175-4FFC-B475-05B9620BB779}" type="presParOf" srcId="{25F0F2E7-F57A-4172-93CC-852C67D7D10B}" destId="{774D0AA8-904A-4D5E-BA6E-C71E9BED2153}" srcOrd="1" destOrd="0" presId="urn:microsoft.com/office/officeart/2018/2/layout/IconVerticalSolidList"/>
    <dgm:cxn modelId="{8A020395-33B9-4E81-B2BA-613A2284BF1F}" type="presParOf" srcId="{25F0F2E7-F57A-4172-93CC-852C67D7D10B}" destId="{017687DC-4135-4F53-B976-2CB8C0FD998A}" srcOrd="2" destOrd="0" presId="urn:microsoft.com/office/officeart/2018/2/layout/IconVerticalSolidList"/>
    <dgm:cxn modelId="{149D4C80-4638-4410-A960-7C9FC2B64A78}" type="presParOf" srcId="{25F0F2E7-F57A-4172-93CC-852C67D7D10B}" destId="{8506A362-457E-4844-8919-F5115FD0529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E637C95-8DE2-4085-8EA8-31A7376F34BE}"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tr-TR"/>
        </a:p>
      </dgm:t>
    </dgm:pt>
    <dgm:pt modelId="{6F9D6873-EBB0-46D1-A8EF-345573684316}">
      <dgm:prSet/>
      <dgm:spPr/>
      <dgm:t>
        <a:bodyPr/>
        <a:lstStyle/>
        <a:p>
          <a:pPr rtl="0"/>
          <a:r>
            <a:rPr lang="tr-TR" baseline="0" dirty="0" smtClean="0"/>
            <a:t>Tehlikesiz atıklar genellikle insan sağlığına ve çevreye herhangi bir zararı bulunmayan atıkları kapsar.</a:t>
          </a:r>
          <a:endParaRPr lang="tr-TR" dirty="0"/>
        </a:p>
      </dgm:t>
    </dgm:pt>
    <dgm:pt modelId="{FB07586E-7909-40CD-A858-8B81BE7022C1}" type="parTrans" cxnId="{CC3B1004-F970-4FF8-A56A-0ACA814E381B}">
      <dgm:prSet/>
      <dgm:spPr/>
      <dgm:t>
        <a:bodyPr/>
        <a:lstStyle/>
        <a:p>
          <a:endParaRPr lang="tr-TR"/>
        </a:p>
      </dgm:t>
    </dgm:pt>
    <dgm:pt modelId="{28F79B30-44EB-41A7-BF94-5DCA19678EDD}" type="sibTrans" cxnId="{CC3B1004-F970-4FF8-A56A-0ACA814E381B}">
      <dgm:prSet/>
      <dgm:spPr/>
      <dgm:t>
        <a:bodyPr/>
        <a:lstStyle/>
        <a:p>
          <a:endParaRPr lang="tr-TR"/>
        </a:p>
      </dgm:t>
    </dgm:pt>
    <dgm:pt modelId="{614FC43A-084A-428D-AF03-45776AB190DF}">
      <dgm:prSet custT="1"/>
      <dgm:spPr/>
      <dgm:t>
        <a:bodyPr/>
        <a:lstStyle/>
        <a:p>
          <a:pPr algn="just" rtl="0"/>
          <a:r>
            <a:rPr lang="tr-TR" sz="1400" baseline="0" dirty="0" smtClean="0"/>
            <a:t>Ambalaj ya da ambalaj malzemesi üretimi ya da herhangi bir üretim sırasında ortaya çıkan üretim artıkları hariç olmak üzere, ürünlerin tüketiciye ya da nihai kullanıcıya ulaştırılması aşamasında, ürünün sunumu için kullanılan ve ürünün kullanılmasından sonra oluşan, kullanım ömrü dolmuş tekrar kullanılabilir ambalajlar da dahil satış, dış ve nakliye ambalaj atığıdır.</a:t>
          </a:r>
          <a:endParaRPr lang="tr-TR" sz="1400" dirty="0"/>
        </a:p>
      </dgm:t>
    </dgm:pt>
    <dgm:pt modelId="{A6F5066B-EB4F-49D8-88AF-FA1C226323A0}" type="parTrans" cxnId="{3BEF017E-6216-4191-A7AD-6912241D18A0}">
      <dgm:prSet/>
      <dgm:spPr/>
      <dgm:t>
        <a:bodyPr/>
        <a:lstStyle/>
        <a:p>
          <a:endParaRPr lang="tr-TR"/>
        </a:p>
      </dgm:t>
    </dgm:pt>
    <dgm:pt modelId="{F742526F-96D0-424E-85E6-B3828A47A0D7}" type="sibTrans" cxnId="{3BEF017E-6216-4191-A7AD-6912241D18A0}">
      <dgm:prSet/>
      <dgm:spPr/>
      <dgm:t>
        <a:bodyPr/>
        <a:lstStyle/>
        <a:p>
          <a:endParaRPr lang="tr-TR"/>
        </a:p>
      </dgm:t>
    </dgm:pt>
    <dgm:pt modelId="{EB4E9786-0B55-452C-8379-7BF1515D7507}" type="pres">
      <dgm:prSet presAssocID="{6E637C95-8DE2-4085-8EA8-31A7376F34BE}" presName="Name0" presStyleCnt="0">
        <dgm:presLayoutVars>
          <dgm:dir/>
          <dgm:resizeHandles val="exact"/>
        </dgm:presLayoutVars>
      </dgm:prSet>
      <dgm:spPr/>
      <dgm:t>
        <a:bodyPr/>
        <a:lstStyle/>
        <a:p>
          <a:endParaRPr lang="tr-TR"/>
        </a:p>
      </dgm:t>
    </dgm:pt>
    <dgm:pt modelId="{302632EE-C9B2-4ABF-BE78-4587FBC3A7C7}" type="pres">
      <dgm:prSet presAssocID="{6E637C95-8DE2-4085-8EA8-31A7376F34BE}" presName="fgShape" presStyleLbl="fgShp" presStyleIdx="0" presStyleCnt="1"/>
      <dgm:spPr/>
    </dgm:pt>
    <dgm:pt modelId="{892F9F1B-8CC4-4A86-9FEB-04D9526F98DC}" type="pres">
      <dgm:prSet presAssocID="{6E637C95-8DE2-4085-8EA8-31A7376F34BE}" presName="linComp" presStyleCnt="0"/>
      <dgm:spPr/>
    </dgm:pt>
    <dgm:pt modelId="{B7C43713-F80C-4982-BA47-BB9B0ABD0B4E}" type="pres">
      <dgm:prSet presAssocID="{6F9D6873-EBB0-46D1-A8EF-345573684316}" presName="compNode" presStyleCnt="0"/>
      <dgm:spPr/>
    </dgm:pt>
    <dgm:pt modelId="{1D982D6C-9409-405E-8187-C44A31C3B042}" type="pres">
      <dgm:prSet presAssocID="{6F9D6873-EBB0-46D1-A8EF-345573684316}" presName="bkgdShape" presStyleLbl="node1" presStyleIdx="0" presStyleCnt="2" custLinFactNeighborX="-7024" custLinFactNeighborY="-18261"/>
      <dgm:spPr/>
      <dgm:t>
        <a:bodyPr/>
        <a:lstStyle/>
        <a:p>
          <a:endParaRPr lang="tr-TR"/>
        </a:p>
      </dgm:t>
    </dgm:pt>
    <dgm:pt modelId="{BA7CB62C-4E8C-4A10-96A2-46F6EA6D22B7}" type="pres">
      <dgm:prSet presAssocID="{6F9D6873-EBB0-46D1-A8EF-345573684316}" presName="nodeTx" presStyleLbl="node1" presStyleIdx="0" presStyleCnt="2">
        <dgm:presLayoutVars>
          <dgm:bulletEnabled val="1"/>
        </dgm:presLayoutVars>
      </dgm:prSet>
      <dgm:spPr/>
      <dgm:t>
        <a:bodyPr/>
        <a:lstStyle/>
        <a:p>
          <a:endParaRPr lang="tr-TR"/>
        </a:p>
      </dgm:t>
    </dgm:pt>
    <dgm:pt modelId="{DF20B0F4-A71B-4013-9642-A1C7F8540D2A}" type="pres">
      <dgm:prSet presAssocID="{6F9D6873-EBB0-46D1-A8EF-345573684316}" presName="invisiNode" presStyleLbl="node1" presStyleIdx="0" presStyleCnt="2"/>
      <dgm:spPr/>
    </dgm:pt>
    <dgm:pt modelId="{FCC69A11-41EE-4053-AD49-A9129E1267DE}" type="pres">
      <dgm:prSet presAssocID="{6F9D6873-EBB0-46D1-A8EF-345573684316}" presName="imagNode" presStyleLbl="fgImgPlace1" presStyleIdx="0" presStyleCnt="2"/>
      <dgm:spPr>
        <a:blipFill rotWithShape="1">
          <a:blip xmlns:r="http://schemas.openxmlformats.org/officeDocument/2006/relationships" r:embed="rId1"/>
          <a:stretch>
            <a:fillRect/>
          </a:stretch>
        </a:blipFill>
      </dgm:spPr>
    </dgm:pt>
    <dgm:pt modelId="{BB3D741D-5B1F-428E-B419-AFE274952D75}" type="pres">
      <dgm:prSet presAssocID="{28F79B30-44EB-41A7-BF94-5DCA19678EDD}" presName="sibTrans" presStyleLbl="sibTrans2D1" presStyleIdx="0" presStyleCnt="0"/>
      <dgm:spPr/>
      <dgm:t>
        <a:bodyPr/>
        <a:lstStyle/>
        <a:p>
          <a:endParaRPr lang="tr-TR"/>
        </a:p>
      </dgm:t>
    </dgm:pt>
    <dgm:pt modelId="{80540831-9E14-456E-A77F-BF0C17E1B7B3}" type="pres">
      <dgm:prSet presAssocID="{614FC43A-084A-428D-AF03-45776AB190DF}" presName="compNode" presStyleCnt="0"/>
      <dgm:spPr/>
    </dgm:pt>
    <dgm:pt modelId="{F9E9C2CF-12CA-4A32-BD7C-6AA647A06994}" type="pres">
      <dgm:prSet presAssocID="{614FC43A-084A-428D-AF03-45776AB190DF}" presName="bkgdShape" presStyleLbl="node1" presStyleIdx="1" presStyleCnt="2"/>
      <dgm:spPr/>
      <dgm:t>
        <a:bodyPr/>
        <a:lstStyle/>
        <a:p>
          <a:endParaRPr lang="tr-TR"/>
        </a:p>
      </dgm:t>
    </dgm:pt>
    <dgm:pt modelId="{9461A155-2FC6-475A-94D1-8E3CC0B7C3B7}" type="pres">
      <dgm:prSet presAssocID="{614FC43A-084A-428D-AF03-45776AB190DF}" presName="nodeTx" presStyleLbl="node1" presStyleIdx="1" presStyleCnt="2">
        <dgm:presLayoutVars>
          <dgm:bulletEnabled val="1"/>
        </dgm:presLayoutVars>
      </dgm:prSet>
      <dgm:spPr/>
      <dgm:t>
        <a:bodyPr/>
        <a:lstStyle/>
        <a:p>
          <a:endParaRPr lang="tr-TR"/>
        </a:p>
      </dgm:t>
    </dgm:pt>
    <dgm:pt modelId="{A1C8589D-7EBC-4916-84A0-D55591A8A35B}" type="pres">
      <dgm:prSet presAssocID="{614FC43A-084A-428D-AF03-45776AB190DF}" presName="invisiNode" presStyleLbl="node1" presStyleIdx="1" presStyleCnt="2"/>
      <dgm:spPr/>
    </dgm:pt>
    <dgm:pt modelId="{B3AA95DA-3177-48D0-9E89-5573B7B344AD}" type="pres">
      <dgm:prSet presAssocID="{614FC43A-084A-428D-AF03-45776AB190DF}" presName="imagNode" presStyleLbl="fgImgPlace1" presStyleIdx="1" presStyleCnt="2"/>
      <dgm:spPr>
        <a:blipFill rotWithShape="1">
          <a:blip xmlns:r="http://schemas.openxmlformats.org/officeDocument/2006/relationships" r:embed="rId1"/>
          <a:stretch>
            <a:fillRect/>
          </a:stretch>
        </a:blipFill>
      </dgm:spPr>
    </dgm:pt>
  </dgm:ptLst>
  <dgm:cxnLst>
    <dgm:cxn modelId="{72B5FF61-7ADE-40B0-984D-23E7904E5924}" type="presOf" srcId="{614FC43A-084A-428D-AF03-45776AB190DF}" destId="{F9E9C2CF-12CA-4A32-BD7C-6AA647A06994}" srcOrd="0" destOrd="0" presId="urn:microsoft.com/office/officeart/2005/8/layout/hList7"/>
    <dgm:cxn modelId="{3BEF017E-6216-4191-A7AD-6912241D18A0}" srcId="{6E637C95-8DE2-4085-8EA8-31A7376F34BE}" destId="{614FC43A-084A-428D-AF03-45776AB190DF}" srcOrd="1" destOrd="0" parTransId="{A6F5066B-EB4F-49D8-88AF-FA1C226323A0}" sibTransId="{F742526F-96D0-424E-85E6-B3828A47A0D7}"/>
    <dgm:cxn modelId="{B72DB617-D236-49F5-B9F5-60ED3A9D1E7A}" type="presOf" srcId="{6F9D6873-EBB0-46D1-A8EF-345573684316}" destId="{BA7CB62C-4E8C-4A10-96A2-46F6EA6D22B7}" srcOrd="1" destOrd="0" presId="urn:microsoft.com/office/officeart/2005/8/layout/hList7"/>
    <dgm:cxn modelId="{86954771-24DB-4D97-8E0B-327C8B56D127}" type="presOf" srcId="{28F79B30-44EB-41A7-BF94-5DCA19678EDD}" destId="{BB3D741D-5B1F-428E-B419-AFE274952D75}" srcOrd="0" destOrd="0" presId="urn:microsoft.com/office/officeart/2005/8/layout/hList7"/>
    <dgm:cxn modelId="{E043BF1B-58BD-46A1-A7F9-BBC9A99D7CBC}" type="presOf" srcId="{614FC43A-084A-428D-AF03-45776AB190DF}" destId="{9461A155-2FC6-475A-94D1-8E3CC0B7C3B7}" srcOrd="1" destOrd="0" presId="urn:microsoft.com/office/officeart/2005/8/layout/hList7"/>
    <dgm:cxn modelId="{1CF77EF2-011D-49F7-A02B-9053132B2B97}" type="presOf" srcId="{6F9D6873-EBB0-46D1-A8EF-345573684316}" destId="{1D982D6C-9409-405E-8187-C44A31C3B042}" srcOrd="0" destOrd="0" presId="urn:microsoft.com/office/officeart/2005/8/layout/hList7"/>
    <dgm:cxn modelId="{5B66E37C-496C-423E-B072-D39BE36B4CE0}" type="presOf" srcId="{6E637C95-8DE2-4085-8EA8-31A7376F34BE}" destId="{EB4E9786-0B55-452C-8379-7BF1515D7507}" srcOrd="0" destOrd="0" presId="urn:microsoft.com/office/officeart/2005/8/layout/hList7"/>
    <dgm:cxn modelId="{CC3B1004-F970-4FF8-A56A-0ACA814E381B}" srcId="{6E637C95-8DE2-4085-8EA8-31A7376F34BE}" destId="{6F9D6873-EBB0-46D1-A8EF-345573684316}" srcOrd="0" destOrd="0" parTransId="{FB07586E-7909-40CD-A858-8B81BE7022C1}" sibTransId="{28F79B30-44EB-41A7-BF94-5DCA19678EDD}"/>
    <dgm:cxn modelId="{5F487423-D450-4D78-81C4-17AC3D5260E0}" type="presParOf" srcId="{EB4E9786-0B55-452C-8379-7BF1515D7507}" destId="{302632EE-C9B2-4ABF-BE78-4587FBC3A7C7}" srcOrd="0" destOrd="0" presId="urn:microsoft.com/office/officeart/2005/8/layout/hList7"/>
    <dgm:cxn modelId="{DADF5E70-CE71-4CA1-AFF9-7BD5F9D721AF}" type="presParOf" srcId="{EB4E9786-0B55-452C-8379-7BF1515D7507}" destId="{892F9F1B-8CC4-4A86-9FEB-04D9526F98DC}" srcOrd="1" destOrd="0" presId="urn:microsoft.com/office/officeart/2005/8/layout/hList7"/>
    <dgm:cxn modelId="{F7619DF6-521C-4AE5-B346-00CD2BBF70FD}" type="presParOf" srcId="{892F9F1B-8CC4-4A86-9FEB-04D9526F98DC}" destId="{B7C43713-F80C-4982-BA47-BB9B0ABD0B4E}" srcOrd="0" destOrd="0" presId="urn:microsoft.com/office/officeart/2005/8/layout/hList7"/>
    <dgm:cxn modelId="{BE869A06-5C3B-481E-B6C2-7DEC1B432B16}" type="presParOf" srcId="{B7C43713-F80C-4982-BA47-BB9B0ABD0B4E}" destId="{1D982D6C-9409-405E-8187-C44A31C3B042}" srcOrd="0" destOrd="0" presId="urn:microsoft.com/office/officeart/2005/8/layout/hList7"/>
    <dgm:cxn modelId="{E24BC91B-7C30-4A29-9F38-BDB361B5D5BF}" type="presParOf" srcId="{B7C43713-F80C-4982-BA47-BB9B0ABD0B4E}" destId="{BA7CB62C-4E8C-4A10-96A2-46F6EA6D22B7}" srcOrd="1" destOrd="0" presId="urn:microsoft.com/office/officeart/2005/8/layout/hList7"/>
    <dgm:cxn modelId="{E84AA5ED-AD9A-4830-A7E9-293DDDF2B5F3}" type="presParOf" srcId="{B7C43713-F80C-4982-BA47-BB9B0ABD0B4E}" destId="{DF20B0F4-A71B-4013-9642-A1C7F8540D2A}" srcOrd="2" destOrd="0" presId="urn:microsoft.com/office/officeart/2005/8/layout/hList7"/>
    <dgm:cxn modelId="{9AAB958C-1811-4454-9B82-19E1F8A8E558}" type="presParOf" srcId="{B7C43713-F80C-4982-BA47-BB9B0ABD0B4E}" destId="{FCC69A11-41EE-4053-AD49-A9129E1267DE}" srcOrd="3" destOrd="0" presId="urn:microsoft.com/office/officeart/2005/8/layout/hList7"/>
    <dgm:cxn modelId="{21338783-B1AE-4655-8076-0C1FBF1C75CA}" type="presParOf" srcId="{892F9F1B-8CC4-4A86-9FEB-04D9526F98DC}" destId="{BB3D741D-5B1F-428E-B419-AFE274952D75}" srcOrd="1" destOrd="0" presId="urn:microsoft.com/office/officeart/2005/8/layout/hList7"/>
    <dgm:cxn modelId="{79C8DA35-27A5-42DD-B573-F9F95917DE8E}" type="presParOf" srcId="{892F9F1B-8CC4-4A86-9FEB-04D9526F98DC}" destId="{80540831-9E14-456E-A77F-BF0C17E1B7B3}" srcOrd="2" destOrd="0" presId="urn:microsoft.com/office/officeart/2005/8/layout/hList7"/>
    <dgm:cxn modelId="{66948FA2-B352-4AAB-AB64-F4EE95502CED}" type="presParOf" srcId="{80540831-9E14-456E-A77F-BF0C17E1B7B3}" destId="{F9E9C2CF-12CA-4A32-BD7C-6AA647A06994}" srcOrd="0" destOrd="0" presId="urn:microsoft.com/office/officeart/2005/8/layout/hList7"/>
    <dgm:cxn modelId="{23084FD0-D77E-4D55-9B4A-3F6510F56C98}" type="presParOf" srcId="{80540831-9E14-456E-A77F-BF0C17E1B7B3}" destId="{9461A155-2FC6-475A-94D1-8E3CC0B7C3B7}" srcOrd="1" destOrd="0" presId="urn:microsoft.com/office/officeart/2005/8/layout/hList7"/>
    <dgm:cxn modelId="{97483753-6C3C-4FBC-8F9F-C4A5D9FDA307}" type="presParOf" srcId="{80540831-9E14-456E-A77F-BF0C17E1B7B3}" destId="{A1C8589D-7EBC-4916-84A0-D55591A8A35B}" srcOrd="2" destOrd="0" presId="urn:microsoft.com/office/officeart/2005/8/layout/hList7"/>
    <dgm:cxn modelId="{06D814F0-C74F-4A3D-A4D8-8D1F2C89F7AB}" type="presParOf" srcId="{80540831-9E14-456E-A77F-BF0C17E1B7B3}" destId="{B3AA95DA-3177-48D0-9E89-5573B7B344AD}"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1317BE5-045B-4408-8893-10B24FEB6F0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tr-TR"/>
        </a:p>
      </dgm:t>
    </dgm:pt>
    <dgm:pt modelId="{26E19075-C0E7-44A9-BA88-1EC97682F459}">
      <dgm:prSet/>
      <dgm:spPr/>
      <dgm:t>
        <a:bodyPr/>
        <a:lstStyle/>
        <a:p>
          <a:pPr rtl="0"/>
          <a:r>
            <a:rPr lang="tr-TR" baseline="0" dirty="0" smtClean="0"/>
            <a:t>Ahşap koruyucular</a:t>
          </a:r>
          <a:endParaRPr lang="tr-TR" dirty="0"/>
        </a:p>
      </dgm:t>
    </dgm:pt>
    <dgm:pt modelId="{BC0B3576-FEFF-4728-BFED-67F7DDCDFF85}" type="parTrans" cxnId="{CFD25645-96E4-4F57-9A45-21CB81877060}">
      <dgm:prSet/>
      <dgm:spPr/>
      <dgm:t>
        <a:bodyPr/>
        <a:lstStyle/>
        <a:p>
          <a:endParaRPr lang="tr-TR"/>
        </a:p>
      </dgm:t>
    </dgm:pt>
    <dgm:pt modelId="{ACB19F43-D9E6-4407-A702-2110A32B2B02}" type="sibTrans" cxnId="{CFD25645-96E4-4F57-9A45-21CB81877060}">
      <dgm:prSet/>
      <dgm:spPr/>
      <dgm:t>
        <a:bodyPr/>
        <a:lstStyle/>
        <a:p>
          <a:endParaRPr lang="tr-TR"/>
        </a:p>
      </dgm:t>
    </dgm:pt>
    <dgm:pt modelId="{AD6334E5-D6E9-440E-8690-9FEEA83A7EDE}">
      <dgm:prSet/>
      <dgm:spPr/>
      <dgm:t>
        <a:bodyPr/>
        <a:lstStyle/>
        <a:p>
          <a:pPr rtl="0"/>
          <a:r>
            <a:rPr lang="tr-TR" baseline="0" dirty="0" smtClean="0"/>
            <a:t>Ahşap mobilya ve yer döşemeleri/ Boyaları/ Temizleyicileri/ Cilaları</a:t>
          </a:r>
          <a:endParaRPr lang="tr-TR" dirty="0"/>
        </a:p>
      </dgm:t>
    </dgm:pt>
    <dgm:pt modelId="{035C77C0-0D62-4066-AFFA-7310116AA5EC}" type="parTrans" cxnId="{BEEC639B-ACF1-4371-AC95-EBA5C4658A5F}">
      <dgm:prSet/>
      <dgm:spPr/>
      <dgm:t>
        <a:bodyPr/>
        <a:lstStyle/>
        <a:p>
          <a:endParaRPr lang="tr-TR"/>
        </a:p>
      </dgm:t>
    </dgm:pt>
    <dgm:pt modelId="{A24F9196-8D1D-4936-85FB-2A863BC0F0E1}" type="sibTrans" cxnId="{BEEC639B-ACF1-4371-AC95-EBA5C4658A5F}">
      <dgm:prSet/>
      <dgm:spPr/>
      <dgm:t>
        <a:bodyPr/>
        <a:lstStyle/>
        <a:p>
          <a:endParaRPr lang="tr-TR"/>
        </a:p>
      </dgm:t>
    </dgm:pt>
    <dgm:pt modelId="{03D384D1-3DCD-4E2B-B565-71BF62909476}">
      <dgm:prSet/>
      <dgm:spPr/>
      <dgm:t>
        <a:bodyPr/>
        <a:lstStyle/>
        <a:p>
          <a:pPr rtl="0"/>
          <a:r>
            <a:rPr lang="tr-TR" baseline="0" dirty="0" smtClean="0"/>
            <a:t>Akümülatörler</a:t>
          </a:r>
          <a:endParaRPr lang="tr-TR" dirty="0"/>
        </a:p>
      </dgm:t>
    </dgm:pt>
    <dgm:pt modelId="{3B069AF5-052A-43F8-98DE-6BC917FCE212}" type="parTrans" cxnId="{B1EBDC45-9B65-4A57-BD41-6444F959872E}">
      <dgm:prSet/>
      <dgm:spPr/>
      <dgm:t>
        <a:bodyPr/>
        <a:lstStyle/>
        <a:p>
          <a:endParaRPr lang="tr-TR"/>
        </a:p>
      </dgm:t>
    </dgm:pt>
    <dgm:pt modelId="{4EAAED10-8407-44DC-84D1-339D43174C9E}" type="sibTrans" cxnId="{B1EBDC45-9B65-4A57-BD41-6444F959872E}">
      <dgm:prSet/>
      <dgm:spPr/>
      <dgm:t>
        <a:bodyPr/>
        <a:lstStyle/>
        <a:p>
          <a:endParaRPr lang="tr-TR"/>
        </a:p>
      </dgm:t>
    </dgm:pt>
    <dgm:pt modelId="{2B8EC70D-0D97-4386-9FF7-35B74E69A4F0}">
      <dgm:prSet/>
      <dgm:spPr/>
      <dgm:t>
        <a:bodyPr/>
        <a:lstStyle/>
        <a:p>
          <a:pPr rtl="0"/>
          <a:r>
            <a:rPr lang="tr-TR" baseline="0" smtClean="0"/>
            <a:t>Antifiriz</a:t>
          </a:r>
          <a:endParaRPr lang="tr-TR"/>
        </a:p>
      </dgm:t>
    </dgm:pt>
    <dgm:pt modelId="{5BDAB0AA-364A-47A2-9A77-B36621C3D3E6}" type="parTrans" cxnId="{7E67DF9E-7AE2-4B45-BE2F-90850ACA86A7}">
      <dgm:prSet/>
      <dgm:spPr/>
      <dgm:t>
        <a:bodyPr/>
        <a:lstStyle/>
        <a:p>
          <a:endParaRPr lang="tr-TR"/>
        </a:p>
      </dgm:t>
    </dgm:pt>
    <dgm:pt modelId="{B5620563-AEA7-4617-86AB-51395D2343FA}" type="sibTrans" cxnId="{7E67DF9E-7AE2-4B45-BE2F-90850ACA86A7}">
      <dgm:prSet/>
      <dgm:spPr/>
      <dgm:t>
        <a:bodyPr/>
        <a:lstStyle/>
        <a:p>
          <a:endParaRPr lang="tr-TR"/>
        </a:p>
      </dgm:t>
    </dgm:pt>
    <dgm:pt modelId="{1990FF09-404D-4137-971A-6E6D4DF0C600}">
      <dgm:prSet/>
      <dgm:spPr/>
      <dgm:t>
        <a:bodyPr/>
        <a:lstStyle/>
        <a:p>
          <a:pPr rtl="0"/>
          <a:r>
            <a:rPr lang="tr-TR" baseline="0" smtClean="0"/>
            <a:t>Araç camı temizleme sıvısı</a:t>
          </a:r>
          <a:endParaRPr lang="tr-TR"/>
        </a:p>
      </dgm:t>
    </dgm:pt>
    <dgm:pt modelId="{85270715-C165-491E-8C12-5F359FA03FAA}" type="parTrans" cxnId="{2857CC9E-9EF0-490E-84F3-85138FDA7876}">
      <dgm:prSet/>
      <dgm:spPr/>
      <dgm:t>
        <a:bodyPr/>
        <a:lstStyle/>
        <a:p>
          <a:endParaRPr lang="tr-TR"/>
        </a:p>
      </dgm:t>
    </dgm:pt>
    <dgm:pt modelId="{D2BA75F0-F90B-4A2C-A726-BF1D58D7D3E7}" type="sibTrans" cxnId="{2857CC9E-9EF0-490E-84F3-85138FDA7876}">
      <dgm:prSet/>
      <dgm:spPr/>
      <dgm:t>
        <a:bodyPr/>
        <a:lstStyle/>
        <a:p>
          <a:endParaRPr lang="tr-TR"/>
        </a:p>
      </dgm:t>
    </dgm:pt>
    <dgm:pt modelId="{082283B4-43DC-4F06-A017-F4FA6DC4FA82}">
      <dgm:prSet/>
      <dgm:spPr/>
      <dgm:t>
        <a:bodyPr/>
        <a:lstStyle/>
        <a:p>
          <a:pPr rtl="0"/>
          <a:r>
            <a:rPr lang="tr-TR" baseline="0" smtClean="0"/>
            <a:t>Asbest içeren fren balataları</a:t>
          </a:r>
          <a:endParaRPr lang="tr-TR"/>
        </a:p>
      </dgm:t>
    </dgm:pt>
    <dgm:pt modelId="{AD022FDF-9848-4249-B5FD-C2CE20624BBF}" type="parTrans" cxnId="{DC9CAA5A-202B-4ED3-BB3F-9F405EA679DF}">
      <dgm:prSet/>
      <dgm:spPr/>
      <dgm:t>
        <a:bodyPr/>
        <a:lstStyle/>
        <a:p>
          <a:endParaRPr lang="tr-TR"/>
        </a:p>
      </dgm:t>
    </dgm:pt>
    <dgm:pt modelId="{FE93FBCF-03C5-48D4-AA62-7BD1FFBF0E49}" type="sibTrans" cxnId="{DC9CAA5A-202B-4ED3-BB3F-9F405EA679DF}">
      <dgm:prSet/>
      <dgm:spPr/>
      <dgm:t>
        <a:bodyPr/>
        <a:lstStyle/>
        <a:p>
          <a:endParaRPr lang="tr-TR"/>
        </a:p>
      </dgm:t>
    </dgm:pt>
    <dgm:pt modelId="{BB397FBE-B851-4C00-B8DC-CAFB7F054F3C}">
      <dgm:prSet/>
      <dgm:spPr/>
      <dgm:t>
        <a:bodyPr/>
        <a:lstStyle/>
        <a:p>
          <a:pPr rtl="0"/>
          <a:r>
            <a:rPr lang="tr-TR" baseline="0" smtClean="0"/>
            <a:t>Ayakkabı boyaları</a:t>
          </a:r>
          <a:endParaRPr lang="tr-TR"/>
        </a:p>
      </dgm:t>
    </dgm:pt>
    <dgm:pt modelId="{98C48A73-6566-4C99-AA9C-898E0C2CB6E2}" type="parTrans" cxnId="{8732BB24-C763-4F7C-B19E-FE223D9D2C41}">
      <dgm:prSet/>
      <dgm:spPr/>
      <dgm:t>
        <a:bodyPr/>
        <a:lstStyle/>
        <a:p>
          <a:endParaRPr lang="tr-TR"/>
        </a:p>
      </dgm:t>
    </dgm:pt>
    <dgm:pt modelId="{5003D9A8-EBBF-471A-97A1-7A3D38EFAEFB}" type="sibTrans" cxnId="{8732BB24-C763-4F7C-B19E-FE223D9D2C41}">
      <dgm:prSet/>
      <dgm:spPr/>
      <dgm:t>
        <a:bodyPr/>
        <a:lstStyle/>
        <a:p>
          <a:endParaRPr lang="tr-TR"/>
        </a:p>
      </dgm:t>
    </dgm:pt>
    <dgm:pt modelId="{BA784A91-DED7-4021-8445-1CE3FD85D313}">
      <dgm:prSet/>
      <dgm:spPr/>
      <dgm:t>
        <a:bodyPr/>
        <a:lstStyle/>
        <a:p>
          <a:pPr rtl="0"/>
          <a:r>
            <a:rPr lang="tr-TR" baseline="0" smtClean="0"/>
            <a:t>Boya/Vernik sökücüleri</a:t>
          </a:r>
          <a:endParaRPr lang="tr-TR"/>
        </a:p>
      </dgm:t>
    </dgm:pt>
    <dgm:pt modelId="{C973135B-B8EB-4B03-9876-ACEFE0AA1D49}" type="parTrans" cxnId="{DE31D0A6-3AA5-4755-A8A5-5946DBC171BF}">
      <dgm:prSet/>
      <dgm:spPr/>
      <dgm:t>
        <a:bodyPr/>
        <a:lstStyle/>
        <a:p>
          <a:endParaRPr lang="tr-TR"/>
        </a:p>
      </dgm:t>
    </dgm:pt>
    <dgm:pt modelId="{A33E0BCF-BB4F-4949-9DA7-1090D9E99F27}" type="sibTrans" cxnId="{DE31D0A6-3AA5-4755-A8A5-5946DBC171BF}">
      <dgm:prSet/>
      <dgm:spPr/>
      <dgm:t>
        <a:bodyPr/>
        <a:lstStyle/>
        <a:p>
          <a:endParaRPr lang="tr-TR"/>
        </a:p>
      </dgm:t>
    </dgm:pt>
    <dgm:pt modelId="{B0EEBC0E-9B8C-4C6A-8B5B-FF12DA8A984D}">
      <dgm:prSet/>
      <dgm:spPr/>
      <dgm:t>
        <a:bodyPr/>
        <a:lstStyle/>
        <a:p>
          <a:pPr rtl="0"/>
          <a:r>
            <a:rPr lang="tr-TR" baseline="0" smtClean="0"/>
            <a:t>Boya tinerleri</a:t>
          </a:r>
          <a:endParaRPr lang="tr-TR"/>
        </a:p>
      </dgm:t>
    </dgm:pt>
    <dgm:pt modelId="{1291CDE0-CE8C-400B-9CB8-A25350171E68}" type="parTrans" cxnId="{22D84E2B-EE97-4565-820F-628DFB6BBB3F}">
      <dgm:prSet/>
      <dgm:spPr/>
      <dgm:t>
        <a:bodyPr/>
        <a:lstStyle/>
        <a:p>
          <a:endParaRPr lang="tr-TR"/>
        </a:p>
      </dgm:t>
    </dgm:pt>
    <dgm:pt modelId="{F2C6B2FD-F4E3-46E0-ADB7-C766ACDD9282}" type="sibTrans" cxnId="{22D84E2B-EE97-4565-820F-628DFB6BBB3F}">
      <dgm:prSet/>
      <dgm:spPr/>
      <dgm:t>
        <a:bodyPr/>
        <a:lstStyle/>
        <a:p>
          <a:endParaRPr lang="tr-TR"/>
        </a:p>
      </dgm:t>
    </dgm:pt>
    <dgm:pt modelId="{D7D3C131-B3D6-4445-BA27-768D17F028DD}">
      <dgm:prSet/>
      <dgm:spPr/>
      <dgm:t>
        <a:bodyPr/>
        <a:lstStyle/>
        <a:p>
          <a:pPr rtl="0"/>
          <a:r>
            <a:rPr lang="tr-TR" baseline="0" smtClean="0"/>
            <a:t>Çamaşır suları</a:t>
          </a:r>
          <a:endParaRPr lang="tr-TR"/>
        </a:p>
      </dgm:t>
    </dgm:pt>
    <dgm:pt modelId="{11BF9F3C-6D94-48CD-998F-B2CF817FC8C5}" type="parTrans" cxnId="{7D985C09-156B-4DD6-BCCA-97439003258C}">
      <dgm:prSet/>
      <dgm:spPr/>
      <dgm:t>
        <a:bodyPr/>
        <a:lstStyle/>
        <a:p>
          <a:endParaRPr lang="tr-TR"/>
        </a:p>
      </dgm:t>
    </dgm:pt>
    <dgm:pt modelId="{9F129437-5074-4D41-B750-7409D11203CB}" type="sibTrans" cxnId="{7D985C09-156B-4DD6-BCCA-97439003258C}">
      <dgm:prSet/>
      <dgm:spPr/>
      <dgm:t>
        <a:bodyPr/>
        <a:lstStyle/>
        <a:p>
          <a:endParaRPr lang="tr-TR"/>
        </a:p>
      </dgm:t>
    </dgm:pt>
    <dgm:pt modelId="{38EA924A-FB77-4BD9-89D6-35208F428394}">
      <dgm:prSet/>
      <dgm:spPr/>
      <dgm:t>
        <a:bodyPr/>
        <a:lstStyle/>
        <a:p>
          <a:pPr rtl="0"/>
          <a:r>
            <a:rPr lang="tr-TR" baseline="0" smtClean="0"/>
            <a:t>Deterjanlar (Bulaşıklar ve çamaşırlar için)</a:t>
          </a:r>
          <a:endParaRPr lang="tr-TR"/>
        </a:p>
      </dgm:t>
    </dgm:pt>
    <dgm:pt modelId="{D4712299-1978-484C-9324-3E75951E640E}" type="parTrans" cxnId="{F8A9F41C-8B1F-4C11-A495-653808299184}">
      <dgm:prSet/>
      <dgm:spPr/>
      <dgm:t>
        <a:bodyPr/>
        <a:lstStyle/>
        <a:p>
          <a:endParaRPr lang="tr-TR"/>
        </a:p>
      </dgm:t>
    </dgm:pt>
    <dgm:pt modelId="{4E76E40E-AE6A-4956-B597-4617FD6CAEEE}" type="sibTrans" cxnId="{F8A9F41C-8B1F-4C11-A495-653808299184}">
      <dgm:prSet/>
      <dgm:spPr/>
      <dgm:t>
        <a:bodyPr/>
        <a:lstStyle/>
        <a:p>
          <a:endParaRPr lang="tr-TR"/>
        </a:p>
      </dgm:t>
    </dgm:pt>
    <dgm:pt modelId="{39D12249-2698-4FA2-92FA-B981AC510FEB}">
      <dgm:prSet/>
      <dgm:spPr/>
      <dgm:t>
        <a:bodyPr/>
        <a:lstStyle/>
        <a:p>
          <a:pPr rtl="0"/>
          <a:r>
            <a:rPr lang="tr-TR" baseline="0" smtClean="0"/>
            <a:t>Dezenfektanlar</a:t>
          </a:r>
          <a:endParaRPr lang="tr-TR"/>
        </a:p>
      </dgm:t>
    </dgm:pt>
    <dgm:pt modelId="{2B8533E5-6186-48F9-9213-C739F7EF8A22}" type="parTrans" cxnId="{D48BC1E7-DE23-4A15-A812-9F7A910809ED}">
      <dgm:prSet/>
      <dgm:spPr/>
      <dgm:t>
        <a:bodyPr/>
        <a:lstStyle/>
        <a:p>
          <a:endParaRPr lang="tr-TR"/>
        </a:p>
      </dgm:t>
    </dgm:pt>
    <dgm:pt modelId="{5E5BEEC1-8F16-4BA9-B3F1-1621393F99B2}" type="sibTrans" cxnId="{D48BC1E7-DE23-4A15-A812-9F7A910809ED}">
      <dgm:prSet/>
      <dgm:spPr/>
      <dgm:t>
        <a:bodyPr/>
        <a:lstStyle/>
        <a:p>
          <a:endParaRPr lang="tr-TR"/>
        </a:p>
      </dgm:t>
    </dgm:pt>
    <dgm:pt modelId="{59032205-F662-4639-8B1A-1CD5914642B6}">
      <dgm:prSet/>
      <dgm:spPr/>
      <dgm:t>
        <a:bodyPr/>
        <a:lstStyle/>
        <a:p>
          <a:pPr rtl="0"/>
          <a:r>
            <a:rPr lang="tr-TR" baseline="0" smtClean="0"/>
            <a:t>Duman dedektörleri (İyonize tip)</a:t>
          </a:r>
          <a:endParaRPr lang="tr-TR"/>
        </a:p>
      </dgm:t>
    </dgm:pt>
    <dgm:pt modelId="{74F6DE99-5A35-4BB5-AA44-F8970A1E8329}" type="parTrans" cxnId="{13CE775E-DAF7-436E-B450-656AB0002984}">
      <dgm:prSet/>
      <dgm:spPr/>
      <dgm:t>
        <a:bodyPr/>
        <a:lstStyle/>
        <a:p>
          <a:endParaRPr lang="tr-TR"/>
        </a:p>
      </dgm:t>
    </dgm:pt>
    <dgm:pt modelId="{030E00B0-D945-4CBB-90AC-BE6AE7CD2C12}" type="sibTrans" cxnId="{13CE775E-DAF7-436E-B450-656AB0002984}">
      <dgm:prSet/>
      <dgm:spPr/>
      <dgm:t>
        <a:bodyPr/>
        <a:lstStyle/>
        <a:p>
          <a:endParaRPr lang="tr-TR"/>
        </a:p>
      </dgm:t>
    </dgm:pt>
    <dgm:pt modelId="{8480A1E6-9C1C-421B-9F03-EB17596A622E}">
      <dgm:prSet/>
      <dgm:spPr/>
      <dgm:t>
        <a:bodyPr/>
        <a:lstStyle/>
        <a:p>
          <a:pPr rtl="0"/>
          <a:r>
            <a:rPr lang="tr-TR" baseline="0" smtClean="0"/>
            <a:t>Evsel tıbbi atıklar</a:t>
          </a:r>
          <a:endParaRPr lang="tr-TR"/>
        </a:p>
      </dgm:t>
    </dgm:pt>
    <dgm:pt modelId="{0411755A-56C2-48E6-A070-EE11AB5725DF}" type="parTrans" cxnId="{B0FF6EDF-BD35-4A9A-952D-39F81B657638}">
      <dgm:prSet/>
      <dgm:spPr/>
      <dgm:t>
        <a:bodyPr/>
        <a:lstStyle/>
        <a:p>
          <a:endParaRPr lang="tr-TR"/>
        </a:p>
      </dgm:t>
    </dgm:pt>
    <dgm:pt modelId="{7FA48681-7DFF-46E6-8CCF-1CF0714F816E}" type="sibTrans" cxnId="{B0FF6EDF-BD35-4A9A-952D-39F81B657638}">
      <dgm:prSet/>
      <dgm:spPr/>
      <dgm:t>
        <a:bodyPr/>
        <a:lstStyle/>
        <a:p>
          <a:endParaRPr lang="tr-TR"/>
        </a:p>
      </dgm:t>
    </dgm:pt>
    <dgm:pt modelId="{BDA5E09C-EE08-47F0-BB83-6DB84D2B6492}">
      <dgm:prSet/>
      <dgm:spPr/>
      <dgm:t>
        <a:bodyPr/>
        <a:lstStyle/>
        <a:p>
          <a:pPr rtl="0"/>
          <a:r>
            <a:rPr lang="tr-TR" baseline="0" smtClean="0"/>
            <a:t>Fırın temizleyicileri</a:t>
          </a:r>
          <a:endParaRPr lang="tr-TR"/>
        </a:p>
      </dgm:t>
    </dgm:pt>
    <dgm:pt modelId="{ECCEEA6F-3D51-4217-8AFF-0403ADEC7B12}" type="parTrans" cxnId="{8721B902-4AB4-447E-A3CC-76895DD430B4}">
      <dgm:prSet/>
      <dgm:spPr/>
      <dgm:t>
        <a:bodyPr/>
        <a:lstStyle/>
        <a:p>
          <a:endParaRPr lang="tr-TR"/>
        </a:p>
      </dgm:t>
    </dgm:pt>
    <dgm:pt modelId="{515BA43C-F60E-4095-BAE6-BFADB16FBD20}" type="sibTrans" cxnId="{8721B902-4AB4-447E-A3CC-76895DD430B4}">
      <dgm:prSet/>
      <dgm:spPr/>
      <dgm:t>
        <a:bodyPr/>
        <a:lstStyle/>
        <a:p>
          <a:endParaRPr lang="tr-TR"/>
        </a:p>
      </dgm:t>
    </dgm:pt>
    <dgm:pt modelId="{961120F5-2833-47F8-8247-0D3504CBCB04}">
      <dgm:prSet/>
      <dgm:spPr/>
      <dgm:t>
        <a:bodyPr/>
        <a:lstStyle/>
        <a:p>
          <a:pPr rtl="0"/>
          <a:r>
            <a:rPr lang="tr-TR" baseline="0" smtClean="0"/>
            <a:t>Flüoresan lambalar</a:t>
          </a:r>
          <a:endParaRPr lang="tr-TR"/>
        </a:p>
      </dgm:t>
    </dgm:pt>
    <dgm:pt modelId="{F5C06102-F7F6-4E0F-8C00-3BDB22B1D867}" type="parTrans" cxnId="{BC9D740C-4F63-4F14-B7FB-B725E366B20F}">
      <dgm:prSet/>
      <dgm:spPr/>
      <dgm:t>
        <a:bodyPr/>
        <a:lstStyle/>
        <a:p>
          <a:endParaRPr lang="tr-TR"/>
        </a:p>
      </dgm:t>
    </dgm:pt>
    <dgm:pt modelId="{C35B164B-B949-42C3-9A6C-8AE0B61DBD88}" type="sibTrans" cxnId="{BC9D740C-4F63-4F14-B7FB-B725E366B20F}">
      <dgm:prSet/>
      <dgm:spPr/>
      <dgm:t>
        <a:bodyPr/>
        <a:lstStyle/>
        <a:p>
          <a:endParaRPr lang="tr-TR"/>
        </a:p>
      </dgm:t>
    </dgm:pt>
    <dgm:pt modelId="{4A839DB1-AE9E-4739-AB5C-EC6D9C650322}">
      <dgm:prSet/>
      <dgm:spPr/>
      <dgm:t>
        <a:bodyPr/>
        <a:lstStyle/>
        <a:p>
          <a:pPr rtl="0"/>
          <a:r>
            <a:rPr lang="tr-TR" baseline="0" smtClean="0"/>
            <a:t>Fren sıvıları</a:t>
          </a:r>
          <a:endParaRPr lang="tr-TR"/>
        </a:p>
      </dgm:t>
    </dgm:pt>
    <dgm:pt modelId="{8BA7908F-9F5F-4756-B2BF-09CB3B88F553}" type="parTrans" cxnId="{87821133-7E56-432A-A004-1D385DE003E9}">
      <dgm:prSet/>
      <dgm:spPr/>
      <dgm:t>
        <a:bodyPr/>
        <a:lstStyle/>
        <a:p>
          <a:endParaRPr lang="tr-TR"/>
        </a:p>
      </dgm:t>
    </dgm:pt>
    <dgm:pt modelId="{675B23C3-77A8-4369-A5F0-2001065BDF62}" type="sibTrans" cxnId="{87821133-7E56-432A-A004-1D385DE003E9}">
      <dgm:prSet/>
      <dgm:spPr/>
      <dgm:t>
        <a:bodyPr/>
        <a:lstStyle/>
        <a:p>
          <a:endParaRPr lang="tr-TR"/>
        </a:p>
      </dgm:t>
    </dgm:pt>
    <dgm:pt modelId="{CB334789-4F81-4E26-93F1-801518D4147F}">
      <dgm:prSet/>
      <dgm:spPr/>
      <dgm:t>
        <a:bodyPr/>
        <a:lstStyle/>
        <a:p>
          <a:pPr rtl="0"/>
          <a:r>
            <a:rPr lang="tr-TR" baseline="0" smtClean="0"/>
            <a:t>Gübreler</a:t>
          </a:r>
          <a:endParaRPr lang="tr-TR"/>
        </a:p>
      </dgm:t>
    </dgm:pt>
    <dgm:pt modelId="{DA4330BD-5D2F-48C4-956C-415933A86A96}" type="parTrans" cxnId="{65E6F2E2-F466-48AE-9623-71AC2CE18182}">
      <dgm:prSet/>
      <dgm:spPr/>
      <dgm:t>
        <a:bodyPr/>
        <a:lstStyle/>
        <a:p>
          <a:endParaRPr lang="tr-TR"/>
        </a:p>
      </dgm:t>
    </dgm:pt>
    <dgm:pt modelId="{0CA06480-8F2A-43E6-803C-A271934BB779}" type="sibTrans" cxnId="{65E6F2E2-F466-48AE-9623-71AC2CE18182}">
      <dgm:prSet/>
      <dgm:spPr/>
      <dgm:t>
        <a:bodyPr/>
        <a:lstStyle/>
        <a:p>
          <a:endParaRPr lang="tr-TR"/>
        </a:p>
      </dgm:t>
    </dgm:pt>
    <dgm:pt modelId="{374DAFBD-416C-4B01-A58A-FCEF4BCF088F}">
      <dgm:prSet/>
      <dgm:spPr/>
      <dgm:t>
        <a:bodyPr/>
        <a:lstStyle/>
        <a:p>
          <a:pPr rtl="0"/>
          <a:r>
            <a:rPr lang="tr-TR" baseline="0" smtClean="0"/>
            <a:t>Güve yok ediciler</a:t>
          </a:r>
          <a:endParaRPr lang="tr-TR"/>
        </a:p>
      </dgm:t>
    </dgm:pt>
    <dgm:pt modelId="{C32EAEF5-E806-4E7F-AC8E-5E16DFDF5639}" type="parTrans" cxnId="{1535D752-91D5-4540-9347-2D7C883FF02F}">
      <dgm:prSet/>
      <dgm:spPr/>
      <dgm:t>
        <a:bodyPr/>
        <a:lstStyle/>
        <a:p>
          <a:endParaRPr lang="tr-TR"/>
        </a:p>
      </dgm:t>
    </dgm:pt>
    <dgm:pt modelId="{541732A4-612C-472C-B7C5-7BBEEE74550A}" type="sibTrans" cxnId="{1535D752-91D5-4540-9347-2D7C883FF02F}">
      <dgm:prSet/>
      <dgm:spPr/>
      <dgm:t>
        <a:bodyPr/>
        <a:lstStyle/>
        <a:p>
          <a:endParaRPr lang="tr-TR"/>
        </a:p>
      </dgm:t>
    </dgm:pt>
    <dgm:pt modelId="{CF191A39-774E-4ECF-A7EE-9B74B2B2DA29}">
      <dgm:prSet/>
      <dgm:spPr/>
      <dgm:t>
        <a:bodyPr/>
        <a:lstStyle/>
        <a:p>
          <a:pPr rtl="0"/>
          <a:r>
            <a:rPr lang="tr-TR" baseline="0" smtClean="0"/>
            <a:t>Halı temizleyicileri</a:t>
          </a:r>
          <a:endParaRPr lang="tr-TR"/>
        </a:p>
      </dgm:t>
    </dgm:pt>
    <dgm:pt modelId="{89C647BE-C423-4C46-908D-706822F1145D}" type="parTrans" cxnId="{A924206D-8189-4B05-A47E-5A06937B453E}">
      <dgm:prSet/>
      <dgm:spPr/>
      <dgm:t>
        <a:bodyPr/>
        <a:lstStyle/>
        <a:p>
          <a:endParaRPr lang="tr-TR"/>
        </a:p>
      </dgm:t>
    </dgm:pt>
    <dgm:pt modelId="{D7B84FBD-5A83-46DF-B2B7-7BE72BFAE8F3}" type="sibTrans" cxnId="{A924206D-8189-4B05-A47E-5A06937B453E}">
      <dgm:prSet/>
      <dgm:spPr/>
      <dgm:t>
        <a:bodyPr/>
        <a:lstStyle/>
        <a:p>
          <a:endParaRPr lang="tr-TR"/>
        </a:p>
      </dgm:t>
    </dgm:pt>
    <dgm:pt modelId="{820CB986-1B59-4073-8BDE-850E4B4CB3E5}">
      <dgm:prSet/>
      <dgm:spPr/>
      <dgm:t>
        <a:bodyPr/>
        <a:lstStyle/>
        <a:p>
          <a:pPr rtl="0"/>
          <a:r>
            <a:rPr lang="tr-TR" baseline="0" smtClean="0"/>
            <a:t>Havuz/Spa temizleyicileri</a:t>
          </a:r>
          <a:endParaRPr lang="tr-TR"/>
        </a:p>
      </dgm:t>
    </dgm:pt>
    <dgm:pt modelId="{BA5C9A5C-A9BF-4F5D-8B7B-E29D7262F310}" type="parTrans" cxnId="{AFFEB844-CF61-4353-B2AD-E1AFCBC21063}">
      <dgm:prSet/>
      <dgm:spPr/>
      <dgm:t>
        <a:bodyPr/>
        <a:lstStyle/>
        <a:p>
          <a:endParaRPr lang="tr-TR"/>
        </a:p>
      </dgm:t>
    </dgm:pt>
    <dgm:pt modelId="{8C51FCD5-F916-40A2-ACAB-79234A296BFF}" type="sibTrans" cxnId="{AFFEB844-CF61-4353-B2AD-E1AFCBC21063}">
      <dgm:prSet/>
      <dgm:spPr/>
      <dgm:t>
        <a:bodyPr/>
        <a:lstStyle/>
        <a:p>
          <a:endParaRPr lang="tr-TR"/>
        </a:p>
      </dgm:t>
    </dgm:pt>
    <dgm:pt modelId="{025EA450-EF3F-4A38-A2EE-AD71FEC6E2D2}">
      <dgm:prSet/>
      <dgm:spPr/>
      <dgm:t>
        <a:bodyPr/>
        <a:lstStyle/>
        <a:p>
          <a:pPr rtl="0"/>
          <a:r>
            <a:rPr lang="tr-TR" baseline="0" smtClean="0"/>
            <a:t>İlaçlar ( Kullanılmayan / Tarihi geçmiş olan)</a:t>
          </a:r>
          <a:endParaRPr lang="tr-TR"/>
        </a:p>
      </dgm:t>
    </dgm:pt>
    <dgm:pt modelId="{34D21C1C-1A4E-4664-BD3B-18C984AFC3D6}" type="parTrans" cxnId="{30AF42D8-29FC-47E4-8301-E8517C888EB7}">
      <dgm:prSet/>
      <dgm:spPr/>
      <dgm:t>
        <a:bodyPr/>
        <a:lstStyle/>
        <a:p>
          <a:endParaRPr lang="tr-TR"/>
        </a:p>
      </dgm:t>
    </dgm:pt>
    <dgm:pt modelId="{0BF3EBA9-9A00-421C-8A8E-72941F0AB7EF}" type="sibTrans" cxnId="{30AF42D8-29FC-47E4-8301-E8517C888EB7}">
      <dgm:prSet/>
      <dgm:spPr/>
      <dgm:t>
        <a:bodyPr/>
        <a:lstStyle/>
        <a:p>
          <a:endParaRPr lang="tr-TR"/>
        </a:p>
      </dgm:t>
    </dgm:pt>
    <dgm:pt modelId="{78E3287F-DF0E-4EA1-BD82-E1873B899924}">
      <dgm:prSet/>
      <dgm:spPr/>
      <dgm:t>
        <a:bodyPr/>
        <a:lstStyle/>
        <a:p>
          <a:pPr rtl="0"/>
          <a:r>
            <a:rPr lang="tr-TR" baseline="0" smtClean="0"/>
            <a:t>Metal boyaları / Temizleyicileri</a:t>
          </a:r>
          <a:endParaRPr lang="tr-TR"/>
        </a:p>
      </dgm:t>
    </dgm:pt>
    <dgm:pt modelId="{C37196C8-5EC3-4100-9898-24730A99C4E0}" type="parTrans" cxnId="{90C4CBFF-B0D6-4CDE-B67F-2F7305559188}">
      <dgm:prSet/>
      <dgm:spPr/>
      <dgm:t>
        <a:bodyPr/>
        <a:lstStyle/>
        <a:p>
          <a:endParaRPr lang="tr-TR"/>
        </a:p>
      </dgm:t>
    </dgm:pt>
    <dgm:pt modelId="{3B57670C-6084-4679-8044-FF028B5EB23A}" type="sibTrans" cxnId="{90C4CBFF-B0D6-4CDE-B67F-2F7305559188}">
      <dgm:prSet/>
      <dgm:spPr/>
      <dgm:t>
        <a:bodyPr/>
        <a:lstStyle/>
        <a:p>
          <a:endParaRPr lang="tr-TR"/>
        </a:p>
      </dgm:t>
    </dgm:pt>
    <dgm:pt modelId="{F95E4454-3320-4C4D-A60E-E1F989433A0F}">
      <dgm:prSet/>
      <dgm:spPr/>
      <dgm:t>
        <a:bodyPr/>
        <a:lstStyle/>
        <a:p>
          <a:pPr rtl="0"/>
          <a:r>
            <a:rPr lang="tr-TR" baseline="0" dirty="0" smtClean="0"/>
            <a:t>Motor yağları / Yağ filtreleri</a:t>
          </a:r>
          <a:endParaRPr lang="tr-TR" dirty="0"/>
        </a:p>
      </dgm:t>
    </dgm:pt>
    <dgm:pt modelId="{2A5DFBE0-1111-47B6-B64F-8CFCE1FAC199}" type="parTrans" cxnId="{50830CCC-EB76-49B6-8658-5457E7389F9A}">
      <dgm:prSet/>
      <dgm:spPr/>
      <dgm:t>
        <a:bodyPr/>
        <a:lstStyle/>
        <a:p>
          <a:endParaRPr lang="tr-TR"/>
        </a:p>
      </dgm:t>
    </dgm:pt>
    <dgm:pt modelId="{65C32E03-84CC-4120-B99A-980824C7892E}" type="sibTrans" cxnId="{50830CCC-EB76-49B6-8658-5457E7389F9A}">
      <dgm:prSet/>
      <dgm:spPr/>
      <dgm:t>
        <a:bodyPr/>
        <a:lstStyle/>
        <a:p>
          <a:endParaRPr lang="tr-TR"/>
        </a:p>
      </dgm:t>
    </dgm:pt>
    <dgm:pt modelId="{EFFFDD4B-6E98-4F19-B430-890FC782BAB7}">
      <dgm:prSet/>
      <dgm:spPr/>
      <dgm:t>
        <a:bodyPr/>
        <a:lstStyle/>
        <a:p>
          <a:pPr rtl="0"/>
          <a:r>
            <a:rPr lang="tr-TR" baseline="0" smtClean="0"/>
            <a:t>Oda spreyleri / Hava temizleyicileri</a:t>
          </a:r>
          <a:endParaRPr lang="tr-TR"/>
        </a:p>
      </dgm:t>
    </dgm:pt>
    <dgm:pt modelId="{13F92DD1-7409-4691-B2E6-1BC5A428523D}" type="parTrans" cxnId="{5C687FF7-9001-4C4A-A8A7-F5A902F30F1A}">
      <dgm:prSet/>
      <dgm:spPr/>
      <dgm:t>
        <a:bodyPr/>
        <a:lstStyle/>
        <a:p>
          <a:endParaRPr lang="tr-TR"/>
        </a:p>
      </dgm:t>
    </dgm:pt>
    <dgm:pt modelId="{DA9158A9-753A-4BA7-8850-CA25244B3FD3}" type="sibTrans" cxnId="{5C687FF7-9001-4C4A-A8A7-F5A902F30F1A}">
      <dgm:prSet/>
      <dgm:spPr/>
      <dgm:t>
        <a:bodyPr/>
        <a:lstStyle/>
        <a:p>
          <a:endParaRPr lang="tr-TR"/>
        </a:p>
      </dgm:t>
    </dgm:pt>
    <dgm:pt modelId="{2CF1FEA4-D6EC-479A-8D90-68C16711CA0E}">
      <dgm:prSet/>
      <dgm:spPr/>
      <dgm:t>
        <a:bodyPr/>
        <a:lstStyle/>
        <a:p>
          <a:pPr rtl="0"/>
          <a:r>
            <a:rPr lang="tr-TR" baseline="0" smtClean="0"/>
            <a:t>Ojeler / Oje çıkarıcılar</a:t>
          </a:r>
          <a:endParaRPr lang="tr-TR"/>
        </a:p>
      </dgm:t>
    </dgm:pt>
    <dgm:pt modelId="{C1581415-ABF7-4F18-86BD-28B2F8EEE4C6}" type="parTrans" cxnId="{A45460D8-EEFC-4D88-B628-6E34719A606F}">
      <dgm:prSet/>
      <dgm:spPr/>
      <dgm:t>
        <a:bodyPr/>
        <a:lstStyle/>
        <a:p>
          <a:endParaRPr lang="tr-TR"/>
        </a:p>
      </dgm:t>
    </dgm:pt>
    <dgm:pt modelId="{C7EE1F2F-5116-4CF2-AD53-D7D39957ABB6}" type="sibTrans" cxnId="{A45460D8-EEFC-4D88-B628-6E34719A606F}">
      <dgm:prSet/>
      <dgm:spPr/>
      <dgm:t>
        <a:bodyPr/>
        <a:lstStyle/>
        <a:p>
          <a:endParaRPr lang="tr-TR"/>
        </a:p>
      </dgm:t>
    </dgm:pt>
    <dgm:pt modelId="{86047AA1-19F0-49C2-A41C-7903035D56B8}">
      <dgm:prSet/>
      <dgm:spPr/>
      <dgm:t>
        <a:bodyPr/>
        <a:lstStyle/>
        <a:p>
          <a:pPr rtl="0"/>
          <a:r>
            <a:rPr lang="tr-TR" baseline="0" smtClean="0"/>
            <a:t>Pestisitler</a:t>
          </a:r>
          <a:endParaRPr lang="tr-TR"/>
        </a:p>
      </dgm:t>
    </dgm:pt>
    <dgm:pt modelId="{8E4545B3-F93C-4257-BD96-1F85B36F960D}" type="parTrans" cxnId="{228A6F70-CE10-4798-8BF3-D880712CFC1F}">
      <dgm:prSet/>
      <dgm:spPr/>
      <dgm:t>
        <a:bodyPr/>
        <a:lstStyle/>
        <a:p>
          <a:endParaRPr lang="tr-TR"/>
        </a:p>
      </dgm:t>
    </dgm:pt>
    <dgm:pt modelId="{6A404AD1-93C8-42A6-BE5D-AF43DE38FC4A}" type="sibTrans" cxnId="{228A6F70-CE10-4798-8BF3-D880712CFC1F}">
      <dgm:prSet/>
      <dgm:spPr/>
      <dgm:t>
        <a:bodyPr/>
        <a:lstStyle/>
        <a:p>
          <a:endParaRPr lang="tr-TR"/>
        </a:p>
      </dgm:t>
    </dgm:pt>
    <dgm:pt modelId="{EEE7A297-0909-47A9-B2CB-B59C365A471C}">
      <dgm:prSet/>
      <dgm:spPr/>
      <dgm:t>
        <a:bodyPr/>
        <a:lstStyle/>
        <a:p>
          <a:pPr rtl="0"/>
          <a:r>
            <a:rPr lang="tr-TR" baseline="0" smtClean="0"/>
            <a:t>Piller</a:t>
          </a:r>
          <a:endParaRPr lang="tr-TR"/>
        </a:p>
      </dgm:t>
    </dgm:pt>
    <dgm:pt modelId="{0B899E2E-43C8-4B05-8C79-69FEB3099399}" type="parTrans" cxnId="{17313089-ABA1-49A9-923A-CF12CD53C9D2}">
      <dgm:prSet/>
      <dgm:spPr/>
      <dgm:t>
        <a:bodyPr/>
        <a:lstStyle/>
        <a:p>
          <a:endParaRPr lang="tr-TR"/>
        </a:p>
      </dgm:t>
    </dgm:pt>
    <dgm:pt modelId="{52043558-874D-4D84-9572-59D080DD7D89}" type="sibTrans" cxnId="{17313089-ABA1-49A9-923A-CF12CD53C9D2}">
      <dgm:prSet/>
      <dgm:spPr/>
      <dgm:t>
        <a:bodyPr/>
        <a:lstStyle/>
        <a:p>
          <a:endParaRPr lang="tr-TR"/>
        </a:p>
      </dgm:t>
    </dgm:pt>
    <dgm:pt modelId="{892BDEC7-AEDD-4D53-9CD7-7C7D75A2F54C}">
      <dgm:prSet/>
      <dgm:spPr/>
      <dgm:t>
        <a:bodyPr/>
        <a:lstStyle/>
        <a:p>
          <a:pPr rtl="0"/>
          <a:r>
            <a:rPr lang="tr-TR" baseline="0" smtClean="0"/>
            <a:t>Resim ve el sanatları malzemeleri</a:t>
          </a:r>
          <a:endParaRPr lang="tr-TR"/>
        </a:p>
      </dgm:t>
    </dgm:pt>
    <dgm:pt modelId="{2DCBCC93-69B3-4BBA-9C1A-79EFCACE3D3E}" type="parTrans" cxnId="{848E1E4D-DFB6-4CAF-ACD4-7F6129C984A9}">
      <dgm:prSet/>
      <dgm:spPr/>
      <dgm:t>
        <a:bodyPr/>
        <a:lstStyle/>
        <a:p>
          <a:endParaRPr lang="tr-TR"/>
        </a:p>
      </dgm:t>
    </dgm:pt>
    <dgm:pt modelId="{BB0CF762-DEA0-4E34-A795-18B836D89924}" type="sibTrans" cxnId="{848E1E4D-DFB6-4CAF-ACD4-7F6129C984A9}">
      <dgm:prSet/>
      <dgm:spPr/>
      <dgm:t>
        <a:bodyPr/>
        <a:lstStyle/>
        <a:p>
          <a:endParaRPr lang="tr-TR"/>
        </a:p>
      </dgm:t>
    </dgm:pt>
    <dgm:pt modelId="{60698229-3020-483A-9048-975A4668969E}">
      <dgm:prSet/>
      <dgm:spPr/>
      <dgm:t>
        <a:bodyPr/>
        <a:lstStyle/>
        <a:p>
          <a:pPr rtl="0"/>
          <a:r>
            <a:rPr lang="tr-TR" baseline="0" smtClean="0"/>
            <a:t>Saç boyaları</a:t>
          </a:r>
          <a:endParaRPr lang="tr-TR"/>
        </a:p>
      </dgm:t>
    </dgm:pt>
    <dgm:pt modelId="{DE2EC25B-023F-4AC6-A294-0ED346DBBCC6}" type="parTrans" cxnId="{84021615-C82F-454F-ACA5-BCC744E40F5F}">
      <dgm:prSet/>
      <dgm:spPr/>
      <dgm:t>
        <a:bodyPr/>
        <a:lstStyle/>
        <a:p>
          <a:endParaRPr lang="tr-TR"/>
        </a:p>
      </dgm:t>
    </dgm:pt>
    <dgm:pt modelId="{6E58F646-F98C-4A59-B7EC-EF0BC26B3A6A}" type="sibTrans" cxnId="{84021615-C82F-454F-ACA5-BCC744E40F5F}">
      <dgm:prSet/>
      <dgm:spPr/>
      <dgm:t>
        <a:bodyPr/>
        <a:lstStyle/>
        <a:p>
          <a:endParaRPr lang="tr-TR"/>
        </a:p>
      </dgm:t>
    </dgm:pt>
    <dgm:pt modelId="{2C4DC5FD-45DB-4308-AD02-5A34A87F56EC}">
      <dgm:prSet/>
      <dgm:spPr/>
      <dgm:t>
        <a:bodyPr/>
        <a:lstStyle/>
        <a:p>
          <a:pPr rtl="0"/>
          <a:r>
            <a:rPr lang="tr-TR" baseline="0" smtClean="0"/>
            <a:t>Saç jölesi</a:t>
          </a:r>
          <a:endParaRPr lang="tr-TR"/>
        </a:p>
      </dgm:t>
    </dgm:pt>
    <dgm:pt modelId="{13DA0BBB-7081-4E4B-BDE1-EEF68EE16B41}" type="parTrans" cxnId="{92230C58-3EB3-4E91-A10F-71A21C558444}">
      <dgm:prSet/>
      <dgm:spPr/>
      <dgm:t>
        <a:bodyPr/>
        <a:lstStyle/>
        <a:p>
          <a:endParaRPr lang="tr-TR"/>
        </a:p>
      </dgm:t>
    </dgm:pt>
    <dgm:pt modelId="{AC295B1E-34BD-4635-8CFE-E8EB47C1EB3F}" type="sibTrans" cxnId="{92230C58-3EB3-4E91-A10F-71A21C558444}">
      <dgm:prSet/>
      <dgm:spPr/>
      <dgm:t>
        <a:bodyPr/>
        <a:lstStyle/>
        <a:p>
          <a:endParaRPr lang="tr-TR"/>
        </a:p>
      </dgm:t>
    </dgm:pt>
    <dgm:pt modelId="{B133AC1B-CAA1-4E91-B907-2A8757ADECFA}">
      <dgm:prSet/>
      <dgm:spPr/>
      <dgm:t>
        <a:bodyPr/>
        <a:lstStyle/>
        <a:p>
          <a:pPr rtl="0"/>
          <a:r>
            <a:rPr lang="tr-TR" baseline="0" smtClean="0"/>
            <a:t>Saç spreyi</a:t>
          </a:r>
          <a:endParaRPr lang="tr-TR"/>
        </a:p>
      </dgm:t>
    </dgm:pt>
    <dgm:pt modelId="{BE2C58F1-E136-4D2B-8767-DF6869AB46F6}" type="parTrans" cxnId="{535563E5-B980-4B5A-B78A-D7555986F76F}">
      <dgm:prSet/>
      <dgm:spPr/>
      <dgm:t>
        <a:bodyPr/>
        <a:lstStyle/>
        <a:p>
          <a:endParaRPr lang="tr-TR"/>
        </a:p>
      </dgm:t>
    </dgm:pt>
    <dgm:pt modelId="{BED29446-6DE0-43CE-869A-411BA03695E8}" type="sibTrans" cxnId="{535563E5-B980-4B5A-B78A-D7555986F76F}">
      <dgm:prSet/>
      <dgm:spPr/>
      <dgm:t>
        <a:bodyPr/>
        <a:lstStyle/>
        <a:p>
          <a:endParaRPr lang="tr-TR"/>
        </a:p>
      </dgm:t>
    </dgm:pt>
    <dgm:pt modelId="{95FAFDD3-206C-4DF0-9AA2-C02460122CDF}">
      <dgm:prSet/>
      <dgm:spPr/>
      <dgm:t>
        <a:bodyPr/>
        <a:lstStyle/>
        <a:p>
          <a:pPr rtl="0"/>
          <a:r>
            <a:rPr lang="tr-TR" baseline="0" smtClean="0"/>
            <a:t>Solvent bazlı boyalar</a:t>
          </a:r>
          <a:endParaRPr lang="tr-TR"/>
        </a:p>
      </dgm:t>
    </dgm:pt>
    <dgm:pt modelId="{7B102634-03BE-4366-A66F-2426B1ED3667}" type="parTrans" cxnId="{E88218DB-F303-454B-B384-E11196F668DF}">
      <dgm:prSet/>
      <dgm:spPr/>
      <dgm:t>
        <a:bodyPr/>
        <a:lstStyle/>
        <a:p>
          <a:endParaRPr lang="tr-TR"/>
        </a:p>
      </dgm:t>
    </dgm:pt>
    <dgm:pt modelId="{42CC14A8-9D6E-4D20-BC07-C4E7A03017CD}" type="sibTrans" cxnId="{E88218DB-F303-454B-B384-E11196F668DF}">
      <dgm:prSet/>
      <dgm:spPr/>
      <dgm:t>
        <a:bodyPr/>
        <a:lstStyle/>
        <a:p>
          <a:endParaRPr lang="tr-TR"/>
        </a:p>
      </dgm:t>
    </dgm:pt>
    <dgm:pt modelId="{57BE6E5E-7083-4DE3-B594-24ADDBCFA315}">
      <dgm:prSet/>
      <dgm:spPr/>
      <dgm:t>
        <a:bodyPr/>
        <a:lstStyle/>
        <a:p>
          <a:pPr rtl="0"/>
          <a:r>
            <a:rPr lang="tr-TR" baseline="0" smtClean="0"/>
            <a:t>Su bazlı boyalar</a:t>
          </a:r>
          <a:endParaRPr lang="tr-TR"/>
        </a:p>
      </dgm:t>
    </dgm:pt>
    <dgm:pt modelId="{FEB5DC48-E93B-4FA2-A221-CF584E8FD25A}" type="parTrans" cxnId="{D5CFC6E8-8B4F-4CD6-9081-B260FBD35C1D}">
      <dgm:prSet/>
      <dgm:spPr/>
      <dgm:t>
        <a:bodyPr/>
        <a:lstStyle/>
        <a:p>
          <a:endParaRPr lang="tr-TR"/>
        </a:p>
      </dgm:t>
    </dgm:pt>
    <dgm:pt modelId="{6029E627-1B43-4788-A3BF-CEF44A8F8ADC}" type="sibTrans" cxnId="{D5CFC6E8-8B4F-4CD6-9081-B260FBD35C1D}">
      <dgm:prSet/>
      <dgm:spPr/>
      <dgm:t>
        <a:bodyPr/>
        <a:lstStyle/>
        <a:p>
          <a:endParaRPr lang="tr-TR"/>
        </a:p>
      </dgm:t>
    </dgm:pt>
    <dgm:pt modelId="{C38913CE-9242-4E71-B512-F8A73EBB0F9F}">
      <dgm:prSet/>
      <dgm:spPr/>
      <dgm:t>
        <a:bodyPr/>
        <a:lstStyle/>
        <a:p>
          <a:pPr rtl="0"/>
          <a:r>
            <a:rPr lang="tr-TR" dirty="0" smtClean="0"/>
            <a:t>Market poşetleri</a:t>
          </a:r>
          <a:endParaRPr lang="tr-TR" dirty="0"/>
        </a:p>
      </dgm:t>
    </dgm:pt>
    <dgm:pt modelId="{BBDE3290-FC90-476A-894C-D00183F48776}" type="parTrans" cxnId="{30AB7820-9982-4CEA-8A2A-62BDE1E64181}">
      <dgm:prSet/>
      <dgm:spPr/>
      <dgm:t>
        <a:bodyPr/>
        <a:lstStyle/>
        <a:p>
          <a:endParaRPr lang="tr-TR"/>
        </a:p>
      </dgm:t>
    </dgm:pt>
    <dgm:pt modelId="{9CD7718E-61BC-4436-8092-6B69DB88495F}" type="sibTrans" cxnId="{30AB7820-9982-4CEA-8A2A-62BDE1E64181}">
      <dgm:prSet/>
      <dgm:spPr/>
      <dgm:t>
        <a:bodyPr/>
        <a:lstStyle/>
        <a:p>
          <a:endParaRPr lang="tr-TR"/>
        </a:p>
      </dgm:t>
    </dgm:pt>
    <dgm:pt modelId="{426EE948-5D37-4E4B-A145-68423CFA6747}">
      <dgm:prSet/>
      <dgm:spPr/>
      <dgm:t>
        <a:bodyPr/>
        <a:lstStyle/>
        <a:p>
          <a:pPr rtl="0"/>
          <a:r>
            <a:rPr lang="tr-TR" dirty="0" smtClean="0"/>
            <a:t>Salça, konserve vb. ürün ambalajları</a:t>
          </a:r>
          <a:endParaRPr lang="tr-TR" dirty="0"/>
        </a:p>
      </dgm:t>
    </dgm:pt>
    <dgm:pt modelId="{A6CB1B3A-D8A9-4A9F-BAEA-16BED8767D15}" type="parTrans" cxnId="{563C2486-B677-435B-B801-4F91A6BF68BF}">
      <dgm:prSet/>
      <dgm:spPr/>
      <dgm:t>
        <a:bodyPr/>
        <a:lstStyle/>
        <a:p>
          <a:endParaRPr lang="tr-TR"/>
        </a:p>
      </dgm:t>
    </dgm:pt>
    <dgm:pt modelId="{A928E252-590A-43DB-BEAE-CBE40AB4CF2C}" type="sibTrans" cxnId="{563C2486-B677-435B-B801-4F91A6BF68BF}">
      <dgm:prSet/>
      <dgm:spPr/>
      <dgm:t>
        <a:bodyPr/>
        <a:lstStyle/>
        <a:p>
          <a:endParaRPr lang="tr-TR"/>
        </a:p>
      </dgm:t>
    </dgm:pt>
    <dgm:pt modelId="{1E3F17A2-0E70-44EE-BDE6-9153CA87A9D5}">
      <dgm:prSet/>
      <dgm:spPr/>
      <dgm:t>
        <a:bodyPr/>
        <a:lstStyle/>
        <a:p>
          <a:pPr rtl="0"/>
          <a:r>
            <a:rPr lang="tr-TR" dirty="0" smtClean="0"/>
            <a:t>Su şişeleri-Süt şişeleri</a:t>
          </a:r>
          <a:endParaRPr lang="tr-TR" dirty="0"/>
        </a:p>
      </dgm:t>
    </dgm:pt>
    <dgm:pt modelId="{E23BD19D-996B-4B2E-9667-DCA5EB56FB8B}" type="parTrans" cxnId="{6042941D-66A9-427E-A4F5-2160E3061660}">
      <dgm:prSet/>
      <dgm:spPr/>
      <dgm:t>
        <a:bodyPr/>
        <a:lstStyle/>
        <a:p>
          <a:endParaRPr lang="tr-TR"/>
        </a:p>
      </dgm:t>
    </dgm:pt>
    <dgm:pt modelId="{EF3AA138-F915-473E-8936-BD860FADB628}" type="sibTrans" cxnId="{6042941D-66A9-427E-A4F5-2160E3061660}">
      <dgm:prSet/>
      <dgm:spPr/>
      <dgm:t>
        <a:bodyPr/>
        <a:lstStyle/>
        <a:p>
          <a:endParaRPr lang="tr-TR"/>
        </a:p>
      </dgm:t>
    </dgm:pt>
    <dgm:pt modelId="{67E56148-F2EB-4410-B0F6-E43BD43B035E}">
      <dgm:prSet/>
      <dgm:spPr/>
      <dgm:t>
        <a:bodyPr/>
        <a:lstStyle/>
        <a:p>
          <a:pPr rtl="0"/>
          <a:r>
            <a:rPr lang="tr-TR" dirty="0" smtClean="0"/>
            <a:t>Paketli gıda ambalajları</a:t>
          </a:r>
          <a:endParaRPr lang="tr-TR" dirty="0"/>
        </a:p>
      </dgm:t>
    </dgm:pt>
    <dgm:pt modelId="{526EA352-E9D4-4387-8035-E444A752E6DB}" type="parTrans" cxnId="{78F5EACE-CA69-4DC9-95DF-D87BFB92FAA7}">
      <dgm:prSet/>
      <dgm:spPr/>
      <dgm:t>
        <a:bodyPr/>
        <a:lstStyle/>
        <a:p>
          <a:endParaRPr lang="tr-TR"/>
        </a:p>
      </dgm:t>
    </dgm:pt>
    <dgm:pt modelId="{1FA4701A-86BE-455F-AC09-230909C5723E}" type="sibTrans" cxnId="{78F5EACE-CA69-4DC9-95DF-D87BFB92FAA7}">
      <dgm:prSet/>
      <dgm:spPr/>
      <dgm:t>
        <a:bodyPr/>
        <a:lstStyle/>
        <a:p>
          <a:endParaRPr lang="tr-TR"/>
        </a:p>
      </dgm:t>
    </dgm:pt>
    <dgm:pt modelId="{354FAC14-23A9-42F3-9FE6-EB362FA040B6}">
      <dgm:prSet/>
      <dgm:spPr/>
      <dgm:t>
        <a:bodyPr/>
        <a:lstStyle/>
        <a:p>
          <a:pPr rtl="0"/>
          <a:r>
            <a:rPr lang="tr-TR" dirty="0" smtClean="0"/>
            <a:t>Havlu kağıt-</a:t>
          </a:r>
          <a:r>
            <a:rPr lang="tr-TR" dirty="0" err="1" smtClean="0"/>
            <a:t>strech</a:t>
          </a:r>
          <a:r>
            <a:rPr lang="tr-TR" dirty="0" smtClean="0"/>
            <a:t> </a:t>
          </a:r>
          <a:r>
            <a:rPr lang="tr-TR" dirty="0" err="1" smtClean="0"/>
            <a:t>vb</a:t>
          </a:r>
          <a:r>
            <a:rPr lang="tr-TR" dirty="0" smtClean="0"/>
            <a:t> ürün masuraları</a:t>
          </a:r>
          <a:endParaRPr lang="tr-TR" dirty="0"/>
        </a:p>
      </dgm:t>
    </dgm:pt>
    <dgm:pt modelId="{EA63215A-AA71-4294-B3A4-D56A2FFDDE27}" type="parTrans" cxnId="{C5D64BFE-8E19-4310-9300-0794684D2EED}">
      <dgm:prSet/>
      <dgm:spPr/>
      <dgm:t>
        <a:bodyPr/>
        <a:lstStyle/>
        <a:p>
          <a:endParaRPr lang="tr-TR"/>
        </a:p>
      </dgm:t>
    </dgm:pt>
    <dgm:pt modelId="{33AA2BAA-98B9-4034-8CD1-BCAA17A6CE23}" type="sibTrans" cxnId="{C5D64BFE-8E19-4310-9300-0794684D2EED}">
      <dgm:prSet/>
      <dgm:spPr/>
      <dgm:t>
        <a:bodyPr/>
        <a:lstStyle/>
        <a:p>
          <a:endParaRPr lang="tr-TR"/>
        </a:p>
      </dgm:t>
    </dgm:pt>
    <dgm:pt modelId="{2574FF09-7AF3-419D-8835-60248D958103}">
      <dgm:prSet/>
      <dgm:spPr/>
      <dgm:t>
        <a:bodyPr/>
        <a:lstStyle/>
        <a:p>
          <a:pPr rtl="0"/>
          <a:r>
            <a:rPr lang="tr-TR" dirty="0" smtClean="0"/>
            <a:t>Yumurta kolileri</a:t>
          </a:r>
          <a:endParaRPr lang="tr-TR" dirty="0"/>
        </a:p>
      </dgm:t>
    </dgm:pt>
    <dgm:pt modelId="{4EC4DA7D-240C-4D14-9708-446761173314}" type="parTrans" cxnId="{FD438C63-81FF-4F9E-958B-30351C482024}">
      <dgm:prSet/>
      <dgm:spPr/>
      <dgm:t>
        <a:bodyPr/>
        <a:lstStyle/>
        <a:p>
          <a:endParaRPr lang="tr-TR"/>
        </a:p>
      </dgm:t>
    </dgm:pt>
    <dgm:pt modelId="{A44D9AA7-F91A-4A6D-AB8E-CDEBA6B9AD52}" type="sibTrans" cxnId="{FD438C63-81FF-4F9E-958B-30351C482024}">
      <dgm:prSet/>
      <dgm:spPr/>
      <dgm:t>
        <a:bodyPr/>
        <a:lstStyle/>
        <a:p>
          <a:endParaRPr lang="tr-TR"/>
        </a:p>
      </dgm:t>
    </dgm:pt>
    <dgm:pt modelId="{BE478C9D-324F-4BB8-94C9-48012AF4525A}">
      <dgm:prSet/>
      <dgm:spPr/>
      <dgm:t>
        <a:bodyPr/>
        <a:lstStyle/>
        <a:p>
          <a:pPr rtl="0"/>
          <a:r>
            <a:rPr lang="tr-TR" dirty="0" smtClean="0"/>
            <a:t>Peynir-yoğurt kapları</a:t>
          </a:r>
          <a:endParaRPr lang="tr-TR" dirty="0"/>
        </a:p>
      </dgm:t>
    </dgm:pt>
    <dgm:pt modelId="{91FEEE5A-0B77-4136-8279-0AD129673CDA}" type="parTrans" cxnId="{120427FC-A26C-41DC-91E3-A1D7E4AAC9A8}">
      <dgm:prSet/>
      <dgm:spPr/>
      <dgm:t>
        <a:bodyPr/>
        <a:lstStyle/>
        <a:p>
          <a:endParaRPr lang="tr-TR"/>
        </a:p>
      </dgm:t>
    </dgm:pt>
    <dgm:pt modelId="{94C4F93E-D252-495A-A2BE-D0DD9389DD68}" type="sibTrans" cxnId="{120427FC-A26C-41DC-91E3-A1D7E4AAC9A8}">
      <dgm:prSet/>
      <dgm:spPr/>
      <dgm:t>
        <a:bodyPr/>
        <a:lstStyle/>
        <a:p>
          <a:endParaRPr lang="tr-TR"/>
        </a:p>
      </dgm:t>
    </dgm:pt>
    <dgm:pt modelId="{4D8945D6-03E7-4C32-9006-9F95D28F79A1}" type="pres">
      <dgm:prSet presAssocID="{61317BE5-045B-4408-8893-10B24FEB6F07}" presName="diagram" presStyleCnt="0">
        <dgm:presLayoutVars>
          <dgm:dir/>
          <dgm:resizeHandles val="exact"/>
        </dgm:presLayoutVars>
      </dgm:prSet>
      <dgm:spPr/>
      <dgm:t>
        <a:bodyPr/>
        <a:lstStyle/>
        <a:p>
          <a:endParaRPr lang="tr-TR"/>
        </a:p>
      </dgm:t>
    </dgm:pt>
    <dgm:pt modelId="{C65E5446-66F4-4936-9E48-0463CE335300}" type="pres">
      <dgm:prSet presAssocID="{C38913CE-9242-4E71-B512-F8A73EBB0F9F}" presName="node" presStyleLbl="node1" presStyleIdx="0" presStyleCnt="41">
        <dgm:presLayoutVars>
          <dgm:bulletEnabled val="1"/>
        </dgm:presLayoutVars>
      </dgm:prSet>
      <dgm:spPr/>
      <dgm:t>
        <a:bodyPr/>
        <a:lstStyle/>
        <a:p>
          <a:endParaRPr lang="tr-TR"/>
        </a:p>
      </dgm:t>
    </dgm:pt>
    <dgm:pt modelId="{5E06C100-8362-4A33-8FA7-8C6A4CF5419A}" type="pres">
      <dgm:prSet presAssocID="{9CD7718E-61BC-4436-8092-6B69DB88495F}" presName="sibTrans" presStyleCnt="0"/>
      <dgm:spPr/>
    </dgm:pt>
    <dgm:pt modelId="{315F2EE6-070E-48B0-9E58-6F4099BF5869}" type="pres">
      <dgm:prSet presAssocID="{426EE948-5D37-4E4B-A145-68423CFA6747}" presName="node" presStyleLbl="node1" presStyleIdx="1" presStyleCnt="41">
        <dgm:presLayoutVars>
          <dgm:bulletEnabled val="1"/>
        </dgm:presLayoutVars>
      </dgm:prSet>
      <dgm:spPr/>
      <dgm:t>
        <a:bodyPr/>
        <a:lstStyle/>
        <a:p>
          <a:endParaRPr lang="tr-TR"/>
        </a:p>
      </dgm:t>
    </dgm:pt>
    <dgm:pt modelId="{3AA19E6B-317A-4D4E-A94E-4A2FA36B4FA2}" type="pres">
      <dgm:prSet presAssocID="{A928E252-590A-43DB-BEAE-CBE40AB4CF2C}" presName="sibTrans" presStyleCnt="0"/>
      <dgm:spPr/>
    </dgm:pt>
    <dgm:pt modelId="{315480A0-7CD5-41BD-9E8C-2FA1F76981E6}" type="pres">
      <dgm:prSet presAssocID="{1E3F17A2-0E70-44EE-BDE6-9153CA87A9D5}" presName="node" presStyleLbl="node1" presStyleIdx="2" presStyleCnt="41">
        <dgm:presLayoutVars>
          <dgm:bulletEnabled val="1"/>
        </dgm:presLayoutVars>
      </dgm:prSet>
      <dgm:spPr/>
      <dgm:t>
        <a:bodyPr/>
        <a:lstStyle/>
        <a:p>
          <a:endParaRPr lang="tr-TR"/>
        </a:p>
      </dgm:t>
    </dgm:pt>
    <dgm:pt modelId="{8A93420D-9427-4E57-9967-5190C30E396D}" type="pres">
      <dgm:prSet presAssocID="{EF3AA138-F915-473E-8936-BD860FADB628}" presName="sibTrans" presStyleCnt="0"/>
      <dgm:spPr/>
    </dgm:pt>
    <dgm:pt modelId="{BC37E52F-67C5-46AA-8663-68896CCDC772}" type="pres">
      <dgm:prSet presAssocID="{67E56148-F2EB-4410-B0F6-E43BD43B035E}" presName="node" presStyleLbl="node1" presStyleIdx="3" presStyleCnt="41">
        <dgm:presLayoutVars>
          <dgm:bulletEnabled val="1"/>
        </dgm:presLayoutVars>
      </dgm:prSet>
      <dgm:spPr/>
      <dgm:t>
        <a:bodyPr/>
        <a:lstStyle/>
        <a:p>
          <a:endParaRPr lang="tr-TR"/>
        </a:p>
      </dgm:t>
    </dgm:pt>
    <dgm:pt modelId="{20D1960D-74CD-4FF0-8732-96766AF4AD74}" type="pres">
      <dgm:prSet presAssocID="{1FA4701A-86BE-455F-AC09-230909C5723E}" presName="sibTrans" presStyleCnt="0"/>
      <dgm:spPr/>
    </dgm:pt>
    <dgm:pt modelId="{89E7108B-7078-4D20-8998-2284ABF3AAFC}" type="pres">
      <dgm:prSet presAssocID="{354FAC14-23A9-42F3-9FE6-EB362FA040B6}" presName="node" presStyleLbl="node1" presStyleIdx="4" presStyleCnt="41">
        <dgm:presLayoutVars>
          <dgm:bulletEnabled val="1"/>
        </dgm:presLayoutVars>
      </dgm:prSet>
      <dgm:spPr/>
      <dgm:t>
        <a:bodyPr/>
        <a:lstStyle/>
        <a:p>
          <a:endParaRPr lang="tr-TR"/>
        </a:p>
      </dgm:t>
    </dgm:pt>
    <dgm:pt modelId="{78073EDE-6A02-4518-82D8-6466B1039A6D}" type="pres">
      <dgm:prSet presAssocID="{33AA2BAA-98B9-4034-8CD1-BCAA17A6CE23}" presName="sibTrans" presStyleCnt="0"/>
      <dgm:spPr/>
    </dgm:pt>
    <dgm:pt modelId="{088023EF-B3F6-48A5-8A88-46C600EE5F04}" type="pres">
      <dgm:prSet presAssocID="{2574FF09-7AF3-419D-8835-60248D958103}" presName="node" presStyleLbl="node1" presStyleIdx="5" presStyleCnt="41">
        <dgm:presLayoutVars>
          <dgm:bulletEnabled val="1"/>
        </dgm:presLayoutVars>
      </dgm:prSet>
      <dgm:spPr/>
      <dgm:t>
        <a:bodyPr/>
        <a:lstStyle/>
        <a:p>
          <a:endParaRPr lang="tr-TR"/>
        </a:p>
      </dgm:t>
    </dgm:pt>
    <dgm:pt modelId="{1585B2F7-C2DE-4C13-83BE-50399859B6DF}" type="pres">
      <dgm:prSet presAssocID="{A44D9AA7-F91A-4A6D-AB8E-CDEBA6B9AD52}" presName="sibTrans" presStyleCnt="0"/>
      <dgm:spPr/>
    </dgm:pt>
    <dgm:pt modelId="{102E9A58-8525-4955-9E90-01A3970287F3}" type="pres">
      <dgm:prSet presAssocID="{BE478C9D-324F-4BB8-94C9-48012AF4525A}" presName="node" presStyleLbl="node1" presStyleIdx="6" presStyleCnt="41">
        <dgm:presLayoutVars>
          <dgm:bulletEnabled val="1"/>
        </dgm:presLayoutVars>
      </dgm:prSet>
      <dgm:spPr/>
      <dgm:t>
        <a:bodyPr/>
        <a:lstStyle/>
        <a:p>
          <a:endParaRPr lang="tr-TR"/>
        </a:p>
      </dgm:t>
    </dgm:pt>
    <dgm:pt modelId="{3642E3BA-48C0-4604-8E28-7C82E06453D5}" type="pres">
      <dgm:prSet presAssocID="{94C4F93E-D252-495A-A2BE-D0DD9389DD68}" presName="sibTrans" presStyleCnt="0"/>
      <dgm:spPr/>
    </dgm:pt>
    <dgm:pt modelId="{AF65882D-9F7D-4404-BB7B-42298A9133E7}" type="pres">
      <dgm:prSet presAssocID="{26E19075-C0E7-44A9-BA88-1EC97682F459}" presName="node" presStyleLbl="node1" presStyleIdx="7" presStyleCnt="41">
        <dgm:presLayoutVars>
          <dgm:bulletEnabled val="1"/>
        </dgm:presLayoutVars>
      </dgm:prSet>
      <dgm:spPr/>
      <dgm:t>
        <a:bodyPr/>
        <a:lstStyle/>
        <a:p>
          <a:endParaRPr lang="tr-TR"/>
        </a:p>
      </dgm:t>
    </dgm:pt>
    <dgm:pt modelId="{B71BAE61-F28D-4C91-9816-8D834F1A2147}" type="pres">
      <dgm:prSet presAssocID="{ACB19F43-D9E6-4407-A702-2110A32B2B02}" presName="sibTrans" presStyleCnt="0"/>
      <dgm:spPr/>
    </dgm:pt>
    <dgm:pt modelId="{B7C34E01-2018-425F-9F7C-138D3BB8C8EE}" type="pres">
      <dgm:prSet presAssocID="{AD6334E5-D6E9-440E-8690-9FEEA83A7EDE}" presName="node" presStyleLbl="node1" presStyleIdx="8" presStyleCnt="41">
        <dgm:presLayoutVars>
          <dgm:bulletEnabled val="1"/>
        </dgm:presLayoutVars>
      </dgm:prSet>
      <dgm:spPr/>
      <dgm:t>
        <a:bodyPr/>
        <a:lstStyle/>
        <a:p>
          <a:endParaRPr lang="tr-TR"/>
        </a:p>
      </dgm:t>
    </dgm:pt>
    <dgm:pt modelId="{85650380-961C-496C-9F28-8C9C4EDA1D85}" type="pres">
      <dgm:prSet presAssocID="{A24F9196-8D1D-4936-85FB-2A863BC0F0E1}" presName="sibTrans" presStyleCnt="0"/>
      <dgm:spPr/>
    </dgm:pt>
    <dgm:pt modelId="{17D871EF-C8B9-4135-837A-66B88FA30368}" type="pres">
      <dgm:prSet presAssocID="{03D384D1-3DCD-4E2B-B565-71BF62909476}" presName="node" presStyleLbl="node1" presStyleIdx="9" presStyleCnt="41">
        <dgm:presLayoutVars>
          <dgm:bulletEnabled val="1"/>
        </dgm:presLayoutVars>
      </dgm:prSet>
      <dgm:spPr/>
      <dgm:t>
        <a:bodyPr/>
        <a:lstStyle/>
        <a:p>
          <a:endParaRPr lang="tr-TR"/>
        </a:p>
      </dgm:t>
    </dgm:pt>
    <dgm:pt modelId="{6C5935A1-77E2-4371-B562-3387CD60E0FF}" type="pres">
      <dgm:prSet presAssocID="{4EAAED10-8407-44DC-84D1-339D43174C9E}" presName="sibTrans" presStyleCnt="0"/>
      <dgm:spPr/>
    </dgm:pt>
    <dgm:pt modelId="{AE2FACF4-9ED8-47B5-9DB9-203F406FE8E7}" type="pres">
      <dgm:prSet presAssocID="{2B8EC70D-0D97-4386-9FF7-35B74E69A4F0}" presName="node" presStyleLbl="node1" presStyleIdx="10" presStyleCnt="41">
        <dgm:presLayoutVars>
          <dgm:bulletEnabled val="1"/>
        </dgm:presLayoutVars>
      </dgm:prSet>
      <dgm:spPr/>
      <dgm:t>
        <a:bodyPr/>
        <a:lstStyle/>
        <a:p>
          <a:endParaRPr lang="tr-TR"/>
        </a:p>
      </dgm:t>
    </dgm:pt>
    <dgm:pt modelId="{D50EDF6E-148E-4E0F-B26C-C74D9DDB603D}" type="pres">
      <dgm:prSet presAssocID="{B5620563-AEA7-4617-86AB-51395D2343FA}" presName="sibTrans" presStyleCnt="0"/>
      <dgm:spPr/>
    </dgm:pt>
    <dgm:pt modelId="{629DE76C-CFA7-4A27-8EB8-32EC7EEE4B50}" type="pres">
      <dgm:prSet presAssocID="{1990FF09-404D-4137-971A-6E6D4DF0C600}" presName="node" presStyleLbl="node1" presStyleIdx="11" presStyleCnt="41">
        <dgm:presLayoutVars>
          <dgm:bulletEnabled val="1"/>
        </dgm:presLayoutVars>
      </dgm:prSet>
      <dgm:spPr/>
      <dgm:t>
        <a:bodyPr/>
        <a:lstStyle/>
        <a:p>
          <a:endParaRPr lang="tr-TR"/>
        </a:p>
      </dgm:t>
    </dgm:pt>
    <dgm:pt modelId="{573293D5-A7CC-49F9-BC80-C7085FD07E01}" type="pres">
      <dgm:prSet presAssocID="{D2BA75F0-F90B-4A2C-A726-BF1D58D7D3E7}" presName="sibTrans" presStyleCnt="0"/>
      <dgm:spPr/>
    </dgm:pt>
    <dgm:pt modelId="{5E0689C2-0AB4-49FD-B0E3-6043F749EC38}" type="pres">
      <dgm:prSet presAssocID="{082283B4-43DC-4F06-A017-F4FA6DC4FA82}" presName="node" presStyleLbl="node1" presStyleIdx="12" presStyleCnt="41">
        <dgm:presLayoutVars>
          <dgm:bulletEnabled val="1"/>
        </dgm:presLayoutVars>
      </dgm:prSet>
      <dgm:spPr/>
      <dgm:t>
        <a:bodyPr/>
        <a:lstStyle/>
        <a:p>
          <a:endParaRPr lang="tr-TR"/>
        </a:p>
      </dgm:t>
    </dgm:pt>
    <dgm:pt modelId="{85B309F8-2772-45B0-A6EA-2C7CD283EA0D}" type="pres">
      <dgm:prSet presAssocID="{FE93FBCF-03C5-48D4-AA62-7BD1FFBF0E49}" presName="sibTrans" presStyleCnt="0"/>
      <dgm:spPr/>
    </dgm:pt>
    <dgm:pt modelId="{6DEC6B64-B544-4155-B6D9-1381E24AC17B}" type="pres">
      <dgm:prSet presAssocID="{BB397FBE-B851-4C00-B8DC-CAFB7F054F3C}" presName="node" presStyleLbl="node1" presStyleIdx="13" presStyleCnt="41">
        <dgm:presLayoutVars>
          <dgm:bulletEnabled val="1"/>
        </dgm:presLayoutVars>
      </dgm:prSet>
      <dgm:spPr/>
      <dgm:t>
        <a:bodyPr/>
        <a:lstStyle/>
        <a:p>
          <a:endParaRPr lang="tr-TR"/>
        </a:p>
      </dgm:t>
    </dgm:pt>
    <dgm:pt modelId="{12CBC351-484B-47C0-9392-1F552F9D9A60}" type="pres">
      <dgm:prSet presAssocID="{5003D9A8-EBBF-471A-97A1-7A3D38EFAEFB}" presName="sibTrans" presStyleCnt="0"/>
      <dgm:spPr/>
    </dgm:pt>
    <dgm:pt modelId="{9AF79631-82B5-4670-B47E-6A0EC90CAC3B}" type="pres">
      <dgm:prSet presAssocID="{BA784A91-DED7-4021-8445-1CE3FD85D313}" presName="node" presStyleLbl="node1" presStyleIdx="14" presStyleCnt="41">
        <dgm:presLayoutVars>
          <dgm:bulletEnabled val="1"/>
        </dgm:presLayoutVars>
      </dgm:prSet>
      <dgm:spPr/>
      <dgm:t>
        <a:bodyPr/>
        <a:lstStyle/>
        <a:p>
          <a:endParaRPr lang="tr-TR"/>
        </a:p>
      </dgm:t>
    </dgm:pt>
    <dgm:pt modelId="{1B3C976A-E9B1-40C4-8853-D311AC58166F}" type="pres">
      <dgm:prSet presAssocID="{A33E0BCF-BB4F-4949-9DA7-1090D9E99F27}" presName="sibTrans" presStyleCnt="0"/>
      <dgm:spPr/>
    </dgm:pt>
    <dgm:pt modelId="{9015C915-86D0-4F73-9F02-BF257C90663E}" type="pres">
      <dgm:prSet presAssocID="{B0EEBC0E-9B8C-4C6A-8B5B-FF12DA8A984D}" presName="node" presStyleLbl="node1" presStyleIdx="15" presStyleCnt="41">
        <dgm:presLayoutVars>
          <dgm:bulletEnabled val="1"/>
        </dgm:presLayoutVars>
      </dgm:prSet>
      <dgm:spPr/>
      <dgm:t>
        <a:bodyPr/>
        <a:lstStyle/>
        <a:p>
          <a:endParaRPr lang="tr-TR"/>
        </a:p>
      </dgm:t>
    </dgm:pt>
    <dgm:pt modelId="{692DEC44-CFFC-4C44-BD87-535EF03AB123}" type="pres">
      <dgm:prSet presAssocID="{F2C6B2FD-F4E3-46E0-ADB7-C766ACDD9282}" presName="sibTrans" presStyleCnt="0"/>
      <dgm:spPr/>
    </dgm:pt>
    <dgm:pt modelId="{A9DF5D03-EDB7-4F44-8A2D-BA16A475B55D}" type="pres">
      <dgm:prSet presAssocID="{D7D3C131-B3D6-4445-BA27-768D17F028DD}" presName="node" presStyleLbl="node1" presStyleIdx="16" presStyleCnt="41">
        <dgm:presLayoutVars>
          <dgm:bulletEnabled val="1"/>
        </dgm:presLayoutVars>
      </dgm:prSet>
      <dgm:spPr/>
      <dgm:t>
        <a:bodyPr/>
        <a:lstStyle/>
        <a:p>
          <a:endParaRPr lang="tr-TR"/>
        </a:p>
      </dgm:t>
    </dgm:pt>
    <dgm:pt modelId="{57D45F47-56A7-46FC-A832-C4CEE52DBA20}" type="pres">
      <dgm:prSet presAssocID="{9F129437-5074-4D41-B750-7409D11203CB}" presName="sibTrans" presStyleCnt="0"/>
      <dgm:spPr/>
    </dgm:pt>
    <dgm:pt modelId="{5A0880C4-A1C7-489C-8D37-CCEAA9B31AA0}" type="pres">
      <dgm:prSet presAssocID="{38EA924A-FB77-4BD9-89D6-35208F428394}" presName="node" presStyleLbl="node1" presStyleIdx="17" presStyleCnt="41">
        <dgm:presLayoutVars>
          <dgm:bulletEnabled val="1"/>
        </dgm:presLayoutVars>
      </dgm:prSet>
      <dgm:spPr/>
      <dgm:t>
        <a:bodyPr/>
        <a:lstStyle/>
        <a:p>
          <a:endParaRPr lang="tr-TR"/>
        </a:p>
      </dgm:t>
    </dgm:pt>
    <dgm:pt modelId="{C415C84B-7474-4BB8-8CCD-B94F8C420B93}" type="pres">
      <dgm:prSet presAssocID="{4E76E40E-AE6A-4956-B597-4617FD6CAEEE}" presName="sibTrans" presStyleCnt="0"/>
      <dgm:spPr/>
    </dgm:pt>
    <dgm:pt modelId="{EEF42EBD-DAD3-4508-9BD7-E1AFA71D4105}" type="pres">
      <dgm:prSet presAssocID="{39D12249-2698-4FA2-92FA-B981AC510FEB}" presName="node" presStyleLbl="node1" presStyleIdx="18" presStyleCnt="41">
        <dgm:presLayoutVars>
          <dgm:bulletEnabled val="1"/>
        </dgm:presLayoutVars>
      </dgm:prSet>
      <dgm:spPr/>
      <dgm:t>
        <a:bodyPr/>
        <a:lstStyle/>
        <a:p>
          <a:endParaRPr lang="tr-TR"/>
        </a:p>
      </dgm:t>
    </dgm:pt>
    <dgm:pt modelId="{5BAC5C90-5A53-401E-9BFA-83ADCBAAA014}" type="pres">
      <dgm:prSet presAssocID="{5E5BEEC1-8F16-4BA9-B3F1-1621393F99B2}" presName="sibTrans" presStyleCnt="0"/>
      <dgm:spPr/>
    </dgm:pt>
    <dgm:pt modelId="{49B30FF8-14B0-45B1-98EC-AD6261397752}" type="pres">
      <dgm:prSet presAssocID="{59032205-F662-4639-8B1A-1CD5914642B6}" presName="node" presStyleLbl="node1" presStyleIdx="19" presStyleCnt="41">
        <dgm:presLayoutVars>
          <dgm:bulletEnabled val="1"/>
        </dgm:presLayoutVars>
      </dgm:prSet>
      <dgm:spPr/>
      <dgm:t>
        <a:bodyPr/>
        <a:lstStyle/>
        <a:p>
          <a:endParaRPr lang="tr-TR"/>
        </a:p>
      </dgm:t>
    </dgm:pt>
    <dgm:pt modelId="{20C42ECA-FB30-4D0E-BE19-38944A1C9454}" type="pres">
      <dgm:prSet presAssocID="{030E00B0-D945-4CBB-90AC-BE6AE7CD2C12}" presName="sibTrans" presStyleCnt="0"/>
      <dgm:spPr/>
    </dgm:pt>
    <dgm:pt modelId="{89D544E9-890C-4E93-B117-812BA051C6ED}" type="pres">
      <dgm:prSet presAssocID="{8480A1E6-9C1C-421B-9F03-EB17596A622E}" presName="node" presStyleLbl="node1" presStyleIdx="20" presStyleCnt="41">
        <dgm:presLayoutVars>
          <dgm:bulletEnabled val="1"/>
        </dgm:presLayoutVars>
      </dgm:prSet>
      <dgm:spPr/>
      <dgm:t>
        <a:bodyPr/>
        <a:lstStyle/>
        <a:p>
          <a:endParaRPr lang="tr-TR"/>
        </a:p>
      </dgm:t>
    </dgm:pt>
    <dgm:pt modelId="{D48DD117-C4F2-4A5E-B277-FD20B49D3FAE}" type="pres">
      <dgm:prSet presAssocID="{7FA48681-7DFF-46E6-8CCF-1CF0714F816E}" presName="sibTrans" presStyleCnt="0"/>
      <dgm:spPr/>
    </dgm:pt>
    <dgm:pt modelId="{05CDE347-4116-462A-B263-E1800B618BB5}" type="pres">
      <dgm:prSet presAssocID="{BDA5E09C-EE08-47F0-BB83-6DB84D2B6492}" presName="node" presStyleLbl="node1" presStyleIdx="21" presStyleCnt="41">
        <dgm:presLayoutVars>
          <dgm:bulletEnabled val="1"/>
        </dgm:presLayoutVars>
      </dgm:prSet>
      <dgm:spPr/>
      <dgm:t>
        <a:bodyPr/>
        <a:lstStyle/>
        <a:p>
          <a:endParaRPr lang="tr-TR"/>
        </a:p>
      </dgm:t>
    </dgm:pt>
    <dgm:pt modelId="{4924E5C5-882E-4999-BC5F-DBDA03D3C8AC}" type="pres">
      <dgm:prSet presAssocID="{515BA43C-F60E-4095-BAE6-BFADB16FBD20}" presName="sibTrans" presStyleCnt="0"/>
      <dgm:spPr/>
    </dgm:pt>
    <dgm:pt modelId="{120F9499-70DF-4EC3-A9BA-680D80870E2B}" type="pres">
      <dgm:prSet presAssocID="{961120F5-2833-47F8-8247-0D3504CBCB04}" presName="node" presStyleLbl="node1" presStyleIdx="22" presStyleCnt="41">
        <dgm:presLayoutVars>
          <dgm:bulletEnabled val="1"/>
        </dgm:presLayoutVars>
      </dgm:prSet>
      <dgm:spPr/>
      <dgm:t>
        <a:bodyPr/>
        <a:lstStyle/>
        <a:p>
          <a:endParaRPr lang="tr-TR"/>
        </a:p>
      </dgm:t>
    </dgm:pt>
    <dgm:pt modelId="{DF5C12C8-A755-49A6-A20E-073D59193180}" type="pres">
      <dgm:prSet presAssocID="{C35B164B-B949-42C3-9A6C-8AE0B61DBD88}" presName="sibTrans" presStyleCnt="0"/>
      <dgm:spPr/>
    </dgm:pt>
    <dgm:pt modelId="{97627BDD-D7E5-46DC-B560-62E771D6D2B2}" type="pres">
      <dgm:prSet presAssocID="{4A839DB1-AE9E-4739-AB5C-EC6D9C650322}" presName="node" presStyleLbl="node1" presStyleIdx="23" presStyleCnt="41">
        <dgm:presLayoutVars>
          <dgm:bulletEnabled val="1"/>
        </dgm:presLayoutVars>
      </dgm:prSet>
      <dgm:spPr/>
      <dgm:t>
        <a:bodyPr/>
        <a:lstStyle/>
        <a:p>
          <a:endParaRPr lang="tr-TR"/>
        </a:p>
      </dgm:t>
    </dgm:pt>
    <dgm:pt modelId="{4605053B-6794-48BE-872D-8D7BE758D272}" type="pres">
      <dgm:prSet presAssocID="{675B23C3-77A8-4369-A5F0-2001065BDF62}" presName="sibTrans" presStyleCnt="0"/>
      <dgm:spPr/>
    </dgm:pt>
    <dgm:pt modelId="{A37DD048-6053-4963-9C03-CFF178C6CCCA}" type="pres">
      <dgm:prSet presAssocID="{CB334789-4F81-4E26-93F1-801518D4147F}" presName="node" presStyleLbl="node1" presStyleIdx="24" presStyleCnt="41">
        <dgm:presLayoutVars>
          <dgm:bulletEnabled val="1"/>
        </dgm:presLayoutVars>
      </dgm:prSet>
      <dgm:spPr/>
      <dgm:t>
        <a:bodyPr/>
        <a:lstStyle/>
        <a:p>
          <a:endParaRPr lang="tr-TR"/>
        </a:p>
      </dgm:t>
    </dgm:pt>
    <dgm:pt modelId="{E579C3BA-2DDC-4227-8CF1-F5B4BC00FD7D}" type="pres">
      <dgm:prSet presAssocID="{0CA06480-8F2A-43E6-803C-A271934BB779}" presName="sibTrans" presStyleCnt="0"/>
      <dgm:spPr/>
    </dgm:pt>
    <dgm:pt modelId="{57836602-BFA1-42C3-8943-5C3B7D066042}" type="pres">
      <dgm:prSet presAssocID="{374DAFBD-416C-4B01-A58A-FCEF4BCF088F}" presName="node" presStyleLbl="node1" presStyleIdx="25" presStyleCnt="41">
        <dgm:presLayoutVars>
          <dgm:bulletEnabled val="1"/>
        </dgm:presLayoutVars>
      </dgm:prSet>
      <dgm:spPr/>
      <dgm:t>
        <a:bodyPr/>
        <a:lstStyle/>
        <a:p>
          <a:endParaRPr lang="tr-TR"/>
        </a:p>
      </dgm:t>
    </dgm:pt>
    <dgm:pt modelId="{0C95E9E7-3CE7-4DEC-BE90-5AA465CA8851}" type="pres">
      <dgm:prSet presAssocID="{541732A4-612C-472C-B7C5-7BBEEE74550A}" presName="sibTrans" presStyleCnt="0"/>
      <dgm:spPr/>
    </dgm:pt>
    <dgm:pt modelId="{DAD4EE11-C638-4EE9-A307-262F5302E851}" type="pres">
      <dgm:prSet presAssocID="{CF191A39-774E-4ECF-A7EE-9B74B2B2DA29}" presName="node" presStyleLbl="node1" presStyleIdx="26" presStyleCnt="41">
        <dgm:presLayoutVars>
          <dgm:bulletEnabled val="1"/>
        </dgm:presLayoutVars>
      </dgm:prSet>
      <dgm:spPr/>
      <dgm:t>
        <a:bodyPr/>
        <a:lstStyle/>
        <a:p>
          <a:endParaRPr lang="tr-TR"/>
        </a:p>
      </dgm:t>
    </dgm:pt>
    <dgm:pt modelId="{ED4C49A9-ABDC-4E06-B24D-0783E288022C}" type="pres">
      <dgm:prSet presAssocID="{D7B84FBD-5A83-46DF-B2B7-7BE72BFAE8F3}" presName="sibTrans" presStyleCnt="0"/>
      <dgm:spPr/>
    </dgm:pt>
    <dgm:pt modelId="{E400E2DC-A864-4757-8F73-5C1F534FACAC}" type="pres">
      <dgm:prSet presAssocID="{820CB986-1B59-4073-8BDE-850E4B4CB3E5}" presName="node" presStyleLbl="node1" presStyleIdx="27" presStyleCnt="41">
        <dgm:presLayoutVars>
          <dgm:bulletEnabled val="1"/>
        </dgm:presLayoutVars>
      </dgm:prSet>
      <dgm:spPr/>
      <dgm:t>
        <a:bodyPr/>
        <a:lstStyle/>
        <a:p>
          <a:endParaRPr lang="tr-TR"/>
        </a:p>
      </dgm:t>
    </dgm:pt>
    <dgm:pt modelId="{036AC455-FAE5-429F-AD92-E3A7FF9EB31E}" type="pres">
      <dgm:prSet presAssocID="{8C51FCD5-F916-40A2-ACAB-79234A296BFF}" presName="sibTrans" presStyleCnt="0"/>
      <dgm:spPr/>
    </dgm:pt>
    <dgm:pt modelId="{B1CCD2EB-3DCB-4946-8C18-6250C36D1C2B}" type="pres">
      <dgm:prSet presAssocID="{025EA450-EF3F-4A38-A2EE-AD71FEC6E2D2}" presName="node" presStyleLbl="node1" presStyleIdx="28" presStyleCnt="41">
        <dgm:presLayoutVars>
          <dgm:bulletEnabled val="1"/>
        </dgm:presLayoutVars>
      </dgm:prSet>
      <dgm:spPr/>
      <dgm:t>
        <a:bodyPr/>
        <a:lstStyle/>
        <a:p>
          <a:endParaRPr lang="tr-TR"/>
        </a:p>
      </dgm:t>
    </dgm:pt>
    <dgm:pt modelId="{0B3EC111-E4C3-41E2-817B-314056921928}" type="pres">
      <dgm:prSet presAssocID="{0BF3EBA9-9A00-421C-8A8E-72941F0AB7EF}" presName="sibTrans" presStyleCnt="0"/>
      <dgm:spPr/>
    </dgm:pt>
    <dgm:pt modelId="{CF535B72-6F19-4A90-924C-D6D7051CE9D8}" type="pres">
      <dgm:prSet presAssocID="{78E3287F-DF0E-4EA1-BD82-E1873B899924}" presName="node" presStyleLbl="node1" presStyleIdx="29" presStyleCnt="41">
        <dgm:presLayoutVars>
          <dgm:bulletEnabled val="1"/>
        </dgm:presLayoutVars>
      </dgm:prSet>
      <dgm:spPr/>
      <dgm:t>
        <a:bodyPr/>
        <a:lstStyle/>
        <a:p>
          <a:endParaRPr lang="tr-TR"/>
        </a:p>
      </dgm:t>
    </dgm:pt>
    <dgm:pt modelId="{587AF6F2-2234-4836-9177-1976A634E2F9}" type="pres">
      <dgm:prSet presAssocID="{3B57670C-6084-4679-8044-FF028B5EB23A}" presName="sibTrans" presStyleCnt="0"/>
      <dgm:spPr/>
    </dgm:pt>
    <dgm:pt modelId="{E56A2E80-C97C-426F-B522-5A54CDBB86CE}" type="pres">
      <dgm:prSet presAssocID="{F95E4454-3320-4C4D-A60E-E1F989433A0F}" presName="node" presStyleLbl="node1" presStyleIdx="30" presStyleCnt="41">
        <dgm:presLayoutVars>
          <dgm:bulletEnabled val="1"/>
        </dgm:presLayoutVars>
      </dgm:prSet>
      <dgm:spPr/>
      <dgm:t>
        <a:bodyPr/>
        <a:lstStyle/>
        <a:p>
          <a:endParaRPr lang="tr-TR"/>
        </a:p>
      </dgm:t>
    </dgm:pt>
    <dgm:pt modelId="{C4EB9CF6-C631-4CEE-8569-B525BA4CEB6E}" type="pres">
      <dgm:prSet presAssocID="{65C32E03-84CC-4120-B99A-980824C7892E}" presName="sibTrans" presStyleCnt="0"/>
      <dgm:spPr/>
    </dgm:pt>
    <dgm:pt modelId="{F08BA95F-70E5-4E11-A96E-D3B2F47348D8}" type="pres">
      <dgm:prSet presAssocID="{EFFFDD4B-6E98-4F19-B430-890FC782BAB7}" presName="node" presStyleLbl="node1" presStyleIdx="31" presStyleCnt="41">
        <dgm:presLayoutVars>
          <dgm:bulletEnabled val="1"/>
        </dgm:presLayoutVars>
      </dgm:prSet>
      <dgm:spPr/>
      <dgm:t>
        <a:bodyPr/>
        <a:lstStyle/>
        <a:p>
          <a:endParaRPr lang="tr-TR"/>
        </a:p>
      </dgm:t>
    </dgm:pt>
    <dgm:pt modelId="{BDA739AA-93E2-471C-B9EF-584ED37D18BF}" type="pres">
      <dgm:prSet presAssocID="{DA9158A9-753A-4BA7-8850-CA25244B3FD3}" presName="sibTrans" presStyleCnt="0"/>
      <dgm:spPr/>
    </dgm:pt>
    <dgm:pt modelId="{6D998F50-D541-4907-9672-13C99A824C84}" type="pres">
      <dgm:prSet presAssocID="{2CF1FEA4-D6EC-479A-8D90-68C16711CA0E}" presName="node" presStyleLbl="node1" presStyleIdx="32" presStyleCnt="41">
        <dgm:presLayoutVars>
          <dgm:bulletEnabled val="1"/>
        </dgm:presLayoutVars>
      </dgm:prSet>
      <dgm:spPr/>
      <dgm:t>
        <a:bodyPr/>
        <a:lstStyle/>
        <a:p>
          <a:endParaRPr lang="tr-TR"/>
        </a:p>
      </dgm:t>
    </dgm:pt>
    <dgm:pt modelId="{F907F83E-40DA-4EB1-9C03-79CCAEFB685C}" type="pres">
      <dgm:prSet presAssocID="{C7EE1F2F-5116-4CF2-AD53-D7D39957ABB6}" presName="sibTrans" presStyleCnt="0"/>
      <dgm:spPr/>
    </dgm:pt>
    <dgm:pt modelId="{C2A657F3-B430-450F-9040-CEFA2F69EEDB}" type="pres">
      <dgm:prSet presAssocID="{86047AA1-19F0-49C2-A41C-7903035D56B8}" presName="node" presStyleLbl="node1" presStyleIdx="33" presStyleCnt="41">
        <dgm:presLayoutVars>
          <dgm:bulletEnabled val="1"/>
        </dgm:presLayoutVars>
      </dgm:prSet>
      <dgm:spPr/>
      <dgm:t>
        <a:bodyPr/>
        <a:lstStyle/>
        <a:p>
          <a:endParaRPr lang="tr-TR"/>
        </a:p>
      </dgm:t>
    </dgm:pt>
    <dgm:pt modelId="{728E47C4-6057-4C1C-93B8-57E160A923BB}" type="pres">
      <dgm:prSet presAssocID="{6A404AD1-93C8-42A6-BE5D-AF43DE38FC4A}" presName="sibTrans" presStyleCnt="0"/>
      <dgm:spPr/>
    </dgm:pt>
    <dgm:pt modelId="{247A178F-5C25-48DE-A575-739864865A50}" type="pres">
      <dgm:prSet presAssocID="{EEE7A297-0909-47A9-B2CB-B59C365A471C}" presName="node" presStyleLbl="node1" presStyleIdx="34" presStyleCnt="41">
        <dgm:presLayoutVars>
          <dgm:bulletEnabled val="1"/>
        </dgm:presLayoutVars>
      </dgm:prSet>
      <dgm:spPr/>
      <dgm:t>
        <a:bodyPr/>
        <a:lstStyle/>
        <a:p>
          <a:endParaRPr lang="tr-TR"/>
        </a:p>
      </dgm:t>
    </dgm:pt>
    <dgm:pt modelId="{4A54A429-9CE4-49D5-979B-74347B2CBC3F}" type="pres">
      <dgm:prSet presAssocID="{52043558-874D-4D84-9572-59D080DD7D89}" presName="sibTrans" presStyleCnt="0"/>
      <dgm:spPr/>
    </dgm:pt>
    <dgm:pt modelId="{1F7C685F-F8F4-478A-9124-383EFA4149E6}" type="pres">
      <dgm:prSet presAssocID="{892BDEC7-AEDD-4D53-9CD7-7C7D75A2F54C}" presName="node" presStyleLbl="node1" presStyleIdx="35" presStyleCnt="41">
        <dgm:presLayoutVars>
          <dgm:bulletEnabled val="1"/>
        </dgm:presLayoutVars>
      </dgm:prSet>
      <dgm:spPr/>
      <dgm:t>
        <a:bodyPr/>
        <a:lstStyle/>
        <a:p>
          <a:endParaRPr lang="tr-TR"/>
        </a:p>
      </dgm:t>
    </dgm:pt>
    <dgm:pt modelId="{2035259A-9501-4E1A-9C2D-4B4F226EA850}" type="pres">
      <dgm:prSet presAssocID="{BB0CF762-DEA0-4E34-A795-18B836D89924}" presName="sibTrans" presStyleCnt="0"/>
      <dgm:spPr/>
    </dgm:pt>
    <dgm:pt modelId="{47A25CD7-701D-4D82-A10F-FE3969B54602}" type="pres">
      <dgm:prSet presAssocID="{60698229-3020-483A-9048-975A4668969E}" presName="node" presStyleLbl="node1" presStyleIdx="36" presStyleCnt="41">
        <dgm:presLayoutVars>
          <dgm:bulletEnabled val="1"/>
        </dgm:presLayoutVars>
      </dgm:prSet>
      <dgm:spPr/>
      <dgm:t>
        <a:bodyPr/>
        <a:lstStyle/>
        <a:p>
          <a:endParaRPr lang="tr-TR"/>
        </a:p>
      </dgm:t>
    </dgm:pt>
    <dgm:pt modelId="{0E379477-3290-4EFC-80FF-3B06E0EC1AB0}" type="pres">
      <dgm:prSet presAssocID="{6E58F646-F98C-4A59-B7EC-EF0BC26B3A6A}" presName="sibTrans" presStyleCnt="0"/>
      <dgm:spPr/>
    </dgm:pt>
    <dgm:pt modelId="{9EF8CCF9-1FEE-458F-8A0F-D9379FC88A4F}" type="pres">
      <dgm:prSet presAssocID="{2C4DC5FD-45DB-4308-AD02-5A34A87F56EC}" presName="node" presStyleLbl="node1" presStyleIdx="37" presStyleCnt="41">
        <dgm:presLayoutVars>
          <dgm:bulletEnabled val="1"/>
        </dgm:presLayoutVars>
      </dgm:prSet>
      <dgm:spPr/>
      <dgm:t>
        <a:bodyPr/>
        <a:lstStyle/>
        <a:p>
          <a:endParaRPr lang="tr-TR"/>
        </a:p>
      </dgm:t>
    </dgm:pt>
    <dgm:pt modelId="{6FA45207-62D0-410E-9BFB-F55897C9D86A}" type="pres">
      <dgm:prSet presAssocID="{AC295B1E-34BD-4635-8CFE-E8EB47C1EB3F}" presName="sibTrans" presStyleCnt="0"/>
      <dgm:spPr/>
    </dgm:pt>
    <dgm:pt modelId="{2CFCA101-D379-499B-87FD-C0F6462390A2}" type="pres">
      <dgm:prSet presAssocID="{B133AC1B-CAA1-4E91-B907-2A8757ADECFA}" presName="node" presStyleLbl="node1" presStyleIdx="38" presStyleCnt="41">
        <dgm:presLayoutVars>
          <dgm:bulletEnabled val="1"/>
        </dgm:presLayoutVars>
      </dgm:prSet>
      <dgm:spPr/>
      <dgm:t>
        <a:bodyPr/>
        <a:lstStyle/>
        <a:p>
          <a:endParaRPr lang="tr-TR"/>
        </a:p>
      </dgm:t>
    </dgm:pt>
    <dgm:pt modelId="{48CF6CA3-F80A-4021-9F5F-D0296CB0FB72}" type="pres">
      <dgm:prSet presAssocID="{BED29446-6DE0-43CE-869A-411BA03695E8}" presName="sibTrans" presStyleCnt="0"/>
      <dgm:spPr/>
    </dgm:pt>
    <dgm:pt modelId="{64BE856E-A338-4271-88EA-B5F9D350A290}" type="pres">
      <dgm:prSet presAssocID="{95FAFDD3-206C-4DF0-9AA2-C02460122CDF}" presName="node" presStyleLbl="node1" presStyleIdx="39" presStyleCnt="41">
        <dgm:presLayoutVars>
          <dgm:bulletEnabled val="1"/>
        </dgm:presLayoutVars>
      </dgm:prSet>
      <dgm:spPr/>
      <dgm:t>
        <a:bodyPr/>
        <a:lstStyle/>
        <a:p>
          <a:endParaRPr lang="tr-TR"/>
        </a:p>
      </dgm:t>
    </dgm:pt>
    <dgm:pt modelId="{CADEF4A0-C488-44A6-88C9-CAE10E758AEB}" type="pres">
      <dgm:prSet presAssocID="{42CC14A8-9D6E-4D20-BC07-C4E7A03017CD}" presName="sibTrans" presStyleCnt="0"/>
      <dgm:spPr/>
    </dgm:pt>
    <dgm:pt modelId="{1BCCE60B-E789-4566-8483-3025CE70068F}" type="pres">
      <dgm:prSet presAssocID="{57BE6E5E-7083-4DE3-B594-24ADDBCFA315}" presName="node" presStyleLbl="node1" presStyleIdx="40" presStyleCnt="41">
        <dgm:presLayoutVars>
          <dgm:bulletEnabled val="1"/>
        </dgm:presLayoutVars>
      </dgm:prSet>
      <dgm:spPr/>
      <dgm:t>
        <a:bodyPr/>
        <a:lstStyle/>
        <a:p>
          <a:endParaRPr lang="tr-TR"/>
        </a:p>
      </dgm:t>
    </dgm:pt>
  </dgm:ptLst>
  <dgm:cxnLst>
    <dgm:cxn modelId="{54432C6E-56A2-4490-B9A8-F722CD41DFF9}" type="presOf" srcId="{354FAC14-23A9-42F3-9FE6-EB362FA040B6}" destId="{89E7108B-7078-4D20-8998-2284ABF3AAFC}" srcOrd="0" destOrd="0" presId="urn:microsoft.com/office/officeart/2005/8/layout/default"/>
    <dgm:cxn modelId="{C4DA2A47-3213-4B2F-A54C-37F6807CC870}" type="presOf" srcId="{BA784A91-DED7-4021-8445-1CE3FD85D313}" destId="{9AF79631-82B5-4670-B47E-6A0EC90CAC3B}" srcOrd="0" destOrd="0" presId="urn:microsoft.com/office/officeart/2005/8/layout/default"/>
    <dgm:cxn modelId="{5F22D41B-AE05-41B1-BEEF-3AD6456782F7}" type="presOf" srcId="{F95E4454-3320-4C4D-A60E-E1F989433A0F}" destId="{E56A2E80-C97C-426F-B522-5A54CDBB86CE}" srcOrd="0" destOrd="0" presId="urn:microsoft.com/office/officeart/2005/8/layout/default"/>
    <dgm:cxn modelId="{228A6F70-CE10-4798-8BF3-D880712CFC1F}" srcId="{61317BE5-045B-4408-8893-10B24FEB6F07}" destId="{86047AA1-19F0-49C2-A41C-7903035D56B8}" srcOrd="33" destOrd="0" parTransId="{8E4545B3-F93C-4257-BD96-1F85B36F960D}" sibTransId="{6A404AD1-93C8-42A6-BE5D-AF43DE38FC4A}"/>
    <dgm:cxn modelId="{563C2486-B677-435B-B801-4F91A6BF68BF}" srcId="{61317BE5-045B-4408-8893-10B24FEB6F07}" destId="{426EE948-5D37-4E4B-A145-68423CFA6747}" srcOrd="1" destOrd="0" parTransId="{A6CB1B3A-D8A9-4A9F-BAEA-16BED8767D15}" sibTransId="{A928E252-590A-43DB-BEAE-CBE40AB4CF2C}"/>
    <dgm:cxn modelId="{5E6EFA7A-A97B-46D8-B1ED-8F265F7B121F}" type="presOf" srcId="{426EE948-5D37-4E4B-A145-68423CFA6747}" destId="{315F2EE6-070E-48B0-9E58-6F4099BF5869}" srcOrd="0" destOrd="0" presId="urn:microsoft.com/office/officeart/2005/8/layout/default"/>
    <dgm:cxn modelId="{32C3B479-6682-471A-A024-6CFA31D2347B}" type="presOf" srcId="{374DAFBD-416C-4B01-A58A-FCEF4BCF088F}" destId="{57836602-BFA1-42C3-8943-5C3B7D066042}" srcOrd="0" destOrd="0" presId="urn:microsoft.com/office/officeart/2005/8/layout/default"/>
    <dgm:cxn modelId="{1236C80A-0C94-4FB9-9D6F-704FA29ED882}" type="presOf" srcId="{8480A1E6-9C1C-421B-9F03-EB17596A622E}" destId="{89D544E9-890C-4E93-B117-812BA051C6ED}" srcOrd="0" destOrd="0" presId="urn:microsoft.com/office/officeart/2005/8/layout/default"/>
    <dgm:cxn modelId="{7E7A2211-4CC8-46E2-AD64-55F8E1DC8EE8}" type="presOf" srcId="{67E56148-F2EB-4410-B0F6-E43BD43B035E}" destId="{BC37E52F-67C5-46AA-8663-68896CCDC772}" srcOrd="0" destOrd="0" presId="urn:microsoft.com/office/officeart/2005/8/layout/default"/>
    <dgm:cxn modelId="{2BB55CE5-2E03-42FB-B0EF-35FC85282902}" type="presOf" srcId="{BE478C9D-324F-4BB8-94C9-48012AF4525A}" destId="{102E9A58-8525-4955-9E90-01A3970287F3}" srcOrd="0" destOrd="0" presId="urn:microsoft.com/office/officeart/2005/8/layout/default"/>
    <dgm:cxn modelId="{CFD25645-96E4-4F57-9A45-21CB81877060}" srcId="{61317BE5-045B-4408-8893-10B24FEB6F07}" destId="{26E19075-C0E7-44A9-BA88-1EC97682F459}" srcOrd="7" destOrd="0" parTransId="{BC0B3576-FEFF-4728-BFED-67F7DDCDFF85}" sibTransId="{ACB19F43-D9E6-4407-A702-2110A32B2B02}"/>
    <dgm:cxn modelId="{8721B902-4AB4-447E-A3CC-76895DD430B4}" srcId="{61317BE5-045B-4408-8893-10B24FEB6F07}" destId="{BDA5E09C-EE08-47F0-BB83-6DB84D2B6492}" srcOrd="21" destOrd="0" parTransId="{ECCEEA6F-3D51-4217-8AFF-0403ADEC7B12}" sibTransId="{515BA43C-F60E-4095-BAE6-BFADB16FBD20}"/>
    <dgm:cxn modelId="{DB227B70-4FB8-45CD-8C38-CCBF980A7FF1}" type="presOf" srcId="{961120F5-2833-47F8-8247-0D3504CBCB04}" destId="{120F9499-70DF-4EC3-A9BA-680D80870E2B}" srcOrd="0" destOrd="0" presId="urn:microsoft.com/office/officeart/2005/8/layout/default"/>
    <dgm:cxn modelId="{C2E99835-E8A1-4FAF-AB3F-9E84B1A5B322}" type="presOf" srcId="{2C4DC5FD-45DB-4308-AD02-5A34A87F56EC}" destId="{9EF8CCF9-1FEE-458F-8A0F-D9379FC88A4F}" srcOrd="0" destOrd="0" presId="urn:microsoft.com/office/officeart/2005/8/layout/default"/>
    <dgm:cxn modelId="{34922D85-CBD1-40FF-B484-262EF7825FB2}" type="presOf" srcId="{820CB986-1B59-4073-8BDE-850E4B4CB3E5}" destId="{E400E2DC-A864-4757-8F73-5C1F534FACAC}" srcOrd="0" destOrd="0" presId="urn:microsoft.com/office/officeart/2005/8/layout/default"/>
    <dgm:cxn modelId="{87821133-7E56-432A-A004-1D385DE003E9}" srcId="{61317BE5-045B-4408-8893-10B24FEB6F07}" destId="{4A839DB1-AE9E-4739-AB5C-EC6D9C650322}" srcOrd="23" destOrd="0" parTransId="{8BA7908F-9F5F-4756-B2BF-09CB3B88F553}" sibTransId="{675B23C3-77A8-4369-A5F0-2001065BDF62}"/>
    <dgm:cxn modelId="{120427FC-A26C-41DC-91E3-A1D7E4AAC9A8}" srcId="{61317BE5-045B-4408-8893-10B24FEB6F07}" destId="{BE478C9D-324F-4BB8-94C9-48012AF4525A}" srcOrd="6" destOrd="0" parTransId="{91FEEE5A-0B77-4136-8279-0AD129673CDA}" sibTransId="{94C4F93E-D252-495A-A2BE-D0DD9389DD68}"/>
    <dgm:cxn modelId="{4A47275C-92C3-4A87-87C4-A573BCCEE5E9}" type="presOf" srcId="{EEE7A297-0909-47A9-B2CB-B59C365A471C}" destId="{247A178F-5C25-48DE-A575-739864865A50}" srcOrd="0" destOrd="0" presId="urn:microsoft.com/office/officeart/2005/8/layout/default"/>
    <dgm:cxn modelId="{01EFEA3F-3144-46B6-9104-CABD09DE3AF8}" type="presOf" srcId="{2B8EC70D-0D97-4386-9FF7-35B74E69A4F0}" destId="{AE2FACF4-9ED8-47B5-9DB9-203F406FE8E7}" srcOrd="0" destOrd="0" presId="urn:microsoft.com/office/officeart/2005/8/layout/default"/>
    <dgm:cxn modelId="{5A3DE83A-6346-451B-9326-75CF925697FC}" type="presOf" srcId="{1990FF09-404D-4137-971A-6E6D4DF0C600}" destId="{629DE76C-CFA7-4A27-8EB8-32EC7EEE4B50}" srcOrd="0" destOrd="0" presId="urn:microsoft.com/office/officeart/2005/8/layout/default"/>
    <dgm:cxn modelId="{9725BBB8-1157-4C33-949B-517228A98C88}" type="presOf" srcId="{61317BE5-045B-4408-8893-10B24FEB6F07}" destId="{4D8945D6-03E7-4C32-9006-9F95D28F79A1}" srcOrd="0" destOrd="0" presId="urn:microsoft.com/office/officeart/2005/8/layout/default"/>
    <dgm:cxn modelId="{1535D752-91D5-4540-9347-2D7C883FF02F}" srcId="{61317BE5-045B-4408-8893-10B24FEB6F07}" destId="{374DAFBD-416C-4B01-A58A-FCEF4BCF088F}" srcOrd="25" destOrd="0" parTransId="{C32EAEF5-E806-4E7F-AC8E-5E16DFDF5639}" sibTransId="{541732A4-612C-472C-B7C5-7BBEEE74550A}"/>
    <dgm:cxn modelId="{84021615-C82F-454F-ACA5-BCC744E40F5F}" srcId="{61317BE5-045B-4408-8893-10B24FEB6F07}" destId="{60698229-3020-483A-9048-975A4668969E}" srcOrd="36" destOrd="0" parTransId="{DE2EC25B-023F-4AC6-A294-0ED346DBBCC6}" sibTransId="{6E58F646-F98C-4A59-B7EC-EF0BC26B3A6A}"/>
    <dgm:cxn modelId="{78F5EACE-CA69-4DC9-95DF-D87BFB92FAA7}" srcId="{61317BE5-045B-4408-8893-10B24FEB6F07}" destId="{67E56148-F2EB-4410-B0F6-E43BD43B035E}" srcOrd="3" destOrd="0" parTransId="{526EA352-E9D4-4387-8035-E444A752E6DB}" sibTransId="{1FA4701A-86BE-455F-AC09-230909C5723E}"/>
    <dgm:cxn modelId="{30AB7820-9982-4CEA-8A2A-62BDE1E64181}" srcId="{61317BE5-045B-4408-8893-10B24FEB6F07}" destId="{C38913CE-9242-4E71-B512-F8A73EBB0F9F}" srcOrd="0" destOrd="0" parTransId="{BBDE3290-FC90-476A-894C-D00183F48776}" sibTransId="{9CD7718E-61BC-4436-8092-6B69DB88495F}"/>
    <dgm:cxn modelId="{90C4CBFF-B0D6-4CDE-B67F-2F7305559188}" srcId="{61317BE5-045B-4408-8893-10B24FEB6F07}" destId="{78E3287F-DF0E-4EA1-BD82-E1873B899924}" srcOrd="29" destOrd="0" parTransId="{C37196C8-5EC3-4100-9898-24730A99C4E0}" sibTransId="{3B57670C-6084-4679-8044-FF028B5EB23A}"/>
    <dgm:cxn modelId="{C5D64BFE-8E19-4310-9300-0794684D2EED}" srcId="{61317BE5-045B-4408-8893-10B24FEB6F07}" destId="{354FAC14-23A9-42F3-9FE6-EB362FA040B6}" srcOrd="4" destOrd="0" parTransId="{EA63215A-AA71-4294-B3A4-D56A2FFDDE27}" sibTransId="{33AA2BAA-98B9-4034-8CD1-BCAA17A6CE23}"/>
    <dgm:cxn modelId="{F8A9F41C-8B1F-4C11-A495-653808299184}" srcId="{61317BE5-045B-4408-8893-10B24FEB6F07}" destId="{38EA924A-FB77-4BD9-89D6-35208F428394}" srcOrd="17" destOrd="0" parTransId="{D4712299-1978-484C-9324-3E75951E640E}" sibTransId="{4E76E40E-AE6A-4956-B597-4617FD6CAEEE}"/>
    <dgm:cxn modelId="{92230C58-3EB3-4E91-A10F-71A21C558444}" srcId="{61317BE5-045B-4408-8893-10B24FEB6F07}" destId="{2C4DC5FD-45DB-4308-AD02-5A34A87F56EC}" srcOrd="37" destOrd="0" parTransId="{13DA0BBB-7081-4E4B-BDE1-EEF68EE16B41}" sibTransId="{AC295B1E-34BD-4635-8CFE-E8EB47C1EB3F}"/>
    <dgm:cxn modelId="{4992BFDB-3192-444F-94CA-8F8D604AEF9B}" type="presOf" srcId="{57BE6E5E-7083-4DE3-B594-24ADDBCFA315}" destId="{1BCCE60B-E789-4566-8483-3025CE70068F}" srcOrd="0" destOrd="0" presId="urn:microsoft.com/office/officeart/2005/8/layout/default"/>
    <dgm:cxn modelId="{848E1E4D-DFB6-4CAF-ACD4-7F6129C984A9}" srcId="{61317BE5-045B-4408-8893-10B24FEB6F07}" destId="{892BDEC7-AEDD-4D53-9CD7-7C7D75A2F54C}" srcOrd="35" destOrd="0" parTransId="{2DCBCC93-69B3-4BBA-9C1A-79EFCACE3D3E}" sibTransId="{BB0CF762-DEA0-4E34-A795-18B836D89924}"/>
    <dgm:cxn modelId="{5E797934-E08B-4ECA-844E-31E5AFD8D547}" type="presOf" srcId="{CB334789-4F81-4E26-93F1-801518D4147F}" destId="{A37DD048-6053-4963-9C03-CFF178C6CCCA}" srcOrd="0" destOrd="0" presId="urn:microsoft.com/office/officeart/2005/8/layout/default"/>
    <dgm:cxn modelId="{B0416F9B-814F-4130-AC55-58DA7D2320DC}" type="presOf" srcId="{D7D3C131-B3D6-4445-BA27-768D17F028DD}" destId="{A9DF5D03-EDB7-4F44-8A2D-BA16A475B55D}" srcOrd="0" destOrd="0" presId="urn:microsoft.com/office/officeart/2005/8/layout/default"/>
    <dgm:cxn modelId="{B20A2411-1D7B-41A4-8228-9CD2F1172F61}" type="presOf" srcId="{1E3F17A2-0E70-44EE-BDE6-9153CA87A9D5}" destId="{315480A0-7CD5-41BD-9E8C-2FA1F76981E6}" srcOrd="0" destOrd="0" presId="urn:microsoft.com/office/officeart/2005/8/layout/default"/>
    <dgm:cxn modelId="{B0FF6EDF-BD35-4A9A-952D-39F81B657638}" srcId="{61317BE5-045B-4408-8893-10B24FEB6F07}" destId="{8480A1E6-9C1C-421B-9F03-EB17596A622E}" srcOrd="20" destOrd="0" parTransId="{0411755A-56C2-48E6-A070-EE11AB5725DF}" sibTransId="{7FA48681-7DFF-46E6-8CCF-1CF0714F816E}"/>
    <dgm:cxn modelId="{A45460D8-EEFC-4D88-B628-6E34719A606F}" srcId="{61317BE5-045B-4408-8893-10B24FEB6F07}" destId="{2CF1FEA4-D6EC-479A-8D90-68C16711CA0E}" srcOrd="32" destOrd="0" parTransId="{C1581415-ABF7-4F18-86BD-28B2F8EEE4C6}" sibTransId="{C7EE1F2F-5116-4CF2-AD53-D7D39957ABB6}"/>
    <dgm:cxn modelId="{65E6F2E2-F466-48AE-9623-71AC2CE18182}" srcId="{61317BE5-045B-4408-8893-10B24FEB6F07}" destId="{CB334789-4F81-4E26-93F1-801518D4147F}" srcOrd="24" destOrd="0" parTransId="{DA4330BD-5D2F-48C4-956C-415933A86A96}" sibTransId="{0CA06480-8F2A-43E6-803C-A271934BB779}"/>
    <dgm:cxn modelId="{535563E5-B980-4B5A-B78A-D7555986F76F}" srcId="{61317BE5-045B-4408-8893-10B24FEB6F07}" destId="{B133AC1B-CAA1-4E91-B907-2A8757ADECFA}" srcOrd="38" destOrd="0" parTransId="{BE2C58F1-E136-4D2B-8767-DF6869AB46F6}" sibTransId="{BED29446-6DE0-43CE-869A-411BA03695E8}"/>
    <dgm:cxn modelId="{B1EBDC45-9B65-4A57-BD41-6444F959872E}" srcId="{61317BE5-045B-4408-8893-10B24FEB6F07}" destId="{03D384D1-3DCD-4E2B-B565-71BF62909476}" srcOrd="9" destOrd="0" parTransId="{3B069AF5-052A-43F8-98DE-6BC917FCE212}" sibTransId="{4EAAED10-8407-44DC-84D1-339D43174C9E}"/>
    <dgm:cxn modelId="{21F3CD67-538D-4A36-A4EE-82FDC06A4331}" type="presOf" srcId="{B133AC1B-CAA1-4E91-B907-2A8757ADECFA}" destId="{2CFCA101-D379-499B-87FD-C0F6462390A2}" srcOrd="0" destOrd="0" presId="urn:microsoft.com/office/officeart/2005/8/layout/default"/>
    <dgm:cxn modelId="{8798A7CF-7EEB-43D6-B6E9-7F345E3B9251}" type="presOf" srcId="{4A839DB1-AE9E-4739-AB5C-EC6D9C650322}" destId="{97627BDD-D7E5-46DC-B560-62E771D6D2B2}" srcOrd="0" destOrd="0" presId="urn:microsoft.com/office/officeart/2005/8/layout/default"/>
    <dgm:cxn modelId="{23300CDD-557B-442E-BBFF-95BB3A8EC721}" type="presOf" srcId="{78E3287F-DF0E-4EA1-BD82-E1873B899924}" destId="{CF535B72-6F19-4A90-924C-D6D7051CE9D8}" srcOrd="0" destOrd="0" presId="urn:microsoft.com/office/officeart/2005/8/layout/default"/>
    <dgm:cxn modelId="{17313089-ABA1-49A9-923A-CF12CD53C9D2}" srcId="{61317BE5-045B-4408-8893-10B24FEB6F07}" destId="{EEE7A297-0909-47A9-B2CB-B59C365A471C}" srcOrd="34" destOrd="0" parTransId="{0B899E2E-43C8-4B05-8C79-69FEB3099399}" sibTransId="{52043558-874D-4D84-9572-59D080DD7D89}"/>
    <dgm:cxn modelId="{CC9C0AFE-F0BF-43FC-83BE-7CB815BC946B}" type="presOf" srcId="{26E19075-C0E7-44A9-BA88-1EC97682F459}" destId="{AF65882D-9F7D-4404-BB7B-42298A9133E7}" srcOrd="0" destOrd="0" presId="urn:microsoft.com/office/officeart/2005/8/layout/default"/>
    <dgm:cxn modelId="{ABA5F2C6-155C-408A-A103-E7FBAF2CDED9}" type="presOf" srcId="{892BDEC7-AEDD-4D53-9CD7-7C7D75A2F54C}" destId="{1F7C685F-F8F4-478A-9124-383EFA4149E6}" srcOrd="0" destOrd="0" presId="urn:microsoft.com/office/officeart/2005/8/layout/default"/>
    <dgm:cxn modelId="{0501176F-2BA4-4010-B297-167E2FC8A891}" type="presOf" srcId="{2CF1FEA4-D6EC-479A-8D90-68C16711CA0E}" destId="{6D998F50-D541-4907-9672-13C99A824C84}" srcOrd="0" destOrd="0" presId="urn:microsoft.com/office/officeart/2005/8/layout/default"/>
    <dgm:cxn modelId="{26D4C708-7B26-4BAF-B3F7-2613BA6ECEE5}" type="presOf" srcId="{BB397FBE-B851-4C00-B8DC-CAFB7F054F3C}" destId="{6DEC6B64-B544-4155-B6D9-1381E24AC17B}" srcOrd="0" destOrd="0" presId="urn:microsoft.com/office/officeart/2005/8/layout/default"/>
    <dgm:cxn modelId="{BC9D740C-4F63-4F14-B7FB-B725E366B20F}" srcId="{61317BE5-045B-4408-8893-10B24FEB6F07}" destId="{961120F5-2833-47F8-8247-0D3504CBCB04}" srcOrd="22" destOrd="0" parTransId="{F5C06102-F7F6-4E0F-8C00-3BDB22B1D867}" sibTransId="{C35B164B-B949-42C3-9A6C-8AE0B61DBD88}"/>
    <dgm:cxn modelId="{8732BB24-C763-4F7C-B19E-FE223D9D2C41}" srcId="{61317BE5-045B-4408-8893-10B24FEB6F07}" destId="{BB397FBE-B851-4C00-B8DC-CAFB7F054F3C}" srcOrd="13" destOrd="0" parTransId="{98C48A73-6566-4C99-AA9C-898E0C2CB6E2}" sibTransId="{5003D9A8-EBBF-471A-97A1-7A3D38EFAEFB}"/>
    <dgm:cxn modelId="{D2D2485A-722F-477F-9AB3-B6CC71B45414}" type="presOf" srcId="{60698229-3020-483A-9048-975A4668969E}" destId="{47A25CD7-701D-4D82-A10F-FE3969B54602}" srcOrd="0" destOrd="0" presId="urn:microsoft.com/office/officeart/2005/8/layout/default"/>
    <dgm:cxn modelId="{0AD0C0CB-238E-4E09-A7C4-1094B6EA613E}" type="presOf" srcId="{082283B4-43DC-4F06-A017-F4FA6DC4FA82}" destId="{5E0689C2-0AB4-49FD-B0E3-6043F749EC38}" srcOrd="0" destOrd="0" presId="urn:microsoft.com/office/officeart/2005/8/layout/default"/>
    <dgm:cxn modelId="{AFFEB844-CF61-4353-B2AD-E1AFCBC21063}" srcId="{61317BE5-045B-4408-8893-10B24FEB6F07}" destId="{820CB986-1B59-4073-8BDE-850E4B4CB3E5}" srcOrd="27" destOrd="0" parTransId="{BA5C9A5C-A9BF-4F5D-8B7B-E29D7262F310}" sibTransId="{8C51FCD5-F916-40A2-ACAB-79234A296BFF}"/>
    <dgm:cxn modelId="{787609A4-0D4E-4D23-9EB5-57BCBC5ECD61}" type="presOf" srcId="{BDA5E09C-EE08-47F0-BB83-6DB84D2B6492}" destId="{05CDE347-4116-462A-B263-E1800B618BB5}" srcOrd="0" destOrd="0" presId="urn:microsoft.com/office/officeart/2005/8/layout/default"/>
    <dgm:cxn modelId="{50830CCC-EB76-49B6-8658-5457E7389F9A}" srcId="{61317BE5-045B-4408-8893-10B24FEB6F07}" destId="{F95E4454-3320-4C4D-A60E-E1F989433A0F}" srcOrd="30" destOrd="0" parTransId="{2A5DFBE0-1111-47B6-B64F-8CFCE1FAC199}" sibTransId="{65C32E03-84CC-4120-B99A-980824C7892E}"/>
    <dgm:cxn modelId="{30AF42D8-29FC-47E4-8301-E8517C888EB7}" srcId="{61317BE5-045B-4408-8893-10B24FEB6F07}" destId="{025EA450-EF3F-4A38-A2EE-AD71FEC6E2D2}" srcOrd="28" destOrd="0" parTransId="{34D21C1C-1A4E-4664-BD3B-18C984AFC3D6}" sibTransId="{0BF3EBA9-9A00-421C-8A8E-72941F0AB7EF}"/>
    <dgm:cxn modelId="{DE31D0A6-3AA5-4755-A8A5-5946DBC171BF}" srcId="{61317BE5-045B-4408-8893-10B24FEB6F07}" destId="{BA784A91-DED7-4021-8445-1CE3FD85D313}" srcOrd="14" destOrd="0" parTransId="{C973135B-B8EB-4B03-9876-ACEFE0AA1D49}" sibTransId="{A33E0BCF-BB4F-4949-9DA7-1090D9E99F27}"/>
    <dgm:cxn modelId="{1BA3015B-1739-4D32-9703-EC246AAC3EB3}" type="presOf" srcId="{025EA450-EF3F-4A38-A2EE-AD71FEC6E2D2}" destId="{B1CCD2EB-3DCB-4946-8C18-6250C36D1C2B}" srcOrd="0" destOrd="0" presId="urn:microsoft.com/office/officeart/2005/8/layout/default"/>
    <dgm:cxn modelId="{D5CFC6E8-8B4F-4CD6-9081-B260FBD35C1D}" srcId="{61317BE5-045B-4408-8893-10B24FEB6F07}" destId="{57BE6E5E-7083-4DE3-B594-24ADDBCFA315}" srcOrd="40" destOrd="0" parTransId="{FEB5DC48-E93B-4FA2-A221-CF584E8FD25A}" sibTransId="{6029E627-1B43-4788-A3BF-CEF44A8F8ADC}"/>
    <dgm:cxn modelId="{96EBC34F-3D00-4096-AE02-1BB91B57B917}" type="presOf" srcId="{AD6334E5-D6E9-440E-8690-9FEEA83A7EDE}" destId="{B7C34E01-2018-425F-9F7C-138D3BB8C8EE}" srcOrd="0" destOrd="0" presId="urn:microsoft.com/office/officeart/2005/8/layout/default"/>
    <dgm:cxn modelId="{D48BC1E7-DE23-4A15-A812-9F7A910809ED}" srcId="{61317BE5-045B-4408-8893-10B24FEB6F07}" destId="{39D12249-2698-4FA2-92FA-B981AC510FEB}" srcOrd="18" destOrd="0" parTransId="{2B8533E5-6186-48F9-9213-C739F7EF8A22}" sibTransId="{5E5BEEC1-8F16-4BA9-B3F1-1621393F99B2}"/>
    <dgm:cxn modelId="{7DC959D1-43D5-473F-8D76-DCD60D4AF9E4}" type="presOf" srcId="{EFFFDD4B-6E98-4F19-B430-890FC782BAB7}" destId="{F08BA95F-70E5-4E11-A96E-D3B2F47348D8}" srcOrd="0" destOrd="0" presId="urn:microsoft.com/office/officeart/2005/8/layout/default"/>
    <dgm:cxn modelId="{22D84E2B-EE97-4565-820F-628DFB6BBB3F}" srcId="{61317BE5-045B-4408-8893-10B24FEB6F07}" destId="{B0EEBC0E-9B8C-4C6A-8B5B-FF12DA8A984D}" srcOrd="15" destOrd="0" parTransId="{1291CDE0-CE8C-400B-9CB8-A25350171E68}" sibTransId="{F2C6B2FD-F4E3-46E0-ADB7-C766ACDD9282}"/>
    <dgm:cxn modelId="{E88218DB-F303-454B-B384-E11196F668DF}" srcId="{61317BE5-045B-4408-8893-10B24FEB6F07}" destId="{95FAFDD3-206C-4DF0-9AA2-C02460122CDF}" srcOrd="39" destOrd="0" parTransId="{7B102634-03BE-4366-A66F-2426B1ED3667}" sibTransId="{42CC14A8-9D6E-4D20-BC07-C4E7A03017CD}"/>
    <dgm:cxn modelId="{B8C03B4F-CF33-4895-9C41-859C4E204C53}" type="presOf" srcId="{95FAFDD3-206C-4DF0-9AA2-C02460122CDF}" destId="{64BE856E-A338-4271-88EA-B5F9D350A290}" srcOrd="0" destOrd="0" presId="urn:microsoft.com/office/officeart/2005/8/layout/default"/>
    <dgm:cxn modelId="{4B138CBB-2CE7-453D-9D95-C0BF4CA03DD8}" type="presOf" srcId="{B0EEBC0E-9B8C-4C6A-8B5B-FF12DA8A984D}" destId="{9015C915-86D0-4F73-9F02-BF257C90663E}" srcOrd="0" destOrd="0" presId="urn:microsoft.com/office/officeart/2005/8/layout/default"/>
    <dgm:cxn modelId="{A924206D-8189-4B05-A47E-5A06937B453E}" srcId="{61317BE5-045B-4408-8893-10B24FEB6F07}" destId="{CF191A39-774E-4ECF-A7EE-9B74B2B2DA29}" srcOrd="26" destOrd="0" parTransId="{89C647BE-C423-4C46-908D-706822F1145D}" sibTransId="{D7B84FBD-5A83-46DF-B2B7-7BE72BFAE8F3}"/>
    <dgm:cxn modelId="{BEEC639B-ACF1-4371-AC95-EBA5C4658A5F}" srcId="{61317BE5-045B-4408-8893-10B24FEB6F07}" destId="{AD6334E5-D6E9-440E-8690-9FEEA83A7EDE}" srcOrd="8" destOrd="0" parTransId="{035C77C0-0D62-4066-AFFA-7310116AA5EC}" sibTransId="{A24F9196-8D1D-4936-85FB-2A863BC0F0E1}"/>
    <dgm:cxn modelId="{5C687FF7-9001-4C4A-A8A7-F5A902F30F1A}" srcId="{61317BE5-045B-4408-8893-10B24FEB6F07}" destId="{EFFFDD4B-6E98-4F19-B430-890FC782BAB7}" srcOrd="31" destOrd="0" parTransId="{13F92DD1-7409-4691-B2E6-1BC5A428523D}" sibTransId="{DA9158A9-753A-4BA7-8850-CA25244B3FD3}"/>
    <dgm:cxn modelId="{7F862903-590F-4140-BB4B-613FD928AE6F}" type="presOf" srcId="{03D384D1-3DCD-4E2B-B565-71BF62909476}" destId="{17D871EF-C8B9-4135-837A-66B88FA30368}" srcOrd="0" destOrd="0" presId="urn:microsoft.com/office/officeart/2005/8/layout/default"/>
    <dgm:cxn modelId="{B7154F9B-4E54-4A37-BBB4-2DDF02C229D9}" type="presOf" srcId="{2574FF09-7AF3-419D-8835-60248D958103}" destId="{088023EF-B3F6-48A5-8A88-46C600EE5F04}" srcOrd="0" destOrd="0" presId="urn:microsoft.com/office/officeart/2005/8/layout/default"/>
    <dgm:cxn modelId="{2857CC9E-9EF0-490E-84F3-85138FDA7876}" srcId="{61317BE5-045B-4408-8893-10B24FEB6F07}" destId="{1990FF09-404D-4137-971A-6E6D4DF0C600}" srcOrd="11" destOrd="0" parTransId="{85270715-C165-491E-8C12-5F359FA03FAA}" sibTransId="{D2BA75F0-F90B-4A2C-A726-BF1D58D7D3E7}"/>
    <dgm:cxn modelId="{6CA3C538-47AC-4815-A501-C430FE581E45}" type="presOf" srcId="{59032205-F662-4639-8B1A-1CD5914642B6}" destId="{49B30FF8-14B0-45B1-98EC-AD6261397752}" srcOrd="0" destOrd="0" presId="urn:microsoft.com/office/officeart/2005/8/layout/default"/>
    <dgm:cxn modelId="{86488983-5291-429F-8F09-E4E9A801035C}" type="presOf" srcId="{CF191A39-774E-4ECF-A7EE-9B74B2B2DA29}" destId="{DAD4EE11-C638-4EE9-A307-262F5302E851}" srcOrd="0" destOrd="0" presId="urn:microsoft.com/office/officeart/2005/8/layout/default"/>
    <dgm:cxn modelId="{13CE775E-DAF7-436E-B450-656AB0002984}" srcId="{61317BE5-045B-4408-8893-10B24FEB6F07}" destId="{59032205-F662-4639-8B1A-1CD5914642B6}" srcOrd="19" destOrd="0" parTransId="{74F6DE99-5A35-4BB5-AA44-F8970A1E8329}" sibTransId="{030E00B0-D945-4CBB-90AC-BE6AE7CD2C12}"/>
    <dgm:cxn modelId="{7E67DF9E-7AE2-4B45-BE2F-90850ACA86A7}" srcId="{61317BE5-045B-4408-8893-10B24FEB6F07}" destId="{2B8EC70D-0D97-4386-9FF7-35B74E69A4F0}" srcOrd="10" destOrd="0" parTransId="{5BDAB0AA-364A-47A2-9A77-B36621C3D3E6}" sibTransId="{B5620563-AEA7-4617-86AB-51395D2343FA}"/>
    <dgm:cxn modelId="{DC9CAA5A-202B-4ED3-BB3F-9F405EA679DF}" srcId="{61317BE5-045B-4408-8893-10B24FEB6F07}" destId="{082283B4-43DC-4F06-A017-F4FA6DC4FA82}" srcOrd="12" destOrd="0" parTransId="{AD022FDF-9848-4249-B5FD-C2CE20624BBF}" sibTransId="{FE93FBCF-03C5-48D4-AA62-7BD1FFBF0E49}"/>
    <dgm:cxn modelId="{FD438C63-81FF-4F9E-958B-30351C482024}" srcId="{61317BE5-045B-4408-8893-10B24FEB6F07}" destId="{2574FF09-7AF3-419D-8835-60248D958103}" srcOrd="5" destOrd="0" parTransId="{4EC4DA7D-240C-4D14-9708-446761173314}" sibTransId="{A44D9AA7-F91A-4A6D-AB8E-CDEBA6B9AD52}"/>
    <dgm:cxn modelId="{D70B0AD4-2B98-4E66-8C02-70041B4D6E6C}" type="presOf" srcId="{86047AA1-19F0-49C2-A41C-7903035D56B8}" destId="{C2A657F3-B430-450F-9040-CEFA2F69EEDB}" srcOrd="0" destOrd="0" presId="urn:microsoft.com/office/officeart/2005/8/layout/default"/>
    <dgm:cxn modelId="{6D15F2D4-C862-4FE6-958B-B5352812C328}" type="presOf" srcId="{C38913CE-9242-4E71-B512-F8A73EBB0F9F}" destId="{C65E5446-66F4-4936-9E48-0463CE335300}" srcOrd="0" destOrd="0" presId="urn:microsoft.com/office/officeart/2005/8/layout/default"/>
    <dgm:cxn modelId="{F877555E-8BD3-4877-A01F-CFBC35F37F8C}" type="presOf" srcId="{38EA924A-FB77-4BD9-89D6-35208F428394}" destId="{5A0880C4-A1C7-489C-8D37-CCEAA9B31AA0}" srcOrd="0" destOrd="0" presId="urn:microsoft.com/office/officeart/2005/8/layout/default"/>
    <dgm:cxn modelId="{5988BE1D-95BE-4885-9582-BEB32910CCD0}" type="presOf" srcId="{39D12249-2698-4FA2-92FA-B981AC510FEB}" destId="{EEF42EBD-DAD3-4508-9BD7-E1AFA71D4105}" srcOrd="0" destOrd="0" presId="urn:microsoft.com/office/officeart/2005/8/layout/default"/>
    <dgm:cxn modelId="{6042941D-66A9-427E-A4F5-2160E3061660}" srcId="{61317BE5-045B-4408-8893-10B24FEB6F07}" destId="{1E3F17A2-0E70-44EE-BDE6-9153CA87A9D5}" srcOrd="2" destOrd="0" parTransId="{E23BD19D-996B-4B2E-9667-DCA5EB56FB8B}" sibTransId="{EF3AA138-F915-473E-8936-BD860FADB628}"/>
    <dgm:cxn modelId="{7D985C09-156B-4DD6-BCCA-97439003258C}" srcId="{61317BE5-045B-4408-8893-10B24FEB6F07}" destId="{D7D3C131-B3D6-4445-BA27-768D17F028DD}" srcOrd="16" destOrd="0" parTransId="{11BF9F3C-6D94-48CD-998F-B2CF817FC8C5}" sibTransId="{9F129437-5074-4D41-B750-7409D11203CB}"/>
    <dgm:cxn modelId="{4148FC3D-F3B1-4CF5-B3A9-5AE155F787ED}" type="presParOf" srcId="{4D8945D6-03E7-4C32-9006-9F95D28F79A1}" destId="{C65E5446-66F4-4936-9E48-0463CE335300}" srcOrd="0" destOrd="0" presId="urn:microsoft.com/office/officeart/2005/8/layout/default"/>
    <dgm:cxn modelId="{882C62C3-38B3-4264-A318-D2D236D0EC83}" type="presParOf" srcId="{4D8945D6-03E7-4C32-9006-9F95D28F79A1}" destId="{5E06C100-8362-4A33-8FA7-8C6A4CF5419A}" srcOrd="1" destOrd="0" presId="urn:microsoft.com/office/officeart/2005/8/layout/default"/>
    <dgm:cxn modelId="{C2C61E74-A8F5-4973-9ABD-DFA2B2FEE708}" type="presParOf" srcId="{4D8945D6-03E7-4C32-9006-9F95D28F79A1}" destId="{315F2EE6-070E-48B0-9E58-6F4099BF5869}" srcOrd="2" destOrd="0" presId="urn:microsoft.com/office/officeart/2005/8/layout/default"/>
    <dgm:cxn modelId="{BD21B300-224B-421F-BFFD-B4B36CE55070}" type="presParOf" srcId="{4D8945D6-03E7-4C32-9006-9F95D28F79A1}" destId="{3AA19E6B-317A-4D4E-A94E-4A2FA36B4FA2}" srcOrd="3" destOrd="0" presId="urn:microsoft.com/office/officeart/2005/8/layout/default"/>
    <dgm:cxn modelId="{48766FC4-00D0-4B7C-A17F-CB304AF66AD4}" type="presParOf" srcId="{4D8945D6-03E7-4C32-9006-9F95D28F79A1}" destId="{315480A0-7CD5-41BD-9E8C-2FA1F76981E6}" srcOrd="4" destOrd="0" presId="urn:microsoft.com/office/officeart/2005/8/layout/default"/>
    <dgm:cxn modelId="{5EC08196-B10A-4176-B7C1-3DA74A8BEF3F}" type="presParOf" srcId="{4D8945D6-03E7-4C32-9006-9F95D28F79A1}" destId="{8A93420D-9427-4E57-9967-5190C30E396D}" srcOrd="5" destOrd="0" presId="urn:microsoft.com/office/officeart/2005/8/layout/default"/>
    <dgm:cxn modelId="{43003B2B-0EA9-4669-ACBE-ADD3749F4F03}" type="presParOf" srcId="{4D8945D6-03E7-4C32-9006-9F95D28F79A1}" destId="{BC37E52F-67C5-46AA-8663-68896CCDC772}" srcOrd="6" destOrd="0" presId="urn:microsoft.com/office/officeart/2005/8/layout/default"/>
    <dgm:cxn modelId="{6F698622-EFCD-4C60-A5D8-AE4E25446476}" type="presParOf" srcId="{4D8945D6-03E7-4C32-9006-9F95D28F79A1}" destId="{20D1960D-74CD-4FF0-8732-96766AF4AD74}" srcOrd="7" destOrd="0" presId="urn:microsoft.com/office/officeart/2005/8/layout/default"/>
    <dgm:cxn modelId="{955D23F0-EBC4-42D5-B86A-5E86600DC511}" type="presParOf" srcId="{4D8945D6-03E7-4C32-9006-9F95D28F79A1}" destId="{89E7108B-7078-4D20-8998-2284ABF3AAFC}" srcOrd="8" destOrd="0" presId="urn:microsoft.com/office/officeart/2005/8/layout/default"/>
    <dgm:cxn modelId="{586854D8-67ED-4FBC-8830-00CD70D10E3A}" type="presParOf" srcId="{4D8945D6-03E7-4C32-9006-9F95D28F79A1}" destId="{78073EDE-6A02-4518-82D8-6466B1039A6D}" srcOrd="9" destOrd="0" presId="urn:microsoft.com/office/officeart/2005/8/layout/default"/>
    <dgm:cxn modelId="{F52C9B70-DB4F-4DDD-A39E-368540CADB2E}" type="presParOf" srcId="{4D8945D6-03E7-4C32-9006-9F95D28F79A1}" destId="{088023EF-B3F6-48A5-8A88-46C600EE5F04}" srcOrd="10" destOrd="0" presId="urn:microsoft.com/office/officeart/2005/8/layout/default"/>
    <dgm:cxn modelId="{B980E567-01A2-49B9-B5A8-D1FD9CA8A81E}" type="presParOf" srcId="{4D8945D6-03E7-4C32-9006-9F95D28F79A1}" destId="{1585B2F7-C2DE-4C13-83BE-50399859B6DF}" srcOrd="11" destOrd="0" presId="urn:microsoft.com/office/officeart/2005/8/layout/default"/>
    <dgm:cxn modelId="{8FEC9C5F-B829-4EC1-939C-8778B8381DED}" type="presParOf" srcId="{4D8945D6-03E7-4C32-9006-9F95D28F79A1}" destId="{102E9A58-8525-4955-9E90-01A3970287F3}" srcOrd="12" destOrd="0" presId="urn:microsoft.com/office/officeart/2005/8/layout/default"/>
    <dgm:cxn modelId="{4B952BE8-7D2F-48C9-9234-D210B52D6B10}" type="presParOf" srcId="{4D8945D6-03E7-4C32-9006-9F95D28F79A1}" destId="{3642E3BA-48C0-4604-8E28-7C82E06453D5}" srcOrd="13" destOrd="0" presId="urn:microsoft.com/office/officeart/2005/8/layout/default"/>
    <dgm:cxn modelId="{FDAF0D47-DDDB-435C-B58B-370D48B11574}" type="presParOf" srcId="{4D8945D6-03E7-4C32-9006-9F95D28F79A1}" destId="{AF65882D-9F7D-4404-BB7B-42298A9133E7}" srcOrd="14" destOrd="0" presId="urn:microsoft.com/office/officeart/2005/8/layout/default"/>
    <dgm:cxn modelId="{9DD8545F-C5B8-406A-BE33-F7B05429BB5E}" type="presParOf" srcId="{4D8945D6-03E7-4C32-9006-9F95D28F79A1}" destId="{B71BAE61-F28D-4C91-9816-8D834F1A2147}" srcOrd="15" destOrd="0" presId="urn:microsoft.com/office/officeart/2005/8/layout/default"/>
    <dgm:cxn modelId="{9948BAA4-10CC-4C93-88BA-08DFFC6581BE}" type="presParOf" srcId="{4D8945D6-03E7-4C32-9006-9F95D28F79A1}" destId="{B7C34E01-2018-425F-9F7C-138D3BB8C8EE}" srcOrd="16" destOrd="0" presId="urn:microsoft.com/office/officeart/2005/8/layout/default"/>
    <dgm:cxn modelId="{67AA42A9-573D-4C9B-B5DE-4C322055DF0C}" type="presParOf" srcId="{4D8945D6-03E7-4C32-9006-9F95D28F79A1}" destId="{85650380-961C-496C-9F28-8C9C4EDA1D85}" srcOrd="17" destOrd="0" presId="urn:microsoft.com/office/officeart/2005/8/layout/default"/>
    <dgm:cxn modelId="{A3F271A5-627F-449D-B830-8D12F78D1991}" type="presParOf" srcId="{4D8945D6-03E7-4C32-9006-9F95D28F79A1}" destId="{17D871EF-C8B9-4135-837A-66B88FA30368}" srcOrd="18" destOrd="0" presId="urn:microsoft.com/office/officeart/2005/8/layout/default"/>
    <dgm:cxn modelId="{9386A752-C9C1-43C0-9FD8-E9082C05F06D}" type="presParOf" srcId="{4D8945D6-03E7-4C32-9006-9F95D28F79A1}" destId="{6C5935A1-77E2-4371-B562-3387CD60E0FF}" srcOrd="19" destOrd="0" presId="urn:microsoft.com/office/officeart/2005/8/layout/default"/>
    <dgm:cxn modelId="{0727CB33-77AA-4FB6-ADA3-8098E4BDD85A}" type="presParOf" srcId="{4D8945D6-03E7-4C32-9006-9F95D28F79A1}" destId="{AE2FACF4-9ED8-47B5-9DB9-203F406FE8E7}" srcOrd="20" destOrd="0" presId="urn:microsoft.com/office/officeart/2005/8/layout/default"/>
    <dgm:cxn modelId="{2C5A5AE8-35C4-4D70-BF85-200A60B5EFC0}" type="presParOf" srcId="{4D8945D6-03E7-4C32-9006-9F95D28F79A1}" destId="{D50EDF6E-148E-4E0F-B26C-C74D9DDB603D}" srcOrd="21" destOrd="0" presId="urn:microsoft.com/office/officeart/2005/8/layout/default"/>
    <dgm:cxn modelId="{B74FC207-ACBC-4F9C-BF30-986D43FAABD6}" type="presParOf" srcId="{4D8945D6-03E7-4C32-9006-9F95D28F79A1}" destId="{629DE76C-CFA7-4A27-8EB8-32EC7EEE4B50}" srcOrd="22" destOrd="0" presId="urn:microsoft.com/office/officeart/2005/8/layout/default"/>
    <dgm:cxn modelId="{942991DD-4809-4CD3-9CA1-430710BA50F8}" type="presParOf" srcId="{4D8945D6-03E7-4C32-9006-9F95D28F79A1}" destId="{573293D5-A7CC-49F9-BC80-C7085FD07E01}" srcOrd="23" destOrd="0" presId="urn:microsoft.com/office/officeart/2005/8/layout/default"/>
    <dgm:cxn modelId="{00E590D1-E63C-4B80-81B3-484835479DF2}" type="presParOf" srcId="{4D8945D6-03E7-4C32-9006-9F95D28F79A1}" destId="{5E0689C2-0AB4-49FD-B0E3-6043F749EC38}" srcOrd="24" destOrd="0" presId="urn:microsoft.com/office/officeart/2005/8/layout/default"/>
    <dgm:cxn modelId="{707B5BFC-83B3-44D4-BB8B-6F6BE6AC5548}" type="presParOf" srcId="{4D8945D6-03E7-4C32-9006-9F95D28F79A1}" destId="{85B309F8-2772-45B0-A6EA-2C7CD283EA0D}" srcOrd="25" destOrd="0" presId="urn:microsoft.com/office/officeart/2005/8/layout/default"/>
    <dgm:cxn modelId="{8972211E-F10A-4286-A381-298EB8DA22BB}" type="presParOf" srcId="{4D8945D6-03E7-4C32-9006-9F95D28F79A1}" destId="{6DEC6B64-B544-4155-B6D9-1381E24AC17B}" srcOrd="26" destOrd="0" presId="urn:microsoft.com/office/officeart/2005/8/layout/default"/>
    <dgm:cxn modelId="{8D7D30F8-2BD9-4F47-9C33-BD1535B51EB8}" type="presParOf" srcId="{4D8945D6-03E7-4C32-9006-9F95D28F79A1}" destId="{12CBC351-484B-47C0-9392-1F552F9D9A60}" srcOrd="27" destOrd="0" presId="urn:microsoft.com/office/officeart/2005/8/layout/default"/>
    <dgm:cxn modelId="{1E46D563-1E2D-45E7-B2E9-4DDDADE41561}" type="presParOf" srcId="{4D8945D6-03E7-4C32-9006-9F95D28F79A1}" destId="{9AF79631-82B5-4670-B47E-6A0EC90CAC3B}" srcOrd="28" destOrd="0" presId="urn:microsoft.com/office/officeart/2005/8/layout/default"/>
    <dgm:cxn modelId="{B5740FA8-C4B6-4133-B2A8-C48D4036185F}" type="presParOf" srcId="{4D8945D6-03E7-4C32-9006-9F95D28F79A1}" destId="{1B3C976A-E9B1-40C4-8853-D311AC58166F}" srcOrd="29" destOrd="0" presId="urn:microsoft.com/office/officeart/2005/8/layout/default"/>
    <dgm:cxn modelId="{22986C44-39CA-4934-8218-CBA9026CE5FC}" type="presParOf" srcId="{4D8945D6-03E7-4C32-9006-9F95D28F79A1}" destId="{9015C915-86D0-4F73-9F02-BF257C90663E}" srcOrd="30" destOrd="0" presId="urn:microsoft.com/office/officeart/2005/8/layout/default"/>
    <dgm:cxn modelId="{F7967F42-914F-4BE6-8E78-DAE9A3CA1ADB}" type="presParOf" srcId="{4D8945D6-03E7-4C32-9006-9F95D28F79A1}" destId="{692DEC44-CFFC-4C44-BD87-535EF03AB123}" srcOrd="31" destOrd="0" presId="urn:microsoft.com/office/officeart/2005/8/layout/default"/>
    <dgm:cxn modelId="{E4C6CAB3-94A6-4DFA-911C-71D7A60F2E59}" type="presParOf" srcId="{4D8945D6-03E7-4C32-9006-9F95D28F79A1}" destId="{A9DF5D03-EDB7-4F44-8A2D-BA16A475B55D}" srcOrd="32" destOrd="0" presId="urn:microsoft.com/office/officeart/2005/8/layout/default"/>
    <dgm:cxn modelId="{6E3C3460-BC70-4296-86E9-44FCC4AA015B}" type="presParOf" srcId="{4D8945D6-03E7-4C32-9006-9F95D28F79A1}" destId="{57D45F47-56A7-46FC-A832-C4CEE52DBA20}" srcOrd="33" destOrd="0" presId="urn:microsoft.com/office/officeart/2005/8/layout/default"/>
    <dgm:cxn modelId="{B069512E-CD32-4BF4-AB55-5C02C86D4EBE}" type="presParOf" srcId="{4D8945D6-03E7-4C32-9006-9F95D28F79A1}" destId="{5A0880C4-A1C7-489C-8D37-CCEAA9B31AA0}" srcOrd="34" destOrd="0" presId="urn:microsoft.com/office/officeart/2005/8/layout/default"/>
    <dgm:cxn modelId="{7D594F21-51E0-4096-A93F-370020170814}" type="presParOf" srcId="{4D8945D6-03E7-4C32-9006-9F95D28F79A1}" destId="{C415C84B-7474-4BB8-8CCD-B94F8C420B93}" srcOrd="35" destOrd="0" presId="urn:microsoft.com/office/officeart/2005/8/layout/default"/>
    <dgm:cxn modelId="{A2E5AED6-FD79-4348-A8CE-290111DDBDC4}" type="presParOf" srcId="{4D8945D6-03E7-4C32-9006-9F95D28F79A1}" destId="{EEF42EBD-DAD3-4508-9BD7-E1AFA71D4105}" srcOrd="36" destOrd="0" presId="urn:microsoft.com/office/officeart/2005/8/layout/default"/>
    <dgm:cxn modelId="{8AA1EC6A-A715-4C79-9847-924F89BC1C1D}" type="presParOf" srcId="{4D8945D6-03E7-4C32-9006-9F95D28F79A1}" destId="{5BAC5C90-5A53-401E-9BFA-83ADCBAAA014}" srcOrd="37" destOrd="0" presId="urn:microsoft.com/office/officeart/2005/8/layout/default"/>
    <dgm:cxn modelId="{CA1284DB-F698-413F-AD25-3B9EE8EDC22D}" type="presParOf" srcId="{4D8945D6-03E7-4C32-9006-9F95D28F79A1}" destId="{49B30FF8-14B0-45B1-98EC-AD6261397752}" srcOrd="38" destOrd="0" presId="urn:microsoft.com/office/officeart/2005/8/layout/default"/>
    <dgm:cxn modelId="{148249BE-4D7C-4D81-8A6B-75DCD467D0C0}" type="presParOf" srcId="{4D8945D6-03E7-4C32-9006-9F95D28F79A1}" destId="{20C42ECA-FB30-4D0E-BE19-38944A1C9454}" srcOrd="39" destOrd="0" presId="urn:microsoft.com/office/officeart/2005/8/layout/default"/>
    <dgm:cxn modelId="{D9325DCD-6E20-49B7-9797-5F4F1A53D43F}" type="presParOf" srcId="{4D8945D6-03E7-4C32-9006-9F95D28F79A1}" destId="{89D544E9-890C-4E93-B117-812BA051C6ED}" srcOrd="40" destOrd="0" presId="urn:microsoft.com/office/officeart/2005/8/layout/default"/>
    <dgm:cxn modelId="{84158A68-5AD6-4AE7-9846-CEABE3200059}" type="presParOf" srcId="{4D8945D6-03E7-4C32-9006-9F95D28F79A1}" destId="{D48DD117-C4F2-4A5E-B277-FD20B49D3FAE}" srcOrd="41" destOrd="0" presId="urn:microsoft.com/office/officeart/2005/8/layout/default"/>
    <dgm:cxn modelId="{52D33CC0-207A-4742-BC5E-41A36CE82E62}" type="presParOf" srcId="{4D8945D6-03E7-4C32-9006-9F95D28F79A1}" destId="{05CDE347-4116-462A-B263-E1800B618BB5}" srcOrd="42" destOrd="0" presId="urn:microsoft.com/office/officeart/2005/8/layout/default"/>
    <dgm:cxn modelId="{3376C764-4FF2-4E7C-92A4-E8A71331EB09}" type="presParOf" srcId="{4D8945D6-03E7-4C32-9006-9F95D28F79A1}" destId="{4924E5C5-882E-4999-BC5F-DBDA03D3C8AC}" srcOrd="43" destOrd="0" presId="urn:microsoft.com/office/officeart/2005/8/layout/default"/>
    <dgm:cxn modelId="{F240CFAA-DECD-4570-BE25-A5C7909CC152}" type="presParOf" srcId="{4D8945D6-03E7-4C32-9006-9F95D28F79A1}" destId="{120F9499-70DF-4EC3-A9BA-680D80870E2B}" srcOrd="44" destOrd="0" presId="urn:microsoft.com/office/officeart/2005/8/layout/default"/>
    <dgm:cxn modelId="{CFBE94B1-A6C0-473A-930E-96D7EFE66A10}" type="presParOf" srcId="{4D8945D6-03E7-4C32-9006-9F95D28F79A1}" destId="{DF5C12C8-A755-49A6-A20E-073D59193180}" srcOrd="45" destOrd="0" presId="urn:microsoft.com/office/officeart/2005/8/layout/default"/>
    <dgm:cxn modelId="{1C05C42F-0911-47BB-81E2-C97D4AE00967}" type="presParOf" srcId="{4D8945D6-03E7-4C32-9006-9F95D28F79A1}" destId="{97627BDD-D7E5-46DC-B560-62E771D6D2B2}" srcOrd="46" destOrd="0" presId="urn:microsoft.com/office/officeart/2005/8/layout/default"/>
    <dgm:cxn modelId="{62F768EA-5A70-4441-ABBC-53DA5E7E3DF1}" type="presParOf" srcId="{4D8945D6-03E7-4C32-9006-9F95D28F79A1}" destId="{4605053B-6794-48BE-872D-8D7BE758D272}" srcOrd="47" destOrd="0" presId="urn:microsoft.com/office/officeart/2005/8/layout/default"/>
    <dgm:cxn modelId="{CB311C81-8118-49A6-BCB0-6FD6CB3420E4}" type="presParOf" srcId="{4D8945D6-03E7-4C32-9006-9F95D28F79A1}" destId="{A37DD048-6053-4963-9C03-CFF178C6CCCA}" srcOrd="48" destOrd="0" presId="urn:microsoft.com/office/officeart/2005/8/layout/default"/>
    <dgm:cxn modelId="{CE78F1B2-5F89-4041-8E7A-813D5E08319B}" type="presParOf" srcId="{4D8945D6-03E7-4C32-9006-9F95D28F79A1}" destId="{E579C3BA-2DDC-4227-8CF1-F5B4BC00FD7D}" srcOrd="49" destOrd="0" presId="urn:microsoft.com/office/officeart/2005/8/layout/default"/>
    <dgm:cxn modelId="{8946FBF6-8E68-4F39-93CD-B542C8095485}" type="presParOf" srcId="{4D8945D6-03E7-4C32-9006-9F95D28F79A1}" destId="{57836602-BFA1-42C3-8943-5C3B7D066042}" srcOrd="50" destOrd="0" presId="urn:microsoft.com/office/officeart/2005/8/layout/default"/>
    <dgm:cxn modelId="{2FA52D23-3819-41F4-9AF0-5CD5239ABB21}" type="presParOf" srcId="{4D8945D6-03E7-4C32-9006-9F95D28F79A1}" destId="{0C95E9E7-3CE7-4DEC-BE90-5AA465CA8851}" srcOrd="51" destOrd="0" presId="urn:microsoft.com/office/officeart/2005/8/layout/default"/>
    <dgm:cxn modelId="{DDDD9721-06E0-4EA4-82AE-4B60F4BE40A5}" type="presParOf" srcId="{4D8945D6-03E7-4C32-9006-9F95D28F79A1}" destId="{DAD4EE11-C638-4EE9-A307-262F5302E851}" srcOrd="52" destOrd="0" presId="urn:microsoft.com/office/officeart/2005/8/layout/default"/>
    <dgm:cxn modelId="{27AEFF2C-C2CE-4CF3-9C0D-CA1EA4B68EBA}" type="presParOf" srcId="{4D8945D6-03E7-4C32-9006-9F95D28F79A1}" destId="{ED4C49A9-ABDC-4E06-B24D-0783E288022C}" srcOrd="53" destOrd="0" presId="urn:microsoft.com/office/officeart/2005/8/layout/default"/>
    <dgm:cxn modelId="{637AAD36-6DE1-43B9-B5E6-F8DCF1C0080F}" type="presParOf" srcId="{4D8945D6-03E7-4C32-9006-9F95D28F79A1}" destId="{E400E2DC-A864-4757-8F73-5C1F534FACAC}" srcOrd="54" destOrd="0" presId="urn:microsoft.com/office/officeart/2005/8/layout/default"/>
    <dgm:cxn modelId="{E1C8E8A4-DAFB-47D7-9723-F03232394C7C}" type="presParOf" srcId="{4D8945D6-03E7-4C32-9006-9F95D28F79A1}" destId="{036AC455-FAE5-429F-AD92-E3A7FF9EB31E}" srcOrd="55" destOrd="0" presId="urn:microsoft.com/office/officeart/2005/8/layout/default"/>
    <dgm:cxn modelId="{8E00F491-3AF3-4234-B35D-4E0D3608B730}" type="presParOf" srcId="{4D8945D6-03E7-4C32-9006-9F95D28F79A1}" destId="{B1CCD2EB-3DCB-4946-8C18-6250C36D1C2B}" srcOrd="56" destOrd="0" presId="urn:microsoft.com/office/officeart/2005/8/layout/default"/>
    <dgm:cxn modelId="{E5DED068-085F-4DE8-9BF2-C6E83CEA0F94}" type="presParOf" srcId="{4D8945D6-03E7-4C32-9006-9F95D28F79A1}" destId="{0B3EC111-E4C3-41E2-817B-314056921928}" srcOrd="57" destOrd="0" presId="urn:microsoft.com/office/officeart/2005/8/layout/default"/>
    <dgm:cxn modelId="{2570B6CF-35ED-452C-BB67-1DF886355E12}" type="presParOf" srcId="{4D8945D6-03E7-4C32-9006-9F95D28F79A1}" destId="{CF535B72-6F19-4A90-924C-D6D7051CE9D8}" srcOrd="58" destOrd="0" presId="urn:microsoft.com/office/officeart/2005/8/layout/default"/>
    <dgm:cxn modelId="{6D78C13B-3C88-42D5-A5CD-C2C3427ADD3C}" type="presParOf" srcId="{4D8945D6-03E7-4C32-9006-9F95D28F79A1}" destId="{587AF6F2-2234-4836-9177-1976A634E2F9}" srcOrd="59" destOrd="0" presId="urn:microsoft.com/office/officeart/2005/8/layout/default"/>
    <dgm:cxn modelId="{86EEC026-5E2F-4FDA-9543-A84EF70BCEFB}" type="presParOf" srcId="{4D8945D6-03E7-4C32-9006-9F95D28F79A1}" destId="{E56A2E80-C97C-426F-B522-5A54CDBB86CE}" srcOrd="60" destOrd="0" presId="urn:microsoft.com/office/officeart/2005/8/layout/default"/>
    <dgm:cxn modelId="{7024BBE7-D1BB-4841-9E01-1EED5916D471}" type="presParOf" srcId="{4D8945D6-03E7-4C32-9006-9F95D28F79A1}" destId="{C4EB9CF6-C631-4CEE-8569-B525BA4CEB6E}" srcOrd="61" destOrd="0" presId="urn:microsoft.com/office/officeart/2005/8/layout/default"/>
    <dgm:cxn modelId="{35E2A441-8977-472C-BB6F-03FDD7F73849}" type="presParOf" srcId="{4D8945D6-03E7-4C32-9006-9F95D28F79A1}" destId="{F08BA95F-70E5-4E11-A96E-D3B2F47348D8}" srcOrd="62" destOrd="0" presId="urn:microsoft.com/office/officeart/2005/8/layout/default"/>
    <dgm:cxn modelId="{25C687AC-9867-475B-B49A-0603A09723DC}" type="presParOf" srcId="{4D8945D6-03E7-4C32-9006-9F95D28F79A1}" destId="{BDA739AA-93E2-471C-B9EF-584ED37D18BF}" srcOrd="63" destOrd="0" presId="urn:microsoft.com/office/officeart/2005/8/layout/default"/>
    <dgm:cxn modelId="{16C45EE4-B6A7-4C37-9A74-A54FC0CF2F19}" type="presParOf" srcId="{4D8945D6-03E7-4C32-9006-9F95D28F79A1}" destId="{6D998F50-D541-4907-9672-13C99A824C84}" srcOrd="64" destOrd="0" presId="urn:microsoft.com/office/officeart/2005/8/layout/default"/>
    <dgm:cxn modelId="{B1A6403F-6A8F-4B84-8254-B8B59F790F03}" type="presParOf" srcId="{4D8945D6-03E7-4C32-9006-9F95D28F79A1}" destId="{F907F83E-40DA-4EB1-9C03-79CCAEFB685C}" srcOrd="65" destOrd="0" presId="urn:microsoft.com/office/officeart/2005/8/layout/default"/>
    <dgm:cxn modelId="{1AD2761C-9012-44DF-BC70-D86A9C245E2B}" type="presParOf" srcId="{4D8945D6-03E7-4C32-9006-9F95D28F79A1}" destId="{C2A657F3-B430-450F-9040-CEFA2F69EEDB}" srcOrd="66" destOrd="0" presId="urn:microsoft.com/office/officeart/2005/8/layout/default"/>
    <dgm:cxn modelId="{DB5F28D0-C7F0-43C2-878E-7A44C9A29475}" type="presParOf" srcId="{4D8945D6-03E7-4C32-9006-9F95D28F79A1}" destId="{728E47C4-6057-4C1C-93B8-57E160A923BB}" srcOrd="67" destOrd="0" presId="urn:microsoft.com/office/officeart/2005/8/layout/default"/>
    <dgm:cxn modelId="{F9FC98CF-0642-4935-A4A7-6AE1429E88D3}" type="presParOf" srcId="{4D8945D6-03E7-4C32-9006-9F95D28F79A1}" destId="{247A178F-5C25-48DE-A575-739864865A50}" srcOrd="68" destOrd="0" presId="urn:microsoft.com/office/officeart/2005/8/layout/default"/>
    <dgm:cxn modelId="{ABAB9DA7-1FDD-40A0-BF60-A686D741DFE8}" type="presParOf" srcId="{4D8945D6-03E7-4C32-9006-9F95D28F79A1}" destId="{4A54A429-9CE4-49D5-979B-74347B2CBC3F}" srcOrd="69" destOrd="0" presId="urn:microsoft.com/office/officeart/2005/8/layout/default"/>
    <dgm:cxn modelId="{E88EEB46-795C-4ADF-8EB8-2D217E7FB9AF}" type="presParOf" srcId="{4D8945D6-03E7-4C32-9006-9F95D28F79A1}" destId="{1F7C685F-F8F4-478A-9124-383EFA4149E6}" srcOrd="70" destOrd="0" presId="urn:microsoft.com/office/officeart/2005/8/layout/default"/>
    <dgm:cxn modelId="{2E609045-7502-40D0-987A-B5D9F148B37C}" type="presParOf" srcId="{4D8945D6-03E7-4C32-9006-9F95D28F79A1}" destId="{2035259A-9501-4E1A-9C2D-4B4F226EA850}" srcOrd="71" destOrd="0" presId="urn:microsoft.com/office/officeart/2005/8/layout/default"/>
    <dgm:cxn modelId="{7EA3A49C-05E2-4199-ACB8-2CB8DD683921}" type="presParOf" srcId="{4D8945D6-03E7-4C32-9006-9F95D28F79A1}" destId="{47A25CD7-701D-4D82-A10F-FE3969B54602}" srcOrd="72" destOrd="0" presId="urn:microsoft.com/office/officeart/2005/8/layout/default"/>
    <dgm:cxn modelId="{B7B2D1AA-4ACD-4542-A745-F08F67E89BCB}" type="presParOf" srcId="{4D8945D6-03E7-4C32-9006-9F95D28F79A1}" destId="{0E379477-3290-4EFC-80FF-3B06E0EC1AB0}" srcOrd="73" destOrd="0" presId="urn:microsoft.com/office/officeart/2005/8/layout/default"/>
    <dgm:cxn modelId="{20C6F27D-DFF4-46C8-AC7A-F2F4019EE1F4}" type="presParOf" srcId="{4D8945D6-03E7-4C32-9006-9F95D28F79A1}" destId="{9EF8CCF9-1FEE-458F-8A0F-D9379FC88A4F}" srcOrd="74" destOrd="0" presId="urn:microsoft.com/office/officeart/2005/8/layout/default"/>
    <dgm:cxn modelId="{758C979C-308E-4D22-9B01-E2851AA1E43D}" type="presParOf" srcId="{4D8945D6-03E7-4C32-9006-9F95D28F79A1}" destId="{6FA45207-62D0-410E-9BFB-F55897C9D86A}" srcOrd="75" destOrd="0" presId="urn:microsoft.com/office/officeart/2005/8/layout/default"/>
    <dgm:cxn modelId="{35D9691A-1F54-4B37-A748-0E966F54354B}" type="presParOf" srcId="{4D8945D6-03E7-4C32-9006-9F95D28F79A1}" destId="{2CFCA101-D379-499B-87FD-C0F6462390A2}" srcOrd="76" destOrd="0" presId="urn:microsoft.com/office/officeart/2005/8/layout/default"/>
    <dgm:cxn modelId="{5043DDCE-F2E8-4EF6-ABFD-4324346C43DB}" type="presParOf" srcId="{4D8945D6-03E7-4C32-9006-9F95D28F79A1}" destId="{48CF6CA3-F80A-4021-9F5F-D0296CB0FB72}" srcOrd="77" destOrd="0" presId="urn:microsoft.com/office/officeart/2005/8/layout/default"/>
    <dgm:cxn modelId="{ED7270D1-4C32-431D-B5F8-9B8842F32A13}" type="presParOf" srcId="{4D8945D6-03E7-4C32-9006-9F95D28F79A1}" destId="{64BE856E-A338-4271-88EA-B5F9D350A290}" srcOrd="78" destOrd="0" presId="urn:microsoft.com/office/officeart/2005/8/layout/default"/>
    <dgm:cxn modelId="{BB0DB74D-1010-432E-94E1-A5BB05D7183C}" type="presParOf" srcId="{4D8945D6-03E7-4C32-9006-9F95D28F79A1}" destId="{CADEF4A0-C488-44A6-88C9-CAE10E758AEB}" srcOrd="79" destOrd="0" presId="urn:microsoft.com/office/officeart/2005/8/layout/default"/>
    <dgm:cxn modelId="{5A6723CD-3BDF-4A52-A4D6-8960F6247602}" type="presParOf" srcId="{4D8945D6-03E7-4C32-9006-9F95D28F79A1}" destId="{1BCCE60B-E789-4566-8483-3025CE70068F}" srcOrd="8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1317BE5-045B-4408-8893-10B24FEB6F0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tr-TR"/>
        </a:p>
      </dgm:t>
    </dgm:pt>
    <dgm:pt modelId="{03D384D1-3DCD-4E2B-B565-71BF62909476}">
      <dgm:prSet/>
      <dgm:spPr/>
      <dgm:t>
        <a:bodyPr/>
        <a:lstStyle/>
        <a:p>
          <a:pPr rtl="0"/>
          <a:r>
            <a:rPr lang="tr-TR" baseline="0" dirty="0" smtClean="0"/>
            <a:t>Akümülatörler</a:t>
          </a:r>
          <a:endParaRPr lang="tr-TR" dirty="0"/>
        </a:p>
      </dgm:t>
    </dgm:pt>
    <dgm:pt modelId="{3B069AF5-052A-43F8-98DE-6BC917FCE212}" type="parTrans" cxnId="{B1EBDC45-9B65-4A57-BD41-6444F959872E}">
      <dgm:prSet/>
      <dgm:spPr/>
      <dgm:t>
        <a:bodyPr/>
        <a:lstStyle/>
        <a:p>
          <a:endParaRPr lang="tr-TR"/>
        </a:p>
      </dgm:t>
    </dgm:pt>
    <dgm:pt modelId="{4EAAED10-8407-44DC-84D1-339D43174C9E}" type="sibTrans" cxnId="{B1EBDC45-9B65-4A57-BD41-6444F959872E}">
      <dgm:prSet/>
      <dgm:spPr/>
      <dgm:t>
        <a:bodyPr/>
        <a:lstStyle/>
        <a:p>
          <a:endParaRPr lang="tr-TR"/>
        </a:p>
      </dgm:t>
    </dgm:pt>
    <dgm:pt modelId="{BA784A91-DED7-4021-8445-1CE3FD85D313}">
      <dgm:prSet/>
      <dgm:spPr/>
      <dgm:t>
        <a:bodyPr/>
        <a:lstStyle/>
        <a:p>
          <a:pPr rtl="0"/>
          <a:r>
            <a:rPr lang="tr-TR" baseline="0" smtClean="0"/>
            <a:t>Boya/Vernik sökücüleri</a:t>
          </a:r>
          <a:endParaRPr lang="tr-TR"/>
        </a:p>
      </dgm:t>
    </dgm:pt>
    <dgm:pt modelId="{C973135B-B8EB-4B03-9876-ACEFE0AA1D49}" type="parTrans" cxnId="{DE31D0A6-3AA5-4755-A8A5-5946DBC171BF}">
      <dgm:prSet/>
      <dgm:spPr/>
      <dgm:t>
        <a:bodyPr/>
        <a:lstStyle/>
        <a:p>
          <a:endParaRPr lang="tr-TR"/>
        </a:p>
      </dgm:t>
    </dgm:pt>
    <dgm:pt modelId="{A33E0BCF-BB4F-4949-9DA7-1090D9E99F27}" type="sibTrans" cxnId="{DE31D0A6-3AA5-4755-A8A5-5946DBC171BF}">
      <dgm:prSet/>
      <dgm:spPr/>
      <dgm:t>
        <a:bodyPr/>
        <a:lstStyle/>
        <a:p>
          <a:endParaRPr lang="tr-TR"/>
        </a:p>
      </dgm:t>
    </dgm:pt>
    <dgm:pt modelId="{B0EEBC0E-9B8C-4C6A-8B5B-FF12DA8A984D}">
      <dgm:prSet/>
      <dgm:spPr/>
      <dgm:t>
        <a:bodyPr/>
        <a:lstStyle/>
        <a:p>
          <a:pPr rtl="0"/>
          <a:r>
            <a:rPr lang="tr-TR" baseline="0" smtClean="0"/>
            <a:t>Boya tinerleri</a:t>
          </a:r>
          <a:endParaRPr lang="tr-TR"/>
        </a:p>
      </dgm:t>
    </dgm:pt>
    <dgm:pt modelId="{1291CDE0-CE8C-400B-9CB8-A25350171E68}" type="parTrans" cxnId="{22D84E2B-EE97-4565-820F-628DFB6BBB3F}">
      <dgm:prSet/>
      <dgm:spPr/>
      <dgm:t>
        <a:bodyPr/>
        <a:lstStyle/>
        <a:p>
          <a:endParaRPr lang="tr-TR"/>
        </a:p>
      </dgm:t>
    </dgm:pt>
    <dgm:pt modelId="{F2C6B2FD-F4E3-46E0-ADB7-C766ACDD9282}" type="sibTrans" cxnId="{22D84E2B-EE97-4565-820F-628DFB6BBB3F}">
      <dgm:prSet/>
      <dgm:spPr/>
      <dgm:t>
        <a:bodyPr/>
        <a:lstStyle/>
        <a:p>
          <a:endParaRPr lang="tr-TR"/>
        </a:p>
      </dgm:t>
    </dgm:pt>
    <dgm:pt modelId="{D7D3C131-B3D6-4445-BA27-768D17F028DD}">
      <dgm:prSet/>
      <dgm:spPr/>
      <dgm:t>
        <a:bodyPr/>
        <a:lstStyle/>
        <a:p>
          <a:pPr rtl="0"/>
          <a:r>
            <a:rPr lang="tr-TR" baseline="0" smtClean="0"/>
            <a:t>Çamaşır suları</a:t>
          </a:r>
          <a:endParaRPr lang="tr-TR"/>
        </a:p>
      </dgm:t>
    </dgm:pt>
    <dgm:pt modelId="{11BF9F3C-6D94-48CD-998F-B2CF817FC8C5}" type="parTrans" cxnId="{7D985C09-156B-4DD6-BCCA-97439003258C}">
      <dgm:prSet/>
      <dgm:spPr/>
      <dgm:t>
        <a:bodyPr/>
        <a:lstStyle/>
        <a:p>
          <a:endParaRPr lang="tr-TR"/>
        </a:p>
      </dgm:t>
    </dgm:pt>
    <dgm:pt modelId="{9F129437-5074-4D41-B750-7409D11203CB}" type="sibTrans" cxnId="{7D985C09-156B-4DD6-BCCA-97439003258C}">
      <dgm:prSet/>
      <dgm:spPr/>
      <dgm:t>
        <a:bodyPr/>
        <a:lstStyle/>
        <a:p>
          <a:endParaRPr lang="tr-TR"/>
        </a:p>
      </dgm:t>
    </dgm:pt>
    <dgm:pt modelId="{38EA924A-FB77-4BD9-89D6-35208F428394}">
      <dgm:prSet/>
      <dgm:spPr/>
      <dgm:t>
        <a:bodyPr/>
        <a:lstStyle/>
        <a:p>
          <a:pPr rtl="0"/>
          <a:r>
            <a:rPr lang="tr-TR" baseline="0" dirty="0" smtClean="0"/>
            <a:t>Deterjanlar</a:t>
          </a:r>
          <a:endParaRPr lang="tr-TR" dirty="0"/>
        </a:p>
      </dgm:t>
    </dgm:pt>
    <dgm:pt modelId="{D4712299-1978-484C-9324-3E75951E640E}" type="parTrans" cxnId="{F8A9F41C-8B1F-4C11-A495-653808299184}">
      <dgm:prSet/>
      <dgm:spPr/>
      <dgm:t>
        <a:bodyPr/>
        <a:lstStyle/>
        <a:p>
          <a:endParaRPr lang="tr-TR"/>
        </a:p>
      </dgm:t>
    </dgm:pt>
    <dgm:pt modelId="{4E76E40E-AE6A-4956-B597-4617FD6CAEEE}" type="sibTrans" cxnId="{F8A9F41C-8B1F-4C11-A495-653808299184}">
      <dgm:prSet/>
      <dgm:spPr/>
      <dgm:t>
        <a:bodyPr/>
        <a:lstStyle/>
        <a:p>
          <a:endParaRPr lang="tr-TR"/>
        </a:p>
      </dgm:t>
    </dgm:pt>
    <dgm:pt modelId="{59032205-F662-4639-8B1A-1CD5914642B6}">
      <dgm:prSet/>
      <dgm:spPr/>
      <dgm:t>
        <a:bodyPr/>
        <a:lstStyle/>
        <a:p>
          <a:pPr rtl="0"/>
          <a:r>
            <a:rPr lang="tr-TR" baseline="0" smtClean="0"/>
            <a:t>Duman dedektörleri (İyonize tip)</a:t>
          </a:r>
          <a:endParaRPr lang="tr-TR"/>
        </a:p>
      </dgm:t>
    </dgm:pt>
    <dgm:pt modelId="{74F6DE99-5A35-4BB5-AA44-F8970A1E8329}" type="parTrans" cxnId="{13CE775E-DAF7-436E-B450-656AB0002984}">
      <dgm:prSet/>
      <dgm:spPr/>
      <dgm:t>
        <a:bodyPr/>
        <a:lstStyle/>
        <a:p>
          <a:endParaRPr lang="tr-TR"/>
        </a:p>
      </dgm:t>
    </dgm:pt>
    <dgm:pt modelId="{030E00B0-D945-4CBB-90AC-BE6AE7CD2C12}" type="sibTrans" cxnId="{13CE775E-DAF7-436E-B450-656AB0002984}">
      <dgm:prSet/>
      <dgm:spPr/>
      <dgm:t>
        <a:bodyPr/>
        <a:lstStyle/>
        <a:p>
          <a:endParaRPr lang="tr-TR"/>
        </a:p>
      </dgm:t>
    </dgm:pt>
    <dgm:pt modelId="{8480A1E6-9C1C-421B-9F03-EB17596A622E}">
      <dgm:prSet/>
      <dgm:spPr/>
      <dgm:t>
        <a:bodyPr/>
        <a:lstStyle/>
        <a:p>
          <a:pPr rtl="0"/>
          <a:r>
            <a:rPr lang="tr-TR" baseline="0" dirty="0" smtClean="0"/>
            <a:t>Tıbbi atıklar</a:t>
          </a:r>
          <a:endParaRPr lang="tr-TR" dirty="0"/>
        </a:p>
      </dgm:t>
    </dgm:pt>
    <dgm:pt modelId="{0411755A-56C2-48E6-A070-EE11AB5725DF}" type="parTrans" cxnId="{B0FF6EDF-BD35-4A9A-952D-39F81B657638}">
      <dgm:prSet/>
      <dgm:spPr/>
      <dgm:t>
        <a:bodyPr/>
        <a:lstStyle/>
        <a:p>
          <a:endParaRPr lang="tr-TR"/>
        </a:p>
      </dgm:t>
    </dgm:pt>
    <dgm:pt modelId="{7FA48681-7DFF-46E6-8CCF-1CF0714F816E}" type="sibTrans" cxnId="{B0FF6EDF-BD35-4A9A-952D-39F81B657638}">
      <dgm:prSet/>
      <dgm:spPr/>
      <dgm:t>
        <a:bodyPr/>
        <a:lstStyle/>
        <a:p>
          <a:endParaRPr lang="tr-TR"/>
        </a:p>
      </dgm:t>
    </dgm:pt>
    <dgm:pt modelId="{961120F5-2833-47F8-8247-0D3504CBCB04}">
      <dgm:prSet/>
      <dgm:spPr/>
      <dgm:t>
        <a:bodyPr/>
        <a:lstStyle/>
        <a:p>
          <a:pPr rtl="0"/>
          <a:r>
            <a:rPr lang="tr-TR" baseline="0" smtClean="0"/>
            <a:t>Flüoresan lambalar</a:t>
          </a:r>
          <a:endParaRPr lang="tr-TR"/>
        </a:p>
      </dgm:t>
    </dgm:pt>
    <dgm:pt modelId="{F5C06102-F7F6-4E0F-8C00-3BDB22B1D867}" type="parTrans" cxnId="{BC9D740C-4F63-4F14-B7FB-B725E366B20F}">
      <dgm:prSet/>
      <dgm:spPr/>
      <dgm:t>
        <a:bodyPr/>
        <a:lstStyle/>
        <a:p>
          <a:endParaRPr lang="tr-TR"/>
        </a:p>
      </dgm:t>
    </dgm:pt>
    <dgm:pt modelId="{C35B164B-B949-42C3-9A6C-8AE0B61DBD88}" type="sibTrans" cxnId="{BC9D740C-4F63-4F14-B7FB-B725E366B20F}">
      <dgm:prSet/>
      <dgm:spPr/>
      <dgm:t>
        <a:bodyPr/>
        <a:lstStyle/>
        <a:p>
          <a:endParaRPr lang="tr-TR"/>
        </a:p>
      </dgm:t>
    </dgm:pt>
    <dgm:pt modelId="{374DAFBD-416C-4B01-A58A-FCEF4BCF088F}">
      <dgm:prSet/>
      <dgm:spPr/>
      <dgm:t>
        <a:bodyPr/>
        <a:lstStyle/>
        <a:p>
          <a:pPr rtl="0"/>
          <a:r>
            <a:rPr lang="tr-TR" baseline="0" dirty="0" smtClean="0"/>
            <a:t>Böcek ilaçları</a:t>
          </a:r>
          <a:endParaRPr lang="tr-TR" dirty="0"/>
        </a:p>
      </dgm:t>
    </dgm:pt>
    <dgm:pt modelId="{C32EAEF5-E806-4E7F-AC8E-5E16DFDF5639}" type="parTrans" cxnId="{1535D752-91D5-4540-9347-2D7C883FF02F}">
      <dgm:prSet/>
      <dgm:spPr/>
      <dgm:t>
        <a:bodyPr/>
        <a:lstStyle/>
        <a:p>
          <a:endParaRPr lang="tr-TR"/>
        </a:p>
      </dgm:t>
    </dgm:pt>
    <dgm:pt modelId="{541732A4-612C-472C-B7C5-7BBEEE74550A}" type="sibTrans" cxnId="{1535D752-91D5-4540-9347-2D7C883FF02F}">
      <dgm:prSet/>
      <dgm:spPr/>
      <dgm:t>
        <a:bodyPr/>
        <a:lstStyle/>
        <a:p>
          <a:endParaRPr lang="tr-TR"/>
        </a:p>
      </dgm:t>
    </dgm:pt>
    <dgm:pt modelId="{820CB986-1B59-4073-8BDE-850E4B4CB3E5}">
      <dgm:prSet/>
      <dgm:spPr/>
      <dgm:t>
        <a:bodyPr/>
        <a:lstStyle/>
        <a:p>
          <a:pPr rtl="0"/>
          <a:r>
            <a:rPr lang="tr-TR" baseline="0" smtClean="0"/>
            <a:t>Havuz/Spa temizleyicileri</a:t>
          </a:r>
          <a:endParaRPr lang="tr-TR"/>
        </a:p>
      </dgm:t>
    </dgm:pt>
    <dgm:pt modelId="{BA5C9A5C-A9BF-4F5D-8B7B-E29D7262F310}" type="parTrans" cxnId="{AFFEB844-CF61-4353-B2AD-E1AFCBC21063}">
      <dgm:prSet/>
      <dgm:spPr/>
      <dgm:t>
        <a:bodyPr/>
        <a:lstStyle/>
        <a:p>
          <a:endParaRPr lang="tr-TR"/>
        </a:p>
      </dgm:t>
    </dgm:pt>
    <dgm:pt modelId="{8C51FCD5-F916-40A2-ACAB-79234A296BFF}" type="sibTrans" cxnId="{AFFEB844-CF61-4353-B2AD-E1AFCBC21063}">
      <dgm:prSet/>
      <dgm:spPr/>
      <dgm:t>
        <a:bodyPr/>
        <a:lstStyle/>
        <a:p>
          <a:endParaRPr lang="tr-TR"/>
        </a:p>
      </dgm:t>
    </dgm:pt>
    <dgm:pt modelId="{025EA450-EF3F-4A38-A2EE-AD71FEC6E2D2}">
      <dgm:prSet/>
      <dgm:spPr/>
      <dgm:t>
        <a:bodyPr/>
        <a:lstStyle/>
        <a:p>
          <a:pPr rtl="0"/>
          <a:r>
            <a:rPr lang="tr-TR" baseline="0" smtClean="0"/>
            <a:t>İlaçlar ( Kullanılmayan / Tarihi geçmiş olan)</a:t>
          </a:r>
          <a:endParaRPr lang="tr-TR"/>
        </a:p>
      </dgm:t>
    </dgm:pt>
    <dgm:pt modelId="{34D21C1C-1A4E-4664-BD3B-18C984AFC3D6}" type="parTrans" cxnId="{30AF42D8-29FC-47E4-8301-E8517C888EB7}">
      <dgm:prSet/>
      <dgm:spPr/>
      <dgm:t>
        <a:bodyPr/>
        <a:lstStyle/>
        <a:p>
          <a:endParaRPr lang="tr-TR"/>
        </a:p>
      </dgm:t>
    </dgm:pt>
    <dgm:pt modelId="{0BF3EBA9-9A00-421C-8A8E-72941F0AB7EF}" type="sibTrans" cxnId="{30AF42D8-29FC-47E4-8301-E8517C888EB7}">
      <dgm:prSet/>
      <dgm:spPr/>
      <dgm:t>
        <a:bodyPr/>
        <a:lstStyle/>
        <a:p>
          <a:endParaRPr lang="tr-TR"/>
        </a:p>
      </dgm:t>
    </dgm:pt>
    <dgm:pt modelId="{78E3287F-DF0E-4EA1-BD82-E1873B899924}">
      <dgm:prSet/>
      <dgm:spPr/>
      <dgm:t>
        <a:bodyPr/>
        <a:lstStyle/>
        <a:p>
          <a:pPr rtl="0"/>
          <a:r>
            <a:rPr lang="tr-TR" baseline="0" smtClean="0"/>
            <a:t>Metal boyaları / Temizleyicileri</a:t>
          </a:r>
          <a:endParaRPr lang="tr-TR"/>
        </a:p>
      </dgm:t>
    </dgm:pt>
    <dgm:pt modelId="{C37196C8-5EC3-4100-9898-24730A99C4E0}" type="parTrans" cxnId="{90C4CBFF-B0D6-4CDE-B67F-2F7305559188}">
      <dgm:prSet/>
      <dgm:spPr/>
      <dgm:t>
        <a:bodyPr/>
        <a:lstStyle/>
        <a:p>
          <a:endParaRPr lang="tr-TR"/>
        </a:p>
      </dgm:t>
    </dgm:pt>
    <dgm:pt modelId="{3B57670C-6084-4679-8044-FF028B5EB23A}" type="sibTrans" cxnId="{90C4CBFF-B0D6-4CDE-B67F-2F7305559188}">
      <dgm:prSet/>
      <dgm:spPr/>
      <dgm:t>
        <a:bodyPr/>
        <a:lstStyle/>
        <a:p>
          <a:endParaRPr lang="tr-TR"/>
        </a:p>
      </dgm:t>
    </dgm:pt>
    <dgm:pt modelId="{F95E4454-3320-4C4D-A60E-E1F989433A0F}">
      <dgm:prSet/>
      <dgm:spPr/>
      <dgm:t>
        <a:bodyPr/>
        <a:lstStyle/>
        <a:p>
          <a:pPr rtl="0"/>
          <a:r>
            <a:rPr lang="tr-TR" baseline="0" dirty="0" smtClean="0"/>
            <a:t>Motor yağları / Yağ filtreleri</a:t>
          </a:r>
          <a:endParaRPr lang="tr-TR" dirty="0"/>
        </a:p>
      </dgm:t>
    </dgm:pt>
    <dgm:pt modelId="{2A5DFBE0-1111-47B6-B64F-8CFCE1FAC199}" type="parTrans" cxnId="{50830CCC-EB76-49B6-8658-5457E7389F9A}">
      <dgm:prSet/>
      <dgm:spPr/>
      <dgm:t>
        <a:bodyPr/>
        <a:lstStyle/>
        <a:p>
          <a:endParaRPr lang="tr-TR"/>
        </a:p>
      </dgm:t>
    </dgm:pt>
    <dgm:pt modelId="{65C32E03-84CC-4120-B99A-980824C7892E}" type="sibTrans" cxnId="{50830CCC-EB76-49B6-8658-5457E7389F9A}">
      <dgm:prSet/>
      <dgm:spPr/>
      <dgm:t>
        <a:bodyPr/>
        <a:lstStyle/>
        <a:p>
          <a:endParaRPr lang="tr-TR"/>
        </a:p>
      </dgm:t>
    </dgm:pt>
    <dgm:pt modelId="{EFFFDD4B-6E98-4F19-B430-890FC782BAB7}">
      <dgm:prSet/>
      <dgm:spPr/>
      <dgm:t>
        <a:bodyPr/>
        <a:lstStyle/>
        <a:p>
          <a:pPr rtl="0"/>
          <a:r>
            <a:rPr lang="tr-TR" baseline="0" smtClean="0"/>
            <a:t>Oda spreyleri / Hava temizleyicileri</a:t>
          </a:r>
          <a:endParaRPr lang="tr-TR"/>
        </a:p>
      </dgm:t>
    </dgm:pt>
    <dgm:pt modelId="{13F92DD1-7409-4691-B2E6-1BC5A428523D}" type="parTrans" cxnId="{5C687FF7-9001-4C4A-A8A7-F5A902F30F1A}">
      <dgm:prSet/>
      <dgm:spPr/>
      <dgm:t>
        <a:bodyPr/>
        <a:lstStyle/>
        <a:p>
          <a:endParaRPr lang="tr-TR"/>
        </a:p>
      </dgm:t>
    </dgm:pt>
    <dgm:pt modelId="{DA9158A9-753A-4BA7-8850-CA25244B3FD3}" type="sibTrans" cxnId="{5C687FF7-9001-4C4A-A8A7-F5A902F30F1A}">
      <dgm:prSet/>
      <dgm:spPr/>
      <dgm:t>
        <a:bodyPr/>
        <a:lstStyle/>
        <a:p>
          <a:endParaRPr lang="tr-TR"/>
        </a:p>
      </dgm:t>
    </dgm:pt>
    <dgm:pt modelId="{86047AA1-19F0-49C2-A41C-7903035D56B8}">
      <dgm:prSet/>
      <dgm:spPr/>
      <dgm:t>
        <a:bodyPr/>
        <a:lstStyle/>
        <a:p>
          <a:pPr rtl="0"/>
          <a:r>
            <a:rPr lang="tr-TR" baseline="0" smtClean="0"/>
            <a:t>Pestisitler</a:t>
          </a:r>
          <a:endParaRPr lang="tr-TR"/>
        </a:p>
      </dgm:t>
    </dgm:pt>
    <dgm:pt modelId="{8E4545B3-F93C-4257-BD96-1F85B36F960D}" type="parTrans" cxnId="{228A6F70-CE10-4798-8BF3-D880712CFC1F}">
      <dgm:prSet/>
      <dgm:spPr/>
      <dgm:t>
        <a:bodyPr/>
        <a:lstStyle/>
        <a:p>
          <a:endParaRPr lang="tr-TR"/>
        </a:p>
      </dgm:t>
    </dgm:pt>
    <dgm:pt modelId="{6A404AD1-93C8-42A6-BE5D-AF43DE38FC4A}" type="sibTrans" cxnId="{228A6F70-CE10-4798-8BF3-D880712CFC1F}">
      <dgm:prSet/>
      <dgm:spPr/>
      <dgm:t>
        <a:bodyPr/>
        <a:lstStyle/>
        <a:p>
          <a:endParaRPr lang="tr-TR"/>
        </a:p>
      </dgm:t>
    </dgm:pt>
    <dgm:pt modelId="{EEE7A297-0909-47A9-B2CB-B59C365A471C}">
      <dgm:prSet/>
      <dgm:spPr/>
      <dgm:t>
        <a:bodyPr/>
        <a:lstStyle/>
        <a:p>
          <a:pPr rtl="0"/>
          <a:r>
            <a:rPr lang="tr-TR" baseline="0" smtClean="0"/>
            <a:t>Piller</a:t>
          </a:r>
          <a:endParaRPr lang="tr-TR"/>
        </a:p>
      </dgm:t>
    </dgm:pt>
    <dgm:pt modelId="{0B899E2E-43C8-4B05-8C79-69FEB3099399}" type="parTrans" cxnId="{17313089-ABA1-49A9-923A-CF12CD53C9D2}">
      <dgm:prSet/>
      <dgm:spPr/>
      <dgm:t>
        <a:bodyPr/>
        <a:lstStyle/>
        <a:p>
          <a:endParaRPr lang="tr-TR"/>
        </a:p>
      </dgm:t>
    </dgm:pt>
    <dgm:pt modelId="{52043558-874D-4D84-9572-59D080DD7D89}" type="sibTrans" cxnId="{17313089-ABA1-49A9-923A-CF12CD53C9D2}">
      <dgm:prSet/>
      <dgm:spPr/>
      <dgm:t>
        <a:bodyPr/>
        <a:lstStyle/>
        <a:p>
          <a:endParaRPr lang="tr-TR"/>
        </a:p>
      </dgm:t>
    </dgm:pt>
    <dgm:pt modelId="{892BDEC7-AEDD-4D53-9CD7-7C7D75A2F54C}">
      <dgm:prSet/>
      <dgm:spPr/>
      <dgm:t>
        <a:bodyPr/>
        <a:lstStyle/>
        <a:p>
          <a:pPr rtl="0"/>
          <a:r>
            <a:rPr lang="tr-TR" baseline="0" smtClean="0"/>
            <a:t>Resim ve el sanatları malzemeleri</a:t>
          </a:r>
          <a:endParaRPr lang="tr-TR"/>
        </a:p>
      </dgm:t>
    </dgm:pt>
    <dgm:pt modelId="{2DCBCC93-69B3-4BBA-9C1A-79EFCACE3D3E}" type="parTrans" cxnId="{848E1E4D-DFB6-4CAF-ACD4-7F6129C984A9}">
      <dgm:prSet/>
      <dgm:spPr/>
      <dgm:t>
        <a:bodyPr/>
        <a:lstStyle/>
        <a:p>
          <a:endParaRPr lang="tr-TR"/>
        </a:p>
      </dgm:t>
    </dgm:pt>
    <dgm:pt modelId="{BB0CF762-DEA0-4E34-A795-18B836D89924}" type="sibTrans" cxnId="{848E1E4D-DFB6-4CAF-ACD4-7F6129C984A9}">
      <dgm:prSet/>
      <dgm:spPr/>
      <dgm:t>
        <a:bodyPr/>
        <a:lstStyle/>
        <a:p>
          <a:endParaRPr lang="tr-TR"/>
        </a:p>
      </dgm:t>
    </dgm:pt>
    <dgm:pt modelId="{57BE6E5E-7083-4DE3-B594-24ADDBCFA315}">
      <dgm:prSet/>
      <dgm:spPr/>
      <dgm:t>
        <a:bodyPr/>
        <a:lstStyle/>
        <a:p>
          <a:pPr rtl="0"/>
          <a:r>
            <a:rPr lang="tr-TR" baseline="0" smtClean="0"/>
            <a:t>Su bazlı boyalar</a:t>
          </a:r>
          <a:endParaRPr lang="tr-TR"/>
        </a:p>
      </dgm:t>
    </dgm:pt>
    <dgm:pt modelId="{FEB5DC48-E93B-4FA2-A221-CF584E8FD25A}" type="parTrans" cxnId="{D5CFC6E8-8B4F-4CD6-9081-B260FBD35C1D}">
      <dgm:prSet/>
      <dgm:spPr/>
      <dgm:t>
        <a:bodyPr/>
        <a:lstStyle/>
        <a:p>
          <a:endParaRPr lang="tr-TR"/>
        </a:p>
      </dgm:t>
    </dgm:pt>
    <dgm:pt modelId="{6029E627-1B43-4788-A3BF-CEF44A8F8ADC}" type="sibTrans" cxnId="{D5CFC6E8-8B4F-4CD6-9081-B260FBD35C1D}">
      <dgm:prSet/>
      <dgm:spPr/>
      <dgm:t>
        <a:bodyPr/>
        <a:lstStyle/>
        <a:p>
          <a:endParaRPr lang="tr-TR"/>
        </a:p>
      </dgm:t>
    </dgm:pt>
    <dgm:pt modelId="{1E3F17A2-0E70-44EE-BDE6-9153CA87A9D5}">
      <dgm:prSet/>
      <dgm:spPr/>
      <dgm:t>
        <a:bodyPr/>
        <a:lstStyle/>
        <a:p>
          <a:pPr rtl="0"/>
          <a:r>
            <a:rPr lang="tr-TR" dirty="0" smtClean="0"/>
            <a:t>Su şişeleri-Süt şişeleri</a:t>
          </a:r>
          <a:endParaRPr lang="tr-TR" dirty="0"/>
        </a:p>
      </dgm:t>
    </dgm:pt>
    <dgm:pt modelId="{E23BD19D-996B-4B2E-9667-DCA5EB56FB8B}" type="parTrans" cxnId="{6042941D-66A9-427E-A4F5-2160E3061660}">
      <dgm:prSet/>
      <dgm:spPr/>
      <dgm:t>
        <a:bodyPr/>
        <a:lstStyle/>
        <a:p>
          <a:endParaRPr lang="tr-TR"/>
        </a:p>
      </dgm:t>
    </dgm:pt>
    <dgm:pt modelId="{EF3AA138-F915-473E-8936-BD860FADB628}" type="sibTrans" cxnId="{6042941D-66A9-427E-A4F5-2160E3061660}">
      <dgm:prSet/>
      <dgm:spPr/>
      <dgm:t>
        <a:bodyPr/>
        <a:lstStyle/>
        <a:p>
          <a:endParaRPr lang="tr-TR"/>
        </a:p>
      </dgm:t>
    </dgm:pt>
    <dgm:pt modelId="{354FAC14-23A9-42F3-9FE6-EB362FA040B6}">
      <dgm:prSet/>
      <dgm:spPr/>
      <dgm:t>
        <a:bodyPr/>
        <a:lstStyle/>
        <a:p>
          <a:pPr rtl="0"/>
          <a:r>
            <a:rPr lang="tr-TR" dirty="0" smtClean="0"/>
            <a:t>Havlu kağıt-</a:t>
          </a:r>
          <a:r>
            <a:rPr lang="tr-TR" dirty="0" err="1" smtClean="0"/>
            <a:t>strech</a:t>
          </a:r>
          <a:r>
            <a:rPr lang="tr-TR" dirty="0" smtClean="0"/>
            <a:t> </a:t>
          </a:r>
          <a:r>
            <a:rPr lang="tr-TR" dirty="0" err="1" smtClean="0"/>
            <a:t>vb</a:t>
          </a:r>
          <a:r>
            <a:rPr lang="tr-TR" dirty="0" smtClean="0"/>
            <a:t> ürün masuraları</a:t>
          </a:r>
          <a:endParaRPr lang="tr-TR" dirty="0"/>
        </a:p>
      </dgm:t>
    </dgm:pt>
    <dgm:pt modelId="{EA63215A-AA71-4294-B3A4-D56A2FFDDE27}" type="parTrans" cxnId="{C5D64BFE-8E19-4310-9300-0794684D2EED}">
      <dgm:prSet/>
      <dgm:spPr/>
      <dgm:t>
        <a:bodyPr/>
        <a:lstStyle/>
        <a:p>
          <a:endParaRPr lang="tr-TR"/>
        </a:p>
      </dgm:t>
    </dgm:pt>
    <dgm:pt modelId="{33AA2BAA-98B9-4034-8CD1-BCAA17A6CE23}" type="sibTrans" cxnId="{C5D64BFE-8E19-4310-9300-0794684D2EED}">
      <dgm:prSet/>
      <dgm:spPr/>
      <dgm:t>
        <a:bodyPr/>
        <a:lstStyle/>
        <a:p>
          <a:endParaRPr lang="tr-TR"/>
        </a:p>
      </dgm:t>
    </dgm:pt>
    <dgm:pt modelId="{CEF8E3C3-13DE-40D8-B717-9D13AE5D1E6E}">
      <dgm:prSet/>
      <dgm:spPr/>
      <dgm:t>
        <a:bodyPr/>
        <a:lstStyle/>
        <a:p>
          <a:pPr rtl="0"/>
          <a:r>
            <a:rPr lang="tr-TR" dirty="0" smtClean="0"/>
            <a:t>Meyve Suyu paketleri</a:t>
          </a:r>
          <a:endParaRPr lang="tr-TR" dirty="0"/>
        </a:p>
      </dgm:t>
    </dgm:pt>
    <dgm:pt modelId="{01FC13CD-31A8-430A-91A2-B2C4511BEA05}" type="parTrans" cxnId="{72C852C1-4D7D-4666-9D37-A3F289A0E917}">
      <dgm:prSet/>
      <dgm:spPr/>
      <dgm:t>
        <a:bodyPr/>
        <a:lstStyle/>
        <a:p>
          <a:endParaRPr lang="tr-TR"/>
        </a:p>
      </dgm:t>
    </dgm:pt>
    <dgm:pt modelId="{30643CA2-26BF-4F7B-BE4C-B435100FF9E0}" type="sibTrans" cxnId="{72C852C1-4D7D-4666-9D37-A3F289A0E917}">
      <dgm:prSet/>
      <dgm:spPr/>
      <dgm:t>
        <a:bodyPr/>
        <a:lstStyle/>
        <a:p>
          <a:endParaRPr lang="tr-TR"/>
        </a:p>
      </dgm:t>
    </dgm:pt>
    <dgm:pt modelId="{A565B8B5-1026-4B1D-BFD8-EA87783FAE3C}">
      <dgm:prSet/>
      <dgm:spPr/>
      <dgm:t>
        <a:bodyPr/>
        <a:lstStyle/>
        <a:p>
          <a:pPr rtl="0"/>
          <a:r>
            <a:rPr lang="tr-TR" dirty="0" err="1" smtClean="0"/>
            <a:t>Büsküvi</a:t>
          </a:r>
          <a:r>
            <a:rPr lang="tr-TR" dirty="0" smtClean="0"/>
            <a:t>-Çikolata vb. paketli gıda ambalajları</a:t>
          </a:r>
          <a:endParaRPr lang="tr-TR" dirty="0"/>
        </a:p>
      </dgm:t>
    </dgm:pt>
    <dgm:pt modelId="{7A610A75-2F59-415C-A8C2-9AD5CF4046F9}" type="parTrans" cxnId="{17C66378-5DDB-48FA-B97A-A02C757570A2}">
      <dgm:prSet/>
      <dgm:spPr/>
      <dgm:t>
        <a:bodyPr/>
        <a:lstStyle/>
        <a:p>
          <a:endParaRPr lang="tr-TR"/>
        </a:p>
      </dgm:t>
    </dgm:pt>
    <dgm:pt modelId="{C9D7F96A-5262-4F4D-92A4-353C712205D4}" type="sibTrans" cxnId="{17C66378-5DDB-48FA-B97A-A02C757570A2}">
      <dgm:prSet/>
      <dgm:spPr/>
      <dgm:t>
        <a:bodyPr/>
        <a:lstStyle/>
        <a:p>
          <a:endParaRPr lang="tr-TR"/>
        </a:p>
      </dgm:t>
    </dgm:pt>
    <dgm:pt modelId="{3F08F5F9-7234-4F69-B3D3-B54D46FE310D}">
      <dgm:prSet/>
      <dgm:spPr/>
      <dgm:t>
        <a:bodyPr/>
        <a:lstStyle/>
        <a:p>
          <a:pPr rtl="0"/>
          <a:r>
            <a:rPr lang="tr-TR" dirty="0" smtClean="0"/>
            <a:t>Islak mendil paketleri</a:t>
          </a:r>
          <a:endParaRPr lang="tr-TR" dirty="0"/>
        </a:p>
      </dgm:t>
    </dgm:pt>
    <dgm:pt modelId="{F5D1DD6B-080A-4631-B5FD-747E0FF5AFAC}" type="parTrans" cxnId="{A220E259-E880-4A1D-A60D-6CDEAF88B0B5}">
      <dgm:prSet/>
      <dgm:spPr/>
      <dgm:t>
        <a:bodyPr/>
        <a:lstStyle/>
        <a:p>
          <a:endParaRPr lang="tr-TR"/>
        </a:p>
      </dgm:t>
    </dgm:pt>
    <dgm:pt modelId="{3A5CC6C9-0E13-4A24-A8B7-82CB0B806FD7}" type="sibTrans" cxnId="{A220E259-E880-4A1D-A60D-6CDEAF88B0B5}">
      <dgm:prSet/>
      <dgm:spPr/>
      <dgm:t>
        <a:bodyPr/>
        <a:lstStyle/>
        <a:p>
          <a:endParaRPr lang="tr-TR"/>
        </a:p>
      </dgm:t>
    </dgm:pt>
    <dgm:pt modelId="{87A5ECA9-B289-493C-8CAE-F2098F42B188}">
      <dgm:prSet/>
      <dgm:spPr/>
      <dgm:t>
        <a:bodyPr/>
        <a:lstStyle/>
        <a:p>
          <a:pPr rtl="0"/>
          <a:r>
            <a:rPr lang="tr-TR" baseline="0" smtClean="0"/>
            <a:t>Dezenfektanlar</a:t>
          </a:r>
          <a:endParaRPr lang="tr-TR" dirty="0"/>
        </a:p>
      </dgm:t>
    </dgm:pt>
    <dgm:pt modelId="{C2242735-1976-4BA3-ACC7-098EFDC661DF}" type="parTrans" cxnId="{AF697487-A1DF-4C1E-84A9-909FD4C49154}">
      <dgm:prSet/>
      <dgm:spPr/>
      <dgm:t>
        <a:bodyPr/>
        <a:lstStyle/>
        <a:p>
          <a:endParaRPr lang="tr-TR"/>
        </a:p>
      </dgm:t>
    </dgm:pt>
    <dgm:pt modelId="{09E7DBA1-BB20-4899-98BF-AB7EB434BA79}" type="sibTrans" cxnId="{AF697487-A1DF-4C1E-84A9-909FD4C49154}">
      <dgm:prSet/>
      <dgm:spPr/>
      <dgm:t>
        <a:bodyPr/>
        <a:lstStyle/>
        <a:p>
          <a:endParaRPr lang="tr-TR"/>
        </a:p>
      </dgm:t>
    </dgm:pt>
    <dgm:pt modelId="{8C887B30-3D80-47DE-8D7D-7A098E7124B9}">
      <dgm:prSet/>
      <dgm:spPr/>
      <dgm:t>
        <a:bodyPr/>
        <a:lstStyle/>
        <a:p>
          <a:pPr rtl="0"/>
          <a:r>
            <a:rPr lang="tr-TR" dirty="0" smtClean="0"/>
            <a:t>Kağıt </a:t>
          </a:r>
          <a:endParaRPr lang="tr-TR" dirty="0"/>
        </a:p>
      </dgm:t>
    </dgm:pt>
    <dgm:pt modelId="{4FBDDC5E-AE43-479F-B0EC-7FE58E1FEBCB}" type="parTrans" cxnId="{42849114-89FE-49F8-8331-7CA2D6A818EB}">
      <dgm:prSet/>
      <dgm:spPr/>
      <dgm:t>
        <a:bodyPr/>
        <a:lstStyle/>
        <a:p>
          <a:endParaRPr lang="tr-TR"/>
        </a:p>
      </dgm:t>
    </dgm:pt>
    <dgm:pt modelId="{E954D946-0313-4F21-BDF1-BE7257EFB357}" type="sibTrans" cxnId="{42849114-89FE-49F8-8331-7CA2D6A818EB}">
      <dgm:prSet/>
      <dgm:spPr/>
      <dgm:t>
        <a:bodyPr/>
        <a:lstStyle/>
        <a:p>
          <a:endParaRPr lang="tr-TR"/>
        </a:p>
      </dgm:t>
    </dgm:pt>
    <dgm:pt modelId="{D9FB57F4-119D-4426-8975-CFDF9DDE581B}">
      <dgm:prSet/>
      <dgm:spPr/>
      <dgm:t>
        <a:bodyPr/>
        <a:lstStyle/>
        <a:p>
          <a:pPr rtl="0"/>
          <a:r>
            <a:rPr lang="tr-TR" dirty="0" smtClean="0"/>
            <a:t>Ucu bitmiş kalemler</a:t>
          </a:r>
          <a:endParaRPr lang="tr-TR" dirty="0"/>
        </a:p>
      </dgm:t>
    </dgm:pt>
    <dgm:pt modelId="{38133D0C-A37D-4E7E-B24F-0F3ED8C63AD6}" type="parTrans" cxnId="{6F86724F-B913-4EA4-A6D4-57D58F2238A6}">
      <dgm:prSet/>
      <dgm:spPr/>
      <dgm:t>
        <a:bodyPr/>
        <a:lstStyle/>
        <a:p>
          <a:endParaRPr lang="tr-TR"/>
        </a:p>
      </dgm:t>
    </dgm:pt>
    <dgm:pt modelId="{4C63F05F-03EA-4D12-B3DB-25C54154E012}" type="sibTrans" cxnId="{6F86724F-B913-4EA4-A6D4-57D58F2238A6}">
      <dgm:prSet/>
      <dgm:spPr/>
      <dgm:t>
        <a:bodyPr/>
        <a:lstStyle/>
        <a:p>
          <a:endParaRPr lang="tr-TR"/>
        </a:p>
      </dgm:t>
    </dgm:pt>
    <dgm:pt modelId="{4D8945D6-03E7-4C32-9006-9F95D28F79A1}" type="pres">
      <dgm:prSet presAssocID="{61317BE5-045B-4408-8893-10B24FEB6F07}" presName="diagram" presStyleCnt="0">
        <dgm:presLayoutVars>
          <dgm:dir/>
          <dgm:resizeHandles val="exact"/>
        </dgm:presLayoutVars>
      </dgm:prSet>
      <dgm:spPr/>
      <dgm:t>
        <a:bodyPr/>
        <a:lstStyle/>
        <a:p>
          <a:endParaRPr lang="tr-TR"/>
        </a:p>
      </dgm:t>
    </dgm:pt>
    <dgm:pt modelId="{7A892311-4932-4B29-A5DA-67CB0C7BE508}" type="pres">
      <dgm:prSet presAssocID="{8C887B30-3D80-47DE-8D7D-7A098E7124B9}" presName="node" presStyleLbl="node1" presStyleIdx="0" presStyleCnt="26">
        <dgm:presLayoutVars>
          <dgm:bulletEnabled val="1"/>
        </dgm:presLayoutVars>
      </dgm:prSet>
      <dgm:spPr/>
      <dgm:t>
        <a:bodyPr/>
        <a:lstStyle/>
        <a:p>
          <a:endParaRPr lang="tr-TR"/>
        </a:p>
      </dgm:t>
    </dgm:pt>
    <dgm:pt modelId="{8E4D96B5-33C8-47A9-9D0E-444F269459AA}" type="pres">
      <dgm:prSet presAssocID="{E954D946-0313-4F21-BDF1-BE7257EFB357}" presName="sibTrans" presStyleCnt="0"/>
      <dgm:spPr/>
    </dgm:pt>
    <dgm:pt modelId="{DD6B3DAC-03C3-4E7A-94BA-A00724B16FFD}" type="pres">
      <dgm:prSet presAssocID="{D9FB57F4-119D-4426-8975-CFDF9DDE581B}" presName="node" presStyleLbl="node1" presStyleIdx="1" presStyleCnt="26">
        <dgm:presLayoutVars>
          <dgm:bulletEnabled val="1"/>
        </dgm:presLayoutVars>
      </dgm:prSet>
      <dgm:spPr/>
      <dgm:t>
        <a:bodyPr/>
        <a:lstStyle/>
        <a:p>
          <a:endParaRPr lang="tr-TR"/>
        </a:p>
      </dgm:t>
    </dgm:pt>
    <dgm:pt modelId="{D895C180-A1A1-4FEB-85D6-049DC5E04747}" type="pres">
      <dgm:prSet presAssocID="{4C63F05F-03EA-4D12-B3DB-25C54154E012}" presName="sibTrans" presStyleCnt="0"/>
      <dgm:spPr/>
    </dgm:pt>
    <dgm:pt modelId="{315480A0-7CD5-41BD-9E8C-2FA1F76981E6}" type="pres">
      <dgm:prSet presAssocID="{1E3F17A2-0E70-44EE-BDE6-9153CA87A9D5}" presName="node" presStyleLbl="node1" presStyleIdx="2" presStyleCnt="26">
        <dgm:presLayoutVars>
          <dgm:bulletEnabled val="1"/>
        </dgm:presLayoutVars>
      </dgm:prSet>
      <dgm:spPr/>
      <dgm:t>
        <a:bodyPr/>
        <a:lstStyle/>
        <a:p>
          <a:endParaRPr lang="tr-TR"/>
        </a:p>
      </dgm:t>
    </dgm:pt>
    <dgm:pt modelId="{8A93420D-9427-4E57-9967-5190C30E396D}" type="pres">
      <dgm:prSet presAssocID="{EF3AA138-F915-473E-8936-BD860FADB628}" presName="sibTrans" presStyleCnt="0"/>
      <dgm:spPr/>
    </dgm:pt>
    <dgm:pt modelId="{7F8ED72C-B4F5-4DFC-9DCE-3B7DF880CD65}" type="pres">
      <dgm:prSet presAssocID="{CEF8E3C3-13DE-40D8-B717-9D13AE5D1E6E}" presName="node" presStyleLbl="node1" presStyleIdx="3" presStyleCnt="26">
        <dgm:presLayoutVars>
          <dgm:bulletEnabled val="1"/>
        </dgm:presLayoutVars>
      </dgm:prSet>
      <dgm:spPr/>
      <dgm:t>
        <a:bodyPr/>
        <a:lstStyle/>
        <a:p>
          <a:endParaRPr lang="tr-TR"/>
        </a:p>
      </dgm:t>
    </dgm:pt>
    <dgm:pt modelId="{A5863E0E-DAC6-44C6-A2A6-7D36D0E33FDD}" type="pres">
      <dgm:prSet presAssocID="{30643CA2-26BF-4F7B-BE4C-B435100FF9E0}" presName="sibTrans" presStyleCnt="0"/>
      <dgm:spPr/>
    </dgm:pt>
    <dgm:pt modelId="{98450B8F-2BCE-44FC-B75F-C44256EEC4A3}" type="pres">
      <dgm:prSet presAssocID="{A565B8B5-1026-4B1D-BFD8-EA87783FAE3C}" presName="node" presStyleLbl="node1" presStyleIdx="4" presStyleCnt="26">
        <dgm:presLayoutVars>
          <dgm:bulletEnabled val="1"/>
        </dgm:presLayoutVars>
      </dgm:prSet>
      <dgm:spPr/>
      <dgm:t>
        <a:bodyPr/>
        <a:lstStyle/>
        <a:p>
          <a:endParaRPr lang="tr-TR"/>
        </a:p>
      </dgm:t>
    </dgm:pt>
    <dgm:pt modelId="{D999FD12-40C0-4182-A0D4-96835CD29E2F}" type="pres">
      <dgm:prSet presAssocID="{C9D7F96A-5262-4F4D-92A4-353C712205D4}" presName="sibTrans" presStyleCnt="0"/>
      <dgm:spPr/>
    </dgm:pt>
    <dgm:pt modelId="{89E7108B-7078-4D20-8998-2284ABF3AAFC}" type="pres">
      <dgm:prSet presAssocID="{354FAC14-23A9-42F3-9FE6-EB362FA040B6}" presName="node" presStyleLbl="node1" presStyleIdx="5" presStyleCnt="26">
        <dgm:presLayoutVars>
          <dgm:bulletEnabled val="1"/>
        </dgm:presLayoutVars>
      </dgm:prSet>
      <dgm:spPr/>
      <dgm:t>
        <a:bodyPr/>
        <a:lstStyle/>
        <a:p>
          <a:endParaRPr lang="tr-TR"/>
        </a:p>
      </dgm:t>
    </dgm:pt>
    <dgm:pt modelId="{78073EDE-6A02-4518-82D8-6466B1039A6D}" type="pres">
      <dgm:prSet presAssocID="{33AA2BAA-98B9-4034-8CD1-BCAA17A6CE23}" presName="sibTrans" presStyleCnt="0"/>
      <dgm:spPr/>
    </dgm:pt>
    <dgm:pt modelId="{20ED9704-528F-479A-8D60-1B64B0FBB688}" type="pres">
      <dgm:prSet presAssocID="{3F08F5F9-7234-4F69-B3D3-B54D46FE310D}" presName="node" presStyleLbl="node1" presStyleIdx="6" presStyleCnt="26">
        <dgm:presLayoutVars>
          <dgm:bulletEnabled val="1"/>
        </dgm:presLayoutVars>
      </dgm:prSet>
      <dgm:spPr/>
      <dgm:t>
        <a:bodyPr/>
        <a:lstStyle/>
        <a:p>
          <a:endParaRPr lang="tr-TR"/>
        </a:p>
      </dgm:t>
    </dgm:pt>
    <dgm:pt modelId="{CAC3FE01-21AF-44AD-AA32-8DEEE5B317D1}" type="pres">
      <dgm:prSet presAssocID="{3A5CC6C9-0E13-4A24-A8B7-82CB0B806FD7}" presName="sibTrans" presStyleCnt="0"/>
      <dgm:spPr/>
    </dgm:pt>
    <dgm:pt modelId="{17D871EF-C8B9-4135-837A-66B88FA30368}" type="pres">
      <dgm:prSet presAssocID="{03D384D1-3DCD-4E2B-B565-71BF62909476}" presName="node" presStyleLbl="node1" presStyleIdx="7" presStyleCnt="26">
        <dgm:presLayoutVars>
          <dgm:bulletEnabled val="1"/>
        </dgm:presLayoutVars>
      </dgm:prSet>
      <dgm:spPr/>
      <dgm:t>
        <a:bodyPr/>
        <a:lstStyle/>
        <a:p>
          <a:endParaRPr lang="tr-TR"/>
        </a:p>
      </dgm:t>
    </dgm:pt>
    <dgm:pt modelId="{6C5935A1-77E2-4371-B562-3387CD60E0FF}" type="pres">
      <dgm:prSet presAssocID="{4EAAED10-8407-44DC-84D1-339D43174C9E}" presName="sibTrans" presStyleCnt="0"/>
      <dgm:spPr/>
    </dgm:pt>
    <dgm:pt modelId="{9AF79631-82B5-4670-B47E-6A0EC90CAC3B}" type="pres">
      <dgm:prSet presAssocID="{BA784A91-DED7-4021-8445-1CE3FD85D313}" presName="node" presStyleLbl="node1" presStyleIdx="8" presStyleCnt="26">
        <dgm:presLayoutVars>
          <dgm:bulletEnabled val="1"/>
        </dgm:presLayoutVars>
      </dgm:prSet>
      <dgm:spPr/>
      <dgm:t>
        <a:bodyPr/>
        <a:lstStyle/>
        <a:p>
          <a:endParaRPr lang="tr-TR"/>
        </a:p>
      </dgm:t>
    </dgm:pt>
    <dgm:pt modelId="{1B3C976A-E9B1-40C4-8853-D311AC58166F}" type="pres">
      <dgm:prSet presAssocID="{A33E0BCF-BB4F-4949-9DA7-1090D9E99F27}" presName="sibTrans" presStyleCnt="0"/>
      <dgm:spPr/>
    </dgm:pt>
    <dgm:pt modelId="{9015C915-86D0-4F73-9F02-BF257C90663E}" type="pres">
      <dgm:prSet presAssocID="{B0EEBC0E-9B8C-4C6A-8B5B-FF12DA8A984D}" presName="node" presStyleLbl="node1" presStyleIdx="9" presStyleCnt="26">
        <dgm:presLayoutVars>
          <dgm:bulletEnabled val="1"/>
        </dgm:presLayoutVars>
      </dgm:prSet>
      <dgm:spPr/>
      <dgm:t>
        <a:bodyPr/>
        <a:lstStyle/>
        <a:p>
          <a:endParaRPr lang="tr-TR"/>
        </a:p>
      </dgm:t>
    </dgm:pt>
    <dgm:pt modelId="{692DEC44-CFFC-4C44-BD87-535EF03AB123}" type="pres">
      <dgm:prSet presAssocID="{F2C6B2FD-F4E3-46E0-ADB7-C766ACDD9282}" presName="sibTrans" presStyleCnt="0"/>
      <dgm:spPr/>
    </dgm:pt>
    <dgm:pt modelId="{A9DF5D03-EDB7-4F44-8A2D-BA16A475B55D}" type="pres">
      <dgm:prSet presAssocID="{D7D3C131-B3D6-4445-BA27-768D17F028DD}" presName="node" presStyleLbl="node1" presStyleIdx="10" presStyleCnt="26">
        <dgm:presLayoutVars>
          <dgm:bulletEnabled val="1"/>
        </dgm:presLayoutVars>
      </dgm:prSet>
      <dgm:spPr/>
      <dgm:t>
        <a:bodyPr/>
        <a:lstStyle/>
        <a:p>
          <a:endParaRPr lang="tr-TR"/>
        </a:p>
      </dgm:t>
    </dgm:pt>
    <dgm:pt modelId="{57D45F47-56A7-46FC-A832-C4CEE52DBA20}" type="pres">
      <dgm:prSet presAssocID="{9F129437-5074-4D41-B750-7409D11203CB}" presName="sibTrans" presStyleCnt="0"/>
      <dgm:spPr/>
    </dgm:pt>
    <dgm:pt modelId="{5A0880C4-A1C7-489C-8D37-CCEAA9B31AA0}" type="pres">
      <dgm:prSet presAssocID="{38EA924A-FB77-4BD9-89D6-35208F428394}" presName="node" presStyleLbl="node1" presStyleIdx="11" presStyleCnt="26">
        <dgm:presLayoutVars>
          <dgm:bulletEnabled val="1"/>
        </dgm:presLayoutVars>
      </dgm:prSet>
      <dgm:spPr/>
      <dgm:t>
        <a:bodyPr/>
        <a:lstStyle/>
        <a:p>
          <a:endParaRPr lang="tr-TR"/>
        </a:p>
      </dgm:t>
    </dgm:pt>
    <dgm:pt modelId="{C415C84B-7474-4BB8-8CCD-B94F8C420B93}" type="pres">
      <dgm:prSet presAssocID="{4E76E40E-AE6A-4956-B597-4617FD6CAEEE}" presName="sibTrans" presStyleCnt="0"/>
      <dgm:spPr/>
    </dgm:pt>
    <dgm:pt modelId="{672B182F-0A59-416A-8C74-2210562F7692}" type="pres">
      <dgm:prSet presAssocID="{87A5ECA9-B289-493C-8CAE-F2098F42B188}" presName="node" presStyleLbl="node1" presStyleIdx="12" presStyleCnt="26">
        <dgm:presLayoutVars>
          <dgm:bulletEnabled val="1"/>
        </dgm:presLayoutVars>
      </dgm:prSet>
      <dgm:spPr/>
      <dgm:t>
        <a:bodyPr/>
        <a:lstStyle/>
        <a:p>
          <a:endParaRPr lang="tr-TR"/>
        </a:p>
      </dgm:t>
    </dgm:pt>
    <dgm:pt modelId="{7F9FF938-FD38-4BE7-A3EA-64AE78B03A73}" type="pres">
      <dgm:prSet presAssocID="{09E7DBA1-BB20-4899-98BF-AB7EB434BA79}" presName="sibTrans" presStyleCnt="0"/>
      <dgm:spPr/>
    </dgm:pt>
    <dgm:pt modelId="{49B30FF8-14B0-45B1-98EC-AD6261397752}" type="pres">
      <dgm:prSet presAssocID="{59032205-F662-4639-8B1A-1CD5914642B6}" presName="node" presStyleLbl="node1" presStyleIdx="13" presStyleCnt="26">
        <dgm:presLayoutVars>
          <dgm:bulletEnabled val="1"/>
        </dgm:presLayoutVars>
      </dgm:prSet>
      <dgm:spPr/>
      <dgm:t>
        <a:bodyPr/>
        <a:lstStyle/>
        <a:p>
          <a:endParaRPr lang="tr-TR"/>
        </a:p>
      </dgm:t>
    </dgm:pt>
    <dgm:pt modelId="{20C42ECA-FB30-4D0E-BE19-38944A1C9454}" type="pres">
      <dgm:prSet presAssocID="{030E00B0-D945-4CBB-90AC-BE6AE7CD2C12}" presName="sibTrans" presStyleCnt="0"/>
      <dgm:spPr/>
    </dgm:pt>
    <dgm:pt modelId="{89D544E9-890C-4E93-B117-812BA051C6ED}" type="pres">
      <dgm:prSet presAssocID="{8480A1E6-9C1C-421B-9F03-EB17596A622E}" presName="node" presStyleLbl="node1" presStyleIdx="14" presStyleCnt="26">
        <dgm:presLayoutVars>
          <dgm:bulletEnabled val="1"/>
        </dgm:presLayoutVars>
      </dgm:prSet>
      <dgm:spPr/>
      <dgm:t>
        <a:bodyPr/>
        <a:lstStyle/>
        <a:p>
          <a:endParaRPr lang="tr-TR"/>
        </a:p>
      </dgm:t>
    </dgm:pt>
    <dgm:pt modelId="{D48DD117-C4F2-4A5E-B277-FD20B49D3FAE}" type="pres">
      <dgm:prSet presAssocID="{7FA48681-7DFF-46E6-8CCF-1CF0714F816E}" presName="sibTrans" presStyleCnt="0"/>
      <dgm:spPr/>
    </dgm:pt>
    <dgm:pt modelId="{120F9499-70DF-4EC3-A9BA-680D80870E2B}" type="pres">
      <dgm:prSet presAssocID="{961120F5-2833-47F8-8247-0D3504CBCB04}" presName="node" presStyleLbl="node1" presStyleIdx="15" presStyleCnt="26">
        <dgm:presLayoutVars>
          <dgm:bulletEnabled val="1"/>
        </dgm:presLayoutVars>
      </dgm:prSet>
      <dgm:spPr/>
      <dgm:t>
        <a:bodyPr/>
        <a:lstStyle/>
        <a:p>
          <a:endParaRPr lang="tr-TR"/>
        </a:p>
      </dgm:t>
    </dgm:pt>
    <dgm:pt modelId="{DF5C12C8-A755-49A6-A20E-073D59193180}" type="pres">
      <dgm:prSet presAssocID="{C35B164B-B949-42C3-9A6C-8AE0B61DBD88}" presName="sibTrans" presStyleCnt="0"/>
      <dgm:spPr/>
    </dgm:pt>
    <dgm:pt modelId="{57836602-BFA1-42C3-8943-5C3B7D066042}" type="pres">
      <dgm:prSet presAssocID="{374DAFBD-416C-4B01-A58A-FCEF4BCF088F}" presName="node" presStyleLbl="node1" presStyleIdx="16" presStyleCnt="26">
        <dgm:presLayoutVars>
          <dgm:bulletEnabled val="1"/>
        </dgm:presLayoutVars>
      </dgm:prSet>
      <dgm:spPr/>
      <dgm:t>
        <a:bodyPr/>
        <a:lstStyle/>
        <a:p>
          <a:endParaRPr lang="tr-TR"/>
        </a:p>
      </dgm:t>
    </dgm:pt>
    <dgm:pt modelId="{0C95E9E7-3CE7-4DEC-BE90-5AA465CA8851}" type="pres">
      <dgm:prSet presAssocID="{541732A4-612C-472C-B7C5-7BBEEE74550A}" presName="sibTrans" presStyleCnt="0"/>
      <dgm:spPr/>
    </dgm:pt>
    <dgm:pt modelId="{E400E2DC-A864-4757-8F73-5C1F534FACAC}" type="pres">
      <dgm:prSet presAssocID="{820CB986-1B59-4073-8BDE-850E4B4CB3E5}" presName="node" presStyleLbl="node1" presStyleIdx="17" presStyleCnt="26">
        <dgm:presLayoutVars>
          <dgm:bulletEnabled val="1"/>
        </dgm:presLayoutVars>
      </dgm:prSet>
      <dgm:spPr/>
      <dgm:t>
        <a:bodyPr/>
        <a:lstStyle/>
        <a:p>
          <a:endParaRPr lang="tr-TR"/>
        </a:p>
      </dgm:t>
    </dgm:pt>
    <dgm:pt modelId="{036AC455-FAE5-429F-AD92-E3A7FF9EB31E}" type="pres">
      <dgm:prSet presAssocID="{8C51FCD5-F916-40A2-ACAB-79234A296BFF}" presName="sibTrans" presStyleCnt="0"/>
      <dgm:spPr/>
    </dgm:pt>
    <dgm:pt modelId="{B1CCD2EB-3DCB-4946-8C18-6250C36D1C2B}" type="pres">
      <dgm:prSet presAssocID="{025EA450-EF3F-4A38-A2EE-AD71FEC6E2D2}" presName="node" presStyleLbl="node1" presStyleIdx="18" presStyleCnt="26">
        <dgm:presLayoutVars>
          <dgm:bulletEnabled val="1"/>
        </dgm:presLayoutVars>
      </dgm:prSet>
      <dgm:spPr/>
      <dgm:t>
        <a:bodyPr/>
        <a:lstStyle/>
        <a:p>
          <a:endParaRPr lang="tr-TR"/>
        </a:p>
      </dgm:t>
    </dgm:pt>
    <dgm:pt modelId="{0B3EC111-E4C3-41E2-817B-314056921928}" type="pres">
      <dgm:prSet presAssocID="{0BF3EBA9-9A00-421C-8A8E-72941F0AB7EF}" presName="sibTrans" presStyleCnt="0"/>
      <dgm:spPr/>
    </dgm:pt>
    <dgm:pt modelId="{CF535B72-6F19-4A90-924C-D6D7051CE9D8}" type="pres">
      <dgm:prSet presAssocID="{78E3287F-DF0E-4EA1-BD82-E1873B899924}" presName="node" presStyleLbl="node1" presStyleIdx="19" presStyleCnt="26">
        <dgm:presLayoutVars>
          <dgm:bulletEnabled val="1"/>
        </dgm:presLayoutVars>
      </dgm:prSet>
      <dgm:spPr/>
      <dgm:t>
        <a:bodyPr/>
        <a:lstStyle/>
        <a:p>
          <a:endParaRPr lang="tr-TR"/>
        </a:p>
      </dgm:t>
    </dgm:pt>
    <dgm:pt modelId="{587AF6F2-2234-4836-9177-1976A634E2F9}" type="pres">
      <dgm:prSet presAssocID="{3B57670C-6084-4679-8044-FF028B5EB23A}" presName="sibTrans" presStyleCnt="0"/>
      <dgm:spPr/>
    </dgm:pt>
    <dgm:pt modelId="{E56A2E80-C97C-426F-B522-5A54CDBB86CE}" type="pres">
      <dgm:prSet presAssocID="{F95E4454-3320-4C4D-A60E-E1F989433A0F}" presName="node" presStyleLbl="node1" presStyleIdx="20" presStyleCnt="26">
        <dgm:presLayoutVars>
          <dgm:bulletEnabled val="1"/>
        </dgm:presLayoutVars>
      </dgm:prSet>
      <dgm:spPr/>
      <dgm:t>
        <a:bodyPr/>
        <a:lstStyle/>
        <a:p>
          <a:endParaRPr lang="tr-TR"/>
        </a:p>
      </dgm:t>
    </dgm:pt>
    <dgm:pt modelId="{C4EB9CF6-C631-4CEE-8569-B525BA4CEB6E}" type="pres">
      <dgm:prSet presAssocID="{65C32E03-84CC-4120-B99A-980824C7892E}" presName="sibTrans" presStyleCnt="0"/>
      <dgm:spPr/>
    </dgm:pt>
    <dgm:pt modelId="{F08BA95F-70E5-4E11-A96E-D3B2F47348D8}" type="pres">
      <dgm:prSet presAssocID="{EFFFDD4B-6E98-4F19-B430-890FC782BAB7}" presName="node" presStyleLbl="node1" presStyleIdx="21" presStyleCnt="26">
        <dgm:presLayoutVars>
          <dgm:bulletEnabled val="1"/>
        </dgm:presLayoutVars>
      </dgm:prSet>
      <dgm:spPr/>
      <dgm:t>
        <a:bodyPr/>
        <a:lstStyle/>
        <a:p>
          <a:endParaRPr lang="tr-TR"/>
        </a:p>
      </dgm:t>
    </dgm:pt>
    <dgm:pt modelId="{BDA739AA-93E2-471C-B9EF-584ED37D18BF}" type="pres">
      <dgm:prSet presAssocID="{DA9158A9-753A-4BA7-8850-CA25244B3FD3}" presName="sibTrans" presStyleCnt="0"/>
      <dgm:spPr/>
    </dgm:pt>
    <dgm:pt modelId="{C2A657F3-B430-450F-9040-CEFA2F69EEDB}" type="pres">
      <dgm:prSet presAssocID="{86047AA1-19F0-49C2-A41C-7903035D56B8}" presName="node" presStyleLbl="node1" presStyleIdx="22" presStyleCnt="26">
        <dgm:presLayoutVars>
          <dgm:bulletEnabled val="1"/>
        </dgm:presLayoutVars>
      </dgm:prSet>
      <dgm:spPr/>
      <dgm:t>
        <a:bodyPr/>
        <a:lstStyle/>
        <a:p>
          <a:endParaRPr lang="tr-TR"/>
        </a:p>
      </dgm:t>
    </dgm:pt>
    <dgm:pt modelId="{728E47C4-6057-4C1C-93B8-57E160A923BB}" type="pres">
      <dgm:prSet presAssocID="{6A404AD1-93C8-42A6-BE5D-AF43DE38FC4A}" presName="sibTrans" presStyleCnt="0"/>
      <dgm:spPr/>
    </dgm:pt>
    <dgm:pt modelId="{247A178F-5C25-48DE-A575-739864865A50}" type="pres">
      <dgm:prSet presAssocID="{EEE7A297-0909-47A9-B2CB-B59C365A471C}" presName="node" presStyleLbl="node1" presStyleIdx="23" presStyleCnt="26">
        <dgm:presLayoutVars>
          <dgm:bulletEnabled val="1"/>
        </dgm:presLayoutVars>
      </dgm:prSet>
      <dgm:spPr/>
      <dgm:t>
        <a:bodyPr/>
        <a:lstStyle/>
        <a:p>
          <a:endParaRPr lang="tr-TR"/>
        </a:p>
      </dgm:t>
    </dgm:pt>
    <dgm:pt modelId="{4A54A429-9CE4-49D5-979B-74347B2CBC3F}" type="pres">
      <dgm:prSet presAssocID="{52043558-874D-4D84-9572-59D080DD7D89}" presName="sibTrans" presStyleCnt="0"/>
      <dgm:spPr/>
    </dgm:pt>
    <dgm:pt modelId="{1F7C685F-F8F4-478A-9124-383EFA4149E6}" type="pres">
      <dgm:prSet presAssocID="{892BDEC7-AEDD-4D53-9CD7-7C7D75A2F54C}" presName="node" presStyleLbl="node1" presStyleIdx="24" presStyleCnt="26">
        <dgm:presLayoutVars>
          <dgm:bulletEnabled val="1"/>
        </dgm:presLayoutVars>
      </dgm:prSet>
      <dgm:spPr/>
      <dgm:t>
        <a:bodyPr/>
        <a:lstStyle/>
        <a:p>
          <a:endParaRPr lang="tr-TR"/>
        </a:p>
      </dgm:t>
    </dgm:pt>
    <dgm:pt modelId="{2035259A-9501-4E1A-9C2D-4B4F226EA850}" type="pres">
      <dgm:prSet presAssocID="{BB0CF762-DEA0-4E34-A795-18B836D89924}" presName="sibTrans" presStyleCnt="0"/>
      <dgm:spPr/>
    </dgm:pt>
    <dgm:pt modelId="{1BCCE60B-E789-4566-8483-3025CE70068F}" type="pres">
      <dgm:prSet presAssocID="{57BE6E5E-7083-4DE3-B594-24ADDBCFA315}" presName="node" presStyleLbl="node1" presStyleIdx="25" presStyleCnt="26">
        <dgm:presLayoutVars>
          <dgm:bulletEnabled val="1"/>
        </dgm:presLayoutVars>
      </dgm:prSet>
      <dgm:spPr/>
      <dgm:t>
        <a:bodyPr/>
        <a:lstStyle/>
        <a:p>
          <a:endParaRPr lang="tr-TR"/>
        </a:p>
      </dgm:t>
    </dgm:pt>
  </dgm:ptLst>
  <dgm:cxnLst>
    <dgm:cxn modelId="{90C4CBFF-B0D6-4CDE-B67F-2F7305559188}" srcId="{61317BE5-045B-4408-8893-10B24FEB6F07}" destId="{78E3287F-DF0E-4EA1-BD82-E1873B899924}" srcOrd="19" destOrd="0" parTransId="{C37196C8-5EC3-4100-9898-24730A99C4E0}" sibTransId="{3B57670C-6084-4679-8044-FF028B5EB23A}"/>
    <dgm:cxn modelId="{22D84E2B-EE97-4565-820F-628DFB6BBB3F}" srcId="{61317BE5-045B-4408-8893-10B24FEB6F07}" destId="{B0EEBC0E-9B8C-4C6A-8B5B-FF12DA8A984D}" srcOrd="9" destOrd="0" parTransId="{1291CDE0-CE8C-400B-9CB8-A25350171E68}" sibTransId="{F2C6B2FD-F4E3-46E0-ADB7-C766ACDD9282}"/>
    <dgm:cxn modelId="{0A595275-13B0-4347-A37B-68F459D2C97F}" type="presOf" srcId="{3F08F5F9-7234-4F69-B3D3-B54D46FE310D}" destId="{20ED9704-528F-479A-8D60-1B64B0FBB688}" srcOrd="0" destOrd="0" presId="urn:microsoft.com/office/officeart/2005/8/layout/default"/>
    <dgm:cxn modelId="{2C59644B-62B7-49E6-BB60-B809BBC16B49}" type="presOf" srcId="{CEF8E3C3-13DE-40D8-B717-9D13AE5D1E6E}" destId="{7F8ED72C-B4F5-4DFC-9DCE-3B7DF880CD65}" srcOrd="0" destOrd="0" presId="urn:microsoft.com/office/officeart/2005/8/layout/default"/>
    <dgm:cxn modelId="{CFAAC5BE-D392-4645-A694-F52CC462B486}" type="presOf" srcId="{8C887B30-3D80-47DE-8D7D-7A098E7124B9}" destId="{7A892311-4932-4B29-A5DA-67CB0C7BE508}" srcOrd="0" destOrd="0" presId="urn:microsoft.com/office/officeart/2005/8/layout/default"/>
    <dgm:cxn modelId="{6F86724F-B913-4EA4-A6D4-57D58F2238A6}" srcId="{61317BE5-045B-4408-8893-10B24FEB6F07}" destId="{D9FB57F4-119D-4426-8975-CFDF9DDE581B}" srcOrd="1" destOrd="0" parTransId="{38133D0C-A37D-4E7E-B24F-0F3ED8C63AD6}" sibTransId="{4C63F05F-03EA-4D12-B3DB-25C54154E012}"/>
    <dgm:cxn modelId="{7D985C09-156B-4DD6-BCCA-97439003258C}" srcId="{61317BE5-045B-4408-8893-10B24FEB6F07}" destId="{D7D3C131-B3D6-4445-BA27-768D17F028DD}" srcOrd="10" destOrd="0" parTransId="{11BF9F3C-6D94-48CD-998F-B2CF817FC8C5}" sibTransId="{9F129437-5074-4D41-B750-7409D11203CB}"/>
    <dgm:cxn modelId="{F3B55A25-CE7A-4723-AC10-62974AC6CFC5}" type="presOf" srcId="{61317BE5-045B-4408-8893-10B24FEB6F07}" destId="{4D8945D6-03E7-4C32-9006-9F95D28F79A1}" srcOrd="0" destOrd="0" presId="urn:microsoft.com/office/officeart/2005/8/layout/default"/>
    <dgm:cxn modelId="{89BB7D7E-40F4-4CA2-AFEE-6322C0EC0042}" type="presOf" srcId="{961120F5-2833-47F8-8247-0D3504CBCB04}" destId="{120F9499-70DF-4EC3-A9BA-680D80870E2B}" srcOrd="0" destOrd="0" presId="urn:microsoft.com/office/officeart/2005/8/layout/default"/>
    <dgm:cxn modelId="{341A6906-2EA8-431D-9DEC-DC195969FC3C}" type="presOf" srcId="{354FAC14-23A9-42F3-9FE6-EB362FA040B6}" destId="{89E7108B-7078-4D20-8998-2284ABF3AAFC}" srcOrd="0" destOrd="0" presId="urn:microsoft.com/office/officeart/2005/8/layout/default"/>
    <dgm:cxn modelId="{9AC9E562-00D6-4047-8179-734A966A8AEB}" type="presOf" srcId="{F95E4454-3320-4C4D-A60E-E1F989433A0F}" destId="{E56A2E80-C97C-426F-B522-5A54CDBB86CE}" srcOrd="0" destOrd="0" presId="urn:microsoft.com/office/officeart/2005/8/layout/default"/>
    <dgm:cxn modelId="{AAE43CB0-63E7-49F9-8734-6F0A524A1F38}" type="presOf" srcId="{87A5ECA9-B289-493C-8CAE-F2098F42B188}" destId="{672B182F-0A59-416A-8C74-2210562F7692}" srcOrd="0" destOrd="0" presId="urn:microsoft.com/office/officeart/2005/8/layout/default"/>
    <dgm:cxn modelId="{B1EBDC45-9B65-4A57-BD41-6444F959872E}" srcId="{61317BE5-045B-4408-8893-10B24FEB6F07}" destId="{03D384D1-3DCD-4E2B-B565-71BF62909476}" srcOrd="7" destOrd="0" parTransId="{3B069AF5-052A-43F8-98DE-6BC917FCE212}" sibTransId="{4EAAED10-8407-44DC-84D1-339D43174C9E}"/>
    <dgm:cxn modelId="{1535D752-91D5-4540-9347-2D7C883FF02F}" srcId="{61317BE5-045B-4408-8893-10B24FEB6F07}" destId="{374DAFBD-416C-4B01-A58A-FCEF4BCF088F}" srcOrd="16" destOrd="0" parTransId="{C32EAEF5-E806-4E7F-AC8E-5E16DFDF5639}" sibTransId="{541732A4-612C-472C-B7C5-7BBEEE74550A}"/>
    <dgm:cxn modelId="{5C687FF7-9001-4C4A-A8A7-F5A902F30F1A}" srcId="{61317BE5-045B-4408-8893-10B24FEB6F07}" destId="{EFFFDD4B-6E98-4F19-B430-890FC782BAB7}" srcOrd="21" destOrd="0" parTransId="{13F92DD1-7409-4691-B2E6-1BC5A428523D}" sibTransId="{DA9158A9-753A-4BA7-8850-CA25244B3FD3}"/>
    <dgm:cxn modelId="{564AC89A-6764-4641-8FB2-8925E01A92E9}" type="presOf" srcId="{025EA450-EF3F-4A38-A2EE-AD71FEC6E2D2}" destId="{B1CCD2EB-3DCB-4946-8C18-6250C36D1C2B}" srcOrd="0" destOrd="0" presId="urn:microsoft.com/office/officeart/2005/8/layout/default"/>
    <dgm:cxn modelId="{DE31D0A6-3AA5-4755-A8A5-5946DBC171BF}" srcId="{61317BE5-045B-4408-8893-10B24FEB6F07}" destId="{BA784A91-DED7-4021-8445-1CE3FD85D313}" srcOrd="8" destOrd="0" parTransId="{C973135B-B8EB-4B03-9876-ACEFE0AA1D49}" sibTransId="{A33E0BCF-BB4F-4949-9DA7-1090D9E99F27}"/>
    <dgm:cxn modelId="{289E05FE-9255-40F7-94FD-EE29F5DFD10C}" type="presOf" srcId="{1E3F17A2-0E70-44EE-BDE6-9153CA87A9D5}" destId="{315480A0-7CD5-41BD-9E8C-2FA1F76981E6}" srcOrd="0" destOrd="0" presId="urn:microsoft.com/office/officeart/2005/8/layout/default"/>
    <dgm:cxn modelId="{BC348DAD-F916-411C-BF99-EBCD4C44EA96}" type="presOf" srcId="{86047AA1-19F0-49C2-A41C-7903035D56B8}" destId="{C2A657F3-B430-450F-9040-CEFA2F69EEDB}" srcOrd="0" destOrd="0" presId="urn:microsoft.com/office/officeart/2005/8/layout/default"/>
    <dgm:cxn modelId="{D5CFC6E8-8B4F-4CD6-9081-B260FBD35C1D}" srcId="{61317BE5-045B-4408-8893-10B24FEB6F07}" destId="{57BE6E5E-7083-4DE3-B594-24ADDBCFA315}" srcOrd="25" destOrd="0" parTransId="{FEB5DC48-E93B-4FA2-A221-CF584E8FD25A}" sibTransId="{6029E627-1B43-4788-A3BF-CEF44A8F8ADC}"/>
    <dgm:cxn modelId="{6042941D-66A9-427E-A4F5-2160E3061660}" srcId="{61317BE5-045B-4408-8893-10B24FEB6F07}" destId="{1E3F17A2-0E70-44EE-BDE6-9153CA87A9D5}" srcOrd="2" destOrd="0" parTransId="{E23BD19D-996B-4B2E-9667-DCA5EB56FB8B}" sibTransId="{EF3AA138-F915-473E-8936-BD860FADB628}"/>
    <dgm:cxn modelId="{1804DE5E-029F-4110-8623-41CAD7A4B8C9}" type="presOf" srcId="{03D384D1-3DCD-4E2B-B565-71BF62909476}" destId="{17D871EF-C8B9-4135-837A-66B88FA30368}" srcOrd="0" destOrd="0" presId="urn:microsoft.com/office/officeart/2005/8/layout/default"/>
    <dgm:cxn modelId="{848E1E4D-DFB6-4CAF-ACD4-7F6129C984A9}" srcId="{61317BE5-045B-4408-8893-10B24FEB6F07}" destId="{892BDEC7-AEDD-4D53-9CD7-7C7D75A2F54C}" srcOrd="24" destOrd="0" parTransId="{2DCBCC93-69B3-4BBA-9C1A-79EFCACE3D3E}" sibTransId="{BB0CF762-DEA0-4E34-A795-18B836D89924}"/>
    <dgm:cxn modelId="{AFFEB844-CF61-4353-B2AD-E1AFCBC21063}" srcId="{61317BE5-045B-4408-8893-10B24FEB6F07}" destId="{820CB986-1B59-4073-8BDE-850E4B4CB3E5}" srcOrd="17" destOrd="0" parTransId="{BA5C9A5C-A9BF-4F5D-8B7B-E29D7262F310}" sibTransId="{8C51FCD5-F916-40A2-ACAB-79234A296BFF}"/>
    <dgm:cxn modelId="{248DB8E9-3098-48D8-BC1B-3BD53E01C946}" type="presOf" srcId="{EEE7A297-0909-47A9-B2CB-B59C365A471C}" destId="{247A178F-5C25-48DE-A575-739864865A50}" srcOrd="0" destOrd="0" presId="urn:microsoft.com/office/officeart/2005/8/layout/default"/>
    <dgm:cxn modelId="{17313089-ABA1-49A9-923A-CF12CD53C9D2}" srcId="{61317BE5-045B-4408-8893-10B24FEB6F07}" destId="{EEE7A297-0909-47A9-B2CB-B59C365A471C}" srcOrd="23" destOrd="0" parTransId="{0B899E2E-43C8-4B05-8C79-69FEB3099399}" sibTransId="{52043558-874D-4D84-9572-59D080DD7D89}"/>
    <dgm:cxn modelId="{C5D64BFE-8E19-4310-9300-0794684D2EED}" srcId="{61317BE5-045B-4408-8893-10B24FEB6F07}" destId="{354FAC14-23A9-42F3-9FE6-EB362FA040B6}" srcOrd="5" destOrd="0" parTransId="{EA63215A-AA71-4294-B3A4-D56A2FFDDE27}" sibTransId="{33AA2BAA-98B9-4034-8CD1-BCAA17A6CE23}"/>
    <dgm:cxn modelId="{228A6F70-CE10-4798-8BF3-D880712CFC1F}" srcId="{61317BE5-045B-4408-8893-10B24FEB6F07}" destId="{86047AA1-19F0-49C2-A41C-7903035D56B8}" srcOrd="22" destOrd="0" parTransId="{8E4545B3-F93C-4257-BD96-1F85B36F960D}" sibTransId="{6A404AD1-93C8-42A6-BE5D-AF43DE38FC4A}"/>
    <dgm:cxn modelId="{42849114-89FE-49F8-8331-7CA2D6A818EB}" srcId="{61317BE5-045B-4408-8893-10B24FEB6F07}" destId="{8C887B30-3D80-47DE-8D7D-7A098E7124B9}" srcOrd="0" destOrd="0" parTransId="{4FBDDC5E-AE43-479F-B0EC-7FE58E1FEBCB}" sibTransId="{E954D946-0313-4F21-BDF1-BE7257EFB357}"/>
    <dgm:cxn modelId="{13CE775E-DAF7-436E-B450-656AB0002984}" srcId="{61317BE5-045B-4408-8893-10B24FEB6F07}" destId="{59032205-F662-4639-8B1A-1CD5914642B6}" srcOrd="13" destOrd="0" parTransId="{74F6DE99-5A35-4BB5-AA44-F8970A1E8329}" sibTransId="{030E00B0-D945-4CBB-90AC-BE6AE7CD2C12}"/>
    <dgm:cxn modelId="{1065BDC4-5062-47D0-A0E5-C038C1BDBA1D}" type="presOf" srcId="{78E3287F-DF0E-4EA1-BD82-E1873B899924}" destId="{CF535B72-6F19-4A90-924C-D6D7051CE9D8}" srcOrd="0" destOrd="0" presId="urn:microsoft.com/office/officeart/2005/8/layout/default"/>
    <dgm:cxn modelId="{BC9D740C-4F63-4F14-B7FB-B725E366B20F}" srcId="{61317BE5-045B-4408-8893-10B24FEB6F07}" destId="{961120F5-2833-47F8-8247-0D3504CBCB04}" srcOrd="15" destOrd="0" parTransId="{F5C06102-F7F6-4E0F-8C00-3BDB22B1D867}" sibTransId="{C35B164B-B949-42C3-9A6C-8AE0B61DBD88}"/>
    <dgm:cxn modelId="{50830CCC-EB76-49B6-8658-5457E7389F9A}" srcId="{61317BE5-045B-4408-8893-10B24FEB6F07}" destId="{F95E4454-3320-4C4D-A60E-E1F989433A0F}" srcOrd="20" destOrd="0" parTransId="{2A5DFBE0-1111-47B6-B64F-8CFCE1FAC199}" sibTransId="{65C32E03-84CC-4120-B99A-980824C7892E}"/>
    <dgm:cxn modelId="{30AF42D8-29FC-47E4-8301-E8517C888EB7}" srcId="{61317BE5-045B-4408-8893-10B24FEB6F07}" destId="{025EA450-EF3F-4A38-A2EE-AD71FEC6E2D2}" srcOrd="18" destOrd="0" parTransId="{34D21C1C-1A4E-4664-BD3B-18C984AFC3D6}" sibTransId="{0BF3EBA9-9A00-421C-8A8E-72941F0AB7EF}"/>
    <dgm:cxn modelId="{17C66378-5DDB-48FA-B97A-A02C757570A2}" srcId="{61317BE5-045B-4408-8893-10B24FEB6F07}" destId="{A565B8B5-1026-4B1D-BFD8-EA87783FAE3C}" srcOrd="4" destOrd="0" parTransId="{7A610A75-2F59-415C-A8C2-9AD5CF4046F9}" sibTransId="{C9D7F96A-5262-4F4D-92A4-353C712205D4}"/>
    <dgm:cxn modelId="{037EFBFD-97E2-4069-9B76-28D3593FD8F8}" type="presOf" srcId="{8480A1E6-9C1C-421B-9F03-EB17596A622E}" destId="{89D544E9-890C-4E93-B117-812BA051C6ED}" srcOrd="0" destOrd="0" presId="urn:microsoft.com/office/officeart/2005/8/layout/default"/>
    <dgm:cxn modelId="{12484989-16DE-46F9-ADAB-BF65A7EA25B1}" type="presOf" srcId="{A565B8B5-1026-4B1D-BFD8-EA87783FAE3C}" destId="{98450B8F-2BCE-44FC-B75F-C44256EEC4A3}" srcOrd="0" destOrd="0" presId="urn:microsoft.com/office/officeart/2005/8/layout/default"/>
    <dgm:cxn modelId="{370FC36D-5FA4-4A3A-A2C9-F502489C6A9C}" type="presOf" srcId="{892BDEC7-AEDD-4D53-9CD7-7C7D75A2F54C}" destId="{1F7C685F-F8F4-478A-9124-383EFA4149E6}" srcOrd="0" destOrd="0" presId="urn:microsoft.com/office/officeart/2005/8/layout/default"/>
    <dgm:cxn modelId="{16030B6F-910B-46D8-8641-FDFAB24564C1}" type="presOf" srcId="{BA784A91-DED7-4021-8445-1CE3FD85D313}" destId="{9AF79631-82B5-4670-B47E-6A0EC90CAC3B}" srcOrd="0" destOrd="0" presId="urn:microsoft.com/office/officeart/2005/8/layout/default"/>
    <dgm:cxn modelId="{72C852C1-4D7D-4666-9D37-A3F289A0E917}" srcId="{61317BE5-045B-4408-8893-10B24FEB6F07}" destId="{CEF8E3C3-13DE-40D8-B717-9D13AE5D1E6E}" srcOrd="3" destOrd="0" parTransId="{01FC13CD-31A8-430A-91A2-B2C4511BEA05}" sibTransId="{30643CA2-26BF-4F7B-BE4C-B435100FF9E0}"/>
    <dgm:cxn modelId="{D58FED46-9DCE-427C-8C94-85B9AD25086A}" type="presOf" srcId="{38EA924A-FB77-4BD9-89D6-35208F428394}" destId="{5A0880C4-A1C7-489C-8D37-CCEAA9B31AA0}" srcOrd="0" destOrd="0" presId="urn:microsoft.com/office/officeart/2005/8/layout/default"/>
    <dgm:cxn modelId="{52019769-3C2F-4A5F-A325-C75495B29DAC}" type="presOf" srcId="{D7D3C131-B3D6-4445-BA27-768D17F028DD}" destId="{A9DF5D03-EDB7-4F44-8A2D-BA16A475B55D}" srcOrd="0" destOrd="0" presId="urn:microsoft.com/office/officeart/2005/8/layout/default"/>
    <dgm:cxn modelId="{9FBCCC64-C979-4BBB-8CEF-FD1B84EA206A}" type="presOf" srcId="{D9FB57F4-119D-4426-8975-CFDF9DDE581B}" destId="{DD6B3DAC-03C3-4E7A-94BA-A00724B16FFD}" srcOrd="0" destOrd="0" presId="urn:microsoft.com/office/officeart/2005/8/layout/default"/>
    <dgm:cxn modelId="{F8A9F41C-8B1F-4C11-A495-653808299184}" srcId="{61317BE5-045B-4408-8893-10B24FEB6F07}" destId="{38EA924A-FB77-4BD9-89D6-35208F428394}" srcOrd="11" destOrd="0" parTransId="{D4712299-1978-484C-9324-3E75951E640E}" sibTransId="{4E76E40E-AE6A-4956-B597-4617FD6CAEEE}"/>
    <dgm:cxn modelId="{A220E259-E880-4A1D-A60D-6CDEAF88B0B5}" srcId="{61317BE5-045B-4408-8893-10B24FEB6F07}" destId="{3F08F5F9-7234-4F69-B3D3-B54D46FE310D}" srcOrd="6" destOrd="0" parTransId="{F5D1DD6B-080A-4631-B5FD-747E0FF5AFAC}" sibTransId="{3A5CC6C9-0E13-4A24-A8B7-82CB0B806FD7}"/>
    <dgm:cxn modelId="{E06D3C88-8DB6-4C4E-8559-9AF2D335C2A2}" type="presOf" srcId="{820CB986-1B59-4073-8BDE-850E4B4CB3E5}" destId="{E400E2DC-A864-4757-8F73-5C1F534FACAC}" srcOrd="0" destOrd="0" presId="urn:microsoft.com/office/officeart/2005/8/layout/default"/>
    <dgm:cxn modelId="{F66DC0A5-3CB1-4C14-96BA-BAA97012F460}" type="presOf" srcId="{57BE6E5E-7083-4DE3-B594-24ADDBCFA315}" destId="{1BCCE60B-E789-4566-8483-3025CE70068F}" srcOrd="0" destOrd="0" presId="urn:microsoft.com/office/officeart/2005/8/layout/default"/>
    <dgm:cxn modelId="{ED3C474E-2DBC-4B68-A1A5-8306E4CF872A}" type="presOf" srcId="{59032205-F662-4639-8B1A-1CD5914642B6}" destId="{49B30FF8-14B0-45B1-98EC-AD6261397752}" srcOrd="0" destOrd="0" presId="urn:microsoft.com/office/officeart/2005/8/layout/default"/>
    <dgm:cxn modelId="{4C7EEE7D-B838-409A-A4A3-6EEDB9A56EFD}" type="presOf" srcId="{374DAFBD-416C-4B01-A58A-FCEF4BCF088F}" destId="{57836602-BFA1-42C3-8943-5C3B7D066042}" srcOrd="0" destOrd="0" presId="urn:microsoft.com/office/officeart/2005/8/layout/default"/>
    <dgm:cxn modelId="{B4EB1182-553A-4C36-95AC-406D86271F91}" type="presOf" srcId="{B0EEBC0E-9B8C-4C6A-8B5B-FF12DA8A984D}" destId="{9015C915-86D0-4F73-9F02-BF257C90663E}" srcOrd="0" destOrd="0" presId="urn:microsoft.com/office/officeart/2005/8/layout/default"/>
    <dgm:cxn modelId="{181FC612-B97B-4553-95A5-F3C8C585F075}" type="presOf" srcId="{EFFFDD4B-6E98-4F19-B430-890FC782BAB7}" destId="{F08BA95F-70E5-4E11-A96E-D3B2F47348D8}" srcOrd="0" destOrd="0" presId="urn:microsoft.com/office/officeart/2005/8/layout/default"/>
    <dgm:cxn modelId="{AF697487-A1DF-4C1E-84A9-909FD4C49154}" srcId="{61317BE5-045B-4408-8893-10B24FEB6F07}" destId="{87A5ECA9-B289-493C-8CAE-F2098F42B188}" srcOrd="12" destOrd="0" parTransId="{C2242735-1976-4BA3-ACC7-098EFDC661DF}" sibTransId="{09E7DBA1-BB20-4899-98BF-AB7EB434BA79}"/>
    <dgm:cxn modelId="{B0FF6EDF-BD35-4A9A-952D-39F81B657638}" srcId="{61317BE5-045B-4408-8893-10B24FEB6F07}" destId="{8480A1E6-9C1C-421B-9F03-EB17596A622E}" srcOrd="14" destOrd="0" parTransId="{0411755A-56C2-48E6-A070-EE11AB5725DF}" sibTransId="{7FA48681-7DFF-46E6-8CCF-1CF0714F816E}"/>
    <dgm:cxn modelId="{A58FAFC9-FB8B-4E34-AE77-E5968365EDF4}" type="presParOf" srcId="{4D8945D6-03E7-4C32-9006-9F95D28F79A1}" destId="{7A892311-4932-4B29-A5DA-67CB0C7BE508}" srcOrd="0" destOrd="0" presId="urn:microsoft.com/office/officeart/2005/8/layout/default"/>
    <dgm:cxn modelId="{1731086B-7464-4F1F-90D4-63206BEAAD28}" type="presParOf" srcId="{4D8945D6-03E7-4C32-9006-9F95D28F79A1}" destId="{8E4D96B5-33C8-47A9-9D0E-444F269459AA}" srcOrd="1" destOrd="0" presId="urn:microsoft.com/office/officeart/2005/8/layout/default"/>
    <dgm:cxn modelId="{593D9238-BD84-4610-BCBB-BB29F6DF8C43}" type="presParOf" srcId="{4D8945D6-03E7-4C32-9006-9F95D28F79A1}" destId="{DD6B3DAC-03C3-4E7A-94BA-A00724B16FFD}" srcOrd="2" destOrd="0" presId="urn:microsoft.com/office/officeart/2005/8/layout/default"/>
    <dgm:cxn modelId="{19ACBEDE-90E8-4C06-8955-90DB791A5CC1}" type="presParOf" srcId="{4D8945D6-03E7-4C32-9006-9F95D28F79A1}" destId="{D895C180-A1A1-4FEB-85D6-049DC5E04747}" srcOrd="3" destOrd="0" presId="urn:microsoft.com/office/officeart/2005/8/layout/default"/>
    <dgm:cxn modelId="{ABBD9247-149D-4F90-8A44-5DAE0C6655FC}" type="presParOf" srcId="{4D8945D6-03E7-4C32-9006-9F95D28F79A1}" destId="{315480A0-7CD5-41BD-9E8C-2FA1F76981E6}" srcOrd="4" destOrd="0" presId="urn:microsoft.com/office/officeart/2005/8/layout/default"/>
    <dgm:cxn modelId="{CE33258F-DEA4-4633-A747-FC3681255581}" type="presParOf" srcId="{4D8945D6-03E7-4C32-9006-9F95D28F79A1}" destId="{8A93420D-9427-4E57-9967-5190C30E396D}" srcOrd="5" destOrd="0" presId="urn:microsoft.com/office/officeart/2005/8/layout/default"/>
    <dgm:cxn modelId="{DF690807-7BEE-4BFF-92C6-13B05CEFB9D7}" type="presParOf" srcId="{4D8945D6-03E7-4C32-9006-9F95D28F79A1}" destId="{7F8ED72C-B4F5-4DFC-9DCE-3B7DF880CD65}" srcOrd="6" destOrd="0" presId="urn:microsoft.com/office/officeart/2005/8/layout/default"/>
    <dgm:cxn modelId="{5257A699-64CC-4964-B938-88D76673B62C}" type="presParOf" srcId="{4D8945D6-03E7-4C32-9006-9F95D28F79A1}" destId="{A5863E0E-DAC6-44C6-A2A6-7D36D0E33FDD}" srcOrd="7" destOrd="0" presId="urn:microsoft.com/office/officeart/2005/8/layout/default"/>
    <dgm:cxn modelId="{3BD18CB1-9D5E-4095-A24B-94D11A8E4511}" type="presParOf" srcId="{4D8945D6-03E7-4C32-9006-9F95D28F79A1}" destId="{98450B8F-2BCE-44FC-B75F-C44256EEC4A3}" srcOrd="8" destOrd="0" presId="urn:microsoft.com/office/officeart/2005/8/layout/default"/>
    <dgm:cxn modelId="{BF786688-CF23-48E5-B562-C835D94A04A8}" type="presParOf" srcId="{4D8945D6-03E7-4C32-9006-9F95D28F79A1}" destId="{D999FD12-40C0-4182-A0D4-96835CD29E2F}" srcOrd="9" destOrd="0" presId="urn:microsoft.com/office/officeart/2005/8/layout/default"/>
    <dgm:cxn modelId="{3273913A-E943-4915-B373-E52572A94DDF}" type="presParOf" srcId="{4D8945D6-03E7-4C32-9006-9F95D28F79A1}" destId="{89E7108B-7078-4D20-8998-2284ABF3AAFC}" srcOrd="10" destOrd="0" presId="urn:microsoft.com/office/officeart/2005/8/layout/default"/>
    <dgm:cxn modelId="{A7D42308-F973-42B6-9F1B-BA560C810D92}" type="presParOf" srcId="{4D8945D6-03E7-4C32-9006-9F95D28F79A1}" destId="{78073EDE-6A02-4518-82D8-6466B1039A6D}" srcOrd="11" destOrd="0" presId="urn:microsoft.com/office/officeart/2005/8/layout/default"/>
    <dgm:cxn modelId="{812CF4C8-67A3-43AA-9D9F-903C7EE72A07}" type="presParOf" srcId="{4D8945D6-03E7-4C32-9006-9F95D28F79A1}" destId="{20ED9704-528F-479A-8D60-1B64B0FBB688}" srcOrd="12" destOrd="0" presId="urn:microsoft.com/office/officeart/2005/8/layout/default"/>
    <dgm:cxn modelId="{2B21307F-A933-4559-8FA4-C343353D3BFE}" type="presParOf" srcId="{4D8945D6-03E7-4C32-9006-9F95D28F79A1}" destId="{CAC3FE01-21AF-44AD-AA32-8DEEE5B317D1}" srcOrd="13" destOrd="0" presId="urn:microsoft.com/office/officeart/2005/8/layout/default"/>
    <dgm:cxn modelId="{2FA34838-F3AA-4AC1-A998-E204BE42EC68}" type="presParOf" srcId="{4D8945D6-03E7-4C32-9006-9F95D28F79A1}" destId="{17D871EF-C8B9-4135-837A-66B88FA30368}" srcOrd="14" destOrd="0" presId="urn:microsoft.com/office/officeart/2005/8/layout/default"/>
    <dgm:cxn modelId="{58C1E21A-B8FF-4D80-B460-B4C5726003E3}" type="presParOf" srcId="{4D8945D6-03E7-4C32-9006-9F95D28F79A1}" destId="{6C5935A1-77E2-4371-B562-3387CD60E0FF}" srcOrd="15" destOrd="0" presId="urn:microsoft.com/office/officeart/2005/8/layout/default"/>
    <dgm:cxn modelId="{DA3DDE49-0634-406E-88CB-2A007B936392}" type="presParOf" srcId="{4D8945D6-03E7-4C32-9006-9F95D28F79A1}" destId="{9AF79631-82B5-4670-B47E-6A0EC90CAC3B}" srcOrd="16" destOrd="0" presId="urn:microsoft.com/office/officeart/2005/8/layout/default"/>
    <dgm:cxn modelId="{4AC5BB2D-273A-4AE2-9CF7-9A20372EA172}" type="presParOf" srcId="{4D8945D6-03E7-4C32-9006-9F95D28F79A1}" destId="{1B3C976A-E9B1-40C4-8853-D311AC58166F}" srcOrd="17" destOrd="0" presId="urn:microsoft.com/office/officeart/2005/8/layout/default"/>
    <dgm:cxn modelId="{9CF000FE-68B9-4E95-8E45-586E7EBD64FF}" type="presParOf" srcId="{4D8945D6-03E7-4C32-9006-9F95D28F79A1}" destId="{9015C915-86D0-4F73-9F02-BF257C90663E}" srcOrd="18" destOrd="0" presId="urn:microsoft.com/office/officeart/2005/8/layout/default"/>
    <dgm:cxn modelId="{05F164D1-8DE1-43B0-83B1-3AEF9C2F9AFE}" type="presParOf" srcId="{4D8945D6-03E7-4C32-9006-9F95D28F79A1}" destId="{692DEC44-CFFC-4C44-BD87-535EF03AB123}" srcOrd="19" destOrd="0" presId="urn:microsoft.com/office/officeart/2005/8/layout/default"/>
    <dgm:cxn modelId="{9AE03068-D579-4CE4-AEDE-0B95BDE5A3E2}" type="presParOf" srcId="{4D8945D6-03E7-4C32-9006-9F95D28F79A1}" destId="{A9DF5D03-EDB7-4F44-8A2D-BA16A475B55D}" srcOrd="20" destOrd="0" presId="urn:microsoft.com/office/officeart/2005/8/layout/default"/>
    <dgm:cxn modelId="{626D0CAB-7B5C-4455-BDB5-56391B10EBD3}" type="presParOf" srcId="{4D8945D6-03E7-4C32-9006-9F95D28F79A1}" destId="{57D45F47-56A7-46FC-A832-C4CEE52DBA20}" srcOrd="21" destOrd="0" presId="urn:microsoft.com/office/officeart/2005/8/layout/default"/>
    <dgm:cxn modelId="{E84C8883-3B54-4B82-8D30-409F19156C7D}" type="presParOf" srcId="{4D8945D6-03E7-4C32-9006-9F95D28F79A1}" destId="{5A0880C4-A1C7-489C-8D37-CCEAA9B31AA0}" srcOrd="22" destOrd="0" presId="urn:microsoft.com/office/officeart/2005/8/layout/default"/>
    <dgm:cxn modelId="{0AFC900E-6A79-4A13-977B-E7C96E6CB345}" type="presParOf" srcId="{4D8945D6-03E7-4C32-9006-9F95D28F79A1}" destId="{C415C84B-7474-4BB8-8CCD-B94F8C420B93}" srcOrd="23" destOrd="0" presId="urn:microsoft.com/office/officeart/2005/8/layout/default"/>
    <dgm:cxn modelId="{1A1FE257-3408-4FCA-81C5-C3472CF187B5}" type="presParOf" srcId="{4D8945D6-03E7-4C32-9006-9F95D28F79A1}" destId="{672B182F-0A59-416A-8C74-2210562F7692}" srcOrd="24" destOrd="0" presId="urn:microsoft.com/office/officeart/2005/8/layout/default"/>
    <dgm:cxn modelId="{48BD4507-00F8-4136-85A1-A7A2EDC192DD}" type="presParOf" srcId="{4D8945D6-03E7-4C32-9006-9F95D28F79A1}" destId="{7F9FF938-FD38-4BE7-A3EA-64AE78B03A73}" srcOrd="25" destOrd="0" presId="urn:microsoft.com/office/officeart/2005/8/layout/default"/>
    <dgm:cxn modelId="{83DD3CD7-E578-41A8-B433-D412A8FA2691}" type="presParOf" srcId="{4D8945D6-03E7-4C32-9006-9F95D28F79A1}" destId="{49B30FF8-14B0-45B1-98EC-AD6261397752}" srcOrd="26" destOrd="0" presId="urn:microsoft.com/office/officeart/2005/8/layout/default"/>
    <dgm:cxn modelId="{3D936E92-7C21-4F5A-9EAA-6FC2D41EA6F6}" type="presParOf" srcId="{4D8945D6-03E7-4C32-9006-9F95D28F79A1}" destId="{20C42ECA-FB30-4D0E-BE19-38944A1C9454}" srcOrd="27" destOrd="0" presId="urn:microsoft.com/office/officeart/2005/8/layout/default"/>
    <dgm:cxn modelId="{CCA1C63A-63FD-4754-BC32-B38B8155D4C4}" type="presParOf" srcId="{4D8945D6-03E7-4C32-9006-9F95D28F79A1}" destId="{89D544E9-890C-4E93-B117-812BA051C6ED}" srcOrd="28" destOrd="0" presId="urn:microsoft.com/office/officeart/2005/8/layout/default"/>
    <dgm:cxn modelId="{1CE7B5FE-397A-4E81-B487-BADE28DB8D67}" type="presParOf" srcId="{4D8945D6-03E7-4C32-9006-9F95D28F79A1}" destId="{D48DD117-C4F2-4A5E-B277-FD20B49D3FAE}" srcOrd="29" destOrd="0" presId="urn:microsoft.com/office/officeart/2005/8/layout/default"/>
    <dgm:cxn modelId="{5D73238B-6C6F-4EF4-995B-0DACB0FA4E24}" type="presParOf" srcId="{4D8945D6-03E7-4C32-9006-9F95D28F79A1}" destId="{120F9499-70DF-4EC3-A9BA-680D80870E2B}" srcOrd="30" destOrd="0" presId="urn:microsoft.com/office/officeart/2005/8/layout/default"/>
    <dgm:cxn modelId="{19BE2F82-D95B-4DAC-AFAE-E2AC94EF2FCE}" type="presParOf" srcId="{4D8945D6-03E7-4C32-9006-9F95D28F79A1}" destId="{DF5C12C8-A755-49A6-A20E-073D59193180}" srcOrd="31" destOrd="0" presId="urn:microsoft.com/office/officeart/2005/8/layout/default"/>
    <dgm:cxn modelId="{5BA4E810-CB60-475D-9156-126F3EDE4AD9}" type="presParOf" srcId="{4D8945D6-03E7-4C32-9006-9F95D28F79A1}" destId="{57836602-BFA1-42C3-8943-5C3B7D066042}" srcOrd="32" destOrd="0" presId="urn:microsoft.com/office/officeart/2005/8/layout/default"/>
    <dgm:cxn modelId="{4B9095EF-20E6-4DB8-BBB8-B175F4483FB2}" type="presParOf" srcId="{4D8945D6-03E7-4C32-9006-9F95D28F79A1}" destId="{0C95E9E7-3CE7-4DEC-BE90-5AA465CA8851}" srcOrd="33" destOrd="0" presId="urn:microsoft.com/office/officeart/2005/8/layout/default"/>
    <dgm:cxn modelId="{014AF06F-FAE6-4C12-A765-61D63ACE1EE4}" type="presParOf" srcId="{4D8945D6-03E7-4C32-9006-9F95D28F79A1}" destId="{E400E2DC-A864-4757-8F73-5C1F534FACAC}" srcOrd="34" destOrd="0" presId="urn:microsoft.com/office/officeart/2005/8/layout/default"/>
    <dgm:cxn modelId="{2FF4FBA0-2D8D-4369-873E-46C9AE981F64}" type="presParOf" srcId="{4D8945D6-03E7-4C32-9006-9F95D28F79A1}" destId="{036AC455-FAE5-429F-AD92-E3A7FF9EB31E}" srcOrd="35" destOrd="0" presId="urn:microsoft.com/office/officeart/2005/8/layout/default"/>
    <dgm:cxn modelId="{E09D2D8E-A9D0-4F98-9741-087F1AC64578}" type="presParOf" srcId="{4D8945D6-03E7-4C32-9006-9F95D28F79A1}" destId="{B1CCD2EB-3DCB-4946-8C18-6250C36D1C2B}" srcOrd="36" destOrd="0" presId="urn:microsoft.com/office/officeart/2005/8/layout/default"/>
    <dgm:cxn modelId="{8872CF8E-BAA8-41DF-87DA-DF75DF3BB8E1}" type="presParOf" srcId="{4D8945D6-03E7-4C32-9006-9F95D28F79A1}" destId="{0B3EC111-E4C3-41E2-817B-314056921928}" srcOrd="37" destOrd="0" presId="urn:microsoft.com/office/officeart/2005/8/layout/default"/>
    <dgm:cxn modelId="{9697CFE1-C96C-482F-9833-849C3B41136C}" type="presParOf" srcId="{4D8945D6-03E7-4C32-9006-9F95D28F79A1}" destId="{CF535B72-6F19-4A90-924C-D6D7051CE9D8}" srcOrd="38" destOrd="0" presId="urn:microsoft.com/office/officeart/2005/8/layout/default"/>
    <dgm:cxn modelId="{A2E59D2C-7DAF-430E-A0CF-2AE1156AB2D3}" type="presParOf" srcId="{4D8945D6-03E7-4C32-9006-9F95D28F79A1}" destId="{587AF6F2-2234-4836-9177-1976A634E2F9}" srcOrd="39" destOrd="0" presId="urn:microsoft.com/office/officeart/2005/8/layout/default"/>
    <dgm:cxn modelId="{914B1D95-7C2C-4302-BCCC-A22E7F1EAC8F}" type="presParOf" srcId="{4D8945D6-03E7-4C32-9006-9F95D28F79A1}" destId="{E56A2E80-C97C-426F-B522-5A54CDBB86CE}" srcOrd="40" destOrd="0" presId="urn:microsoft.com/office/officeart/2005/8/layout/default"/>
    <dgm:cxn modelId="{FFA66456-9F0E-4F5A-9C10-898B9149C71A}" type="presParOf" srcId="{4D8945D6-03E7-4C32-9006-9F95D28F79A1}" destId="{C4EB9CF6-C631-4CEE-8569-B525BA4CEB6E}" srcOrd="41" destOrd="0" presId="urn:microsoft.com/office/officeart/2005/8/layout/default"/>
    <dgm:cxn modelId="{39327090-89A7-47C9-A41A-0ADA2BF66932}" type="presParOf" srcId="{4D8945D6-03E7-4C32-9006-9F95D28F79A1}" destId="{F08BA95F-70E5-4E11-A96E-D3B2F47348D8}" srcOrd="42" destOrd="0" presId="urn:microsoft.com/office/officeart/2005/8/layout/default"/>
    <dgm:cxn modelId="{59200514-1195-4ADE-A729-B37E945D501C}" type="presParOf" srcId="{4D8945D6-03E7-4C32-9006-9F95D28F79A1}" destId="{BDA739AA-93E2-471C-B9EF-584ED37D18BF}" srcOrd="43" destOrd="0" presId="urn:microsoft.com/office/officeart/2005/8/layout/default"/>
    <dgm:cxn modelId="{735C3906-18AA-4512-8437-1F24A7C6E103}" type="presParOf" srcId="{4D8945D6-03E7-4C32-9006-9F95D28F79A1}" destId="{C2A657F3-B430-450F-9040-CEFA2F69EEDB}" srcOrd="44" destOrd="0" presId="urn:microsoft.com/office/officeart/2005/8/layout/default"/>
    <dgm:cxn modelId="{1771FAC5-D36B-4064-B08B-3EDD3DCCC6ED}" type="presParOf" srcId="{4D8945D6-03E7-4C32-9006-9F95D28F79A1}" destId="{728E47C4-6057-4C1C-93B8-57E160A923BB}" srcOrd="45" destOrd="0" presId="urn:microsoft.com/office/officeart/2005/8/layout/default"/>
    <dgm:cxn modelId="{1CFA1AEC-F3CB-45DC-87B9-5DF35800B4FB}" type="presParOf" srcId="{4D8945D6-03E7-4C32-9006-9F95D28F79A1}" destId="{247A178F-5C25-48DE-A575-739864865A50}" srcOrd="46" destOrd="0" presId="urn:microsoft.com/office/officeart/2005/8/layout/default"/>
    <dgm:cxn modelId="{A1006FAB-AC4F-4C13-96C6-17A3D7F6998A}" type="presParOf" srcId="{4D8945D6-03E7-4C32-9006-9F95D28F79A1}" destId="{4A54A429-9CE4-49D5-979B-74347B2CBC3F}" srcOrd="47" destOrd="0" presId="urn:microsoft.com/office/officeart/2005/8/layout/default"/>
    <dgm:cxn modelId="{E4569990-2ABD-471C-9B89-B0D5724EB5AB}" type="presParOf" srcId="{4D8945D6-03E7-4C32-9006-9F95D28F79A1}" destId="{1F7C685F-F8F4-478A-9124-383EFA4149E6}" srcOrd="48" destOrd="0" presId="urn:microsoft.com/office/officeart/2005/8/layout/default"/>
    <dgm:cxn modelId="{4A3527F6-839C-4022-A38F-8445589169BA}" type="presParOf" srcId="{4D8945D6-03E7-4C32-9006-9F95D28F79A1}" destId="{2035259A-9501-4E1A-9C2D-4B4F226EA850}" srcOrd="49" destOrd="0" presId="urn:microsoft.com/office/officeart/2005/8/layout/default"/>
    <dgm:cxn modelId="{3BD513CB-8A62-467D-B2EF-C66F04DED3FD}" type="presParOf" srcId="{4D8945D6-03E7-4C32-9006-9F95D28F79A1}" destId="{1BCCE60B-E789-4566-8483-3025CE70068F}" srcOrd="5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29B218B-B6CA-41ED-8CA2-7A27AE3DCC03}" type="doc">
      <dgm:prSet loTypeId="urn:microsoft.com/office/officeart/2005/8/layout/hierarchy2" loCatId="hierarchy" qsTypeId="urn:microsoft.com/office/officeart/2005/8/quickstyle/3d2" qsCatId="3D" csTypeId="urn:microsoft.com/office/officeart/2005/8/colors/colorful1" csCatId="colorful"/>
      <dgm:spPr/>
      <dgm:t>
        <a:bodyPr/>
        <a:lstStyle/>
        <a:p>
          <a:endParaRPr lang="tr-TR"/>
        </a:p>
      </dgm:t>
    </dgm:pt>
    <dgm:pt modelId="{E718326E-0889-4AA0-AE1C-6C103EE3A818}">
      <dgm:prSet/>
      <dgm:spPr/>
      <dgm:t>
        <a:bodyPr/>
        <a:lstStyle/>
        <a:p>
          <a:pPr rtl="0"/>
          <a:r>
            <a:rPr lang="tr-TR" baseline="0" dirty="0" smtClean="0"/>
            <a:t>Atıkları önleme yolları şunlardır: </a:t>
          </a:r>
          <a:endParaRPr lang="tr-TR" dirty="0"/>
        </a:p>
      </dgm:t>
    </dgm:pt>
    <dgm:pt modelId="{A2554CC1-5C0D-4DF0-9858-B48EEAFD43D5}" type="parTrans" cxnId="{84399845-537E-494A-81B0-141EEF49130D}">
      <dgm:prSet/>
      <dgm:spPr/>
      <dgm:t>
        <a:bodyPr/>
        <a:lstStyle/>
        <a:p>
          <a:endParaRPr lang="tr-TR"/>
        </a:p>
      </dgm:t>
    </dgm:pt>
    <dgm:pt modelId="{F1618811-5BDF-4AD7-984C-D5B8FC583317}" type="sibTrans" cxnId="{84399845-537E-494A-81B0-141EEF49130D}">
      <dgm:prSet/>
      <dgm:spPr/>
      <dgm:t>
        <a:bodyPr/>
        <a:lstStyle/>
        <a:p>
          <a:endParaRPr lang="tr-TR"/>
        </a:p>
      </dgm:t>
    </dgm:pt>
    <dgm:pt modelId="{72859A3E-80DE-44EB-AF3D-615B52FF8C20}">
      <dgm:prSet/>
      <dgm:spPr/>
      <dgm:t>
        <a:bodyPr/>
        <a:lstStyle/>
        <a:p>
          <a:pPr rtl="0"/>
          <a:r>
            <a:rPr lang="tr-TR" baseline="0" dirty="0" smtClean="0"/>
            <a:t>Doğal kaynakları olabildiğince az kullanmak,</a:t>
          </a:r>
          <a:endParaRPr lang="tr-TR" dirty="0"/>
        </a:p>
      </dgm:t>
    </dgm:pt>
    <dgm:pt modelId="{2E4F163E-5282-44BB-AFD2-2C6C48068CE7}" type="parTrans" cxnId="{71363707-DBEA-46C6-865C-E1042D4D765B}">
      <dgm:prSet/>
      <dgm:spPr/>
      <dgm:t>
        <a:bodyPr/>
        <a:lstStyle/>
        <a:p>
          <a:endParaRPr lang="tr-TR"/>
        </a:p>
      </dgm:t>
    </dgm:pt>
    <dgm:pt modelId="{348FBAA9-C70F-47BF-9B11-82C306F2A8B1}" type="sibTrans" cxnId="{71363707-DBEA-46C6-865C-E1042D4D765B}">
      <dgm:prSet/>
      <dgm:spPr/>
      <dgm:t>
        <a:bodyPr/>
        <a:lstStyle/>
        <a:p>
          <a:endParaRPr lang="tr-TR"/>
        </a:p>
      </dgm:t>
    </dgm:pt>
    <dgm:pt modelId="{1D1E2310-5A4B-4DC4-B016-21AE435467EC}">
      <dgm:prSet/>
      <dgm:spPr/>
      <dgm:t>
        <a:bodyPr/>
        <a:lstStyle/>
        <a:p>
          <a:pPr rtl="0"/>
          <a:r>
            <a:rPr lang="tr-TR" baseline="0" smtClean="0"/>
            <a:t>Atık olarak değerlendirilen ürünleri tekrar kullanmak,</a:t>
          </a:r>
          <a:endParaRPr lang="tr-TR"/>
        </a:p>
      </dgm:t>
    </dgm:pt>
    <dgm:pt modelId="{9C12DF34-F85E-4F3A-AE6D-F49896BC1416}" type="parTrans" cxnId="{0B72C9E9-4888-49DF-BB78-B3BE4D379146}">
      <dgm:prSet/>
      <dgm:spPr/>
      <dgm:t>
        <a:bodyPr/>
        <a:lstStyle/>
        <a:p>
          <a:endParaRPr lang="tr-TR"/>
        </a:p>
      </dgm:t>
    </dgm:pt>
    <dgm:pt modelId="{4E63EA0F-66EB-4407-B7E6-07F341A28CBB}" type="sibTrans" cxnId="{0B72C9E9-4888-49DF-BB78-B3BE4D379146}">
      <dgm:prSet/>
      <dgm:spPr/>
      <dgm:t>
        <a:bodyPr/>
        <a:lstStyle/>
        <a:p>
          <a:endParaRPr lang="tr-TR"/>
        </a:p>
      </dgm:t>
    </dgm:pt>
    <dgm:pt modelId="{C76D8353-DB25-4ACA-894A-B2BF2A4E255D}">
      <dgm:prSet/>
      <dgm:spPr/>
      <dgm:t>
        <a:bodyPr/>
        <a:lstStyle/>
        <a:p>
          <a:pPr rtl="0"/>
          <a:r>
            <a:rPr lang="tr-TR" baseline="0" smtClean="0"/>
            <a:t>Ürünlerin kullanım sürelerini uzatmak.</a:t>
          </a:r>
          <a:endParaRPr lang="tr-TR"/>
        </a:p>
      </dgm:t>
    </dgm:pt>
    <dgm:pt modelId="{44A1A6AA-12D7-4882-8286-E33DD6EDB967}" type="parTrans" cxnId="{606DF55F-B414-403B-93B4-066A22C31CF1}">
      <dgm:prSet/>
      <dgm:spPr/>
      <dgm:t>
        <a:bodyPr/>
        <a:lstStyle/>
        <a:p>
          <a:endParaRPr lang="tr-TR"/>
        </a:p>
      </dgm:t>
    </dgm:pt>
    <dgm:pt modelId="{3D0F2552-2399-447B-B6F7-F05F71DE6C4E}" type="sibTrans" cxnId="{606DF55F-B414-403B-93B4-066A22C31CF1}">
      <dgm:prSet/>
      <dgm:spPr/>
      <dgm:t>
        <a:bodyPr/>
        <a:lstStyle/>
        <a:p>
          <a:endParaRPr lang="tr-TR"/>
        </a:p>
      </dgm:t>
    </dgm:pt>
    <dgm:pt modelId="{AA42620A-848D-4E22-9D97-3944CDB90D0C}" type="pres">
      <dgm:prSet presAssocID="{029B218B-B6CA-41ED-8CA2-7A27AE3DCC03}" presName="diagram" presStyleCnt="0">
        <dgm:presLayoutVars>
          <dgm:chPref val="1"/>
          <dgm:dir/>
          <dgm:animOne val="branch"/>
          <dgm:animLvl val="lvl"/>
          <dgm:resizeHandles val="exact"/>
        </dgm:presLayoutVars>
      </dgm:prSet>
      <dgm:spPr/>
      <dgm:t>
        <a:bodyPr/>
        <a:lstStyle/>
        <a:p>
          <a:endParaRPr lang="tr-TR"/>
        </a:p>
      </dgm:t>
    </dgm:pt>
    <dgm:pt modelId="{4603CCB4-3154-4E28-9B20-3FF82CA0B51B}" type="pres">
      <dgm:prSet presAssocID="{E718326E-0889-4AA0-AE1C-6C103EE3A818}" presName="root1" presStyleCnt="0"/>
      <dgm:spPr/>
    </dgm:pt>
    <dgm:pt modelId="{3ABA8B2D-27E2-4C8F-836D-465D2DCD314D}" type="pres">
      <dgm:prSet presAssocID="{E718326E-0889-4AA0-AE1C-6C103EE3A818}" presName="LevelOneTextNode" presStyleLbl="node0" presStyleIdx="0" presStyleCnt="1">
        <dgm:presLayoutVars>
          <dgm:chPref val="3"/>
        </dgm:presLayoutVars>
      </dgm:prSet>
      <dgm:spPr/>
      <dgm:t>
        <a:bodyPr/>
        <a:lstStyle/>
        <a:p>
          <a:endParaRPr lang="tr-TR"/>
        </a:p>
      </dgm:t>
    </dgm:pt>
    <dgm:pt modelId="{F494DF6B-8456-471C-AFB7-BC2DEBA8BE28}" type="pres">
      <dgm:prSet presAssocID="{E718326E-0889-4AA0-AE1C-6C103EE3A818}" presName="level2hierChild" presStyleCnt="0"/>
      <dgm:spPr/>
    </dgm:pt>
    <dgm:pt modelId="{F6684A7B-7EA0-4890-BFDD-0E93FDA2C7FF}" type="pres">
      <dgm:prSet presAssocID="{2E4F163E-5282-44BB-AFD2-2C6C48068CE7}" presName="conn2-1" presStyleLbl="parChTrans1D2" presStyleIdx="0" presStyleCnt="3"/>
      <dgm:spPr/>
      <dgm:t>
        <a:bodyPr/>
        <a:lstStyle/>
        <a:p>
          <a:endParaRPr lang="tr-TR"/>
        </a:p>
      </dgm:t>
    </dgm:pt>
    <dgm:pt modelId="{9E706F9A-1EDB-424C-86B0-08A1B7899070}" type="pres">
      <dgm:prSet presAssocID="{2E4F163E-5282-44BB-AFD2-2C6C48068CE7}" presName="connTx" presStyleLbl="parChTrans1D2" presStyleIdx="0" presStyleCnt="3"/>
      <dgm:spPr/>
      <dgm:t>
        <a:bodyPr/>
        <a:lstStyle/>
        <a:p>
          <a:endParaRPr lang="tr-TR"/>
        </a:p>
      </dgm:t>
    </dgm:pt>
    <dgm:pt modelId="{B8E51BDD-4D43-450F-A3E3-443224E61D7C}" type="pres">
      <dgm:prSet presAssocID="{72859A3E-80DE-44EB-AF3D-615B52FF8C20}" presName="root2" presStyleCnt="0"/>
      <dgm:spPr/>
    </dgm:pt>
    <dgm:pt modelId="{57C65527-1600-4FD3-83FD-6B25C6AF7FAF}" type="pres">
      <dgm:prSet presAssocID="{72859A3E-80DE-44EB-AF3D-615B52FF8C20}" presName="LevelTwoTextNode" presStyleLbl="node2" presStyleIdx="0" presStyleCnt="3">
        <dgm:presLayoutVars>
          <dgm:chPref val="3"/>
        </dgm:presLayoutVars>
      </dgm:prSet>
      <dgm:spPr/>
      <dgm:t>
        <a:bodyPr/>
        <a:lstStyle/>
        <a:p>
          <a:endParaRPr lang="tr-TR"/>
        </a:p>
      </dgm:t>
    </dgm:pt>
    <dgm:pt modelId="{7C133B9A-4683-41BD-8D6B-29C8F3DD670D}" type="pres">
      <dgm:prSet presAssocID="{72859A3E-80DE-44EB-AF3D-615B52FF8C20}" presName="level3hierChild" presStyleCnt="0"/>
      <dgm:spPr/>
    </dgm:pt>
    <dgm:pt modelId="{F2A17B46-C621-43E8-A6BD-29D398937DBE}" type="pres">
      <dgm:prSet presAssocID="{9C12DF34-F85E-4F3A-AE6D-F49896BC1416}" presName="conn2-1" presStyleLbl="parChTrans1D2" presStyleIdx="1" presStyleCnt="3"/>
      <dgm:spPr/>
      <dgm:t>
        <a:bodyPr/>
        <a:lstStyle/>
        <a:p>
          <a:endParaRPr lang="tr-TR"/>
        </a:p>
      </dgm:t>
    </dgm:pt>
    <dgm:pt modelId="{C21DB244-3D2C-4206-95E1-227459C29524}" type="pres">
      <dgm:prSet presAssocID="{9C12DF34-F85E-4F3A-AE6D-F49896BC1416}" presName="connTx" presStyleLbl="parChTrans1D2" presStyleIdx="1" presStyleCnt="3"/>
      <dgm:spPr/>
      <dgm:t>
        <a:bodyPr/>
        <a:lstStyle/>
        <a:p>
          <a:endParaRPr lang="tr-TR"/>
        </a:p>
      </dgm:t>
    </dgm:pt>
    <dgm:pt modelId="{87FE0754-7790-4BB3-9F44-BB78CD2D31B0}" type="pres">
      <dgm:prSet presAssocID="{1D1E2310-5A4B-4DC4-B016-21AE435467EC}" presName="root2" presStyleCnt="0"/>
      <dgm:spPr/>
    </dgm:pt>
    <dgm:pt modelId="{17295AA4-31C0-453D-853B-8417BE02D854}" type="pres">
      <dgm:prSet presAssocID="{1D1E2310-5A4B-4DC4-B016-21AE435467EC}" presName="LevelTwoTextNode" presStyleLbl="node2" presStyleIdx="1" presStyleCnt="3">
        <dgm:presLayoutVars>
          <dgm:chPref val="3"/>
        </dgm:presLayoutVars>
      </dgm:prSet>
      <dgm:spPr/>
      <dgm:t>
        <a:bodyPr/>
        <a:lstStyle/>
        <a:p>
          <a:endParaRPr lang="tr-TR"/>
        </a:p>
      </dgm:t>
    </dgm:pt>
    <dgm:pt modelId="{764D80E6-0BDD-4B0F-8C3E-FC65A0A34942}" type="pres">
      <dgm:prSet presAssocID="{1D1E2310-5A4B-4DC4-B016-21AE435467EC}" presName="level3hierChild" presStyleCnt="0"/>
      <dgm:spPr/>
    </dgm:pt>
    <dgm:pt modelId="{074D4328-D4E2-4179-BCF3-7D24A30D37B6}" type="pres">
      <dgm:prSet presAssocID="{44A1A6AA-12D7-4882-8286-E33DD6EDB967}" presName="conn2-1" presStyleLbl="parChTrans1D2" presStyleIdx="2" presStyleCnt="3"/>
      <dgm:spPr/>
      <dgm:t>
        <a:bodyPr/>
        <a:lstStyle/>
        <a:p>
          <a:endParaRPr lang="tr-TR"/>
        </a:p>
      </dgm:t>
    </dgm:pt>
    <dgm:pt modelId="{E9D528F1-9790-4426-B4EA-CDAB5C587BD9}" type="pres">
      <dgm:prSet presAssocID="{44A1A6AA-12D7-4882-8286-E33DD6EDB967}" presName="connTx" presStyleLbl="parChTrans1D2" presStyleIdx="2" presStyleCnt="3"/>
      <dgm:spPr/>
      <dgm:t>
        <a:bodyPr/>
        <a:lstStyle/>
        <a:p>
          <a:endParaRPr lang="tr-TR"/>
        </a:p>
      </dgm:t>
    </dgm:pt>
    <dgm:pt modelId="{44E46109-0282-4552-81DD-79B51C5E0D63}" type="pres">
      <dgm:prSet presAssocID="{C76D8353-DB25-4ACA-894A-B2BF2A4E255D}" presName="root2" presStyleCnt="0"/>
      <dgm:spPr/>
    </dgm:pt>
    <dgm:pt modelId="{979A136B-3162-42C9-AD5E-18729D3CF532}" type="pres">
      <dgm:prSet presAssocID="{C76D8353-DB25-4ACA-894A-B2BF2A4E255D}" presName="LevelTwoTextNode" presStyleLbl="node2" presStyleIdx="2" presStyleCnt="3">
        <dgm:presLayoutVars>
          <dgm:chPref val="3"/>
        </dgm:presLayoutVars>
      </dgm:prSet>
      <dgm:spPr/>
      <dgm:t>
        <a:bodyPr/>
        <a:lstStyle/>
        <a:p>
          <a:endParaRPr lang="tr-TR"/>
        </a:p>
      </dgm:t>
    </dgm:pt>
    <dgm:pt modelId="{2D4A40DB-7627-4ADB-85F4-00F29D57E3C6}" type="pres">
      <dgm:prSet presAssocID="{C76D8353-DB25-4ACA-894A-B2BF2A4E255D}" presName="level3hierChild" presStyleCnt="0"/>
      <dgm:spPr/>
    </dgm:pt>
  </dgm:ptLst>
  <dgm:cxnLst>
    <dgm:cxn modelId="{71363707-DBEA-46C6-865C-E1042D4D765B}" srcId="{E718326E-0889-4AA0-AE1C-6C103EE3A818}" destId="{72859A3E-80DE-44EB-AF3D-615B52FF8C20}" srcOrd="0" destOrd="0" parTransId="{2E4F163E-5282-44BB-AFD2-2C6C48068CE7}" sibTransId="{348FBAA9-C70F-47BF-9B11-82C306F2A8B1}"/>
    <dgm:cxn modelId="{6E8CF2DE-C5D9-44D9-91D0-787585E29A70}" type="presOf" srcId="{72859A3E-80DE-44EB-AF3D-615B52FF8C20}" destId="{57C65527-1600-4FD3-83FD-6B25C6AF7FAF}" srcOrd="0" destOrd="0" presId="urn:microsoft.com/office/officeart/2005/8/layout/hierarchy2"/>
    <dgm:cxn modelId="{C200FE24-4BBD-499A-B1BA-3A87066AC45B}" type="presOf" srcId="{E718326E-0889-4AA0-AE1C-6C103EE3A818}" destId="{3ABA8B2D-27E2-4C8F-836D-465D2DCD314D}" srcOrd="0" destOrd="0" presId="urn:microsoft.com/office/officeart/2005/8/layout/hierarchy2"/>
    <dgm:cxn modelId="{7AE6DB99-EF56-4F05-8B46-009E6EBE2C05}" type="presOf" srcId="{029B218B-B6CA-41ED-8CA2-7A27AE3DCC03}" destId="{AA42620A-848D-4E22-9D97-3944CDB90D0C}" srcOrd="0" destOrd="0" presId="urn:microsoft.com/office/officeart/2005/8/layout/hierarchy2"/>
    <dgm:cxn modelId="{189E8B4A-8F73-4AF3-A12A-C9B5C9B19EF0}" type="presOf" srcId="{2E4F163E-5282-44BB-AFD2-2C6C48068CE7}" destId="{9E706F9A-1EDB-424C-86B0-08A1B7899070}" srcOrd="1" destOrd="0" presId="urn:microsoft.com/office/officeart/2005/8/layout/hierarchy2"/>
    <dgm:cxn modelId="{24D9E6C8-CC37-44AD-A821-D4245B7C7121}" type="presOf" srcId="{C76D8353-DB25-4ACA-894A-B2BF2A4E255D}" destId="{979A136B-3162-42C9-AD5E-18729D3CF532}" srcOrd="0" destOrd="0" presId="urn:microsoft.com/office/officeart/2005/8/layout/hierarchy2"/>
    <dgm:cxn modelId="{0B72C9E9-4888-49DF-BB78-B3BE4D379146}" srcId="{E718326E-0889-4AA0-AE1C-6C103EE3A818}" destId="{1D1E2310-5A4B-4DC4-B016-21AE435467EC}" srcOrd="1" destOrd="0" parTransId="{9C12DF34-F85E-4F3A-AE6D-F49896BC1416}" sibTransId="{4E63EA0F-66EB-4407-B7E6-07F341A28CBB}"/>
    <dgm:cxn modelId="{87600B0D-CC10-453B-A57A-28A5942EE4E9}" type="presOf" srcId="{44A1A6AA-12D7-4882-8286-E33DD6EDB967}" destId="{074D4328-D4E2-4179-BCF3-7D24A30D37B6}" srcOrd="0" destOrd="0" presId="urn:microsoft.com/office/officeart/2005/8/layout/hierarchy2"/>
    <dgm:cxn modelId="{606DF55F-B414-403B-93B4-066A22C31CF1}" srcId="{E718326E-0889-4AA0-AE1C-6C103EE3A818}" destId="{C76D8353-DB25-4ACA-894A-B2BF2A4E255D}" srcOrd="2" destOrd="0" parTransId="{44A1A6AA-12D7-4882-8286-E33DD6EDB967}" sibTransId="{3D0F2552-2399-447B-B6F7-F05F71DE6C4E}"/>
    <dgm:cxn modelId="{34E1288A-60C2-4446-85CD-974BD4FF8711}" type="presOf" srcId="{9C12DF34-F85E-4F3A-AE6D-F49896BC1416}" destId="{F2A17B46-C621-43E8-A6BD-29D398937DBE}" srcOrd="0" destOrd="0" presId="urn:microsoft.com/office/officeart/2005/8/layout/hierarchy2"/>
    <dgm:cxn modelId="{7CBEC22D-1191-4E54-BE5B-151DBD611C1D}" type="presOf" srcId="{1D1E2310-5A4B-4DC4-B016-21AE435467EC}" destId="{17295AA4-31C0-453D-853B-8417BE02D854}" srcOrd="0" destOrd="0" presId="urn:microsoft.com/office/officeart/2005/8/layout/hierarchy2"/>
    <dgm:cxn modelId="{0AF74CC8-EBEB-42D2-AD99-083FDF944A33}" type="presOf" srcId="{44A1A6AA-12D7-4882-8286-E33DD6EDB967}" destId="{E9D528F1-9790-4426-B4EA-CDAB5C587BD9}" srcOrd="1" destOrd="0" presId="urn:microsoft.com/office/officeart/2005/8/layout/hierarchy2"/>
    <dgm:cxn modelId="{018B491D-B827-45C5-97D8-E62DE7D8AA07}" type="presOf" srcId="{2E4F163E-5282-44BB-AFD2-2C6C48068CE7}" destId="{F6684A7B-7EA0-4890-BFDD-0E93FDA2C7FF}" srcOrd="0" destOrd="0" presId="urn:microsoft.com/office/officeart/2005/8/layout/hierarchy2"/>
    <dgm:cxn modelId="{5FD21BAD-0E1C-47BA-924D-9FF1A1A512DD}" type="presOf" srcId="{9C12DF34-F85E-4F3A-AE6D-F49896BC1416}" destId="{C21DB244-3D2C-4206-95E1-227459C29524}" srcOrd="1" destOrd="0" presId="urn:microsoft.com/office/officeart/2005/8/layout/hierarchy2"/>
    <dgm:cxn modelId="{84399845-537E-494A-81B0-141EEF49130D}" srcId="{029B218B-B6CA-41ED-8CA2-7A27AE3DCC03}" destId="{E718326E-0889-4AA0-AE1C-6C103EE3A818}" srcOrd="0" destOrd="0" parTransId="{A2554CC1-5C0D-4DF0-9858-B48EEAFD43D5}" sibTransId="{F1618811-5BDF-4AD7-984C-D5B8FC583317}"/>
    <dgm:cxn modelId="{8EFE3C9F-04D4-4A0D-BA1A-F53BC3CCD4E7}" type="presParOf" srcId="{AA42620A-848D-4E22-9D97-3944CDB90D0C}" destId="{4603CCB4-3154-4E28-9B20-3FF82CA0B51B}" srcOrd="0" destOrd="0" presId="urn:microsoft.com/office/officeart/2005/8/layout/hierarchy2"/>
    <dgm:cxn modelId="{C0521415-C4A5-46A8-974E-2FB7A5B2CA32}" type="presParOf" srcId="{4603CCB4-3154-4E28-9B20-3FF82CA0B51B}" destId="{3ABA8B2D-27E2-4C8F-836D-465D2DCD314D}" srcOrd="0" destOrd="0" presId="urn:microsoft.com/office/officeart/2005/8/layout/hierarchy2"/>
    <dgm:cxn modelId="{C03FE2E3-D514-400A-8571-086EB75B4130}" type="presParOf" srcId="{4603CCB4-3154-4E28-9B20-3FF82CA0B51B}" destId="{F494DF6B-8456-471C-AFB7-BC2DEBA8BE28}" srcOrd="1" destOrd="0" presId="urn:microsoft.com/office/officeart/2005/8/layout/hierarchy2"/>
    <dgm:cxn modelId="{AB4D5C40-A65C-4575-9B8B-84F72E8E7AB7}" type="presParOf" srcId="{F494DF6B-8456-471C-AFB7-BC2DEBA8BE28}" destId="{F6684A7B-7EA0-4890-BFDD-0E93FDA2C7FF}" srcOrd="0" destOrd="0" presId="urn:microsoft.com/office/officeart/2005/8/layout/hierarchy2"/>
    <dgm:cxn modelId="{FE184939-5FA6-4FF7-9B66-80334EEC4353}" type="presParOf" srcId="{F6684A7B-7EA0-4890-BFDD-0E93FDA2C7FF}" destId="{9E706F9A-1EDB-424C-86B0-08A1B7899070}" srcOrd="0" destOrd="0" presId="urn:microsoft.com/office/officeart/2005/8/layout/hierarchy2"/>
    <dgm:cxn modelId="{8BE7C945-70CA-4F89-914A-78D4D8DC9329}" type="presParOf" srcId="{F494DF6B-8456-471C-AFB7-BC2DEBA8BE28}" destId="{B8E51BDD-4D43-450F-A3E3-443224E61D7C}" srcOrd="1" destOrd="0" presId="urn:microsoft.com/office/officeart/2005/8/layout/hierarchy2"/>
    <dgm:cxn modelId="{6CFE0EA5-1924-40E6-BEC1-57A3D104C429}" type="presParOf" srcId="{B8E51BDD-4D43-450F-A3E3-443224E61D7C}" destId="{57C65527-1600-4FD3-83FD-6B25C6AF7FAF}" srcOrd="0" destOrd="0" presId="urn:microsoft.com/office/officeart/2005/8/layout/hierarchy2"/>
    <dgm:cxn modelId="{58C57DD8-4FA2-4EB5-808C-DB6D32CD70EA}" type="presParOf" srcId="{B8E51BDD-4D43-450F-A3E3-443224E61D7C}" destId="{7C133B9A-4683-41BD-8D6B-29C8F3DD670D}" srcOrd="1" destOrd="0" presId="urn:microsoft.com/office/officeart/2005/8/layout/hierarchy2"/>
    <dgm:cxn modelId="{56572807-5EF6-49D0-8C5A-3AB7F361415B}" type="presParOf" srcId="{F494DF6B-8456-471C-AFB7-BC2DEBA8BE28}" destId="{F2A17B46-C621-43E8-A6BD-29D398937DBE}" srcOrd="2" destOrd="0" presId="urn:microsoft.com/office/officeart/2005/8/layout/hierarchy2"/>
    <dgm:cxn modelId="{A4697270-202E-4F8D-BB11-D9D2B369752A}" type="presParOf" srcId="{F2A17B46-C621-43E8-A6BD-29D398937DBE}" destId="{C21DB244-3D2C-4206-95E1-227459C29524}" srcOrd="0" destOrd="0" presId="urn:microsoft.com/office/officeart/2005/8/layout/hierarchy2"/>
    <dgm:cxn modelId="{34260E1B-14E9-43CA-ADD8-FD6338595BAA}" type="presParOf" srcId="{F494DF6B-8456-471C-AFB7-BC2DEBA8BE28}" destId="{87FE0754-7790-4BB3-9F44-BB78CD2D31B0}" srcOrd="3" destOrd="0" presId="urn:microsoft.com/office/officeart/2005/8/layout/hierarchy2"/>
    <dgm:cxn modelId="{F85F5E1B-B68A-4EB6-81C6-17F701BAA40E}" type="presParOf" srcId="{87FE0754-7790-4BB3-9F44-BB78CD2D31B0}" destId="{17295AA4-31C0-453D-853B-8417BE02D854}" srcOrd="0" destOrd="0" presId="urn:microsoft.com/office/officeart/2005/8/layout/hierarchy2"/>
    <dgm:cxn modelId="{E6819422-643E-4779-9913-6C5CD933FF6F}" type="presParOf" srcId="{87FE0754-7790-4BB3-9F44-BB78CD2D31B0}" destId="{764D80E6-0BDD-4B0F-8C3E-FC65A0A34942}" srcOrd="1" destOrd="0" presId="urn:microsoft.com/office/officeart/2005/8/layout/hierarchy2"/>
    <dgm:cxn modelId="{4D129158-419F-4405-AAA2-6ACA64C5191A}" type="presParOf" srcId="{F494DF6B-8456-471C-AFB7-BC2DEBA8BE28}" destId="{074D4328-D4E2-4179-BCF3-7D24A30D37B6}" srcOrd="4" destOrd="0" presId="urn:microsoft.com/office/officeart/2005/8/layout/hierarchy2"/>
    <dgm:cxn modelId="{94872E64-DB70-4BA1-822B-9D17F1495E8B}" type="presParOf" srcId="{074D4328-D4E2-4179-BCF3-7D24A30D37B6}" destId="{E9D528F1-9790-4426-B4EA-CDAB5C587BD9}" srcOrd="0" destOrd="0" presId="urn:microsoft.com/office/officeart/2005/8/layout/hierarchy2"/>
    <dgm:cxn modelId="{758224B7-7592-4583-B800-B32C30F67316}" type="presParOf" srcId="{F494DF6B-8456-471C-AFB7-BC2DEBA8BE28}" destId="{44E46109-0282-4552-81DD-79B51C5E0D63}" srcOrd="5" destOrd="0" presId="urn:microsoft.com/office/officeart/2005/8/layout/hierarchy2"/>
    <dgm:cxn modelId="{EC789D17-9FC5-4823-99CB-A5E78D667D3E}" type="presParOf" srcId="{44E46109-0282-4552-81DD-79B51C5E0D63}" destId="{979A136B-3162-42C9-AD5E-18729D3CF532}" srcOrd="0" destOrd="0" presId="urn:microsoft.com/office/officeart/2005/8/layout/hierarchy2"/>
    <dgm:cxn modelId="{A1AB47B6-F7AA-46B5-A362-D4B41C16C87C}" type="presParOf" srcId="{44E46109-0282-4552-81DD-79B51C5E0D63}" destId="{2D4A40DB-7627-4ADB-85F4-00F29D57E3C6}"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0EC1D85-3602-41D4-9940-9E16AA718F57}" type="doc">
      <dgm:prSet loTypeId="urn:microsoft.com/office/officeart/2005/8/layout/hierarchy5" loCatId="hierarchy" qsTypeId="urn:microsoft.com/office/officeart/2005/8/quickstyle/3d1" qsCatId="3D" csTypeId="urn:microsoft.com/office/officeart/2005/8/colors/accent2_5" csCatId="accent2" phldr="1"/>
      <dgm:spPr/>
      <dgm:t>
        <a:bodyPr/>
        <a:lstStyle/>
        <a:p>
          <a:endParaRPr lang="tr-TR"/>
        </a:p>
      </dgm:t>
    </dgm:pt>
    <dgm:pt modelId="{BEC98E29-9610-41B2-8312-36870191E18B}">
      <dgm:prSet/>
      <dgm:spPr/>
      <dgm:t>
        <a:bodyPr/>
        <a:lstStyle/>
        <a:p>
          <a:pPr rtl="0"/>
          <a:r>
            <a:rPr lang="tr-TR" baseline="0" dirty="0" smtClean="0"/>
            <a:t>Atıkları azaltma yolları   </a:t>
          </a:r>
          <a:endParaRPr lang="tr-TR" dirty="0"/>
        </a:p>
      </dgm:t>
    </dgm:pt>
    <dgm:pt modelId="{0C4F8979-52B2-4F9B-92C0-74E9386B6F4C}" type="parTrans" cxnId="{51158F1A-BAC8-42E1-B70E-6152AA781CE8}">
      <dgm:prSet/>
      <dgm:spPr/>
      <dgm:t>
        <a:bodyPr/>
        <a:lstStyle/>
        <a:p>
          <a:endParaRPr lang="tr-TR"/>
        </a:p>
      </dgm:t>
    </dgm:pt>
    <dgm:pt modelId="{47BE328A-FCAD-4084-ABD3-52FDAD72D9B9}" type="sibTrans" cxnId="{51158F1A-BAC8-42E1-B70E-6152AA781CE8}">
      <dgm:prSet/>
      <dgm:spPr/>
      <dgm:t>
        <a:bodyPr/>
        <a:lstStyle/>
        <a:p>
          <a:endParaRPr lang="tr-TR"/>
        </a:p>
      </dgm:t>
    </dgm:pt>
    <dgm:pt modelId="{62E44E09-1E1E-4929-B13B-AEC6D834B457}">
      <dgm:prSet/>
      <dgm:spPr/>
      <dgm:t>
        <a:bodyPr/>
        <a:lstStyle/>
        <a:p>
          <a:pPr rtl="0"/>
          <a:r>
            <a:rPr lang="tr-TR" baseline="0" dirty="0" smtClean="0"/>
            <a:t>Atık üreten endüstrilerde daha temiz teknolojiler geliştirmek ve bu temiz teknolojileri kullanarak üretilen atık miktarını minimize etmek,</a:t>
          </a:r>
          <a:endParaRPr lang="tr-TR" dirty="0"/>
        </a:p>
      </dgm:t>
    </dgm:pt>
    <dgm:pt modelId="{193FA5B6-51F5-4CE9-B443-64AF31F8913B}" type="parTrans" cxnId="{B8CC5C5B-F6B4-48FE-8DAF-694F379BE765}">
      <dgm:prSet/>
      <dgm:spPr/>
      <dgm:t>
        <a:bodyPr/>
        <a:lstStyle/>
        <a:p>
          <a:endParaRPr lang="tr-TR"/>
        </a:p>
      </dgm:t>
    </dgm:pt>
    <dgm:pt modelId="{7135F6D8-C9C9-4911-B36E-935AC130E25C}" type="sibTrans" cxnId="{B8CC5C5B-F6B4-48FE-8DAF-694F379BE765}">
      <dgm:prSet/>
      <dgm:spPr/>
      <dgm:t>
        <a:bodyPr/>
        <a:lstStyle/>
        <a:p>
          <a:endParaRPr lang="tr-TR"/>
        </a:p>
      </dgm:t>
    </dgm:pt>
    <dgm:pt modelId="{C9302EFC-5F9F-45C8-A9F9-55B5FE5158CF}">
      <dgm:prSet/>
      <dgm:spPr/>
      <dgm:t>
        <a:bodyPr/>
        <a:lstStyle/>
        <a:p>
          <a:pPr rtl="0"/>
          <a:r>
            <a:rPr lang="tr-TR" baseline="0" smtClean="0"/>
            <a:t>Endüstrilerin ambalaj kullanımını en aza indirmek,</a:t>
          </a:r>
          <a:endParaRPr lang="tr-TR"/>
        </a:p>
      </dgm:t>
    </dgm:pt>
    <dgm:pt modelId="{4AC0112B-1FDD-450B-97BC-31AD521DCFBA}" type="parTrans" cxnId="{38AF31C1-6061-42DB-AEB3-40E1D3A8DA65}">
      <dgm:prSet/>
      <dgm:spPr/>
      <dgm:t>
        <a:bodyPr/>
        <a:lstStyle/>
        <a:p>
          <a:endParaRPr lang="tr-TR"/>
        </a:p>
      </dgm:t>
    </dgm:pt>
    <dgm:pt modelId="{49DB6870-89CF-4A7A-939E-E1B9336C9526}" type="sibTrans" cxnId="{38AF31C1-6061-42DB-AEB3-40E1D3A8DA65}">
      <dgm:prSet/>
      <dgm:spPr/>
      <dgm:t>
        <a:bodyPr/>
        <a:lstStyle/>
        <a:p>
          <a:endParaRPr lang="tr-TR"/>
        </a:p>
      </dgm:t>
    </dgm:pt>
    <dgm:pt modelId="{4EC91686-11AC-4B44-8B22-DD51798D3EE4}">
      <dgm:prSet/>
      <dgm:spPr/>
      <dgm:t>
        <a:bodyPr/>
        <a:lstStyle/>
        <a:p>
          <a:pPr rtl="0"/>
          <a:r>
            <a:rPr lang="tr-TR" baseline="0" smtClean="0"/>
            <a:t>Ambalaj miktarını azaltmak amacı ile satın alınan malzemelerin büyük hacimlerde alınmasını sağlamak.</a:t>
          </a:r>
          <a:endParaRPr lang="tr-TR"/>
        </a:p>
      </dgm:t>
    </dgm:pt>
    <dgm:pt modelId="{4693C7C6-9383-43A7-8503-00EA17D84231}" type="parTrans" cxnId="{A74741F0-2D37-42AF-BC9C-F0A85E5C1C0E}">
      <dgm:prSet/>
      <dgm:spPr/>
      <dgm:t>
        <a:bodyPr/>
        <a:lstStyle/>
        <a:p>
          <a:endParaRPr lang="tr-TR"/>
        </a:p>
      </dgm:t>
    </dgm:pt>
    <dgm:pt modelId="{7A811F7A-27DF-44D4-8A67-14C1DAD30AA2}" type="sibTrans" cxnId="{A74741F0-2D37-42AF-BC9C-F0A85E5C1C0E}">
      <dgm:prSet/>
      <dgm:spPr/>
      <dgm:t>
        <a:bodyPr/>
        <a:lstStyle/>
        <a:p>
          <a:endParaRPr lang="tr-TR"/>
        </a:p>
      </dgm:t>
    </dgm:pt>
    <dgm:pt modelId="{43E01150-26C0-4A2D-AA3B-EDFCB823852B}" type="pres">
      <dgm:prSet presAssocID="{70EC1D85-3602-41D4-9940-9E16AA718F57}" presName="mainComposite" presStyleCnt="0">
        <dgm:presLayoutVars>
          <dgm:chPref val="1"/>
          <dgm:dir/>
          <dgm:animOne val="branch"/>
          <dgm:animLvl val="lvl"/>
          <dgm:resizeHandles val="exact"/>
        </dgm:presLayoutVars>
      </dgm:prSet>
      <dgm:spPr/>
      <dgm:t>
        <a:bodyPr/>
        <a:lstStyle/>
        <a:p>
          <a:endParaRPr lang="tr-TR"/>
        </a:p>
      </dgm:t>
    </dgm:pt>
    <dgm:pt modelId="{C0923AAA-657B-434D-95C8-0B2EDF7E3E02}" type="pres">
      <dgm:prSet presAssocID="{70EC1D85-3602-41D4-9940-9E16AA718F57}" presName="hierFlow" presStyleCnt="0"/>
      <dgm:spPr/>
    </dgm:pt>
    <dgm:pt modelId="{6640E8C0-1197-4A04-A159-D9FA46B81578}" type="pres">
      <dgm:prSet presAssocID="{70EC1D85-3602-41D4-9940-9E16AA718F57}" presName="firstBuf" presStyleCnt="0"/>
      <dgm:spPr/>
    </dgm:pt>
    <dgm:pt modelId="{9670C987-7E9C-49D1-90F0-64F96FCA1721}" type="pres">
      <dgm:prSet presAssocID="{70EC1D85-3602-41D4-9940-9E16AA718F57}" presName="hierChild1" presStyleCnt="0">
        <dgm:presLayoutVars>
          <dgm:chPref val="1"/>
          <dgm:animOne val="branch"/>
          <dgm:animLvl val="lvl"/>
        </dgm:presLayoutVars>
      </dgm:prSet>
      <dgm:spPr/>
    </dgm:pt>
    <dgm:pt modelId="{7C04F568-42D6-4DF0-9D13-DCDCCBE85CC3}" type="pres">
      <dgm:prSet presAssocID="{BEC98E29-9610-41B2-8312-36870191E18B}" presName="Name17" presStyleCnt="0"/>
      <dgm:spPr/>
    </dgm:pt>
    <dgm:pt modelId="{B685EBB1-3958-4F63-981D-656C25109B77}" type="pres">
      <dgm:prSet presAssocID="{BEC98E29-9610-41B2-8312-36870191E18B}" presName="level1Shape" presStyleLbl="node0" presStyleIdx="0" presStyleCnt="1" custScaleX="414748" custScaleY="129652" custLinFactNeighborX="-3961" custLinFactNeighborY="59221">
        <dgm:presLayoutVars>
          <dgm:chPref val="3"/>
        </dgm:presLayoutVars>
      </dgm:prSet>
      <dgm:spPr/>
      <dgm:t>
        <a:bodyPr/>
        <a:lstStyle/>
        <a:p>
          <a:endParaRPr lang="tr-TR"/>
        </a:p>
      </dgm:t>
    </dgm:pt>
    <dgm:pt modelId="{B9AF40E7-BA2B-42E9-BAB7-E287567A995E}" type="pres">
      <dgm:prSet presAssocID="{BEC98E29-9610-41B2-8312-36870191E18B}" presName="hierChild2" presStyleCnt="0"/>
      <dgm:spPr/>
    </dgm:pt>
    <dgm:pt modelId="{2F5B704A-C94E-4396-B33E-5D06981E888E}" type="pres">
      <dgm:prSet presAssocID="{70EC1D85-3602-41D4-9940-9E16AA718F57}" presName="bgShapesFlow" presStyleCnt="0"/>
      <dgm:spPr/>
    </dgm:pt>
    <dgm:pt modelId="{AC62F570-E571-4802-BC6E-285D1153098D}" type="pres">
      <dgm:prSet presAssocID="{62E44E09-1E1E-4929-B13B-AEC6D834B457}" presName="rectComp" presStyleCnt="0"/>
      <dgm:spPr/>
    </dgm:pt>
    <dgm:pt modelId="{DE91EC39-0AB8-48A4-966D-0FA476F0B4A6}" type="pres">
      <dgm:prSet presAssocID="{62E44E09-1E1E-4929-B13B-AEC6D834B457}" presName="bgRect" presStyleLbl="bgShp" presStyleIdx="0" presStyleCnt="3"/>
      <dgm:spPr/>
      <dgm:t>
        <a:bodyPr/>
        <a:lstStyle/>
        <a:p>
          <a:endParaRPr lang="tr-TR"/>
        </a:p>
      </dgm:t>
    </dgm:pt>
    <dgm:pt modelId="{671BFCDA-4910-4FA9-9759-F5A87D8C6EA9}" type="pres">
      <dgm:prSet presAssocID="{62E44E09-1E1E-4929-B13B-AEC6D834B457}" presName="bgRectTx" presStyleLbl="bgShp" presStyleIdx="0" presStyleCnt="3">
        <dgm:presLayoutVars>
          <dgm:bulletEnabled val="1"/>
        </dgm:presLayoutVars>
      </dgm:prSet>
      <dgm:spPr/>
      <dgm:t>
        <a:bodyPr/>
        <a:lstStyle/>
        <a:p>
          <a:endParaRPr lang="tr-TR"/>
        </a:p>
      </dgm:t>
    </dgm:pt>
    <dgm:pt modelId="{BA7F216E-46AC-4D7A-A06E-6EC98670D652}" type="pres">
      <dgm:prSet presAssocID="{62E44E09-1E1E-4929-B13B-AEC6D834B457}" presName="spComp" presStyleCnt="0"/>
      <dgm:spPr/>
    </dgm:pt>
    <dgm:pt modelId="{43FE3A54-C2F3-4864-BB3D-A531119E46FC}" type="pres">
      <dgm:prSet presAssocID="{62E44E09-1E1E-4929-B13B-AEC6D834B457}" presName="hSp" presStyleCnt="0"/>
      <dgm:spPr/>
    </dgm:pt>
    <dgm:pt modelId="{6920BA5C-BE43-4495-86E3-7682F2C0CEF3}" type="pres">
      <dgm:prSet presAssocID="{C9302EFC-5F9F-45C8-A9F9-55B5FE5158CF}" presName="rectComp" presStyleCnt="0"/>
      <dgm:spPr/>
    </dgm:pt>
    <dgm:pt modelId="{7D506287-E30E-478B-987A-4C1BC140F199}" type="pres">
      <dgm:prSet presAssocID="{C9302EFC-5F9F-45C8-A9F9-55B5FE5158CF}" presName="bgRect" presStyleLbl="bgShp" presStyleIdx="1" presStyleCnt="3"/>
      <dgm:spPr/>
      <dgm:t>
        <a:bodyPr/>
        <a:lstStyle/>
        <a:p>
          <a:endParaRPr lang="tr-TR"/>
        </a:p>
      </dgm:t>
    </dgm:pt>
    <dgm:pt modelId="{94B5A6CC-343F-46B6-A423-B7E7B9BAD8C2}" type="pres">
      <dgm:prSet presAssocID="{C9302EFC-5F9F-45C8-A9F9-55B5FE5158CF}" presName="bgRectTx" presStyleLbl="bgShp" presStyleIdx="1" presStyleCnt="3">
        <dgm:presLayoutVars>
          <dgm:bulletEnabled val="1"/>
        </dgm:presLayoutVars>
      </dgm:prSet>
      <dgm:spPr/>
      <dgm:t>
        <a:bodyPr/>
        <a:lstStyle/>
        <a:p>
          <a:endParaRPr lang="tr-TR"/>
        </a:p>
      </dgm:t>
    </dgm:pt>
    <dgm:pt modelId="{175E5EC8-D034-4D1C-8363-147C84AB7F95}" type="pres">
      <dgm:prSet presAssocID="{C9302EFC-5F9F-45C8-A9F9-55B5FE5158CF}" presName="spComp" presStyleCnt="0"/>
      <dgm:spPr/>
    </dgm:pt>
    <dgm:pt modelId="{F3B78415-F618-4641-A360-0827417A8318}" type="pres">
      <dgm:prSet presAssocID="{C9302EFC-5F9F-45C8-A9F9-55B5FE5158CF}" presName="hSp" presStyleCnt="0"/>
      <dgm:spPr/>
    </dgm:pt>
    <dgm:pt modelId="{A18CBD2D-65BA-4622-9360-ED2DB57B923B}" type="pres">
      <dgm:prSet presAssocID="{4EC91686-11AC-4B44-8B22-DD51798D3EE4}" presName="rectComp" presStyleCnt="0"/>
      <dgm:spPr/>
    </dgm:pt>
    <dgm:pt modelId="{EE34ADD7-3E5F-4089-BCD9-0DD11890A113}" type="pres">
      <dgm:prSet presAssocID="{4EC91686-11AC-4B44-8B22-DD51798D3EE4}" presName="bgRect" presStyleLbl="bgShp" presStyleIdx="2" presStyleCnt="3"/>
      <dgm:spPr/>
      <dgm:t>
        <a:bodyPr/>
        <a:lstStyle/>
        <a:p>
          <a:endParaRPr lang="tr-TR"/>
        </a:p>
      </dgm:t>
    </dgm:pt>
    <dgm:pt modelId="{5986F089-D522-4F8D-8330-4CA6564DE29F}" type="pres">
      <dgm:prSet presAssocID="{4EC91686-11AC-4B44-8B22-DD51798D3EE4}" presName="bgRectTx" presStyleLbl="bgShp" presStyleIdx="2" presStyleCnt="3">
        <dgm:presLayoutVars>
          <dgm:bulletEnabled val="1"/>
        </dgm:presLayoutVars>
      </dgm:prSet>
      <dgm:spPr/>
      <dgm:t>
        <a:bodyPr/>
        <a:lstStyle/>
        <a:p>
          <a:endParaRPr lang="tr-TR"/>
        </a:p>
      </dgm:t>
    </dgm:pt>
  </dgm:ptLst>
  <dgm:cxnLst>
    <dgm:cxn modelId="{B8CC5C5B-F6B4-48FE-8DAF-694F379BE765}" srcId="{70EC1D85-3602-41D4-9940-9E16AA718F57}" destId="{62E44E09-1E1E-4929-B13B-AEC6D834B457}" srcOrd="1" destOrd="0" parTransId="{193FA5B6-51F5-4CE9-B443-64AF31F8913B}" sibTransId="{7135F6D8-C9C9-4911-B36E-935AC130E25C}"/>
    <dgm:cxn modelId="{51158F1A-BAC8-42E1-B70E-6152AA781CE8}" srcId="{70EC1D85-3602-41D4-9940-9E16AA718F57}" destId="{BEC98E29-9610-41B2-8312-36870191E18B}" srcOrd="0" destOrd="0" parTransId="{0C4F8979-52B2-4F9B-92C0-74E9386B6F4C}" sibTransId="{47BE328A-FCAD-4084-ABD3-52FDAD72D9B9}"/>
    <dgm:cxn modelId="{3BF0DE92-B05A-4454-8D8E-AF4F849B8A4F}" type="presOf" srcId="{C9302EFC-5F9F-45C8-A9F9-55B5FE5158CF}" destId="{7D506287-E30E-478B-987A-4C1BC140F199}" srcOrd="0" destOrd="0" presId="urn:microsoft.com/office/officeart/2005/8/layout/hierarchy5"/>
    <dgm:cxn modelId="{99B5B3C3-4E12-41AD-844C-6C676D1BA0CF}" type="presOf" srcId="{BEC98E29-9610-41B2-8312-36870191E18B}" destId="{B685EBB1-3958-4F63-981D-656C25109B77}" srcOrd="0" destOrd="0" presId="urn:microsoft.com/office/officeart/2005/8/layout/hierarchy5"/>
    <dgm:cxn modelId="{92F5BFC1-4720-46D1-B1BC-4E43DB685700}" type="presOf" srcId="{62E44E09-1E1E-4929-B13B-AEC6D834B457}" destId="{671BFCDA-4910-4FA9-9759-F5A87D8C6EA9}" srcOrd="1" destOrd="0" presId="urn:microsoft.com/office/officeart/2005/8/layout/hierarchy5"/>
    <dgm:cxn modelId="{FE319AB8-26CF-4450-BA29-5D3FFED4AB78}" type="presOf" srcId="{62E44E09-1E1E-4929-B13B-AEC6D834B457}" destId="{DE91EC39-0AB8-48A4-966D-0FA476F0B4A6}" srcOrd="0" destOrd="0" presId="urn:microsoft.com/office/officeart/2005/8/layout/hierarchy5"/>
    <dgm:cxn modelId="{38AF31C1-6061-42DB-AEB3-40E1D3A8DA65}" srcId="{70EC1D85-3602-41D4-9940-9E16AA718F57}" destId="{C9302EFC-5F9F-45C8-A9F9-55B5FE5158CF}" srcOrd="2" destOrd="0" parTransId="{4AC0112B-1FDD-450B-97BC-31AD521DCFBA}" sibTransId="{49DB6870-89CF-4A7A-939E-E1B9336C9526}"/>
    <dgm:cxn modelId="{E0A5E8CF-17FD-4681-8DBD-4567838B10F1}" type="presOf" srcId="{C9302EFC-5F9F-45C8-A9F9-55B5FE5158CF}" destId="{94B5A6CC-343F-46B6-A423-B7E7B9BAD8C2}" srcOrd="1" destOrd="0" presId="urn:microsoft.com/office/officeart/2005/8/layout/hierarchy5"/>
    <dgm:cxn modelId="{0C186509-F7CD-4836-BAF0-FE75C5B78D08}" type="presOf" srcId="{4EC91686-11AC-4B44-8B22-DD51798D3EE4}" destId="{EE34ADD7-3E5F-4089-BCD9-0DD11890A113}" srcOrd="0" destOrd="0" presId="urn:microsoft.com/office/officeart/2005/8/layout/hierarchy5"/>
    <dgm:cxn modelId="{A756B2BF-49FE-459F-9502-6CF004EC4428}" type="presOf" srcId="{4EC91686-11AC-4B44-8B22-DD51798D3EE4}" destId="{5986F089-D522-4F8D-8330-4CA6564DE29F}" srcOrd="1" destOrd="0" presId="urn:microsoft.com/office/officeart/2005/8/layout/hierarchy5"/>
    <dgm:cxn modelId="{6B09C407-1C5C-4367-8B0D-50180270693F}" type="presOf" srcId="{70EC1D85-3602-41D4-9940-9E16AA718F57}" destId="{43E01150-26C0-4A2D-AA3B-EDFCB823852B}" srcOrd="0" destOrd="0" presId="urn:microsoft.com/office/officeart/2005/8/layout/hierarchy5"/>
    <dgm:cxn modelId="{A74741F0-2D37-42AF-BC9C-F0A85E5C1C0E}" srcId="{70EC1D85-3602-41D4-9940-9E16AA718F57}" destId="{4EC91686-11AC-4B44-8B22-DD51798D3EE4}" srcOrd="3" destOrd="0" parTransId="{4693C7C6-9383-43A7-8503-00EA17D84231}" sibTransId="{7A811F7A-27DF-44D4-8A67-14C1DAD30AA2}"/>
    <dgm:cxn modelId="{73A41939-8FC8-4AB9-A289-08E17463B765}" type="presParOf" srcId="{43E01150-26C0-4A2D-AA3B-EDFCB823852B}" destId="{C0923AAA-657B-434D-95C8-0B2EDF7E3E02}" srcOrd="0" destOrd="0" presId="urn:microsoft.com/office/officeart/2005/8/layout/hierarchy5"/>
    <dgm:cxn modelId="{DF32FB4A-57F1-4A5C-95F9-4D3C12C06FB1}" type="presParOf" srcId="{C0923AAA-657B-434D-95C8-0B2EDF7E3E02}" destId="{6640E8C0-1197-4A04-A159-D9FA46B81578}" srcOrd="0" destOrd="0" presId="urn:microsoft.com/office/officeart/2005/8/layout/hierarchy5"/>
    <dgm:cxn modelId="{7C88E9D9-1872-4B84-B4C0-5747C7CF1A23}" type="presParOf" srcId="{C0923AAA-657B-434D-95C8-0B2EDF7E3E02}" destId="{9670C987-7E9C-49D1-90F0-64F96FCA1721}" srcOrd="1" destOrd="0" presId="urn:microsoft.com/office/officeart/2005/8/layout/hierarchy5"/>
    <dgm:cxn modelId="{55B66C00-8066-4730-964B-9CDFB5C9738A}" type="presParOf" srcId="{9670C987-7E9C-49D1-90F0-64F96FCA1721}" destId="{7C04F568-42D6-4DF0-9D13-DCDCCBE85CC3}" srcOrd="0" destOrd="0" presId="urn:microsoft.com/office/officeart/2005/8/layout/hierarchy5"/>
    <dgm:cxn modelId="{715E35FA-5D5D-46DC-9286-91894B70A99B}" type="presParOf" srcId="{7C04F568-42D6-4DF0-9D13-DCDCCBE85CC3}" destId="{B685EBB1-3958-4F63-981D-656C25109B77}" srcOrd="0" destOrd="0" presId="urn:microsoft.com/office/officeart/2005/8/layout/hierarchy5"/>
    <dgm:cxn modelId="{6FD51507-6981-4CA6-B31B-66FAF4C12287}" type="presParOf" srcId="{7C04F568-42D6-4DF0-9D13-DCDCCBE85CC3}" destId="{B9AF40E7-BA2B-42E9-BAB7-E287567A995E}" srcOrd="1" destOrd="0" presId="urn:microsoft.com/office/officeart/2005/8/layout/hierarchy5"/>
    <dgm:cxn modelId="{D25A0644-F4D2-4446-8477-9DB9F9CACDEC}" type="presParOf" srcId="{43E01150-26C0-4A2D-AA3B-EDFCB823852B}" destId="{2F5B704A-C94E-4396-B33E-5D06981E888E}" srcOrd="1" destOrd="0" presId="urn:microsoft.com/office/officeart/2005/8/layout/hierarchy5"/>
    <dgm:cxn modelId="{F3C7E17D-404B-43AC-80E2-0A2557FEDF62}" type="presParOf" srcId="{2F5B704A-C94E-4396-B33E-5D06981E888E}" destId="{AC62F570-E571-4802-BC6E-285D1153098D}" srcOrd="0" destOrd="0" presId="urn:microsoft.com/office/officeart/2005/8/layout/hierarchy5"/>
    <dgm:cxn modelId="{11E30694-909C-42ED-B333-D847CD4A94DF}" type="presParOf" srcId="{AC62F570-E571-4802-BC6E-285D1153098D}" destId="{DE91EC39-0AB8-48A4-966D-0FA476F0B4A6}" srcOrd="0" destOrd="0" presId="urn:microsoft.com/office/officeart/2005/8/layout/hierarchy5"/>
    <dgm:cxn modelId="{8C871788-A1E5-4D28-8C4A-9C9CAA88D6EA}" type="presParOf" srcId="{AC62F570-E571-4802-BC6E-285D1153098D}" destId="{671BFCDA-4910-4FA9-9759-F5A87D8C6EA9}" srcOrd="1" destOrd="0" presId="urn:microsoft.com/office/officeart/2005/8/layout/hierarchy5"/>
    <dgm:cxn modelId="{4D796039-2FF8-49B4-B6EB-23E2FDB2B744}" type="presParOf" srcId="{2F5B704A-C94E-4396-B33E-5D06981E888E}" destId="{BA7F216E-46AC-4D7A-A06E-6EC98670D652}" srcOrd="1" destOrd="0" presId="urn:microsoft.com/office/officeart/2005/8/layout/hierarchy5"/>
    <dgm:cxn modelId="{B8361D42-9EB0-4C33-A21D-60C3A6EE3CE6}" type="presParOf" srcId="{BA7F216E-46AC-4D7A-A06E-6EC98670D652}" destId="{43FE3A54-C2F3-4864-BB3D-A531119E46FC}" srcOrd="0" destOrd="0" presId="urn:microsoft.com/office/officeart/2005/8/layout/hierarchy5"/>
    <dgm:cxn modelId="{B781A31D-2BD9-4C56-9816-051AEA900952}" type="presParOf" srcId="{2F5B704A-C94E-4396-B33E-5D06981E888E}" destId="{6920BA5C-BE43-4495-86E3-7682F2C0CEF3}" srcOrd="2" destOrd="0" presId="urn:microsoft.com/office/officeart/2005/8/layout/hierarchy5"/>
    <dgm:cxn modelId="{50F136E9-3943-449B-A090-83C245EF39B8}" type="presParOf" srcId="{6920BA5C-BE43-4495-86E3-7682F2C0CEF3}" destId="{7D506287-E30E-478B-987A-4C1BC140F199}" srcOrd="0" destOrd="0" presId="urn:microsoft.com/office/officeart/2005/8/layout/hierarchy5"/>
    <dgm:cxn modelId="{A3956E65-42D2-4DD2-9912-142E541E84F3}" type="presParOf" srcId="{6920BA5C-BE43-4495-86E3-7682F2C0CEF3}" destId="{94B5A6CC-343F-46B6-A423-B7E7B9BAD8C2}" srcOrd="1" destOrd="0" presId="urn:microsoft.com/office/officeart/2005/8/layout/hierarchy5"/>
    <dgm:cxn modelId="{CDDDF2F0-77AC-4E0A-9FD0-CB6BEB7BC8BD}" type="presParOf" srcId="{2F5B704A-C94E-4396-B33E-5D06981E888E}" destId="{175E5EC8-D034-4D1C-8363-147C84AB7F95}" srcOrd="3" destOrd="0" presId="urn:microsoft.com/office/officeart/2005/8/layout/hierarchy5"/>
    <dgm:cxn modelId="{FC11C220-8D89-4193-A3FF-13527CFEC7EF}" type="presParOf" srcId="{175E5EC8-D034-4D1C-8363-147C84AB7F95}" destId="{F3B78415-F618-4641-A360-0827417A8318}" srcOrd="0" destOrd="0" presId="urn:microsoft.com/office/officeart/2005/8/layout/hierarchy5"/>
    <dgm:cxn modelId="{B9FE6013-D280-4BD2-8A63-700B4FBBD32A}" type="presParOf" srcId="{2F5B704A-C94E-4396-B33E-5D06981E888E}" destId="{A18CBD2D-65BA-4622-9360-ED2DB57B923B}" srcOrd="4" destOrd="0" presId="urn:microsoft.com/office/officeart/2005/8/layout/hierarchy5"/>
    <dgm:cxn modelId="{D6FD0CA7-C032-4B16-8D31-B1E25955F999}" type="presParOf" srcId="{A18CBD2D-65BA-4622-9360-ED2DB57B923B}" destId="{EE34ADD7-3E5F-4089-BCD9-0DD11890A113}" srcOrd="0" destOrd="0" presId="urn:microsoft.com/office/officeart/2005/8/layout/hierarchy5"/>
    <dgm:cxn modelId="{A0EC12D2-EFE1-47AC-9C34-BCD455B7414C}" type="presParOf" srcId="{A18CBD2D-65BA-4622-9360-ED2DB57B923B}" destId="{5986F089-D522-4F8D-8330-4CA6564DE29F}" srcOrd="1" destOrd="0" presId="urn:microsoft.com/office/officeart/2005/8/layout/hierarchy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5F2C2A2-7532-46F7-8EE3-53A52F414A8F}" type="doc">
      <dgm:prSet loTypeId="urn:microsoft.com/office/officeart/2008/layout/VerticalCurvedList" loCatId="list" qsTypeId="urn:microsoft.com/office/officeart/2005/8/quickstyle/simple3" qsCatId="simple" csTypeId="urn:microsoft.com/office/officeart/2005/8/colors/colorful5" csCatId="colorful" phldr="1"/>
      <dgm:spPr/>
      <dgm:t>
        <a:bodyPr/>
        <a:lstStyle/>
        <a:p>
          <a:endParaRPr lang="tr-TR"/>
        </a:p>
      </dgm:t>
    </dgm:pt>
    <dgm:pt modelId="{4DD12186-5B9D-4D7B-B21C-483B756A1B70}">
      <dgm:prSet/>
      <dgm:spPr/>
      <dgm:t>
        <a:bodyPr/>
        <a:lstStyle/>
        <a:p>
          <a:pPr rtl="0"/>
          <a:r>
            <a:rPr lang="tr-TR" baseline="0" dirty="0" smtClean="0"/>
            <a:t>Son yıllarda pek çok evde kullanılan tek kullanımlık plastik buz torbaları yerine silikon buzlukları tercih edebilirsiniz.</a:t>
          </a:r>
          <a:endParaRPr lang="tr-TR" dirty="0"/>
        </a:p>
      </dgm:t>
    </dgm:pt>
    <dgm:pt modelId="{857320FD-3067-4E3C-B962-03950D4EF874}" type="parTrans" cxnId="{9DAE36D7-AAA6-4C2A-BE34-D3328CB433F7}">
      <dgm:prSet/>
      <dgm:spPr/>
      <dgm:t>
        <a:bodyPr/>
        <a:lstStyle/>
        <a:p>
          <a:endParaRPr lang="tr-TR"/>
        </a:p>
      </dgm:t>
    </dgm:pt>
    <dgm:pt modelId="{6DA04096-24F2-410B-AF5F-F1E10A1B47E5}" type="sibTrans" cxnId="{9DAE36D7-AAA6-4C2A-BE34-D3328CB433F7}">
      <dgm:prSet/>
      <dgm:spPr/>
      <dgm:t>
        <a:bodyPr/>
        <a:lstStyle/>
        <a:p>
          <a:endParaRPr lang="tr-TR"/>
        </a:p>
      </dgm:t>
    </dgm:pt>
    <dgm:pt modelId="{1615FB93-423A-4C73-9374-23DB8A43EEB1}">
      <dgm:prSet/>
      <dgm:spPr/>
      <dgm:t>
        <a:bodyPr/>
        <a:lstStyle/>
        <a:p>
          <a:pPr rtl="0"/>
          <a:r>
            <a:rPr lang="tr-TR" baseline="0" dirty="0" smtClean="0"/>
            <a:t>Buzdolabı poşeti, </a:t>
          </a:r>
          <a:r>
            <a:rPr lang="tr-TR" baseline="0" dirty="0" err="1" smtClean="0"/>
            <a:t>streç</a:t>
          </a:r>
          <a:r>
            <a:rPr lang="tr-TR" baseline="0" dirty="0" smtClean="0"/>
            <a:t> film gibi ürünler yerine kapaklı saklama kaplarını kullanabilirsiniz.</a:t>
          </a:r>
          <a:endParaRPr lang="tr-TR" dirty="0"/>
        </a:p>
      </dgm:t>
    </dgm:pt>
    <dgm:pt modelId="{98417566-D960-4AFF-9E37-F795D5E09ECA}" type="parTrans" cxnId="{286B9ECC-A645-4095-AEDC-C18A8FCA37A9}">
      <dgm:prSet/>
      <dgm:spPr/>
      <dgm:t>
        <a:bodyPr/>
        <a:lstStyle/>
        <a:p>
          <a:endParaRPr lang="tr-TR"/>
        </a:p>
      </dgm:t>
    </dgm:pt>
    <dgm:pt modelId="{C3BE7206-2E85-4C8D-AE82-F18A50F3DBF8}" type="sibTrans" cxnId="{286B9ECC-A645-4095-AEDC-C18A8FCA37A9}">
      <dgm:prSet/>
      <dgm:spPr/>
      <dgm:t>
        <a:bodyPr/>
        <a:lstStyle/>
        <a:p>
          <a:endParaRPr lang="tr-TR"/>
        </a:p>
      </dgm:t>
    </dgm:pt>
    <dgm:pt modelId="{308A7956-BDEF-44C3-8467-2DBB012EAEFA}">
      <dgm:prSet/>
      <dgm:spPr/>
      <dgm:t>
        <a:bodyPr/>
        <a:lstStyle/>
        <a:p>
          <a:pPr rtl="0"/>
          <a:r>
            <a:rPr lang="tr-TR" dirty="0" smtClean="0"/>
            <a:t>Markette ve pazarda plastik poşetler yerine bez çantalar, fileler kullanabilirsiniz.</a:t>
          </a:r>
          <a:endParaRPr lang="tr-TR" dirty="0"/>
        </a:p>
      </dgm:t>
    </dgm:pt>
    <dgm:pt modelId="{B09BC39F-FFBA-47F7-A63A-0109D06C278C}" type="parTrans" cxnId="{7705663C-9357-4E7F-B0EC-B5F00C6540F3}">
      <dgm:prSet/>
      <dgm:spPr/>
      <dgm:t>
        <a:bodyPr/>
        <a:lstStyle/>
        <a:p>
          <a:endParaRPr lang="tr-TR"/>
        </a:p>
      </dgm:t>
    </dgm:pt>
    <dgm:pt modelId="{2E38E345-B164-4F56-80EE-95BFF669356B}" type="sibTrans" cxnId="{7705663C-9357-4E7F-B0EC-B5F00C6540F3}">
      <dgm:prSet/>
      <dgm:spPr/>
      <dgm:t>
        <a:bodyPr/>
        <a:lstStyle/>
        <a:p>
          <a:endParaRPr lang="tr-TR"/>
        </a:p>
      </dgm:t>
    </dgm:pt>
    <dgm:pt modelId="{CEDEB220-7A1D-4BBC-AE38-D51DF9682CF5}">
      <dgm:prSet/>
      <dgm:spPr/>
      <dgm:t>
        <a:bodyPr/>
        <a:lstStyle/>
        <a:p>
          <a:pPr rtl="0"/>
          <a:r>
            <a:rPr lang="tr-TR" dirty="0" smtClean="0"/>
            <a:t>Tek kullanımlık çatal bıçak tabak kullanımını bırakabilirsiniz</a:t>
          </a:r>
          <a:endParaRPr lang="tr-TR" dirty="0"/>
        </a:p>
      </dgm:t>
    </dgm:pt>
    <dgm:pt modelId="{BA1B61E4-DD1B-4441-B0FB-89DF4ACA4DA1}" type="parTrans" cxnId="{F0C9D857-2549-4480-8313-75F8D92D7D74}">
      <dgm:prSet/>
      <dgm:spPr/>
      <dgm:t>
        <a:bodyPr/>
        <a:lstStyle/>
        <a:p>
          <a:endParaRPr lang="tr-TR"/>
        </a:p>
      </dgm:t>
    </dgm:pt>
    <dgm:pt modelId="{C6B39215-7411-435A-A349-00708A7529E3}" type="sibTrans" cxnId="{F0C9D857-2549-4480-8313-75F8D92D7D74}">
      <dgm:prSet/>
      <dgm:spPr/>
      <dgm:t>
        <a:bodyPr/>
        <a:lstStyle/>
        <a:p>
          <a:endParaRPr lang="tr-TR"/>
        </a:p>
      </dgm:t>
    </dgm:pt>
    <dgm:pt modelId="{1265A777-8D5D-48D5-8894-F2B44901AE35}">
      <dgm:prSet/>
      <dgm:spPr/>
      <dgm:t>
        <a:bodyPr/>
        <a:lstStyle/>
        <a:p>
          <a:pPr rtl="0"/>
          <a:r>
            <a:rPr lang="tr-TR" dirty="0" smtClean="0"/>
            <a:t>Pet şişe yerine matara ya da termos kullanabilirsiniz.</a:t>
          </a:r>
          <a:endParaRPr lang="tr-TR" dirty="0"/>
        </a:p>
      </dgm:t>
    </dgm:pt>
    <dgm:pt modelId="{0CEFA5E0-0C92-4C64-AF7F-1C8D16DF1BDB}" type="parTrans" cxnId="{1B510091-2E10-4E5F-B41E-9FEB8A5E8EDE}">
      <dgm:prSet/>
      <dgm:spPr/>
      <dgm:t>
        <a:bodyPr/>
        <a:lstStyle/>
        <a:p>
          <a:endParaRPr lang="tr-TR"/>
        </a:p>
      </dgm:t>
    </dgm:pt>
    <dgm:pt modelId="{CAEE41D0-F4B6-4F76-8972-08C8D976BC99}" type="sibTrans" cxnId="{1B510091-2E10-4E5F-B41E-9FEB8A5E8EDE}">
      <dgm:prSet/>
      <dgm:spPr/>
      <dgm:t>
        <a:bodyPr/>
        <a:lstStyle/>
        <a:p>
          <a:endParaRPr lang="tr-TR"/>
        </a:p>
      </dgm:t>
    </dgm:pt>
    <dgm:pt modelId="{FB714E82-7B2E-48E0-92A8-C83E384BD73B}">
      <dgm:prSet/>
      <dgm:spPr/>
      <dgm:t>
        <a:bodyPr/>
        <a:lstStyle/>
        <a:p>
          <a:pPr rtl="0"/>
          <a:r>
            <a:rPr lang="tr-TR" dirty="0" smtClean="0"/>
            <a:t>Organik atıkları </a:t>
          </a:r>
          <a:r>
            <a:rPr lang="tr-TR" dirty="0" err="1" smtClean="0"/>
            <a:t>kompost</a:t>
          </a:r>
          <a:r>
            <a:rPr lang="tr-TR" dirty="0" smtClean="0"/>
            <a:t> yapabilirsiniz.</a:t>
          </a:r>
          <a:endParaRPr lang="tr-TR" dirty="0"/>
        </a:p>
      </dgm:t>
    </dgm:pt>
    <dgm:pt modelId="{D270494C-43D0-441B-95C3-F121DAAAC22D}" type="parTrans" cxnId="{1635DCB2-3BF5-401F-8161-4D703308B936}">
      <dgm:prSet/>
      <dgm:spPr/>
      <dgm:t>
        <a:bodyPr/>
        <a:lstStyle/>
        <a:p>
          <a:endParaRPr lang="tr-TR"/>
        </a:p>
      </dgm:t>
    </dgm:pt>
    <dgm:pt modelId="{293B856B-A364-4D26-9952-1C8D93F0BD9C}" type="sibTrans" cxnId="{1635DCB2-3BF5-401F-8161-4D703308B936}">
      <dgm:prSet/>
      <dgm:spPr/>
      <dgm:t>
        <a:bodyPr/>
        <a:lstStyle/>
        <a:p>
          <a:endParaRPr lang="tr-TR"/>
        </a:p>
      </dgm:t>
    </dgm:pt>
    <dgm:pt modelId="{4ADAF867-1E56-4692-B15F-17E72F497174}">
      <dgm:prSet/>
      <dgm:spPr/>
      <dgm:t>
        <a:bodyPr/>
        <a:lstStyle/>
        <a:p>
          <a:pPr rtl="0"/>
          <a:r>
            <a:rPr lang="tr-TR" dirty="0" smtClean="0"/>
            <a:t>Kağıtların her iki yüzünü de kullanabilirsiniz. </a:t>
          </a:r>
          <a:endParaRPr lang="tr-TR" dirty="0"/>
        </a:p>
      </dgm:t>
    </dgm:pt>
    <dgm:pt modelId="{06F3712C-78F2-40FE-81A4-B7F69A72AFA0}" type="parTrans" cxnId="{A6CB41FD-55E4-47CB-9CD7-E79E6DE96D79}">
      <dgm:prSet/>
      <dgm:spPr/>
      <dgm:t>
        <a:bodyPr/>
        <a:lstStyle/>
        <a:p>
          <a:endParaRPr lang="tr-TR"/>
        </a:p>
      </dgm:t>
    </dgm:pt>
    <dgm:pt modelId="{658C2549-2618-4E5D-8E34-D5F4C6289A0C}" type="sibTrans" cxnId="{A6CB41FD-55E4-47CB-9CD7-E79E6DE96D79}">
      <dgm:prSet/>
      <dgm:spPr/>
      <dgm:t>
        <a:bodyPr/>
        <a:lstStyle/>
        <a:p>
          <a:endParaRPr lang="tr-TR"/>
        </a:p>
      </dgm:t>
    </dgm:pt>
    <dgm:pt modelId="{5F3DF79A-3AB4-4262-9D04-C51D78348782}" type="pres">
      <dgm:prSet presAssocID="{65F2C2A2-7532-46F7-8EE3-53A52F414A8F}" presName="Name0" presStyleCnt="0">
        <dgm:presLayoutVars>
          <dgm:chMax val="7"/>
          <dgm:chPref val="7"/>
          <dgm:dir/>
        </dgm:presLayoutVars>
      </dgm:prSet>
      <dgm:spPr/>
      <dgm:t>
        <a:bodyPr/>
        <a:lstStyle/>
        <a:p>
          <a:endParaRPr lang="tr-TR"/>
        </a:p>
      </dgm:t>
    </dgm:pt>
    <dgm:pt modelId="{84E3EB2D-CD4C-4AD4-B2B4-DD3BC5B51B61}" type="pres">
      <dgm:prSet presAssocID="{65F2C2A2-7532-46F7-8EE3-53A52F414A8F}" presName="Name1" presStyleCnt="0"/>
      <dgm:spPr/>
      <dgm:t>
        <a:bodyPr/>
        <a:lstStyle/>
        <a:p>
          <a:endParaRPr lang="tr-TR"/>
        </a:p>
      </dgm:t>
    </dgm:pt>
    <dgm:pt modelId="{C4811DC6-A3CF-431C-A59E-2C50AAE34B86}" type="pres">
      <dgm:prSet presAssocID="{65F2C2A2-7532-46F7-8EE3-53A52F414A8F}" presName="cycle" presStyleCnt="0"/>
      <dgm:spPr/>
      <dgm:t>
        <a:bodyPr/>
        <a:lstStyle/>
        <a:p>
          <a:endParaRPr lang="tr-TR"/>
        </a:p>
      </dgm:t>
    </dgm:pt>
    <dgm:pt modelId="{428BC021-9C51-457B-8F29-AD423B53A8D5}" type="pres">
      <dgm:prSet presAssocID="{65F2C2A2-7532-46F7-8EE3-53A52F414A8F}" presName="srcNode" presStyleLbl="node1" presStyleIdx="0" presStyleCnt="7"/>
      <dgm:spPr/>
      <dgm:t>
        <a:bodyPr/>
        <a:lstStyle/>
        <a:p>
          <a:endParaRPr lang="tr-TR"/>
        </a:p>
      </dgm:t>
    </dgm:pt>
    <dgm:pt modelId="{6B5F6DD4-5980-404D-899A-F6DB14DF6B6E}" type="pres">
      <dgm:prSet presAssocID="{65F2C2A2-7532-46F7-8EE3-53A52F414A8F}" presName="conn" presStyleLbl="parChTrans1D2" presStyleIdx="0" presStyleCnt="1"/>
      <dgm:spPr/>
      <dgm:t>
        <a:bodyPr/>
        <a:lstStyle/>
        <a:p>
          <a:endParaRPr lang="tr-TR"/>
        </a:p>
      </dgm:t>
    </dgm:pt>
    <dgm:pt modelId="{E376A33F-C9E1-4393-A57F-2B1935C5390B}" type="pres">
      <dgm:prSet presAssocID="{65F2C2A2-7532-46F7-8EE3-53A52F414A8F}" presName="extraNode" presStyleLbl="node1" presStyleIdx="0" presStyleCnt="7"/>
      <dgm:spPr/>
      <dgm:t>
        <a:bodyPr/>
        <a:lstStyle/>
        <a:p>
          <a:endParaRPr lang="tr-TR"/>
        </a:p>
      </dgm:t>
    </dgm:pt>
    <dgm:pt modelId="{5BC88E2B-B3C1-4CAF-A6B2-E43528E7C52A}" type="pres">
      <dgm:prSet presAssocID="{65F2C2A2-7532-46F7-8EE3-53A52F414A8F}" presName="dstNode" presStyleLbl="node1" presStyleIdx="0" presStyleCnt="7"/>
      <dgm:spPr/>
      <dgm:t>
        <a:bodyPr/>
        <a:lstStyle/>
        <a:p>
          <a:endParaRPr lang="tr-TR"/>
        </a:p>
      </dgm:t>
    </dgm:pt>
    <dgm:pt modelId="{CB3136DB-56A7-4D64-8174-8C8F62AA0801}" type="pres">
      <dgm:prSet presAssocID="{308A7956-BDEF-44C3-8467-2DBB012EAEFA}" presName="text_1" presStyleLbl="node1" presStyleIdx="0" presStyleCnt="7">
        <dgm:presLayoutVars>
          <dgm:bulletEnabled val="1"/>
        </dgm:presLayoutVars>
      </dgm:prSet>
      <dgm:spPr/>
      <dgm:t>
        <a:bodyPr/>
        <a:lstStyle/>
        <a:p>
          <a:endParaRPr lang="tr-TR"/>
        </a:p>
      </dgm:t>
    </dgm:pt>
    <dgm:pt modelId="{053E68C4-BDC8-467A-910D-88652FA8EEAB}" type="pres">
      <dgm:prSet presAssocID="{308A7956-BDEF-44C3-8467-2DBB012EAEFA}" presName="accent_1" presStyleCnt="0"/>
      <dgm:spPr/>
      <dgm:t>
        <a:bodyPr/>
        <a:lstStyle/>
        <a:p>
          <a:endParaRPr lang="en-US"/>
        </a:p>
      </dgm:t>
    </dgm:pt>
    <dgm:pt modelId="{C48BE6A5-926A-47A9-AF7C-8C24D32F4C8C}" type="pres">
      <dgm:prSet presAssocID="{308A7956-BDEF-44C3-8467-2DBB012EAEFA}" presName="accentRepeatNode" presStyleLbl="solidFgAcc1" presStyleIdx="0" presStyleCnt="7"/>
      <dgm:spPr/>
      <dgm:t>
        <a:bodyPr/>
        <a:lstStyle/>
        <a:p>
          <a:endParaRPr lang="en-US"/>
        </a:p>
      </dgm:t>
    </dgm:pt>
    <dgm:pt modelId="{552DB13A-2FBA-4F23-8210-12CBBDD7732E}" type="pres">
      <dgm:prSet presAssocID="{CEDEB220-7A1D-4BBC-AE38-D51DF9682CF5}" presName="text_2" presStyleLbl="node1" presStyleIdx="1" presStyleCnt="7">
        <dgm:presLayoutVars>
          <dgm:bulletEnabled val="1"/>
        </dgm:presLayoutVars>
      </dgm:prSet>
      <dgm:spPr/>
      <dgm:t>
        <a:bodyPr/>
        <a:lstStyle/>
        <a:p>
          <a:endParaRPr lang="tr-TR"/>
        </a:p>
      </dgm:t>
    </dgm:pt>
    <dgm:pt modelId="{1240EA7C-78BB-4119-B31F-2CBA9A38D7B0}" type="pres">
      <dgm:prSet presAssocID="{CEDEB220-7A1D-4BBC-AE38-D51DF9682CF5}" presName="accent_2" presStyleCnt="0"/>
      <dgm:spPr/>
      <dgm:t>
        <a:bodyPr/>
        <a:lstStyle/>
        <a:p>
          <a:endParaRPr lang="en-US"/>
        </a:p>
      </dgm:t>
    </dgm:pt>
    <dgm:pt modelId="{264FB80D-FDC6-44E3-8E7B-7C141E066977}" type="pres">
      <dgm:prSet presAssocID="{CEDEB220-7A1D-4BBC-AE38-D51DF9682CF5}" presName="accentRepeatNode" presStyleLbl="solidFgAcc1" presStyleIdx="1" presStyleCnt="7"/>
      <dgm:spPr/>
      <dgm:t>
        <a:bodyPr/>
        <a:lstStyle/>
        <a:p>
          <a:endParaRPr lang="en-US"/>
        </a:p>
      </dgm:t>
    </dgm:pt>
    <dgm:pt modelId="{8C1D4EC0-7B19-4594-ADF6-D58E1B1E02DC}" type="pres">
      <dgm:prSet presAssocID="{1265A777-8D5D-48D5-8894-F2B44901AE35}" presName="text_3" presStyleLbl="node1" presStyleIdx="2" presStyleCnt="7">
        <dgm:presLayoutVars>
          <dgm:bulletEnabled val="1"/>
        </dgm:presLayoutVars>
      </dgm:prSet>
      <dgm:spPr/>
      <dgm:t>
        <a:bodyPr/>
        <a:lstStyle/>
        <a:p>
          <a:endParaRPr lang="tr-TR"/>
        </a:p>
      </dgm:t>
    </dgm:pt>
    <dgm:pt modelId="{0771182C-B2B4-4394-9BFC-DCD03736CF58}" type="pres">
      <dgm:prSet presAssocID="{1265A777-8D5D-48D5-8894-F2B44901AE35}" presName="accent_3" presStyleCnt="0"/>
      <dgm:spPr/>
      <dgm:t>
        <a:bodyPr/>
        <a:lstStyle/>
        <a:p>
          <a:endParaRPr lang="en-US"/>
        </a:p>
      </dgm:t>
    </dgm:pt>
    <dgm:pt modelId="{34AE1D8F-38F5-435E-8BBA-7F3F8146BD9C}" type="pres">
      <dgm:prSet presAssocID="{1265A777-8D5D-48D5-8894-F2B44901AE35}" presName="accentRepeatNode" presStyleLbl="solidFgAcc1" presStyleIdx="2" presStyleCnt="7"/>
      <dgm:spPr/>
      <dgm:t>
        <a:bodyPr/>
        <a:lstStyle/>
        <a:p>
          <a:endParaRPr lang="en-US"/>
        </a:p>
      </dgm:t>
    </dgm:pt>
    <dgm:pt modelId="{3D1C3198-FF76-43FD-81C8-B141086806A8}" type="pres">
      <dgm:prSet presAssocID="{FB714E82-7B2E-48E0-92A8-C83E384BD73B}" presName="text_4" presStyleLbl="node1" presStyleIdx="3" presStyleCnt="7">
        <dgm:presLayoutVars>
          <dgm:bulletEnabled val="1"/>
        </dgm:presLayoutVars>
      </dgm:prSet>
      <dgm:spPr/>
      <dgm:t>
        <a:bodyPr/>
        <a:lstStyle/>
        <a:p>
          <a:endParaRPr lang="tr-TR"/>
        </a:p>
      </dgm:t>
    </dgm:pt>
    <dgm:pt modelId="{1890C8FC-FAF2-4AE4-8897-90401BACE8C4}" type="pres">
      <dgm:prSet presAssocID="{FB714E82-7B2E-48E0-92A8-C83E384BD73B}" presName="accent_4" presStyleCnt="0"/>
      <dgm:spPr/>
      <dgm:t>
        <a:bodyPr/>
        <a:lstStyle/>
        <a:p>
          <a:endParaRPr lang="en-US"/>
        </a:p>
      </dgm:t>
    </dgm:pt>
    <dgm:pt modelId="{F42FE0A3-FA84-4921-84AF-A21A9A1D45F8}" type="pres">
      <dgm:prSet presAssocID="{FB714E82-7B2E-48E0-92A8-C83E384BD73B}" presName="accentRepeatNode" presStyleLbl="solidFgAcc1" presStyleIdx="3" presStyleCnt="7"/>
      <dgm:spPr/>
      <dgm:t>
        <a:bodyPr/>
        <a:lstStyle/>
        <a:p>
          <a:endParaRPr lang="en-US"/>
        </a:p>
      </dgm:t>
    </dgm:pt>
    <dgm:pt modelId="{77B6DBA5-5F48-41D3-9199-243D89F15A7F}" type="pres">
      <dgm:prSet presAssocID="{4ADAF867-1E56-4692-B15F-17E72F497174}" presName="text_5" presStyleLbl="node1" presStyleIdx="4" presStyleCnt="7">
        <dgm:presLayoutVars>
          <dgm:bulletEnabled val="1"/>
        </dgm:presLayoutVars>
      </dgm:prSet>
      <dgm:spPr/>
      <dgm:t>
        <a:bodyPr/>
        <a:lstStyle/>
        <a:p>
          <a:endParaRPr lang="tr-TR"/>
        </a:p>
      </dgm:t>
    </dgm:pt>
    <dgm:pt modelId="{99B1D991-604F-4AA8-B32D-B9AE8FB2B14F}" type="pres">
      <dgm:prSet presAssocID="{4ADAF867-1E56-4692-B15F-17E72F497174}" presName="accent_5" presStyleCnt="0"/>
      <dgm:spPr/>
      <dgm:t>
        <a:bodyPr/>
        <a:lstStyle/>
        <a:p>
          <a:endParaRPr lang="en-US"/>
        </a:p>
      </dgm:t>
    </dgm:pt>
    <dgm:pt modelId="{5745DB41-3D42-45F1-9DE1-4C8623FD6C53}" type="pres">
      <dgm:prSet presAssocID="{4ADAF867-1E56-4692-B15F-17E72F497174}" presName="accentRepeatNode" presStyleLbl="solidFgAcc1" presStyleIdx="4" presStyleCnt="7"/>
      <dgm:spPr/>
      <dgm:t>
        <a:bodyPr/>
        <a:lstStyle/>
        <a:p>
          <a:endParaRPr lang="en-US"/>
        </a:p>
      </dgm:t>
    </dgm:pt>
    <dgm:pt modelId="{17A9FF01-F42B-4224-9C07-4F03C80D2FC8}" type="pres">
      <dgm:prSet presAssocID="{4DD12186-5B9D-4D7B-B21C-483B756A1B70}" presName="text_6" presStyleLbl="node1" presStyleIdx="5" presStyleCnt="7">
        <dgm:presLayoutVars>
          <dgm:bulletEnabled val="1"/>
        </dgm:presLayoutVars>
      </dgm:prSet>
      <dgm:spPr/>
      <dgm:t>
        <a:bodyPr/>
        <a:lstStyle/>
        <a:p>
          <a:endParaRPr lang="tr-TR"/>
        </a:p>
      </dgm:t>
    </dgm:pt>
    <dgm:pt modelId="{40DE7B06-F7C1-4EEB-B387-9D1E14F36A84}" type="pres">
      <dgm:prSet presAssocID="{4DD12186-5B9D-4D7B-B21C-483B756A1B70}" presName="accent_6" presStyleCnt="0"/>
      <dgm:spPr/>
      <dgm:t>
        <a:bodyPr/>
        <a:lstStyle/>
        <a:p>
          <a:endParaRPr lang="en-US"/>
        </a:p>
      </dgm:t>
    </dgm:pt>
    <dgm:pt modelId="{81F415BD-C2FD-44AC-84FD-F3CA4F5ACF76}" type="pres">
      <dgm:prSet presAssocID="{4DD12186-5B9D-4D7B-B21C-483B756A1B70}" presName="accentRepeatNode" presStyleLbl="solidFgAcc1" presStyleIdx="5" presStyleCnt="7"/>
      <dgm:spPr/>
      <dgm:t>
        <a:bodyPr/>
        <a:lstStyle/>
        <a:p>
          <a:endParaRPr lang="tr-TR"/>
        </a:p>
      </dgm:t>
    </dgm:pt>
    <dgm:pt modelId="{5E402BC5-935C-4767-A3DF-F52D79E9A893}" type="pres">
      <dgm:prSet presAssocID="{1615FB93-423A-4C73-9374-23DB8A43EEB1}" presName="text_7" presStyleLbl="node1" presStyleIdx="6" presStyleCnt="7">
        <dgm:presLayoutVars>
          <dgm:bulletEnabled val="1"/>
        </dgm:presLayoutVars>
      </dgm:prSet>
      <dgm:spPr/>
      <dgm:t>
        <a:bodyPr/>
        <a:lstStyle/>
        <a:p>
          <a:endParaRPr lang="tr-TR"/>
        </a:p>
      </dgm:t>
    </dgm:pt>
    <dgm:pt modelId="{5AD782A3-38E1-4CBA-BF88-5D0FBD60FD6F}" type="pres">
      <dgm:prSet presAssocID="{1615FB93-423A-4C73-9374-23DB8A43EEB1}" presName="accent_7" presStyleCnt="0"/>
      <dgm:spPr/>
      <dgm:t>
        <a:bodyPr/>
        <a:lstStyle/>
        <a:p>
          <a:endParaRPr lang="en-US"/>
        </a:p>
      </dgm:t>
    </dgm:pt>
    <dgm:pt modelId="{E8CFD01C-1722-4936-9EA2-9CDBD1A66F8B}" type="pres">
      <dgm:prSet presAssocID="{1615FB93-423A-4C73-9374-23DB8A43EEB1}" presName="accentRepeatNode" presStyleLbl="solidFgAcc1" presStyleIdx="6" presStyleCnt="7"/>
      <dgm:spPr/>
      <dgm:t>
        <a:bodyPr/>
        <a:lstStyle/>
        <a:p>
          <a:endParaRPr lang="tr-TR"/>
        </a:p>
      </dgm:t>
    </dgm:pt>
  </dgm:ptLst>
  <dgm:cxnLst>
    <dgm:cxn modelId="{F0C9D857-2549-4480-8313-75F8D92D7D74}" srcId="{65F2C2A2-7532-46F7-8EE3-53A52F414A8F}" destId="{CEDEB220-7A1D-4BBC-AE38-D51DF9682CF5}" srcOrd="1" destOrd="0" parTransId="{BA1B61E4-DD1B-4441-B0FB-89DF4ACA4DA1}" sibTransId="{C6B39215-7411-435A-A349-00708A7529E3}"/>
    <dgm:cxn modelId="{BE67BC45-F71B-4AC4-9F35-60DE5DA7C664}" type="presOf" srcId="{4DD12186-5B9D-4D7B-B21C-483B756A1B70}" destId="{17A9FF01-F42B-4224-9C07-4F03C80D2FC8}" srcOrd="0" destOrd="0" presId="urn:microsoft.com/office/officeart/2008/layout/VerticalCurvedList"/>
    <dgm:cxn modelId="{3D2A8E91-6106-4375-A85F-57B02AF72573}" type="presOf" srcId="{2E38E345-B164-4F56-80EE-95BFF669356B}" destId="{6B5F6DD4-5980-404D-899A-F6DB14DF6B6E}" srcOrd="0" destOrd="0" presId="urn:microsoft.com/office/officeart/2008/layout/VerticalCurvedList"/>
    <dgm:cxn modelId="{7E2A7F25-4169-4BFF-8262-168AD5937371}" type="presOf" srcId="{1615FB93-423A-4C73-9374-23DB8A43EEB1}" destId="{5E402BC5-935C-4767-A3DF-F52D79E9A893}" srcOrd="0" destOrd="0" presId="urn:microsoft.com/office/officeart/2008/layout/VerticalCurvedList"/>
    <dgm:cxn modelId="{9DAE36D7-AAA6-4C2A-BE34-D3328CB433F7}" srcId="{65F2C2A2-7532-46F7-8EE3-53A52F414A8F}" destId="{4DD12186-5B9D-4D7B-B21C-483B756A1B70}" srcOrd="5" destOrd="0" parTransId="{857320FD-3067-4E3C-B962-03950D4EF874}" sibTransId="{6DA04096-24F2-410B-AF5F-F1E10A1B47E5}"/>
    <dgm:cxn modelId="{3FB4C068-B74B-4CD3-B7AC-FC3084459035}" type="presOf" srcId="{FB714E82-7B2E-48E0-92A8-C83E384BD73B}" destId="{3D1C3198-FF76-43FD-81C8-B141086806A8}" srcOrd="0" destOrd="0" presId="urn:microsoft.com/office/officeart/2008/layout/VerticalCurvedList"/>
    <dgm:cxn modelId="{44F89CEA-CE2A-4209-A05E-44FDDC56B35E}" type="presOf" srcId="{CEDEB220-7A1D-4BBC-AE38-D51DF9682CF5}" destId="{552DB13A-2FBA-4F23-8210-12CBBDD7732E}" srcOrd="0" destOrd="0" presId="urn:microsoft.com/office/officeart/2008/layout/VerticalCurvedList"/>
    <dgm:cxn modelId="{76BEC6B4-829D-484E-A981-68BA69B24EFC}" type="presOf" srcId="{308A7956-BDEF-44C3-8467-2DBB012EAEFA}" destId="{CB3136DB-56A7-4D64-8174-8C8F62AA0801}" srcOrd="0" destOrd="0" presId="urn:microsoft.com/office/officeart/2008/layout/VerticalCurvedList"/>
    <dgm:cxn modelId="{1635DCB2-3BF5-401F-8161-4D703308B936}" srcId="{65F2C2A2-7532-46F7-8EE3-53A52F414A8F}" destId="{FB714E82-7B2E-48E0-92A8-C83E384BD73B}" srcOrd="3" destOrd="0" parTransId="{D270494C-43D0-441B-95C3-F121DAAAC22D}" sibTransId="{293B856B-A364-4D26-9952-1C8D93F0BD9C}"/>
    <dgm:cxn modelId="{70691A02-9FFF-4714-ADF6-B267DB9DEFB1}" type="presOf" srcId="{65F2C2A2-7532-46F7-8EE3-53A52F414A8F}" destId="{5F3DF79A-3AB4-4262-9D04-C51D78348782}" srcOrd="0" destOrd="0" presId="urn:microsoft.com/office/officeart/2008/layout/VerticalCurvedList"/>
    <dgm:cxn modelId="{1DFD044F-53FA-4FA3-A5AB-6A07C62EB798}" type="presOf" srcId="{1265A777-8D5D-48D5-8894-F2B44901AE35}" destId="{8C1D4EC0-7B19-4594-ADF6-D58E1B1E02DC}" srcOrd="0" destOrd="0" presId="urn:microsoft.com/office/officeart/2008/layout/VerticalCurvedList"/>
    <dgm:cxn modelId="{8C8E8A5A-9863-4513-8916-771448778EE1}" type="presOf" srcId="{4ADAF867-1E56-4692-B15F-17E72F497174}" destId="{77B6DBA5-5F48-41D3-9199-243D89F15A7F}" srcOrd="0" destOrd="0" presId="urn:microsoft.com/office/officeart/2008/layout/VerticalCurvedList"/>
    <dgm:cxn modelId="{A6CB41FD-55E4-47CB-9CD7-E79E6DE96D79}" srcId="{65F2C2A2-7532-46F7-8EE3-53A52F414A8F}" destId="{4ADAF867-1E56-4692-B15F-17E72F497174}" srcOrd="4" destOrd="0" parTransId="{06F3712C-78F2-40FE-81A4-B7F69A72AFA0}" sibTransId="{658C2549-2618-4E5D-8E34-D5F4C6289A0C}"/>
    <dgm:cxn modelId="{1B510091-2E10-4E5F-B41E-9FEB8A5E8EDE}" srcId="{65F2C2A2-7532-46F7-8EE3-53A52F414A8F}" destId="{1265A777-8D5D-48D5-8894-F2B44901AE35}" srcOrd="2" destOrd="0" parTransId="{0CEFA5E0-0C92-4C64-AF7F-1C8D16DF1BDB}" sibTransId="{CAEE41D0-F4B6-4F76-8972-08C8D976BC99}"/>
    <dgm:cxn modelId="{286B9ECC-A645-4095-AEDC-C18A8FCA37A9}" srcId="{65F2C2A2-7532-46F7-8EE3-53A52F414A8F}" destId="{1615FB93-423A-4C73-9374-23DB8A43EEB1}" srcOrd="6" destOrd="0" parTransId="{98417566-D960-4AFF-9E37-F795D5E09ECA}" sibTransId="{C3BE7206-2E85-4C8D-AE82-F18A50F3DBF8}"/>
    <dgm:cxn modelId="{7705663C-9357-4E7F-B0EC-B5F00C6540F3}" srcId="{65F2C2A2-7532-46F7-8EE3-53A52F414A8F}" destId="{308A7956-BDEF-44C3-8467-2DBB012EAEFA}" srcOrd="0" destOrd="0" parTransId="{B09BC39F-FFBA-47F7-A63A-0109D06C278C}" sibTransId="{2E38E345-B164-4F56-80EE-95BFF669356B}"/>
    <dgm:cxn modelId="{D4FFB13E-198C-4DED-9D7B-A41EDDCC4D2C}" type="presParOf" srcId="{5F3DF79A-3AB4-4262-9D04-C51D78348782}" destId="{84E3EB2D-CD4C-4AD4-B2B4-DD3BC5B51B61}" srcOrd="0" destOrd="0" presId="urn:microsoft.com/office/officeart/2008/layout/VerticalCurvedList"/>
    <dgm:cxn modelId="{BF673443-53B4-48EC-980C-500D2B8140A3}" type="presParOf" srcId="{84E3EB2D-CD4C-4AD4-B2B4-DD3BC5B51B61}" destId="{C4811DC6-A3CF-431C-A59E-2C50AAE34B86}" srcOrd="0" destOrd="0" presId="urn:microsoft.com/office/officeart/2008/layout/VerticalCurvedList"/>
    <dgm:cxn modelId="{8F4A8148-AF7A-4020-B6B5-E80445797BD1}" type="presParOf" srcId="{C4811DC6-A3CF-431C-A59E-2C50AAE34B86}" destId="{428BC021-9C51-457B-8F29-AD423B53A8D5}" srcOrd="0" destOrd="0" presId="urn:microsoft.com/office/officeart/2008/layout/VerticalCurvedList"/>
    <dgm:cxn modelId="{FE9D5BD1-EA89-4550-9AFC-5091332B0677}" type="presParOf" srcId="{C4811DC6-A3CF-431C-A59E-2C50AAE34B86}" destId="{6B5F6DD4-5980-404D-899A-F6DB14DF6B6E}" srcOrd="1" destOrd="0" presId="urn:microsoft.com/office/officeart/2008/layout/VerticalCurvedList"/>
    <dgm:cxn modelId="{B70D21E8-DFA7-4FBD-876F-61BA7B69CEB1}" type="presParOf" srcId="{C4811DC6-A3CF-431C-A59E-2C50AAE34B86}" destId="{E376A33F-C9E1-4393-A57F-2B1935C5390B}" srcOrd="2" destOrd="0" presId="urn:microsoft.com/office/officeart/2008/layout/VerticalCurvedList"/>
    <dgm:cxn modelId="{E49C3D53-C5C5-4F83-8EC9-9D0A15CC94A4}" type="presParOf" srcId="{C4811DC6-A3CF-431C-A59E-2C50AAE34B86}" destId="{5BC88E2B-B3C1-4CAF-A6B2-E43528E7C52A}" srcOrd="3" destOrd="0" presId="urn:microsoft.com/office/officeart/2008/layout/VerticalCurvedList"/>
    <dgm:cxn modelId="{27A07500-537E-4048-888A-3A6DDD61D586}" type="presParOf" srcId="{84E3EB2D-CD4C-4AD4-B2B4-DD3BC5B51B61}" destId="{CB3136DB-56A7-4D64-8174-8C8F62AA0801}" srcOrd="1" destOrd="0" presId="urn:microsoft.com/office/officeart/2008/layout/VerticalCurvedList"/>
    <dgm:cxn modelId="{39AD52B4-7071-43CE-B299-21EF64BEBBB9}" type="presParOf" srcId="{84E3EB2D-CD4C-4AD4-B2B4-DD3BC5B51B61}" destId="{053E68C4-BDC8-467A-910D-88652FA8EEAB}" srcOrd="2" destOrd="0" presId="urn:microsoft.com/office/officeart/2008/layout/VerticalCurvedList"/>
    <dgm:cxn modelId="{EF1E8331-59D5-4DCD-B05F-0BAB43396D98}" type="presParOf" srcId="{053E68C4-BDC8-467A-910D-88652FA8EEAB}" destId="{C48BE6A5-926A-47A9-AF7C-8C24D32F4C8C}" srcOrd="0" destOrd="0" presId="urn:microsoft.com/office/officeart/2008/layout/VerticalCurvedList"/>
    <dgm:cxn modelId="{E5C533D8-2297-4A44-9A86-4C228C33503F}" type="presParOf" srcId="{84E3EB2D-CD4C-4AD4-B2B4-DD3BC5B51B61}" destId="{552DB13A-2FBA-4F23-8210-12CBBDD7732E}" srcOrd="3" destOrd="0" presId="urn:microsoft.com/office/officeart/2008/layout/VerticalCurvedList"/>
    <dgm:cxn modelId="{EA281E42-9C57-4685-8A99-E33401A91817}" type="presParOf" srcId="{84E3EB2D-CD4C-4AD4-B2B4-DD3BC5B51B61}" destId="{1240EA7C-78BB-4119-B31F-2CBA9A38D7B0}" srcOrd="4" destOrd="0" presId="urn:microsoft.com/office/officeart/2008/layout/VerticalCurvedList"/>
    <dgm:cxn modelId="{1E2A798D-FB18-4FDF-94F9-07148A5D9E68}" type="presParOf" srcId="{1240EA7C-78BB-4119-B31F-2CBA9A38D7B0}" destId="{264FB80D-FDC6-44E3-8E7B-7C141E066977}" srcOrd="0" destOrd="0" presId="urn:microsoft.com/office/officeart/2008/layout/VerticalCurvedList"/>
    <dgm:cxn modelId="{89A5B480-AB1F-48EF-83D6-38F014245B0D}" type="presParOf" srcId="{84E3EB2D-CD4C-4AD4-B2B4-DD3BC5B51B61}" destId="{8C1D4EC0-7B19-4594-ADF6-D58E1B1E02DC}" srcOrd="5" destOrd="0" presId="urn:microsoft.com/office/officeart/2008/layout/VerticalCurvedList"/>
    <dgm:cxn modelId="{38B656F2-DCC4-4F74-B263-F400C10AC579}" type="presParOf" srcId="{84E3EB2D-CD4C-4AD4-B2B4-DD3BC5B51B61}" destId="{0771182C-B2B4-4394-9BFC-DCD03736CF58}" srcOrd="6" destOrd="0" presId="urn:microsoft.com/office/officeart/2008/layout/VerticalCurvedList"/>
    <dgm:cxn modelId="{16EA0891-6789-4C58-A455-4FA98BC9B1FB}" type="presParOf" srcId="{0771182C-B2B4-4394-9BFC-DCD03736CF58}" destId="{34AE1D8F-38F5-435E-8BBA-7F3F8146BD9C}" srcOrd="0" destOrd="0" presId="urn:microsoft.com/office/officeart/2008/layout/VerticalCurvedList"/>
    <dgm:cxn modelId="{4FBD3CAD-6950-4C9A-B8B4-24545C9C459A}" type="presParOf" srcId="{84E3EB2D-CD4C-4AD4-B2B4-DD3BC5B51B61}" destId="{3D1C3198-FF76-43FD-81C8-B141086806A8}" srcOrd="7" destOrd="0" presId="urn:microsoft.com/office/officeart/2008/layout/VerticalCurvedList"/>
    <dgm:cxn modelId="{A39118E8-5BA1-48D2-902C-FA0B354DC72E}" type="presParOf" srcId="{84E3EB2D-CD4C-4AD4-B2B4-DD3BC5B51B61}" destId="{1890C8FC-FAF2-4AE4-8897-90401BACE8C4}" srcOrd="8" destOrd="0" presId="urn:microsoft.com/office/officeart/2008/layout/VerticalCurvedList"/>
    <dgm:cxn modelId="{5364D30A-725B-4D02-A5AC-5E8DDFD58F34}" type="presParOf" srcId="{1890C8FC-FAF2-4AE4-8897-90401BACE8C4}" destId="{F42FE0A3-FA84-4921-84AF-A21A9A1D45F8}" srcOrd="0" destOrd="0" presId="urn:microsoft.com/office/officeart/2008/layout/VerticalCurvedList"/>
    <dgm:cxn modelId="{22D61F08-EB55-44C6-A9FE-DF2E621C315E}" type="presParOf" srcId="{84E3EB2D-CD4C-4AD4-B2B4-DD3BC5B51B61}" destId="{77B6DBA5-5F48-41D3-9199-243D89F15A7F}" srcOrd="9" destOrd="0" presId="urn:microsoft.com/office/officeart/2008/layout/VerticalCurvedList"/>
    <dgm:cxn modelId="{A1C716D3-5FE5-4151-9F0F-087C5A14E3A4}" type="presParOf" srcId="{84E3EB2D-CD4C-4AD4-B2B4-DD3BC5B51B61}" destId="{99B1D991-604F-4AA8-B32D-B9AE8FB2B14F}" srcOrd="10" destOrd="0" presId="urn:microsoft.com/office/officeart/2008/layout/VerticalCurvedList"/>
    <dgm:cxn modelId="{E0F041CD-3A84-4993-9653-0EF36893EA6D}" type="presParOf" srcId="{99B1D991-604F-4AA8-B32D-B9AE8FB2B14F}" destId="{5745DB41-3D42-45F1-9DE1-4C8623FD6C53}" srcOrd="0" destOrd="0" presId="urn:microsoft.com/office/officeart/2008/layout/VerticalCurvedList"/>
    <dgm:cxn modelId="{89947276-1C5D-4660-AA5A-A755F7EAC47F}" type="presParOf" srcId="{84E3EB2D-CD4C-4AD4-B2B4-DD3BC5B51B61}" destId="{17A9FF01-F42B-4224-9C07-4F03C80D2FC8}" srcOrd="11" destOrd="0" presId="urn:microsoft.com/office/officeart/2008/layout/VerticalCurvedList"/>
    <dgm:cxn modelId="{BCECBC64-7F2E-4C3C-9B88-CF3551B10575}" type="presParOf" srcId="{84E3EB2D-CD4C-4AD4-B2B4-DD3BC5B51B61}" destId="{40DE7B06-F7C1-4EEB-B387-9D1E14F36A84}" srcOrd="12" destOrd="0" presId="urn:microsoft.com/office/officeart/2008/layout/VerticalCurvedList"/>
    <dgm:cxn modelId="{496F0741-621D-4E58-9E5C-35A068668F56}" type="presParOf" srcId="{40DE7B06-F7C1-4EEB-B387-9D1E14F36A84}" destId="{81F415BD-C2FD-44AC-84FD-F3CA4F5ACF76}" srcOrd="0" destOrd="0" presId="urn:microsoft.com/office/officeart/2008/layout/VerticalCurvedList"/>
    <dgm:cxn modelId="{585100C9-3E1B-49D0-B708-424A035418FD}" type="presParOf" srcId="{84E3EB2D-CD4C-4AD4-B2B4-DD3BC5B51B61}" destId="{5E402BC5-935C-4767-A3DF-F52D79E9A893}" srcOrd="13" destOrd="0" presId="urn:microsoft.com/office/officeart/2008/layout/VerticalCurvedList"/>
    <dgm:cxn modelId="{33ABB2F4-4CFF-4C5E-90CB-07E6B420B653}" type="presParOf" srcId="{84E3EB2D-CD4C-4AD4-B2B4-DD3BC5B51B61}" destId="{5AD782A3-38E1-4CBA-BF88-5D0FBD60FD6F}" srcOrd="14" destOrd="0" presId="urn:microsoft.com/office/officeart/2008/layout/VerticalCurvedList"/>
    <dgm:cxn modelId="{9541B65A-90EA-4797-B601-04102A0A51C6}" type="presParOf" srcId="{5AD782A3-38E1-4CBA-BF88-5D0FBD60FD6F}" destId="{E8CFD01C-1722-4936-9EA2-9CDBD1A66F8B}"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19A1375-55E6-4E68-96C7-F21DFA6C6B30}" type="doc">
      <dgm:prSet loTypeId="urn:microsoft.com/office/officeart/2008/layout/VerticalCurvedList" loCatId="list" qsTypeId="urn:microsoft.com/office/officeart/2005/8/quickstyle/simple3" qsCatId="simple" csTypeId="urn:microsoft.com/office/officeart/2005/8/colors/colorful5" csCatId="colorful" phldr="1"/>
      <dgm:spPr/>
      <dgm:t>
        <a:bodyPr/>
        <a:lstStyle/>
        <a:p>
          <a:endParaRPr lang="tr-TR"/>
        </a:p>
      </dgm:t>
    </dgm:pt>
    <dgm:pt modelId="{E2641F66-E96F-40A1-8BC2-4D310F730193}">
      <dgm:prSet/>
      <dgm:spPr/>
      <dgm:t>
        <a:bodyPr/>
        <a:lstStyle/>
        <a:p>
          <a:pPr rtl="0"/>
          <a:r>
            <a:rPr lang="tr-TR" baseline="0" dirty="0" smtClean="0"/>
            <a:t>Plastik saklama kapları hem sağlığınıza hem de çevreye zarar verebilir. Bu nedenle ihtiyacınız varsa daha uzun ömürlü ve daha sağlıklı olan cam saklama ürünlerini satın almalısınız.</a:t>
          </a:r>
          <a:endParaRPr lang="tr-TR" dirty="0"/>
        </a:p>
      </dgm:t>
    </dgm:pt>
    <dgm:pt modelId="{FAC22ABD-A96B-41D8-A9D8-0F11AC5E1BA2}" type="parTrans" cxnId="{9B5747B5-8710-4E15-8A83-0890AAAB420B}">
      <dgm:prSet/>
      <dgm:spPr/>
      <dgm:t>
        <a:bodyPr/>
        <a:lstStyle/>
        <a:p>
          <a:endParaRPr lang="tr-TR"/>
        </a:p>
      </dgm:t>
    </dgm:pt>
    <dgm:pt modelId="{E7AB5F64-8D3A-4DB4-9A94-3782EF645A87}" type="sibTrans" cxnId="{9B5747B5-8710-4E15-8A83-0890AAAB420B}">
      <dgm:prSet/>
      <dgm:spPr/>
      <dgm:t>
        <a:bodyPr/>
        <a:lstStyle/>
        <a:p>
          <a:endParaRPr lang="tr-TR"/>
        </a:p>
      </dgm:t>
    </dgm:pt>
    <dgm:pt modelId="{19CDD9E5-EB22-4117-B936-600D4E5C6D1E}">
      <dgm:prSet/>
      <dgm:spPr/>
      <dgm:t>
        <a:bodyPr/>
        <a:lstStyle/>
        <a:p>
          <a:pPr rtl="0"/>
          <a:r>
            <a:rPr lang="tr-TR" baseline="0" dirty="0" smtClean="0"/>
            <a:t>İçerisinde çevreye ve size zarar verebilecek pek çok metal bulunan tek kullanımlık piller yerine şarj edilebilir pilleri kullanarak çevre kirliliğini engellemek için bir adım atabilirsiniz.</a:t>
          </a:r>
          <a:endParaRPr lang="tr-TR" dirty="0"/>
        </a:p>
      </dgm:t>
    </dgm:pt>
    <dgm:pt modelId="{1FEE49C6-9F95-4540-B44C-691990B67F45}" type="parTrans" cxnId="{F174E6F8-95D6-43C9-B40A-87D0FA5E4AD0}">
      <dgm:prSet/>
      <dgm:spPr/>
      <dgm:t>
        <a:bodyPr/>
        <a:lstStyle/>
        <a:p>
          <a:endParaRPr lang="tr-TR"/>
        </a:p>
      </dgm:t>
    </dgm:pt>
    <dgm:pt modelId="{78886F9F-53C1-4E71-AFFD-A0CB590947B1}" type="sibTrans" cxnId="{F174E6F8-95D6-43C9-B40A-87D0FA5E4AD0}">
      <dgm:prSet/>
      <dgm:spPr/>
      <dgm:t>
        <a:bodyPr/>
        <a:lstStyle/>
        <a:p>
          <a:endParaRPr lang="tr-TR"/>
        </a:p>
      </dgm:t>
    </dgm:pt>
    <dgm:pt modelId="{BF327846-C881-4EE0-8245-175A04F1A142}">
      <dgm:prSet/>
      <dgm:spPr/>
      <dgm:t>
        <a:bodyPr/>
        <a:lstStyle/>
        <a:p>
          <a:pPr rtl="0"/>
          <a:r>
            <a:rPr lang="tr-TR" baseline="0" smtClean="0"/>
            <a:t>Evinizde hem uzun ömürlü hem de daha az enerji tüketip bütçenizi koruyan LED ampuller kullanabilirsiniz.</a:t>
          </a:r>
          <a:endParaRPr lang="tr-TR"/>
        </a:p>
      </dgm:t>
    </dgm:pt>
    <dgm:pt modelId="{2399E4BB-D543-4477-9A78-3E421D953F8B}" type="parTrans" cxnId="{E5A9CFD1-3D90-4121-863A-F1BA553CFB58}">
      <dgm:prSet/>
      <dgm:spPr/>
      <dgm:t>
        <a:bodyPr/>
        <a:lstStyle/>
        <a:p>
          <a:endParaRPr lang="tr-TR"/>
        </a:p>
      </dgm:t>
    </dgm:pt>
    <dgm:pt modelId="{D7B51C20-A2B2-4706-A3B1-9FDA2B2C64E0}" type="sibTrans" cxnId="{E5A9CFD1-3D90-4121-863A-F1BA553CFB58}">
      <dgm:prSet/>
      <dgm:spPr/>
      <dgm:t>
        <a:bodyPr/>
        <a:lstStyle/>
        <a:p>
          <a:endParaRPr lang="tr-TR"/>
        </a:p>
      </dgm:t>
    </dgm:pt>
    <dgm:pt modelId="{647E0E2D-9C78-4944-85A3-EB482A806646}">
      <dgm:prSet/>
      <dgm:spPr/>
      <dgm:t>
        <a:bodyPr/>
        <a:lstStyle/>
        <a:p>
          <a:pPr rtl="0"/>
          <a:r>
            <a:rPr lang="tr-TR" baseline="0" dirty="0" smtClean="0"/>
            <a:t>Kâğıt peçeteler ve kâğıt havlular yerine eskiden de kullanılan yıkanabilir el bezlerini tercih ederek katı atıkları azaltma konusunda daha başarılı olabilirsiniz.</a:t>
          </a:r>
          <a:endParaRPr lang="tr-TR" dirty="0"/>
        </a:p>
      </dgm:t>
    </dgm:pt>
    <dgm:pt modelId="{4B17FEBE-8319-4747-BDAC-DF258F1A2D94}" type="parTrans" cxnId="{C47512DC-0E0D-4469-89C0-92C9ADD770D8}">
      <dgm:prSet/>
      <dgm:spPr/>
      <dgm:t>
        <a:bodyPr/>
        <a:lstStyle/>
        <a:p>
          <a:endParaRPr lang="tr-TR"/>
        </a:p>
      </dgm:t>
    </dgm:pt>
    <dgm:pt modelId="{1D111E5D-98EB-49E1-9E19-296BCAD34A11}" type="sibTrans" cxnId="{C47512DC-0E0D-4469-89C0-92C9ADD770D8}">
      <dgm:prSet/>
      <dgm:spPr/>
      <dgm:t>
        <a:bodyPr/>
        <a:lstStyle/>
        <a:p>
          <a:endParaRPr lang="tr-TR"/>
        </a:p>
      </dgm:t>
    </dgm:pt>
    <dgm:pt modelId="{26009F7E-508B-44C2-A30D-296448D6396C}" type="pres">
      <dgm:prSet presAssocID="{D19A1375-55E6-4E68-96C7-F21DFA6C6B30}" presName="Name0" presStyleCnt="0">
        <dgm:presLayoutVars>
          <dgm:chMax val="7"/>
          <dgm:chPref val="7"/>
          <dgm:dir/>
        </dgm:presLayoutVars>
      </dgm:prSet>
      <dgm:spPr/>
      <dgm:t>
        <a:bodyPr/>
        <a:lstStyle/>
        <a:p>
          <a:endParaRPr lang="tr-TR"/>
        </a:p>
      </dgm:t>
    </dgm:pt>
    <dgm:pt modelId="{D8E94F68-6455-4F12-917D-8F004975952E}" type="pres">
      <dgm:prSet presAssocID="{D19A1375-55E6-4E68-96C7-F21DFA6C6B30}" presName="Name1" presStyleCnt="0"/>
      <dgm:spPr/>
      <dgm:t>
        <a:bodyPr/>
        <a:lstStyle/>
        <a:p>
          <a:endParaRPr lang="en-US"/>
        </a:p>
      </dgm:t>
    </dgm:pt>
    <dgm:pt modelId="{56CB663A-0242-41E0-9DE8-C396858D1178}" type="pres">
      <dgm:prSet presAssocID="{D19A1375-55E6-4E68-96C7-F21DFA6C6B30}" presName="cycle" presStyleCnt="0"/>
      <dgm:spPr/>
      <dgm:t>
        <a:bodyPr/>
        <a:lstStyle/>
        <a:p>
          <a:endParaRPr lang="en-US"/>
        </a:p>
      </dgm:t>
    </dgm:pt>
    <dgm:pt modelId="{70713A8A-C2C0-49BD-A928-4F7ED688C47B}" type="pres">
      <dgm:prSet presAssocID="{D19A1375-55E6-4E68-96C7-F21DFA6C6B30}" presName="srcNode" presStyleLbl="node1" presStyleIdx="0" presStyleCnt="4"/>
      <dgm:spPr/>
      <dgm:t>
        <a:bodyPr/>
        <a:lstStyle/>
        <a:p>
          <a:endParaRPr lang="en-US"/>
        </a:p>
      </dgm:t>
    </dgm:pt>
    <dgm:pt modelId="{81AA65C9-7807-45A8-9872-9F6D608643C4}" type="pres">
      <dgm:prSet presAssocID="{D19A1375-55E6-4E68-96C7-F21DFA6C6B30}" presName="conn" presStyleLbl="parChTrans1D2" presStyleIdx="0" presStyleCnt="1"/>
      <dgm:spPr/>
      <dgm:t>
        <a:bodyPr/>
        <a:lstStyle/>
        <a:p>
          <a:endParaRPr lang="tr-TR"/>
        </a:p>
      </dgm:t>
    </dgm:pt>
    <dgm:pt modelId="{864901BB-0765-483D-B59A-C77CFE8D2504}" type="pres">
      <dgm:prSet presAssocID="{D19A1375-55E6-4E68-96C7-F21DFA6C6B30}" presName="extraNode" presStyleLbl="node1" presStyleIdx="0" presStyleCnt="4"/>
      <dgm:spPr/>
      <dgm:t>
        <a:bodyPr/>
        <a:lstStyle/>
        <a:p>
          <a:endParaRPr lang="en-US"/>
        </a:p>
      </dgm:t>
    </dgm:pt>
    <dgm:pt modelId="{1370905E-B84B-4D89-984A-7726123895ED}" type="pres">
      <dgm:prSet presAssocID="{D19A1375-55E6-4E68-96C7-F21DFA6C6B30}" presName="dstNode" presStyleLbl="node1" presStyleIdx="0" presStyleCnt="4"/>
      <dgm:spPr/>
      <dgm:t>
        <a:bodyPr/>
        <a:lstStyle/>
        <a:p>
          <a:endParaRPr lang="en-US"/>
        </a:p>
      </dgm:t>
    </dgm:pt>
    <dgm:pt modelId="{9AE42B7D-E718-4EED-A449-E8719E075A26}" type="pres">
      <dgm:prSet presAssocID="{E2641F66-E96F-40A1-8BC2-4D310F730193}" presName="text_1" presStyleLbl="node1" presStyleIdx="0" presStyleCnt="4">
        <dgm:presLayoutVars>
          <dgm:bulletEnabled val="1"/>
        </dgm:presLayoutVars>
      </dgm:prSet>
      <dgm:spPr/>
      <dgm:t>
        <a:bodyPr/>
        <a:lstStyle/>
        <a:p>
          <a:endParaRPr lang="tr-TR"/>
        </a:p>
      </dgm:t>
    </dgm:pt>
    <dgm:pt modelId="{DA679805-F1B9-4DA3-8491-47D55C2E0B14}" type="pres">
      <dgm:prSet presAssocID="{E2641F66-E96F-40A1-8BC2-4D310F730193}" presName="accent_1" presStyleCnt="0"/>
      <dgm:spPr/>
      <dgm:t>
        <a:bodyPr/>
        <a:lstStyle/>
        <a:p>
          <a:endParaRPr lang="en-US"/>
        </a:p>
      </dgm:t>
    </dgm:pt>
    <dgm:pt modelId="{3AE00617-D122-4560-BB76-A1255F479AFD}" type="pres">
      <dgm:prSet presAssocID="{E2641F66-E96F-40A1-8BC2-4D310F730193}" presName="accentRepeatNode" presStyleLbl="solidFgAcc1" presStyleIdx="0" presStyleCnt="4"/>
      <dgm:spPr/>
      <dgm:t>
        <a:bodyPr/>
        <a:lstStyle/>
        <a:p>
          <a:endParaRPr lang="en-US"/>
        </a:p>
      </dgm:t>
    </dgm:pt>
    <dgm:pt modelId="{D016A2E1-A2C2-4211-A3A5-4696EDAE40A3}" type="pres">
      <dgm:prSet presAssocID="{19CDD9E5-EB22-4117-B936-600D4E5C6D1E}" presName="text_2" presStyleLbl="node1" presStyleIdx="1" presStyleCnt="4">
        <dgm:presLayoutVars>
          <dgm:bulletEnabled val="1"/>
        </dgm:presLayoutVars>
      </dgm:prSet>
      <dgm:spPr/>
      <dgm:t>
        <a:bodyPr/>
        <a:lstStyle/>
        <a:p>
          <a:endParaRPr lang="tr-TR"/>
        </a:p>
      </dgm:t>
    </dgm:pt>
    <dgm:pt modelId="{033B5373-51FB-4C5C-BE7A-FD1075E7DD4C}" type="pres">
      <dgm:prSet presAssocID="{19CDD9E5-EB22-4117-B936-600D4E5C6D1E}" presName="accent_2" presStyleCnt="0"/>
      <dgm:spPr/>
      <dgm:t>
        <a:bodyPr/>
        <a:lstStyle/>
        <a:p>
          <a:endParaRPr lang="en-US"/>
        </a:p>
      </dgm:t>
    </dgm:pt>
    <dgm:pt modelId="{5739CD8F-987B-47AE-A814-A00D499F7920}" type="pres">
      <dgm:prSet presAssocID="{19CDD9E5-EB22-4117-B936-600D4E5C6D1E}" presName="accentRepeatNode" presStyleLbl="solidFgAcc1" presStyleIdx="1" presStyleCnt="4"/>
      <dgm:spPr/>
      <dgm:t>
        <a:bodyPr/>
        <a:lstStyle/>
        <a:p>
          <a:endParaRPr lang="en-US"/>
        </a:p>
      </dgm:t>
    </dgm:pt>
    <dgm:pt modelId="{D790ACA2-B935-41F1-8C86-6EAA52A11EEC}" type="pres">
      <dgm:prSet presAssocID="{BF327846-C881-4EE0-8245-175A04F1A142}" presName="text_3" presStyleLbl="node1" presStyleIdx="2" presStyleCnt="4">
        <dgm:presLayoutVars>
          <dgm:bulletEnabled val="1"/>
        </dgm:presLayoutVars>
      </dgm:prSet>
      <dgm:spPr/>
      <dgm:t>
        <a:bodyPr/>
        <a:lstStyle/>
        <a:p>
          <a:endParaRPr lang="tr-TR"/>
        </a:p>
      </dgm:t>
    </dgm:pt>
    <dgm:pt modelId="{1A1690F0-7162-4C1D-864F-9474A5E66E93}" type="pres">
      <dgm:prSet presAssocID="{BF327846-C881-4EE0-8245-175A04F1A142}" presName="accent_3" presStyleCnt="0"/>
      <dgm:spPr/>
      <dgm:t>
        <a:bodyPr/>
        <a:lstStyle/>
        <a:p>
          <a:endParaRPr lang="en-US"/>
        </a:p>
      </dgm:t>
    </dgm:pt>
    <dgm:pt modelId="{E6948ABC-665C-4BBE-9023-6C7A2701C8CB}" type="pres">
      <dgm:prSet presAssocID="{BF327846-C881-4EE0-8245-175A04F1A142}" presName="accentRepeatNode" presStyleLbl="solidFgAcc1" presStyleIdx="2" presStyleCnt="4"/>
      <dgm:spPr/>
      <dgm:t>
        <a:bodyPr/>
        <a:lstStyle/>
        <a:p>
          <a:endParaRPr lang="en-US"/>
        </a:p>
      </dgm:t>
    </dgm:pt>
    <dgm:pt modelId="{A2AE9ACE-3C35-4BE4-BA74-A688F64EDEC2}" type="pres">
      <dgm:prSet presAssocID="{647E0E2D-9C78-4944-85A3-EB482A806646}" presName="text_4" presStyleLbl="node1" presStyleIdx="3" presStyleCnt="4">
        <dgm:presLayoutVars>
          <dgm:bulletEnabled val="1"/>
        </dgm:presLayoutVars>
      </dgm:prSet>
      <dgm:spPr/>
      <dgm:t>
        <a:bodyPr/>
        <a:lstStyle/>
        <a:p>
          <a:endParaRPr lang="tr-TR"/>
        </a:p>
      </dgm:t>
    </dgm:pt>
    <dgm:pt modelId="{8C3382BD-7959-47E4-8296-F898932CC4B1}" type="pres">
      <dgm:prSet presAssocID="{647E0E2D-9C78-4944-85A3-EB482A806646}" presName="accent_4" presStyleCnt="0"/>
      <dgm:spPr/>
      <dgm:t>
        <a:bodyPr/>
        <a:lstStyle/>
        <a:p>
          <a:endParaRPr lang="en-US"/>
        </a:p>
      </dgm:t>
    </dgm:pt>
    <dgm:pt modelId="{14775BA1-A508-4EA6-8881-0BEA7FC3CF34}" type="pres">
      <dgm:prSet presAssocID="{647E0E2D-9C78-4944-85A3-EB482A806646}" presName="accentRepeatNode" presStyleLbl="solidFgAcc1" presStyleIdx="3" presStyleCnt="4"/>
      <dgm:spPr/>
      <dgm:t>
        <a:bodyPr/>
        <a:lstStyle/>
        <a:p>
          <a:endParaRPr lang="en-US"/>
        </a:p>
      </dgm:t>
    </dgm:pt>
  </dgm:ptLst>
  <dgm:cxnLst>
    <dgm:cxn modelId="{F174E6F8-95D6-43C9-B40A-87D0FA5E4AD0}" srcId="{D19A1375-55E6-4E68-96C7-F21DFA6C6B30}" destId="{19CDD9E5-EB22-4117-B936-600D4E5C6D1E}" srcOrd="1" destOrd="0" parTransId="{1FEE49C6-9F95-4540-B44C-691990B67F45}" sibTransId="{78886F9F-53C1-4E71-AFFD-A0CB590947B1}"/>
    <dgm:cxn modelId="{4B90D8C7-3A81-41CB-9895-BD886A89B222}" type="presOf" srcId="{E2641F66-E96F-40A1-8BC2-4D310F730193}" destId="{9AE42B7D-E718-4EED-A449-E8719E075A26}" srcOrd="0" destOrd="0" presId="urn:microsoft.com/office/officeart/2008/layout/VerticalCurvedList"/>
    <dgm:cxn modelId="{9B5747B5-8710-4E15-8A83-0890AAAB420B}" srcId="{D19A1375-55E6-4E68-96C7-F21DFA6C6B30}" destId="{E2641F66-E96F-40A1-8BC2-4D310F730193}" srcOrd="0" destOrd="0" parTransId="{FAC22ABD-A96B-41D8-A9D8-0F11AC5E1BA2}" sibTransId="{E7AB5F64-8D3A-4DB4-9A94-3782EF645A87}"/>
    <dgm:cxn modelId="{A8F9FDDC-616F-4DD6-A4BE-CCFE933227CB}" type="presOf" srcId="{19CDD9E5-EB22-4117-B936-600D4E5C6D1E}" destId="{D016A2E1-A2C2-4211-A3A5-4696EDAE40A3}" srcOrd="0" destOrd="0" presId="urn:microsoft.com/office/officeart/2008/layout/VerticalCurvedList"/>
    <dgm:cxn modelId="{88F7821C-3851-4454-8039-6FFACA0D32B5}" type="presOf" srcId="{647E0E2D-9C78-4944-85A3-EB482A806646}" destId="{A2AE9ACE-3C35-4BE4-BA74-A688F64EDEC2}" srcOrd="0" destOrd="0" presId="urn:microsoft.com/office/officeart/2008/layout/VerticalCurvedList"/>
    <dgm:cxn modelId="{E5A9CFD1-3D90-4121-863A-F1BA553CFB58}" srcId="{D19A1375-55E6-4E68-96C7-F21DFA6C6B30}" destId="{BF327846-C881-4EE0-8245-175A04F1A142}" srcOrd="2" destOrd="0" parTransId="{2399E4BB-D543-4477-9A78-3E421D953F8B}" sibTransId="{D7B51C20-A2B2-4706-A3B1-9FDA2B2C64E0}"/>
    <dgm:cxn modelId="{349D1DCF-46C3-4C34-B253-26FF11B25826}" type="presOf" srcId="{D19A1375-55E6-4E68-96C7-F21DFA6C6B30}" destId="{26009F7E-508B-44C2-A30D-296448D6396C}" srcOrd="0" destOrd="0" presId="urn:microsoft.com/office/officeart/2008/layout/VerticalCurvedList"/>
    <dgm:cxn modelId="{F92AAC54-8027-4949-B0FE-BD29D0087D71}" type="presOf" srcId="{E7AB5F64-8D3A-4DB4-9A94-3782EF645A87}" destId="{81AA65C9-7807-45A8-9872-9F6D608643C4}" srcOrd="0" destOrd="0" presId="urn:microsoft.com/office/officeart/2008/layout/VerticalCurvedList"/>
    <dgm:cxn modelId="{C47512DC-0E0D-4469-89C0-92C9ADD770D8}" srcId="{D19A1375-55E6-4E68-96C7-F21DFA6C6B30}" destId="{647E0E2D-9C78-4944-85A3-EB482A806646}" srcOrd="3" destOrd="0" parTransId="{4B17FEBE-8319-4747-BDAC-DF258F1A2D94}" sibTransId="{1D111E5D-98EB-49E1-9E19-296BCAD34A11}"/>
    <dgm:cxn modelId="{C15333BB-93E5-47D7-9C51-F71E963CBB33}" type="presOf" srcId="{BF327846-C881-4EE0-8245-175A04F1A142}" destId="{D790ACA2-B935-41F1-8C86-6EAA52A11EEC}" srcOrd="0" destOrd="0" presId="urn:microsoft.com/office/officeart/2008/layout/VerticalCurvedList"/>
    <dgm:cxn modelId="{EE4B8E2A-859C-494C-A6DD-DA6789987ECF}" type="presParOf" srcId="{26009F7E-508B-44C2-A30D-296448D6396C}" destId="{D8E94F68-6455-4F12-917D-8F004975952E}" srcOrd="0" destOrd="0" presId="urn:microsoft.com/office/officeart/2008/layout/VerticalCurvedList"/>
    <dgm:cxn modelId="{E10846B6-7278-4531-8651-E57BAD68FFC5}" type="presParOf" srcId="{D8E94F68-6455-4F12-917D-8F004975952E}" destId="{56CB663A-0242-41E0-9DE8-C396858D1178}" srcOrd="0" destOrd="0" presId="urn:microsoft.com/office/officeart/2008/layout/VerticalCurvedList"/>
    <dgm:cxn modelId="{1DF88EE5-2D61-488C-ABDA-28547941E523}" type="presParOf" srcId="{56CB663A-0242-41E0-9DE8-C396858D1178}" destId="{70713A8A-C2C0-49BD-A928-4F7ED688C47B}" srcOrd="0" destOrd="0" presId="urn:microsoft.com/office/officeart/2008/layout/VerticalCurvedList"/>
    <dgm:cxn modelId="{AA89DC72-4D92-4D3F-B02B-D52EEAA7B0CF}" type="presParOf" srcId="{56CB663A-0242-41E0-9DE8-C396858D1178}" destId="{81AA65C9-7807-45A8-9872-9F6D608643C4}" srcOrd="1" destOrd="0" presId="urn:microsoft.com/office/officeart/2008/layout/VerticalCurvedList"/>
    <dgm:cxn modelId="{FEF09439-9897-4F63-A4C9-87D2C1C60BB9}" type="presParOf" srcId="{56CB663A-0242-41E0-9DE8-C396858D1178}" destId="{864901BB-0765-483D-B59A-C77CFE8D2504}" srcOrd="2" destOrd="0" presId="urn:microsoft.com/office/officeart/2008/layout/VerticalCurvedList"/>
    <dgm:cxn modelId="{7DE83BB2-1253-4641-B371-3EA313BF86AB}" type="presParOf" srcId="{56CB663A-0242-41E0-9DE8-C396858D1178}" destId="{1370905E-B84B-4D89-984A-7726123895ED}" srcOrd="3" destOrd="0" presId="urn:microsoft.com/office/officeart/2008/layout/VerticalCurvedList"/>
    <dgm:cxn modelId="{EA1AB892-88C3-40BA-B9A9-8AD3AC74449C}" type="presParOf" srcId="{D8E94F68-6455-4F12-917D-8F004975952E}" destId="{9AE42B7D-E718-4EED-A449-E8719E075A26}" srcOrd="1" destOrd="0" presId="urn:microsoft.com/office/officeart/2008/layout/VerticalCurvedList"/>
    <dgm:cxn modelId="{045FE643-46F8-440B-BF9A-842EFC44A5B7}" type="presParOf" srcId="{D8E94F68-6455-4F12-917D-8F004975952E}" destId="{DA679805-F1B9-4DA3-8491-47D55C2E0B14}" srcOrd="2" destOrd="0" presId="urn:microsoft.com/office/officeart/2008/layout/VerticalCurvedList"/>
    <dgm:cxn modelId="{9A7B84D9-0EA0-4DF5-BAB5-818353B05EA4}" type="presParOf" srcId="{DA679805-F1B9-4DA3-8491-47D55C2E0B14}" destId="{3AE00617-D122-4560-BB76-A1255F479AFD}" srcOrd="0" destOrd="0" presId="urn:microsoft.com/office/officeart/2008/layout/VerticalCurvedList"/>
    <dgm:cxn modelId="{B07FF1AF-009D-4760-B8BE-4260FA358C43}" type="presParOf" srcId="{D8E94F68-6455-4F12-917D-8F004975952E}" destId="{D016A2E1-A2C2-4211-A3A5-4696EDAE40A3}" srcOrd="3" destOrd="0" presId="urn:microsoft.com/office/officeart/2008/layout/VerticalCurvedList"/>
    <dgm:cxn modelId="{0B08686D-4075-430D-857A-2DD259868993}" type="presParOf" srcId="{D8E94F68-6455-4F12-917D-8F004975952E}" destId="{033B5373-51FB-4C5C-BE7A-FD1075E7DD4C}" srcOrd="4" destOrd="0" presId="urn:microsoft.com/office/officeart/2008/layout/VerticalCurvedList"/>
    <dgm:cxn modelId="{D2427531-1C72-4B5F-81F2-2A32D91FA0D5}" type="presParOf" srcId="{033B5373-51FB-4C5C-BE7A-FD1075E7DD4C}" destId="{5739CD8F-987B-47AE-A814-A00D499F7920}" srcOrd="0" destOrd="0" presId="urn:microsoft.com/office/officeart/2008/layout/VerticalCurvedList"/>
    <dgm:cxn modelId="{CC00BBD6-E279-4AC6-9D29-2439794368F1}" type="presParOf" srcId="{D8E94F68-6455-4F12-917D-8F004975952E}" destId="{D790ACA2-B935-41F1-8C86-6EAA52A11EEC}" srcOrd="5" destOrd="0" presId="urn:microsoft.com/office/officeart/2008/layout/VerticalCurvedList"/>
    <dgm:cxn modelId="{2F0B1B52-CE9E-4D28-9661-FD098FCCBB6D}" type="presParOf" srcId="{D8E94F68-6455-4F12-917D-8F004975952E}" destId="{1A1690F0-7162-4C1D-864F-9474A5E66E93}" srcOrd="6" destOrd="0" presId="urn:microsoft.com/office/officeart/2008/layout/VerticalCurvedList"/>
    <dgm:cxn modelId="{3F1E2BAD-FB97-4A26-974A-A9388614C983}" type="presParOf" srcId="{1A1690F0-7162-4C1D-864F-9474A5E66E93}" destId="{E6948ABC-665C-4BBE-9023-6C7A2701C8CB}" srcOrd="0" destOrd="0" presId="urn:microsoft.com/office/officeart/2008/layout/VerticalCurvedList"/>
    <dgm:cxn modelId="{C72C95F4-3C02-4379-B8D8-9AB130B6F02A}" type="presParOf" srcId="{D8E94F68-6455-4F12-917D-8F004975952E}" destId="{A2AE9ACE-3C35-4BE4-BA74-A688F64EDEC2}" srcOrd="7" destOrd="0" presId="urn:microsoft.com/office/officeart/2008/layout/VerticalCurvedList"/>
    <dgm:cxn modelId="{B4602D55-5B46-4509-BE05-EDEEC693B003}" type="presParOf" srcId="{D8E94F68-6455-4F12-917D-8F004975952E}" destId="{8C3382BD-7959-47E4-8296-F898932CC4B1}" srcOrd="8" destOrd="0" presId="urn:microsoft.com/office/officeart/2008/layout/VerticalCurvedList"/>
    <dgm:cxn modelId="{63617E4C-7655-4211-83CD-2CC8D5FCBF5F}" type="presParOf" srcId="{8C3382BD-7959-47E4-8296-F898932CC4B1}" destId="{14775BA1-A508-4EA6-8881-0BEA7FC3CF3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2405FCA-083D-4C02-9197-2D60BA3FAA99}" type="doc">
      <dgm:prSet loTypeId="urn:microsoft.com/office/officeart/2005/8/layout/vList5" loCatId="list" qsTypeId="urn:microsoft.com/office/officeart/2005/8/quickstyle/simple3" qsCatId="simple" csTypeId="urn:microsoft.com/office/officeart/2005/8/colors/colorful5" csCatId="colorful"/>
      <dgm:spPr/>
      <dgm:t>
        <a:bodyPr/>
        <a:lstStyle/>
        <a:p>
          <a:endParaRPr lang="tr-TR"/>
        </a:p>
      </dgm:t>
    </dgm:pt>
    <dgm:pt modelId="{8C16571B-51DD-438E-BE61-30AFC6865DAA}">
      <dgm:prSet/>
      <dgm:spPr/>
      <dgm:t>
        <a:bodyPr/>
        <a:lstStyle/>
        <a:p>
          <a:pPr rtl="0"/>
          <a:r>
            <a:rPr lang="tr-TR" baseline="0" dirty="0" smtClean="0"/>
            <a:t>Hacimli bir malzemedir</a:t>
          </a:r>
          <a:endParaRPr lang="tr-TR" dirty="0"/>
        </a:p>
      </dgm:t>
    </dgm:pt>
    <dgm:pt modelId="{4146E8FB-3273-4001-BC3D-0F64E40A672E}" type="parTrans" cxnId="{4612357A-943F-4D2A-A629-8B00532330E9}">
      <dgm:prSet/>
      <dgm:spPr/>
      <dgm:t>
        <a:bodyPr/>
        <a:lstStyle/>
        <a:p>
          <a:endParaRPr lang="tr-TR"/>
        </a:p>
      </dgm:t>
    </dgm:pt>
    <dgm:pt modelId="{90DBEA66-45D8-4C1B-8299-55360EF31FD2}" type="sibTrans" cxnId="{4612357A-943F-4D2A-A629-8B00532330E9}">
      <dgm:prSet/>
      <dgm:spPr/>
      <dgm:t>
        <a:bodyPr/>
        <a:lstStyle/>
        <a:p>
          <a:endParaRPr lang="tr-TR"/>
        </a:p>
      </dgm:t>
    </dgm:pt>
    <dgm:pt modelId="{FC0B6785-9496-4457-B763-2E5102BB3C2E}">
      <dgm:prSet/>
      <dgm:spPr/>
      <dgm:t>
        <a:bodyPr/>
        <a:lstStyle/>
        <a:p>
          <a:pPr rtl="0"/>
          <a:r>
            <a:rPr lang="tr-TR" baseline="0" dirty="0" smtClean="0"/>
            <a:t>Geri dönüştürülebilir</a:t>
          </a:r>
          <a:endParaRPr lang="tr-TR" dirty="0"/>
        </a:p>
      </dgm:t>
    </dgm:pt>
    <dgm:pt modelId="{09644DFF-6A9E-4C51-A398-374F18856CF9}" type="parTrans" cxnId="{5FF6826A-196C-4C1B-8908-2D20CB0D987F}">
      <dgm:prSet/>
      <dgm:spPr/>
      <dgm:t>
        <a:bodyPr/>
        <a:lstStyle/>
        <a:p>
          <a:endParaRPr lang="tr-TR"/>
        </a:p>
      </dgm:t>
    </dgm:pt>
    <dgm:pt modelId="{21786092-A89E-4E1F-B9E9-F9C703469D96}" type="sibTrans" cxnId="{5FF6826A-196C-4C1B-8908-2D20CB0D987F}">
      <dgm:prSet/>
      <dgm:spPr/>
      <dgm:t>
        <a:bodyPr/>
        <a:lstStyle/>
        <a:p>
          <a:endParaRPr lang="tr-TR"/>
        </a:p>
      </dgm:t>
    </dgm:pt>
    <dgm:pt modelId="{B54BE9E5-6BDF-4ACC-A2C4-1664203610B7}">
      <dgm:prSet/>
      <dgm:spPr/>
      <dgm:t>
        <a:bodyPr/>
        <a:lstStyle/>
        <a:p>
          <a:pPr rtl="0"/>
          <a:r>
            <a:rPr lang="tr-TR" baseline="0" smtClean="0"/>
            <a:t>Çevre kirliliğine sebep olur</a:t>
          </a:r>
          <a:endParaRPr lang="tr-TR"/>
        </a:p>
      </dgm:t>
    </dgm:pt>
    <dgm:pt modelId="{0DA675E9-4750-4D69-9AA7-18D81D274FAC}" type="parTrans" cxnId="{91AA18CF-E0EE-48F8-83E6-737976194F95}">
      <dgm:prSet/>
      <dgm:spPr/>
      <dgm:t>
        <a:bodyPr/>
        <a:lstStyle/>
        <a:p>
          <a:endParaRPr lang="tr-TR"/>
        </a:p>
      </dgm:t>
    </dgm:pt>
    <dgm:pt modelId="{42CE0B42-B4F6-44E0-BEA0-7377C7C62955}" type="sibTrans" cxnId="{91AA18CF-E0EE-48F8-83E6-737976194F95}">
      <dgm:prSet/>
      <dgm:spPr/>
      <dgm:t>
        <a:bodyPr/>
        <a:lstStyle/>
        <a:p>
          <a:endParaRPr lang="tr-TR"/>
        </a:p>
      </dgm:t>
    </dgm:pt>
    <dgm:pt modelId="{B3A4484B-C6A0-4760-9A26-75F315B6B5E1}">
      <dgm:prSet/>
      <dgm:spPr/>
      <dgm:t>
        <a:bodyPr/>
        <a:lstStyle/>
        <a:p>
          <a:pPr rtl="0"/>
          <a:r>
            <a:rPr lang="tr-TR" baseline="0" smtClean="0"/>
            <a:t>Doğal Kaynaklarımız azalır</a:t>
          </a:r>
          <a:endParaRPr lang="tr-TR"/>
        </a:p>
      </dgm:t>
    </dgm:pt>
    <dgm:pt modelId="{48A6419E-61BB-4B28-9D57-DDF5C1E6E00D}" type="parTrans" cxnId="{6692C7C3-0A2C-4AB6-876E-AD52487F6225}">
      <dgm:prSet/>
      <dgm:spPr/>
      <dgm:t>
        <a:bodyPr/>
        <a:lstStyle/>
        <a:p>
          <a:endParaRPr lang="tr-TR"/>
        </a:p>
      </dgm:t>
    </dgm:pt>
    <dgm:pt modelId="{C75E890E-8AAD-404C-B579-8439446CD141}" type="sibTrans" cxnId="{6692C7C3-0A2C-4AB6-876E-AD52487F6225}">
      <dgm:prSet/>
      <dgm:spPr/>
      <dgm:t>
        <a:bodyPr/>
        <a:lstStyle/>
        <a:p>
          <a:endParaRPr lang="tr-TR"/>
        </a:p>
      </dgm:t>
    </dgm:pt>
    <dgm:pt modelId="{14BBB7C0-81DB-4A12-AA41-5B26750DF7B4}">
      <dgm:prSet/>
      <dgm:spPr/>
      <dgm:t>
        <a:bodyPr/>
        <a:lstStyle/>
        <a:p>
          <a:pPr rtl="0"/>
          <a:r>
            <a:rPr lang="tr-TR" baseline="0" smtClean="0"/>
            <a:t>Çöp dağları</a:t>
          </a:r>
          <a:endParaRPr lang="tr-TR"/>
        </a:p>
      </dgm:t>
    </dgm:pt>
    <dgm:pt modelId="{2619DFE9-478C-48E5-B2A0-164E31567DBD}" type="parTrans" cxnId="{A3F9C0D4-2F27-4F1F-B896-D6625B0614FC}">
      <dgm:prSet/>
      <dgm:spPr/>
      <dgm:t>
        <a:bodyPr/>
        <a:lstStyle/>
        <a:p>
          <a:endParaRPr lang="tr-TR"/>
        </a:p>
      </dgm:t>
    </dgm:pt>
    <dgm:pt modelId="{2FBCA827-5F30-4F11-9250-6435F5DB82B3}" type="sibTrans" cxnId="{A3F9C0D4-2F27-4F1F-B896-D6625B0614FC}">
      <dgm:prSet/>
      <dgm:spPr/>
      <dgm:t>
        <a:bodyPr/>
        <a:lstStyle/>
        <a:p>
          <a:endParaRPr lang="tr-TR"/>
        </a:p>
      </dgm:t>
    </dgm:pt>
    <dgm:pt modelId="{F4F0960A-58AF-4250-97A3-8D71B1961EB4}">
      <dgm:prSet/>
      <dgm:spPr/>
      <dgm:t>
        <a:bodyPr/>
        <a:lstStyle/>
        <a:p>
          <a:pPr rtl="0"/>
          <a:r>
            <a:rPr lang="tr-TR" baseline="0" smtClean="0"/>
            <a:t>Enerji Kaybı</a:t>
          </a:r>
          <a:endParaRPr lang="tr-TR"/>
        </a:p>
      </dgm:t>
    </dgm:pt>
    <dgm:pt modelId="{3993E271-A6CD-44F1-8484-2EB882DA819B}" type="parTrans" cxnId="{22753097-6853-4D7F-BBAE-D26043A66E8B}">
      <dgm:prSet/>
      <dgm:spPr/>
      <dgm:t>
        <a:bodyPr/>
        <a:lstStyle/>
        <a:p>
          <a:endParaRPr lang="tr-TR"/>
        </a:p>
      </dgm:t>
    </dgm:pt>
    <dgm:pt modelId="{4C46AE0C-189C-4668-ADE0-A0B296ED2141}" type="sibTrans" cxnId="{22753097-6853-4D7F-BBAE-D26043A66E8B}">
      <dgm:prSet/>
      <dgm:spPr/>
      <dgm:t>
        <a:bodyPr/>
        <a:lstStyle/>
        <a:p>
          <a:endParaRPr lang="tr-TR"/>
        </a:p>
      </dgm:t>
    </dgm:pt>
    <dgm:pt modelId="{A77BA3E7-6C9E-4240-9416-AE58F6A3D2CB}">
      <dgm:prSet/>
      <dgm:spPr/>
      <dgm:t>
        <a:bodyPr/>
        <a:lstStyle/>
        <a:p>
          <a:pPr rtl="0"/>
          <a:r>
            <a:rPr lang="tr-TR" baseline="0" smtClean="0"/>
            <a:t>Ekonomik Kayıp</a:t>
          </a:r>
          <a:endParaRPr lang="tr-TR"/>
        </a:p>
      </dgm:t>
    </dgm:pt>
    <dgm:pt modelId="{18577658-30F3-4D73-A8B8-6BDF667E2FAA}" type="parTrans" cxnId="{A15BD521-5F2D-45CD-A8B3-5CB8CB315E0E}">
      <dgm:prSet/>
      <dgm:spPr/>
      <dgm:t>
        <a:bodyPr/>
        <a:lstStyle/>
        <a:p>
          <a:endParaRPr lang="tr-TR"/>
        </a:p>
      </dgm:t>
    </dgm:pt>
    <dgm:pt modelId="{AFF8CB31-C854-40BD-820D-E9A31A7536FE}" type="sibTrans" cxnId="{A15BD521-5F2D-45CD-A8B3-5CB8CB315E0E}">
      <dgm:prSet/>
      <dgm:spPr/>
      <dgm:t>
        <a:bodyPr/>
        <a:lstStyle/>
        <a:p>
          <a:endParaRPr lang="tr-TR"/>
        </a:p>
      </dgm:t>
    </dgm:pt>
    <dgm:pt modelId="{C70F6FC3-A432-4F5D-B4CF-116E787F3186}" type="pres">
      <dgm:prSet presAssocID="{D2405FCA-083D-4C02-9197-2D60BA3FAA99}" presName="Name0" presStyleCnt="0">
        <dgm:presLayoutVars>
          <dgm:dir/>
          <dgm:animLvl val="lvl"/>
          <dgm:resizeHandles val="exact"/>
        </dgm:presLayoutVars>
      </dgm:prSet>
      <dgm:spPr/>
      <dgm:t>
        <a:bodyPr/>
        <a:lstStyle/>
        <a:p>
          <a:endParaRPr lang="tr-TR"/>
        </a:p>
      </dgm:t>
    </dgm:pt>
    <dgm:pt modelId="{689AAB26-E912-4BDA-A92E-5F4458FBC193}" type="pres">
      <dgm:prSet presAssocID="{8C16571B-51DD-438E-BE61-30AFC6865DAA}" presName="linNode" presStyleCnt="0"/>
      <dgm:spPr/>
      <dgm:t>
        <a:bodyPr/>
        <a:lstStyle/>
        <a:p>
          <a:endParaRPr lang="en-US"/>
        </a:p>
      </dgm:t>
    </dgm:pt>
    <dgm:pt modelId="{DD48CC1B-A53E-40F7-98BF-8DE137A6CD3C}" type="pres">
      <dgm:prSet presAssocID="{8C16571B-51DD-438E-BE61-30AFC6865DAA}" presName="parentText" presStyleLbl="node1" presStyleIdx="0" presStyleCnt="7">
        <dgm:presLayoutVars>
          <dgm:chMax val="1"/>
          <dgm:bulletEnabled val="1"/>
        </dgm:presLayoutVars>
      </dgm:prSet>
      <dgm:spPr/>
      <dgm:t>
        <a:bodyPr/>
        <a:lstStyle/>
        <a:p>
          <a:endParaRPr lang="tr-TR"/>
        </a:p>
      </dgm:t>
    </dgm:pt>
    <dgm:pt modelId="{349F9332-E202-445F-8792-DE6C7BBBC759}" type="pres">
      <dgm:prSet presAssocID="{90DBEA66-45D8-4C1B-8299-55360EF31FD2}" presName="sp" presStyleCnt="0"/>
      <dgm:spPr/>
      <dgm:t>
        <a:bodyPr/>
        <a:lstStyle/>
        <a:p>
          <a:endParaRPr lang="en-US"/>
        </a:p>
      </dgm:t>
    </dgm:pt>
    <dgm:pt modelId="{46223959-4C45-4D7A-B471-23BC64EF9B80}" type="pres">
      <dgm:prSet presAssocID="{FC0B6785-9496-4457-B763-2E5102BB3C2E}" presName="linNode" presStyleCnt="0"/>
      <dgm:spPr/>
      <dgm:t>
        <a:bodyPr/>
        <a:lstStyle/>
        <a:p>
          <a:endParaRPr lang="en-US"/>
        </a:p>
      </dgm:t>
    </dgm:pt>
    <dgm:pt modelId="{4CCA159D-401A-4392-B4BD-859335B8BF02}" type="pres">
      <dgm:prSet presAssocID="{FC0B6785-9496-4457-B763-2E5102BB3C2E}" presName="parentText" presStyleLbl="node1" presStyleIdx="1" presStyleCnt="7">
        <dgm:presLayoutVars>
          <dgm:chMax val="1"/>
          <dgm:bulletEnabled val="1"/>
        </dgm:presLayoutVars>
      </dgm:prSet>
      <dgm:spPr/>
      <dgm:t>
        <a:bodyPr/>
        <a:lstStyle/>
        <a:p>
          <a:endParaRPr lang="tr-TR"/>
        </a:p>
      </dgm:t>
    </dgm:pt>
    <dgm:pt modelId="{39E9BEE6-ACFA-4185-88A4-2CC23724B0FA}" type="pres">
      <dgm:prSet presAssocID="{21786092-A89E-4E1F-B9E9-F9C703469D96}" presName="sp" presStyleCnt="0"/>
      <dgm:spPr/>
      <dgm:t>
        <a:bodyPr/>
        <a:lstStyle/>
        <a:p>
          <a:endParaRPr lang="en-US"/>
        </a:p>
      </dgm:t>
    </dgm:pt>
    <dgm:pt modelId="{8E65D8CA-4CCD-465A-9945-CF9D2948897B}" type="pres">
      <dgm:prSet presAssocID="{B54BE9E5-6BDF-4ACC-A2C4-1664203610B7}" presName="linNode" presStyleCnt="0"/>
      <dgm:spPr/>
      <dgm:t>
        <a:bodyPr/>
        <a:lstStyle/>
        <a:p>
          <a:endParaRPr lang="en-US"/>
        </a:p>
      </dgm:t>
    </dgm:pt>
    <dgm:pt modelId="{EA996488-3B5C-4D69-962E-929F62AADC6F}" type="pres">
      <dgm:prSet presAssocID="{B54BE9E5-6BDF-4ACC-A2C4-1664203610B7}" presName="parentText" presStyleLbl="node1" presStyleIdx="2" presStyleCnt="7">
        <dgm:presLayoutVars>
          <dgm:chMax val="1"/>
          <dgm:bulletEnabled val="1"/>
        </dgm:presLayoutVars>
      </dgm:prSet>
      <dgm:spPr/>
      <dgm:t>
        <a:bodyPr/>
        <a:lstStyle/>
        <a:p>
          <a:endParaRPr lang="tr-TR"/>
        </a:p>
      </dgm:t>
    </dgm:pt>
    <dgm:pt modelId="{D50D2F83-FEA9-47CE-988C-C2D9CD3C5087}" type="pres">
      <dgm:prSet presAssocID="{42CE0B42-B4F6-44E0-BEA0-7377C7C62955}" presName="sp" presStyleCnt="0"/>
      <dgm:spPr/>
      <dgm:t>
        <a:bodyPr/>
        <a:lstStyle/>
        <a:p>
          <a:endParaRPr lang="en-US"/>
        </a:p>
      </dgm:t>
    </dgm:pt>
    <dgm:pt modelId="{06E17249-637A-4D4C-8927-17F74785D3FF}" type="pres">
      <dgm:prSet presAssocID="{B3A4484B-C6A0-4760-9A26-75F315B6B5E1}" presName="linNode" presStyleCnt="0"/>
      <dgm:spPr/>
      <dgm:t>
        <a:bodyPr/>
        <a:lstStyle/>
        <a:p>
          <a:endParaRPr lang="en-US"/>
        </a:p>
      </dgm:t>
    </dgm:pt>
    <dgm:pt modelId="{F98C19EB-B3E8-45B0-A13A-1B4EF9992EE1}" type="pres">
      <dgm:prSet presAssocID="{B3A4484B-C6A0-4760-9A26-75F315B6B5E1}" presName="parentText" presStyleLbl="node1" presStyleIdx="3" presStyleCnt="7">
        <dgm:presLayoutVars>
          <dgm:chMax val="1"/>
          <dgm:bulletEnabled val="1"/>
        </dgm:presLayoutVars>
      </dgm:prSet>
      <dgm:spPr/>
      <dgm:t>
        <a:bodyPr/>
        <a:lstStyle/>
        <a:p>
          <a:endParaRPr lang="tr-TR"/>
        </a:p>
      </dgm:t>
    </dgm:pt>
    <dgm:pt modelId="{578804DF-2F48-40D4-9558-275CBCF23F27}" type="pres">
      <dgm:prSet presAssocID="{C75E890E-8AAD-404C-B579-8439446CD141}" presName="sp" presStyleCnt="0"/>
      <dgm:spPr/>
      <dgm:t>
        <a:bodyPr/>
        <a:lstStyle/>
        <a:p>
          <a:endParaRPr lang="en-US"/>
        </a:p>
      </dgm:t>
    </dgm:pt>
    <dgm:pt modelId="{6788A0D1-FCD1-451E-8A85-CDE1B1904186}" type="pres">
      <dgm:prSet presAssocID="{14BBB7C0-81DB-4A12-AA41-5B26750DF7B4}" presName="linNode" presStyleCnt="0"/>
      <dgm:spPr/>
      <dgm:t>
        <a:bodyPr/>
        <a:lstStyle/>
        <a:p>
          <a:endParaRPr lang="en-US"/>
        </a:p>
      </dgm:t>
    </dgm:pt>
    <dgm:pt modelId="{B216176F-AEA8-43E7-87F4-D8C8B0E292A4}" type="pres">
      <dgm:prSet presAssocID="{14BBB7C0-81DB-4A12-AA41-5B26750DF7B4}" presName="parentText" presStyleLbl="node1" presStyleIdx="4" presStyleCnt="7">
        <dgm:presLayoutVars>
          <dgm:chMax val="1"/>
          <dgm:bulletEnabled val="1"/>
        </dgm:presLayoutVars>
      </dgm:prSet>
      <dgm:spPr/>
      <dgm:t>
        <a:bodyPr/>
        <a:lstStyle/>
        <a:p>
          <a:endParaRPr lang="tr-TR"/>
        </a:p>
      </dgm:t>
    </dgm:pt>
    <dgm:pt modelId="{76837A45-9189-48C6-B4E9-51E846543835}" type="pres">
      <dgm:prSet presAssocID="{2FBCA827-5F30-4F11-9250-6435F5DB82B3}" presName="sp" presStyleCnt="0"/>
      <dgm:spPr/>
      <dgm:t>
        <a:bodyPr/>
        <a:lstStyle/>
        <a:p>
          <a:endParaRPr lang="en-US"/>
        </a:p>
      </dgm:t>
    </dgm:pt>
    <dgm:pt modelId="{0CD9C907-09FF-450E-B77C-3DD8A87FA9E2}" type="pres">
      <dgm:prSet presAssocID="{F4F0960A-58AF-4250-97A3-8D71B1961EB4}" presName="linNode" presStyleCnt="0"/>
      <dgm:spPr/>
      <dgm:t>
        <a:bodyPr/>
        <a:lstStyle/>
        <a:p>
          <a:endParaRPr lang="en-US"/>
        </a:p>
      </dgm:t>
    </dgm:pt>
    <dgm:pt modelId="{7C01C439-1E26-4A26-854F-005113493697}" type="pres">
      <dgm:prSet presAssocID="{F4F0960A-58AF-4250-97A3-8D71B1961EB4}" presName="parentText" presStyleLbl="node1" presStyleIdx="5" presStyleCnt="7">
        <dgm:presLayoutVars>
          <dgm:chMax val="1"/>
          <dgm:bulletEnabled val="1"/>
        </dgm:presLayoutVars>
      </dgm:prSet>
      <dgm:spPr/>
      <dgm:t>
        <a:bodyPr/>
        <a:lstStyle/>
        <a:p>
          <a:endParaRPr lang="tr-TR"/>
        </a:p>
      </dgm:t>
    </dgm:pt>
    <dgm:pt modelId="{C05E1E18-3DE4-4D7E-BD33-BEBA77FABB5C}" type="pres">
      <dgm:prSet presAssocID="{4C46AE0C-189C-4668-ADE0-A0B296ED2141}" presName="sp" presStyleCnt="0"/>
      <dgm:spPr/>
      <dgm:t>
        <a:bodyPr/>
        <a:lstStyle/>
        <a:p>
          <a:endParaRPr lang="en-US"/>
        </a:p>
      </dgm:t>
    </dgm:pt>
    <dgm:pt modelId="{FDFE59AE-23A4-4FA1-A2DF-95AC954A1644}" type="pres">
      <dgm:prSet presAssocID="{A77BA3E7-6C9E-4240-9416-AE58F6A3D2CB}" presName="linNode" presStyleCnt="0"/>
      <dgm:spPr/>
      <dgm:t>
        <a:bodyPr/>
        <a:lstStyle/>
        <a:p>
          <a:endParaRPr lang="en-US"/>
        </a:p>
      </dgm:t>
    </dgm:pt>
    <dgm:pt modelId="{2BD96666-0B87-4997-937B-D4FF8C9DABF4}" type="pres">
      <dgm:prSet presAssocID="{A77BA3E7-6C9E-4240-9416-AE58F6A3D2CB}" presName="parentText" presStyleLbl="node1" presStyleIdx="6" presStyleCnt="7">
        <dgm:presLayoutVars>
          <dgm:chMax val="1"/>
          <dgm:bulletEnabled val="1"/>
        </dgm:presLayoutVars>
      </dgm:prSet>
      <dgm:spPr/>
      <dgm:t>
        <a:bodyPr/>
        <a:lstStyle/>
        <a:p>
          <a:endParaRPr lang="tr-TR"/>
        </a:p>
      </dgm:t>
    </dgm:pt>
  </dgm:ptLst>
  <dgm:cxnLst>
    <dgm:cxn modelId="{4612357A-943F-4D2A-A629-8B00532330E9}" srcId="{D2405FCA-083D-4C02-9197-2D60BA3FAA99}" destId="{8C16571B-51DD-438E-BE61-30AFC6865DAA}" srcOrd="0" destOrd="0" parTransId="{4146E8FB-3273-4001-BC3D-0F64E40A672E}" sibTransId="{90DBEA66-45D8-4C1B-8299-55360EF31FD2}"/>
    <dgm:cxn modelId="{42EF0844-7C4A-4DAD-90BA-D114128C9895}" type="presOf" srcId="{D2405FCA-083D-4C02-9197-2D60BA3FAA99}" destId="{C70F6FC3-A432-4F5D-B4CF-116E787F3186}" srcOrd="0" destOrd="0" presId="urn:microsoft.com/office/officeart/2005/8/layout/vList5"/>
    <dgm:cxn modelId="{EAF5A0EB-CDE6-4F21-A917-AF7A53C30361}" type="presOf" srcId="{FC0B6785-9496-4457-B763-2E5102BB3C2E}" destId="{4CCA159D-401A-4392-B4BD-859335B8BF02}" srcOrd="0" destOrd="0" presId="urn:microsoft.com/office/officeart/2005/8/layout/vList5"/>
    <dgm:cxn modelId="{3555FE05-0EA0-4F36-BA75-BBCCB856CAD5}" type="presOf" srcId="{F4F0960A-58AF-4250-97A3-8D71B1961EB4}" destId="{7C01C439-1E26-4A26-854F-005113493697}" srcOrd="0" destOrd="0" presId="urn:microsoft.com/office/officeart/2005/8/layout/vList5"/>
    <dgm:cxn modelId="{2BA9854F-2B4E-4CD3-B261-7F862AD2DF17}" type="presOf" srcId="{B3A4484B-C6A0-4760-9A26-75F315B6B5E1}" destId="{F98C19EB-B3E8-45B0-A13A-1B4EF9992EE1}" srcOrd="0" destOrd="0" presId="urn:microsoft.com/office/officeart/2005/8/layout/vList5"/>
    <dgm:cxn modelId="{A15BD521-5F2D-45CD-A8B3-5CB8CB315E0E}" srcId="{D2405FCA-083D-4C02-9197-2D60BA3FAA99}" destId="{A77BA3E7-6C9E-4240-9416-AE58F6A3D2CB}" srcOrd="6" destOrd="0" parTransId="{18577658-30F3-4D73-A8B8-6BDF667E2FAA}" sibTransId="{AFF8CB31-C854-40BD-820D-E9A31A7536FE}"/>
    <dgm:cxn modelId="{6FD81A8E-9498-4EB0-833E-ED55130AEF51}" type="presOf" srcId="{A77BA3E7-6C9E-4240-9416-AE58F6A3D2CB}" destId="{2BD96666-0B87-4997-937B-D4FF8C9DABF4}" srcOrd="0" destOrd="0" presId="urn:microsoft.com/office/officeart/2005/8/layout/vList5"/>
    <dgm:cxn modelId="{91AA18CF-E0EE-48F8-83E6-737976194F95}" srcId="{D2405FCA-083D-4C02-9197-2D60BA3FAA99}" destId="{B54BE9E5-6BDF-4ACC-A2C4-1664203610B7}" srcOrd="2" destOrd="0" parTransId="{0DA675E9-4750-4D69-9AA7-18D81D274FAC}" sibTransId="{42CE0B42-B4F6-44E0-BEA0-7377C7C62955}"/>
    <dgm:cxn modelId="{AB621A96-9020-415C-B0BD-C844175AEF2E}" type="presOf" srcId="{14BBB7C0-81DB-4A12-AA41-5B26750DF7B4}" destId="{B216176F-AEA8-43E7-87F4-D8C8B0E292A4}" srcOrd="0" destOrd="0" presId="urn:microsoft.com/office/officeart/2005/8/layout/vList5"/>
    <dgm:cxn modelId="{5FF6826A-196C-4C1B-8908-2D20CB0D987F}" srcId="{D2405FCA-083D-4C02-9197-2D60BA3FAA99}" destId="{FC0B6785-9496-4457-B763-2E5102BB3C2E}" srcOrd="1" destOrd="0" parTransId="{09644DFF-6A9E-4C51-A398-374F18856CF9}" sibTransId="{21786092-A89E-4E1F-B9E9-F9C703469D96}"/>
    <dgm:cxn modelId="{22753097-6853-4D7F-BBAE-D26043A66E8B}" srcId="{D2405FCA-083D-4C02-9197-2D60BA3FAA99}" destId="{F4F0960A-58AF-4250-97A3-8D71B1961EB4}" srcOrd="5" destOrd="0" parTransId="{3993E271-A6CD-44F1-8484-2EB882DA819B}" sibTransId="{4C46AE0C-189C-4668-ADE0-A0B296ED2141}"/>
    <dgm:cxn modelId="{A3F9C0D4-2F27-4F1F-B896-D6625B0614FC}" srcId="{D2405FCA-083D-4C02-9197-2D60BA3FAA99}" destId="{14BBB7C0-81DB-4A12-AA41-5B26750DF7B4}" srcOrd="4" destOrd="0" parTransId="{2619DFE9-478C-48E5-B2A0-164E31567DBD}" sibTransId="{2FBCA827-5F30-4F11-9250-6435F5DB82B3}"/>
    <dgm:cxn modelId="{4821922A-A7CC-4AD0-8589-E44261E032A8}" type="presOf" srcId="{8C16571B-51DD-438E-BE61-30AFC6865DAA}" destId="{DD48CC1B-A53E-40F7-98BF-8DE137A6CD3C}" srcOrd="0" destOrd="0" presId="urn:microsoft.com/office/officeart/2005/8/layout/vList5"/>
    <dgm:cxn modelId="{6692C7C3-0A2C-4AB6-876E-AD52487F6225}" srcId="{D2405FCA-083D-4C02-9197-2D60BA3FAA99}" destId="{B3A4484B-C6A0-4760-9A26-75F315B6B5E1}" srcOrd="3" destOrd="0" parTransId="{48A6419E-61BB-4B28-9D57-DDF5C1E6E00D}" sibTransId="{C75E890E-8AAD-404C-B579-8439446CD141}"/>
    <dgm:cxn modelId="{AA162001-E24F-4DC5-B685-430459531EB0}" type="presOf" srcId="{B54BE9E5-6BDF-4ACC-A2C4-1664203610B7}" destId="{EA996488-3B5C-4D69-962E-929F62AADC6F}" srcOrd="0" destOrd="0" presId="urn:microsoft.com/office/officeart/2005/8/layout/vList5"/>
    <dgm:cxn modelId="{74FDBECB-3FA7-4A53-AB1B-C83EE74CAD30}" type="presParOf" srcId="{C70F6FC3-A432-4F5D-B4CF-116E787F3186}" destId="{689AAB26-E912-4BDA-A92E-5F4458FBC193}" srcOrd="0" destOrd="0" presId="urn:microsoft.com/office/officeart/2005/8/layout/vList5"/>
    <dgm:cxn modelId="{6B1A44F3-6B77-466B-A6F8-97CAB0E2510F}" type="presParOf" srcId="{689AAB26-E912-4BDA-A92E-5F4458FBC193}" destId="{DD48CC1B-A53E-40F7-98BF-8DE137A6CD3C}" srcOrd="0" destOrd="0" presId="urn:microsoft.com/office/officeart/2005/8/layout/vList5"/>
    <dgm:cxn modelId="{F4F0E4AD-534B-4899-B6B0-D693381A7576}" type="presParOf" srcId="{C70F6FC3-A432-4F5D-B4CF-116E787F3186}" destId="{349F9332-E202-445F-8792-DE6C7BBBC759}" srcOrd="1" destOrd="0" presId="urn:microsoft.com/office/officeart/2005/8/layout/vList5"/>
    <dgm:cxn modelId="{0E50271F-49B1-4FE9-A848-F7C027C976EB}" type="presParOf" srcId="{C70F6FC3-A432-4F5D-B4CF-116E787F3186}" destId="{46223959-4C45-4D7A-B471-23BC64EF9B80}" srcOrd="2" destOrd="0" presId="urn:microsoft.com/office/officeart/2005/8/layout/vList5"/>
    <dgm:cxn modelId="{6ED06288-07C5-4B0A-88BA-8037AEE96044}" type="presParOf" srcId="{46223959-4C45-4D7A-B471-23BC64EF9B80}" destId="{4CCA159D-401A-4392-B4BD-859335B8BF02}" srcOrd="0" destOrd="0" presId="urn:microsoft.com/office/officeart/2005/8/layout/vList5"/>
    <dgm:cxn modelId="{CB4710F1-D6E3-436F-9F51-70B99EFEA042}" type="presParOf" srcId="{C70F6FC3-A432-4F5D-B4CF-116E787F3186}" destId="{39E9BEE6-ACFA-4185-88A4-2CC23724B0FA}" srcOrd="3" destOrd="0" presId="urn:microsoft.com/office/officeart/2005/8/layout/vList5"/>
    <dgm:cxn modelId="{756F8A2F-E4FC-4434-A161-1C950E84E110}" type="presParOf" srcId="{C70F6FC3-A432-4F5D-B4CF-116E787F3186}" destId="{8E65D8CA-4CCD-465A-9945-CF9D2948897B}" srcOrd="4" destOrd="0" presId="urn:microsoft.com/office/officeart/2005/8/layout/vList5"/>
    <dgm:cxn modelId="{449BDAAC-02E4-41A5-B9BE-DD18B3D2C470}" type="presParOf" srcId="{8E65D8CA-4CCD-465A-9945-CF9D2948897B}" destId="{EA996488-3B5C-4D69-962E-929F62AADC6F}" srcOrd="0" destOrd="0" presId="urn:microsoft.com/office/officeart/2005/8/layout/vList5"/>
    <dgm:cxn modelId="{35B2E30C-F6BF-4534-8DD3-97D049466AC3}" type="presParOf" srcId="{C70F6FC3-A432-4F5D-B4CF-116E787F3186}" destId="{D50D2F83-FEA9-47CE-988C-C2D9CD3C5087}" srcOrd="5" destOrd="0" presId="urn:microsoft.com/office/officeart/2005/8/layout/vList5"/>
    <dgm:cxn modelId="{BB561691-6114-40DD-AA60-16C8B3425799}" type="presParOf" srcId="{C70F6FC3-A432-4F5D-B4CF-116E787F3186}" destId="{06E17249-637A-4D4C-8927-17F74785D3FF}" srcOrd="6" destOrd="0" presId="urn:microsoft.com/office/officeart/2005/8/layout/vList5"/>
    <dgm:cxn modelId="{67E440C5-3DD7-4381-B7C9-774D22AE1052}" type="presParOf" srcId="{06E17249-637A-4D4C-8927-17F74785D3FF}" destId="{F98C19EB-B3E8-45B0-A13A-1B4EF9992EE1}" srcOrd="0" destOrd="0" presId="urn:microsoft.com/office/officeart/2005/8/layout/vList5"/>
    <dgm:cxn modelId="{2BB97A7E-1C8D-4DD5-8342-61FFCE5D3DD6}" type="presParOf" srcId="{C70F6FC3-A432-4F5D-B4CF-116E787F3186}" destId="{578804DF-2F48-40D4-9558-275CBCF23F27}" srcOrd="7" destOrd="0" presId="urn:microsoft.com/office/officeart/2005/8/layout/vList5"/>
    <dgm:cxn modelId="{60581E43-EE76-4161-9972-DBBD1ADAD0D2}" type="presParOf" srcId="{C70F6FC3-A432-4F5D-B4CF-116E787F3186}" destId="{6788A0D1-FCD1-451E-8A85-CDE1B1904186}" srcOrd="8" destOrd="0" presId="urn:microsoft.com/office/officeart/2005/8/layout/vList5"/>
    <dgm:cxn modelId="{DC1C7FB4-FD57-4320-81AB-D00639CF1D8E}" type="presParOf" srcId="{6788A0D1-FCD1-451E-8A85-CDE1B1904186}" destId="{B216176F-AEA8-43E7-87F4-D8C8B0E292A4}" srcOrd="0" destOrd="0" presId="urn:microsoft.com/office/officeart/2005/8/layout/vList5"/>
    <dgm:cxn modelId="{E8DC6DCB-0221-4A61-958F-9AC0670E0629}" type="presParOf" srcId="{C70F6FC3-A432-4F5D-B4CF-116E787F3186}" destId="{76837A45-9189-48C6-B4E9-51E846543835}" srcOrd="9" destOrd="0" presId="urn:microsoft.com/office/officeart/2005/8/layout/vList5"/>
    <dgm:cxn modelId="{46A8DB1B-D266-4B6C-91DA-A44E1CC6634F}" type="presParOf" srcId="{C70F6FC3-A432-4F5D-B4CF-116E787F3186}" destId="{0CD9C907-09FF-450E-B77C-3DD8A87FA9E2}" srcOrd="10" destOrd="0" presId="urn:microsoft.com/office/officeart/2005/8/layout/vList5"/>
    <dgm:cxn modelId="{390184AD-E7EE-4244-BC89-9A7A234F347E}" type="presParOf" srcId="{0CD9C907-09FF-450E-B77C-3DD8A87FA9E2}" destId="{7C01C439-1E26-4A26-854F-005113493697}" srcOrd="0" destOrd="0" presId="urn:microsoft.com/office/officeart/2005/8/layout/vList5"/>
    <dgm:cxn modelId="{D2D0A43E-CFCE-4605-B768-1D32B2B50FCA}" type="presParOf" srcId="{C70F6FC3-A432-4F5D-B4CF-116E787F3186}" destId="{C05E1E18-3DE4-4D7E-BD33-BEBA77FABB5C}" srcOrd="11" destOrd="0" presId="urn:microsoft.com/office/officeart/2005/8/layout/vList5"/>
    <dgm:cxn modelId="{F6A2203A-317B-4AEC-90EC-3B9CCFB16506}" type="presParOf" srcId="{C70F6FC3-A432-4F5D-B4CF-116E787F3186}" destId="{FDFE59AE-23A4-4FA1-A2DF-95AC954A1644}" srcOrd="12" destOrd="0" presId="urn:microsoft.com/office/officeart/2005/8/layout/vList5"/>
    <dgm:cxn modelId="{F2E16301-2213-4A51-9AF9-F394B4024D63}" type="presParOf" srcId="{FDFE59AE-23A4-4FA1-A2DF-95AC954A1644}" destId="{2BD96666-0B87-4997-937B-D4FF8C9DABF4}"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018E782-7537-41F2-AA68-29E381CA0C9B}" type="doc">
      <dgm:prSet loTypeId="urn:microsoft.com/office/officeart/2005/8/layout/process4" loCatId="list" qsTypeId="urn:microsoft.com/office/officeart/2005/8/quickstyle/simple5" qsCatId="simple" csTypeId="urn:microsoft.com/office/officeart/2005/8/colors/colorful5" csCatId="colorful" phldr="1"/>
      <dgm:spPr/>
      <dgm:t>
        <a:bodyPr/>
        <a:lstStyle/>
        <a:p>
          <a:endParaRPr lang="tr-TR"/>
        </a:p>
      </dgm:t>
    </dgm:pt>
    <dgm:pt modelId="{47C5FDBD-E0F9-40B1-9320-7BD5EF43E4A5}">
      <dgm:prSet/>
      <dgm:spPr/>
      <dgm:t>
        <a:bodyPr/>
        <a:lstStyle/>
        <a:p>
          <a:pPr rtl="0"/>
          <a:r>
            <a:rPr lang="tr-TR" baseline="0" dirty="0" smtClean="0"/>
            <a:t>Atıkların önlenmesi, kaynağında </a:t>
          </a:r>
          <a:r>
            <a:rPr lang="tr-TR" baseline="0" dirty="0" err="1" smtClean="0"/>
            <a:t>azaltımı</a:t>
          </a:r>
          <a:r>
            <a:rPr lang="tr-TR" baseline="0" dirty="0" smtClean="0"/>
            <a:t> ve yeniden kullanım</a:t>
          </a:r>
          <a:endParaRPr lang="tr-TR" dirty="0"/>
        </a:p>
      </dgm:t>
    </dgm:pt>
    <dgm:pt modelId="{72D801C6-1F3E-4ED7-B2B1-6EF6E9B9AA65}" type="parTrans" cxnId="{4E3C1E4F-6428-4C42-A668-86FF45FC01E3}">
      <dgm:prSet/>
      <dgm:spPr/>
      <dgm:t>
        <a:bodyPr/>
        <a:lstStyle/>
        <a:p>
          <a:endParaRPr lang="tr-TR"/>
        </a:p>
      </dgm:t>
    </dgm:pt>
    <dgm:pt modelId="{D8638422-39F9-44C1-8BB4-2CD7AEE4EFA4}" type="sibTrans" cxnId="{4E3C1E4F-6428-4C42-A668-86FF45FC01E3}">
      <dgm:prSet/>
      <dgm:spPr/>
      <dgm:t>
        <a:bodyPr/>
        <a:lstStyle/>
        <a:p>
          <a:endParaRPr lang="tr-TR"/>
        </a:p>
      </dgm:t>
    </dgm:pt>
    <dgm:pt modelId="{1BE482EB-4DD0-4195-A4E3-3901A37EB1CC}">
      <dgm:prSet/>
      <dgm:spPr/>
      <dgm:t>
        <a:bodyPr/>
        <a:lstStyle/>
        <a:p>
          <a:pPr rtl="0"/>
          <a:r>
            <a:rPr lang="tr-TR" baseline="0" smtClean="0"/>
            <a:t>Atıkların ayrı toplanması sayesinde yapılacak olan geri dönüşüm, sınırlı hammaddenin sürdürülebilir kullanımı, geri dönüşüm sırasında daha az enerji tüketimi, daha az fosil yakıt kullanımı, daha az depo sahasına ihtiyaç duyulması gibi bir çok avantaj sağlamaktadır.</a:t>
          </a:r>
          <a:endParaRPr lang="tr-TR"/>
        </a:p>
      </dgm:t>
    </dgm:pt>
    <dgm:pt modelId="{BDEBC9D8-00C2-4B67-9A44-29AC1350EC6D}" type="parTrans" cxnId="{F51B81D3-EA26-45DE-BCDE-1DC8AFFD7ECA}">
      <dgm:prSet/>
      <dgm:spPr/>
      <dgm:t>
        <a:bodyPr/>
        <a:lstStyle/>
        <a:p>
          <a:endParaRPr lang="tr-TR"/>
        </a:p>
      </dgm:t>
    </dgm:pt>
    <dgm:pt modelId="{C8CF5DD3-D9D6-485C-AD4B-505C9813FB85}" type="sibTrans" cxnId="{F51B81D3-EA26-45DE-BCDE-1DC8AFFD7ECA}">
      <dgm:prSet/>
      <dgm:spPr/>
      <dgm:t>
        <a:bodyPr/>
        <a:lstStyle/>
        <a:p>
          <a:endParaRPr lang="tr-TR"/>
        </a:p>
      </dgm:t>
    </dgm:pt>
    <dgm:pt modelId="{2CD49417-AE07-41D3-B4CA-A89983922176}">
      <dgm:prSet/>
      <dgm:spPr/>
      <dgm:t>
        <a:bodyPr/>
        <a:lstStyle/>
        <a:p>
          <a:pPr rtl="0"/>
          <a:r>
            <a:rPr lang="tr-TR" baseline="0" dirty="0" smtClean="0"/>
            <a:t>Düzenli depo sahalarına giden organik atıkların </a:t>
          </a:r>
          <a:r>
            <a:rPr lang="tr-TR" baseline="0" dirty="0" err="1" smtClean="0"/>
            <a:t>kompost</a:t>
          </a:r>
          <a:r>
            <a:rPr lang="tr-TR" baseline="0" dirty="0" smtClean="0"/>
            <a:t> yöntemiyle azaltılması ile atık miktarında </a:t>
          </a:r>
          <a:r>
            <a:rPr lang="tr-TR" baseline="0" dirty="0" err="1" smtClean="0"/>
            <a:t>azaltım</a:t>
          </a:r>
          <a:r>
            <a:rPr lang="tr-TR" baseline="0" dirty="0" smtClean="0"/>
            <a:t> ve bu şekilde düzenli depo sahalarından ortaya çıkan emisyonlarda </a:t>
          </a:r>
          <a:r>
            <a:rPr lang="tr-TR" baseline="0" dirty="0" err="1" smtClean="0"/>
            <a:t>azaltım</a:t>
          </a:r>
          <a:r>
            <a:rPr lang="tr-TR" baseline="0" dirty="0" smtClean="0"/>
            <a:t> sağlanabilir.</a:t>
          </a:r>
          <a:endParaRPr lang="tr-TR" dirty="0"/>
        </a:p>
      </dgm:t>
    </dgm:pt>
    <dgm:pt modelId="{5B3A6F82-C8EE-45CD-9CDC-5EE0611820E6}" type="parTrans" cxnId="{00BE2F77-176D-4DE6-BB0C-EC5CF0CF4FA7}">
      <dgm:prSet/>
      <dgm:spPr/>
      <dgm:t>
        <a:bodyPr/>
        <a:lstStyle/>
        <a:p>
          <a:endParaRPr lang="tr-TR"/>
        </a:p>
      </dgm:t>
    </dgm:pt>
    <dgm:pt modelId="{06D78C92-DA31-4C42-96E1-5F8BBBA6C68B}" type="sibTrans" cxnId="{00BE2F77-176D-4DE6-BB0C-EC5CF0CF4FA7}">
      <dgm:prSet/>
      <dgm:spPr/>
      <dgm:t>
        <a:bodyPr/>
        <a:lstStyle/>
        <a:p>
          <a:endParaRPr lang="tr-TR"/>
        </a:p>
      </dgm:t>
    </dgm:pt>
    <dgm:pt modelId="{6AB9BD47-3044-45FA-8033-C8A989587D23}" type="pres">
      <dgm:prSet presAssocID="{9018E782-7537-41F2-AA68-29E381CA0C9B}" presName="Name0" presStyleCnt="0">
        <dgm:presLayoutVars>
          <dgm:dir/>
          <dgm:animLvl val="lvl"/>
          <dgm:resizeHandles val="exact"/>
        </dgm:presLayoutVars>
      </dgm:prSet>
      <dgm:spPr/>
      <dgm:t>
        <a:bodyPr/>
        <a:lstStyle/>
        <a:p>
          <a:endParaRPr lang="en-US"/>
        </a:p>
      </dgm:t>
    </dgm:pt>
    <dgm:pt modelId="{7CF3BCB4-897A-4588-B027-D0099D9ED7E7}" type="pres">
      <dgm:prSet presAssocID="{2CD49417-AE07-41D3-B4CA-A89983922176}" presName="boxAndChildren" presStyleCnt="0"/>
      <dgm:spPr/>
      <dgm:t>
        <a:bodyPr/>
        <a:lstStyle/>
        <a:p>
          <a:endParaRPr lang="en-US"/>
        </a:p>
      </dgm:t>
    </dgm:pt>
    <dgm:pt modelId="{B3CA93C4-75EE-4A3A-B98E-D8E72AB7F851}" type="pres">
      <dgm:prSet presAssocID="{2CD49417-AE07-41D3-B4CA-A89983922176}" presName="parentTextBox" presStyleLbl="node1" presStyleIdx="0" presStyleCnt="3"/>
      <dgm:spPr/>
      <dgm:t>
        <a:bodyPr/>
        <a:lstStyle/>
        <a:p>
          <a:endParaRPr lang="en-US"/>
        </a:p>
      </dgm:t>
    </dgm:pt>
    <dgm:pt modelId="{B3406193-39B4-40BC-80A5-3AA84A6B63E4}" type="pres">
      <dgm:prSet presAssocID="{C8CF5DD3-D9D6-485C-AD4B-505C9813FB85}" presName="sp" presStyleCnt="0"/>
      <dgm:spPr/>
      <dgm:t>
        <a:bodyPr/>
        <a:lstStyle/>
        <a:p>
          <a:endParaRPr lang="en-US"/>
        </a:p>
      </dgm:t>
    </dgm:pt>
    <dgm:pt modelId="{9FA42BC4-FCCB-4EFB-B9EF-E3F73A6224D8}" type="pres">
      <dgm:prSet presAssocID="{1BE482EB-4DD0-4195-A4E3-3901A37EB1CC}" presName="arrowAndChildren" presStyleCnt="0"/>
      <dgm:spPr/>
      <dgm:t>
        <a:bodyPr/>
        <a:lstStyle/>
        <a:p>
          <a:endParaRPr lang="en-US"/>
        </a:p>
      </dgm:t>
    </dgm:pt>
    <dgm:pt modelId="{B24EC713-118E-447E-AF0A-FDC0064F51FC}" type="pres">
      <dgm:prSet presAssocID="{1BE482EB-4DD0-4195-A4E3-3901A37EB1CC}" presName="parentTextArrow" presStyleLbl="node1" presStyleIdx="1" presStyleCnt="3"/>
      <dgm:spPr/>
      <dgm:t>
        <a:bodyPr/>
        <a:lstStyle/>
        <a:p>
          <a:endParaRPr lang="en-US"/>
        </a:p>
      </dgm:t>
    </dgm:pt>
    <dgm:pt modelId="{E07E7653-4EE4-414D-8CDB-847DA1A5B448}" type="pres">
      <dgm:prSet presAssocID="{D8638422-39F9-44C1-8BB4-2CD7AEE4EFA4}" presName="sp" presStyleCnt="0"/>
      <dgm:spPr/>
      <dgm:t>
        <a:bodyPr/>
        <a:lstStyle/>
        <a:p>
          <a:endParaRPr lang="en-US"/>
        </a:p>
      </dgm:t>
    </dgm:pt>
    <dgm:pt modelId="{E353B13F-824D-4847-A36B-AE8A331B8AE1}" type="pres">
      <dgm:prSet presAssocID="{47C5FDBD-E0F9-40B1-9320-7BD5EF43E4A5}" presName="arrowAndChildren" presStyleCnt="0"/>
      <dgm:spPr/>
      <dgm:t>
        <a:bodyPr/>
        <a:lstStyle/>
        <a:p>
          <a:endParaRPr lang="en-US"/>
        </a:p>
      </dgm:t>
    </dgm:pt>
    <dgm:pt modelId="{B88DDA34-C96D-4BE7-92FF-E0386C04CAD2}" type="pres">
      <dgm:prSet presAssocID="{47C5FDBD-E0F9-40B1-9320-7BD5EF43E4A5}" presName="parentTextArrow" presStyleLbl="node1" presStyleIdx="2" presStyleCnt="3"/>
      <dgm:spPr/>
      <dgm:t>
        <a:bodyPr/>
        <a:lstStyle/>
        <a:p>
          <a:endParaRPr lang="en-US"/>
        </a:p>
      </dgm:t>
    </dgm:pt>
  </dgm:ptLst>
  <dgm:cxnLst>
    <dgm:cxn modelId="{4E3C1E4F-6428-4C42-A668-86FF45FC01E3}" srcId="{9018E782-7537-41F2-AA68-29E381CA0C9B}" destId="{47C5FDBD-E0F9-40B1-9320-7BD5EF43E4A5}" srcOrd="0" destOrd="0" parTransId="{72D801C6-1F3E-4ED7-B2B1-6EF6E9B9AA65}" sibTransId="{D8638422-39F9-44C1-8BB4-2CD7AEE4EFA4}"/>
    <dgm:cxn modelId="{622F1514-F023-471F-AE8B-9F1800FC4B68}" type="presOf" srcId="{47C5FDBD-E0F9-40B1-9320-7BD5EF43E4A5}" destId="{B88DDA34-C96D-4BE7-92FF-E0386C04CAD2}" srcOrd="0" destOrd="0" presId="urn:microsoft.com/office/officeart/2005/8/layout/process4"/>
    <dgm:cxn modelId="{F51B81D3-EA26-45DE-BCDE-1DC8AFFD7ECA}" srcId="{9018E782-7537-41F2-AA68-29E381CA0C9B}" destId="{1BE482EB-4DD0-4195-A4E3-3901A37EB1CC}" srcOrd="1" destOrd="0" parTransId="{BDEBC9D8-00C2-4B67-9A44-29AC1350EC6D}" sibTransId="{C8CF5DD3-D9D6-485C-AD4B-505C9813FB85}"/>
    <dgm:cxn modelId="{05E0406E-8719-4201-A25E-3179B2418848}" type="presOf" srcId="{9018E782-7537-41F2-AA68-29E381CA0C9B}" destId="{6AB9BD47-3044-45FA-8033-C8A989587D23}" srcOrd="0" destOrd="0" presId="urn:microsoft.com/office/officeart/2005/8/layout/process4"/>
    <dgm:cxn modelId="{F70F2FD7-0BC9-4482-A7E8-0C728FF500EA}" type="presOf" srcId="{1BE482EB-4DD0-4195-A4E3-3901A37EB1CC}" destId="{B24EC713-118E-447E-AF0A-FDC0064F51FC}" srcOrd="0" destOrd="0" presId="urn:microsoft.com/office/officeart/2005/8/layout/process4"/>
    <dgm:cxn modelId="{00BE2F77-176D-4DE6-BB0C-EC5CF0CF4FA7}" srcId="{9018E782-7537-41F2-AA68-29E381CA0C9B}" destId="{2CD49417-AE07-41D3-B4CA-A89983922176}" srcOrd="2" destOrd="0" parTransId="{5B3A6F82-C8EE-45CD-9CDC-5EE0611820E6}" sibTransId="{06D78C92-DA31-4C42-96E1-5F8BBBA6C68B}"/>
    <dgm:cxn modelId="{8A3A24C9-3DEE-4EEB-BB49-1ED27A941505}" type="presOf" srcId="{2CD49417-AE07-41D3-B4CA-A89983922176}" destId="{B3CA93C4-75EE-4A3A-B98E-D8E72AB7F851}" srcOrd="0" destOrd="0" presId="urn:microsoft.com/office/officeart/2005/8/layout/process4"/>
    <dgm:cxn modelId="{57142622-94DC-40F8-B9D9-8E5E10C41775}" type="presParOf" srcId="{6AB9BD47-3044-45FA-8033-C8A989587D23}" destId="{7CF3BCB4-897A-4588-B027-D0099D9ED7E7}" srcOrd="0" destOrd="0" presId="urn:microsoft.com/office/officeart/2005/8/layout/process4"/>
    <dgm:cxn modelId="{6EC2B02D-7D0C-440B-8921-DED682CEED0B}" type="presParOf" srcId="{7CF3BCB4-897A-4588-B027-D0099D9ED7E7}" destId="{B3CA93C4-75EE-4A3A-B98E-D8E72AB7F851}" srcOrd="0" destOrd="0" presId="urn:microsoft.com/office/officeart/2005/8/layout/process4"/>
    <dgm:cxn modelId="{D6E3C271-6456-494A-BEEF-19E9502E0758}" type="presParOf" srcId="{6AB9BD47-3044-45FA-8033-C8A989587D23}" destId="{B3406193-39B4-40BC-80A5-3AA84A6B63E4}" srcOrd="1" destOrd="0" presId="urn:microsoft.com/office/officeart/2005/8/layout/process4"/>
    <dgm:cxn modelId="{7958EE19-D75D-4D72-A73F-7BCC2DECBFAE}" type="presParOf" srcId="{6AB9BD47-3044-45FA-8033-C8A989587D23}" destId="{9FA42BC4-FCCB-4EFB-B9EF-E3F73A6224D8}" srcOrd="2" destOrd="0" presId="urn:microsoft.com/office/officeart/2005/8/layout/process4"/>
    <dgm:cxn modelId="{CABA4458-BBAD-4A13-88B1-4E0EE03CFE71}" type="presParOf" srcId="{9FA42BC4-FCCB-4EFB-B9EF-E3F73A6224D8}" destId="{B24EC713-118E-447E-AF0A-FDC0064F51FC}" srcOrd="0" destOrd="0" presId="urn:microsoft.com/office/officeart/2005/8/layout/process4"/>
    <dgm:cxn modelId="{1AE6A842-4CCD-4C21-B3B9-C79F3252A964}" type="presParOf" srcId="{6AB9BD47-3044-45FA-8033-C8A989587D23}" destId="{E07E7653-4EE4-414D-8CDB-847DA1A5B448}" srcOrd="3" destOrd="0" presId="urn:microsoft.com/office/officeart/2005/8/layout/process4"/>
    <dgm:cxn modelId="{254D64CA-0117-4963-8958-5211F75C7DBA}" type="presParOf" srcId="{6AB9BD47-3044-45FA-8033-C8A989587D23}" destId="{E353B13F-824D-4847-A36B-AE8A331B8AE1}" srcOrd="4" destOrd="0" presId="urn:microsoft.com/office/officeart/2005/8/layout/process4"/>
    <dgm:cxn modelId="{9BBD85CA-CAAA-41AF-9DD8-25A61C250722}" type="presParOf" srcId="{E353B13F-824D-4847-A36B-AE8A331B8AE1}" destId="{B88DDA34-C96D-4BE7-92FF-E0386C04CAD2}"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9F4B074-FF3F-44A5-BAE1-19F09118C20C}" type="doc">
      <dgm:prSet loTypeId="urn:microsoft.com/office/officeart/2008/layout/LinedList" loCatId="hierarchy" qsTypeId="urn:microsoft.com/office/officeart/2005/8/quickstyle/simple1" qsCatId="simple" csTypeId="urn:microsoft.com/office/officeart/2005/8/colors/colorful1" csCatId="colorful"/>
      <dgm:spPr/>
      <dgm:t>
        <a:bodyPr/>
        <a:lstStyle/>
        <a:p>
          <a:endParaRPr lang="tr-TR"/>
        </a:p>
      </dgm:t>
    </dgm:pt>
    <dgm:pt modelId="{8871DBC1-DF69-483D-A835-5F37C43C6B8E}">
      <dgm:prSet/>
      <dgm:spPr/>
      <dgm:t>
        <a:bodyPr/>
        <a:lstStyle/>
        <a:p>
          <a:pPr rtl="0"/>
          <a:r>
            <a:rPr lang="tr-TR" baseline="0" smtClean="0"/>
            <a:t>Ozon tabakasının tahribatı</a:t>
          </a:r>
          <a:endParaRPr lang="tr-TR"/>
        </a:p>
      </dgm:t>
    </dgm:pt>
    <dgm:pt modelId="{9E99AC45-5208-4BA0-94FD-1A05BA8E9848}" type="parTrans" cxnId="{1D2DDCC9-AB41-42A6-9B46-E7A5E94C3DC5}">
      <dgm:prSet/>
      <dgm:spPr/>
      <dgm:t>
        <a:bodyPr/>
        <a:lstStyle/>
        <a:p>
          <a:endParaRPr lang="tr-TR"/>
        </a:p>
      </dgm:t>
    </dgm:pt>
    <dgm:pt modelId="{ACD71508-CFA0-4F91-BED4-5B69E30995DF}" type="sibTrans" cxnId="{1D2DDCC9-AB41-42A6-9B46-E7A5E94C3DC5}">
      <dgm:prSet/>
      <dgm:spPr/>
      <dgm:t>
        <a:bodyPr/>
        <a:lstStyle/>
        <a:p>
          <a:endParaRPr lang="tr-TR"/>
        </a:p>
      </dgm:t>
    </dgm:pt>
    <dgm:pt modelId="{1F322D4C-FD50-4872-B755-C5F853C0B114}">
      <dgm:prSet/>
      <dgm:spPr/>
      <dgm:t>
        <a:bodyPr/>
        <a:lstStyle/>
        <a:p>
          <a:pPr rtl="0"/>
          <a:r>
            <a:rPr lang="tr-TR" baseline="0" smtClean="0"/>
            <a:t>Biyolojik çeşitlilikteki kayıplar ve tehdit altındaki türlerin neslinin tükenmesi</a:t>
          </a:r>
          <a:endParaRPr lang="tr-TR"/>
        </a:p>
      </dgm:t>
    </dgm:pt>
    <dgm:pt modelId="{A2313C19-C7CF-4574-83B8-F1E4C021F2D3}" type="parTrans" cxnId="{BA01971F-C895-4350-A142-2B7418EEECF8}">
      <dgm:prSet/>
      <dgm:spPr/>
      <dgm:t>
        <a:bodyPr/>
        <a:lstStyle/>
        <a:p>
          <a:endParaRPr lang="tr-TR"/>
        </a:p>
      </dgm:t>
    </dgm:pt>
    <dgm:pt modelId="{76844427-A872-4FA6-8395-181A78B5CF9E}" type="sibTrans" cxnId="{BA01971F-C895-4350-A142-2B7418EEECF8}">
      <dgm:prSet/>
      <dgm:spPr/>
      <dgm:t>
        <a:bodyPr/>
        <a:lstStyle/>
        <a:p>
          <a:endParaRPr lang="tr-TR"/>
        </a:p>
      </dgm:t>
    </dgm:pt>
    <dgm:pt modelId="{5156E5CE-2DB3-4720-A02E-D196E2AB80FE}">
      <dgm:prSet/>
      <dgm:spPr/>
      <dgm:t>
        <a:bodyPr/>
        <a:lstStyle/>
        <a:p>
          <a:pPr rtl="0"/>
          <a:r>
            <a:rPr lang="tr-TR" baseline="0" smtClean="0"/>
            <a:t>Yeraltı suyunun kirlenmesi</a:t>
          </a:r>
          <a:endParaRPr lang="tr-TR"/>
        </a:p>
      </dgm:t>
    </dgm:pt>
    <dgm:pt modelId="{5CA4A69A-CC5D-4854-908E-43F427BD2575}" type="parTrans" cxnId="{98FCDF34-B9BC-467D-95A5-97D3A6359192}">
      <dgm:prSet/>
      <dgm:spPr/>
      <dgm:t>
        <a:bodyPr/>
        <a:lstStyle/>
        <a:p>
          <a:endParaRPr lang="tr-TR"/>
        </a:p>
      </dgm:t>
    </dgm:pt>
    <dgm:pt modelId="{7B51349E-FE63-4A36-AC0D-874B68A92BE1}" type="sibTrans" cxnId="{98FCDF34-B9BC-467D-95A5-97D3A6359192}">
      <dgm:prSet/>
      <dgm:spPr/>
      <dgm:t>
        <a:bodyPr/>
        <a:lstStyle/>
        <a:p>
          <a:endParaRPr lang="tr-TR"/>
        </a:p>
      </dgm:t>
    </dgm:pt>
    <dgm:pt modelId="{F2D30F4A-F768-4D3F-A575-9D71A28743D8}">
      <dgm:prSet/>
      <dgm:spPr/>
      <dgm:t>
        <a:bodyPr/>
        <a:lstStyle/>
        <a:p>
          <a:pPr rtl="0"/>
          <a:r>
            <a:rPr lang="tr-TR" baseline="0" smtClean="0"/>
            <a:t>İklim değişikliği</a:t>
          </a:r>
          <a:endParaRPr lang="tr-TR"/>
        </a:p>
      </dgm:t>
    </dgm:pt>
    <dgm:pt modelId="{8388B699-3616-4C42-805D-87AF9341F125}" type="parTrans" cxnId="{C8E010F0-1397-40A6-B07F-3A73CFB14C4D}">
      <dgm:prSet/>
      <dgm:spPr/>
      <dgm:t>
        <a:bodyPr/>
        <a:lstStyle/>
        <a:p>
          <a:endParaRPr lang="tr-TR"/>
        </a:p>
      </dgm:t>
    </dgm:pt>
    <dgm:pt modelId="{37A6C757-6294-4DC5-9319-E78EEEAEC709}" type="sibTrans" cxnId="{C8E010F0-1397-40A6-B07F-3A73CFB14C4D}">
      <dgm:prSet/>
      <dgm:spPr/>
      <dgm:t>
        <a:bodyPr/>
        <a:lstStyle/>
        <a:p>
          <a:endParaRPr lang="tr-TR"/>
        </a:p>
      </dgm:t>
    </dgm:pt>
    <dgm:pt modelId="{DF54EE9E-108C-4961-A0B6-578CF2EC3D1A}">
      <dgm:prSet/>
      <dgm:spPr/>
      <dgm:t>
        <a:bodyPr/>
        <a:lstStyle/>
        <a:p>
          <a:pPr rtl="0"/>
          <a:r>
            <a:rPr lang="tr-TR" baseline="0" smtClean="0"/>
            <a:t>Orman tahribatı</a:t>
          </a:r>
          <a:endParaRPr lang="tr-TR"/>
        </a:p>
      </dgm:t>
    </dgm:pt>
    <dgm:pt modelId="{5BF3FA41-FE6A-4D53-B253-20C479618257}" type="parTrans" cxnId="{989548AF-177E-41B0-A7BD-D1537FD6FE96}">
      <dgm:prSet/>
      <dgm:spPr/>
      <dgm:t>
        <a:bodyPr/>
        <a:lstStyle/>
        <a:p>
          <a:endParaRPr lang="tr-TR"/>
        </a:p>
      </dgm:t>
    </dgm:pt>
    <dgm:pt modelId="{B0461F3E-DB4A-453D-98D3-7C235544715B}" type="sibTrans" cxnId="{989548AF-177E-41B0-A7BD-D1537FD6FE96}">
      <dgm:prSet/>
      <dgm:spPr/>
      <dgm:t>
        <a:bodyPr/>
        <a:lstStyle/>
        <a:p>
          <a:endParaRPr lang="tr-TR"/>
        </a:p>
      </dgm:t>
    </dgm:pt>
    <dgm:pt modelId="{98B65F11-30BD-4898-8B7C-478CDE4F4F71}">
      <dgm:prSet/>
      <dgm:spPr/>
      <dgm:t>
        <a:bodyPr/>
        <a:lstStyle/>
        <a:p>
          <a:pPr rtl="0"/>
          <a:r>
            <a:rPr lang="tr-TR" baseline="0" smtClean="0"/>
            <a:t>Hava kirliliği</a:t>
          </a:r>
          <a:endParaRPr lang="tr-TR"/>
        </a:p>
      </dgm:t>
    </dgm:pt>
    <dgm:pt modelId="{DD69857E-57E0-4558-903A-2D4B8A7389F4}" type="parTrans" cxnId="{D9145942-94C6-489E-B0A1-2233F053AB96}">
      <dgm:prSet/>
      <dgm:spPr/>
      <dgm:t>
        <a:bodyPr/>
        <a:lstStyle/>
        <a:p>
          <a:endParaRPr lang="tr-TR"/>
        </a:p>
      </dgm:t>
    </dgm:pt>
    <dgm:pt modelId="{D47AD3C1-B149-4124-A6C5-1103FC9D2923}" type="sibTrans" cxnId="{D9145942-94C6-489E-B0A1-2233F053AB96}">
      <dgm:prSet/>
      <dgm:spPr/>
      <dgm:t>
        <a:bodyPr/>
        <a:lstStyle/>
        <a:p>
          <a:endParaRPr lang="tr-TR"/>
        </a:p>
      </dgm:t>
    </dgm:pt>
    <dgm:pt modelId="{8E016947-1D87-4433-BC13-A769C2B52443}">
      <dgm:prSet/>
      <dgm:spPr/>
      <dgm:t>
        <a:bodyPr/>
        <a:lstStyle/>
        <a:p>
          <a:pPr rtl="0"/>
          <a:r>
            <a:rPr lang="tr-TR" baseline="0" smtClean="0"/>
            <a:t>Denizlerin doğrudan akıtma veya boşaltma ile kirlenmeleri</a:t>
          </a:r>
          <a:endParaRPr lang="tr-TR"/>
        </a:p>
      </dgm:t>
    </dgm:pt>
    <dgm:pt modelId="{1F781664-E83F-4659-A53D-0077E812083B}" type="parTrans" cxnId="{A184BB1B-4B44-4B99-A8F5-345C4D482B32}">
      <dgm:prSet/>
      <dgm:spPr/>
      <dgm:t>
        <a:bodyPr/>
        <a:lstStyle/>
        <a:p>
          <a:endParaRPr lang="tr-TR"/>
        </a:p>
      </dgm:t>
    </dgm:pt>
    <dgm:pt modelId="{4DC95A1F-50CD-4105-B514-503BC405E894}" type="sibTrans" cxnId="{A184BB1B-4B44-4B99-A8F5-345C4D482B32}">
      <dgm:prSet/>
      <dgm:spPr/>
      <dgm:t>
        <a:bodyPr/>
        <a:lstStyle/>
        <a:p>
          <a:endParaRPr lang="tr-TR"/>
        </a:p>
      </dgm:t>
    </dgm:pt>
    <dgm:pt modelId="{2357F611-8E6C-48A9-AEEE-A9E74630D18F}">
      <dgm:prSet/>
      <dgm:spPr/>
      <dgm:t>
        <a:bodyPr/>
        <a:lstStyle/>
        <a:p>
          <a:pPr rtl="0"/>
          <a:r>
            <a:rPr lang="tr-TR" baseline="0" smtClean="0"/>
            <a:t>Toprak kirlenmesi</a:t>
          </a:r>
          <a:endParaRPr lang="tr-TR"/>
        </a:p>
      </dgm:t>
    </dgm:pt>
    <dgm:pt modelId="{1D3B5666-2B21-484E-81A3-C4578817D3E6}" type="parTrans" cxnId="{69FA2B84-1622-41DB-9BE9-7FF2326F1789}">
      <dgm:prSet/>
      <dgm:spPr/>
      <dgm:t>
        <a:bodyPr/>
        <a:lstStyle/>
        <a:p>
          <a:endParaRPr lang="tr-TR"/>
        </a:p>
      </dgm:t>
    </dgm:pt>
    <dgm:pt modelId="{40367F19-A986-472D-9FBF-227783B4946B}" type="sibTrans" cxnId="{69FA2B84-1622-41DB-9BE9-7FF2326F1789}">
      <dgm:prSet/>
      <dgm:spPr/>
      <dgm:t>
        <a:bodyPr/>
        <a:lstStyle/>
        <a:p>
          <a:endParaRPr lang="tr-TR"/>
        </a:p>
      </dgm:t>
    </dgm:pt>
    <dgm:pt modelId="{DDA7E7C0-6AA7-4F24-9FC5-1519A2A1FA2D}">
      <dgm:prSet/>
      <dgm:spPr/>
      <dgm:t>
        <a:bodyPr/>
        <a:lstStyle/>
        <a:p>
          <a:pPr rtl="0"/>
          <a:r>
            <a:rPr lang="tr-TR" baseline="0" smtClean="0"/>
            <a:t>Çölleşme</a:t>
          </a:r>
          <a:endParaRPr lang="tr-TR"/>
        </a:p>
      </dgm:t>
    </dgm:pt>
    <dgm:pt modelId="{9E891D68-8835-48ED-900A-90E6A2B983B8}" type="parTrans" cxnId="{E2E651E9-1DE8-4084-B36A-7C8A232B28CB}">
      <dgm:prSet/>
      <dgm:spPr/>
      <dgm:t>
        <a:bodyPr/>
        <a:lstStyle/>
        <a:p>
          <a:endParaRPr lang="tr-TR"/>
        </a:p>
      </dgm:t>
    </dgm:pt>
    <dgm:pt modelId="{90A0A6AF-DF66-410C-9340-D522C362BDC3}" type="sibTrans" cxnId="{E2E651E9-1DE8-4084-B36A-7C8A232B28CB}">
      <dgm:prSet/>
      <dgm:spPr/>
      <dgm:t>
        <a:bodyPr/>
        <a:lstStyle/>
        <a:p>
          <a:endParaRPr lang="tr-TR"/>
        </a:p>
      </dgm:t>
    </dgm:pt>
    <dgm:pt modelId="{34B03666-E35A-4BCD-B0D5-FC33E84A261F}">
      <dgm:prSet/>
      <dgm:spPr/>
      <dgm:t>
        <a:bodyPr/>
        <a:lstStyle/>
        <a:p>
          <a:pPr rtl="0"/>
          <a:r>
            <a:rPr lang="tr-TR" baseline="0" smtClean="0"/>
            <a:t>İçme suyu temini ve güçlükleri</a:t>
          </a:r>
          <a:endParaRPr lang="tr-TR"/>
        </a:p>
      </dgm:t>
    </dgm:pt>
    <dgm:pt modelId="{44BC18B1-D92F-4E1E-A29B-98425C3A4CE9}" type="parTrans" cxnId="{7FA0209B-9287-455D-8C97-54C95497A585}">
      <dgm:prSet/>
      <dgm:spPr/>
      <dgm:t>
        <a:bodyPr/>
        <a:lstStyle/>
        <a:p>
          <a:endParaRPr lang="tr-TR"/>
        </a:p>
      </dgm:t>
    </dgm:pt>
    <dgm:pt modelId="{47ABB8FD-231A-46B2-A51E-5F779917CAE5}" type="sibTrans" cxnId="{7FA0209B-9287-455D-8C97-54C95497A585}">
      <dgm:prSet/>
      <dgm:spPr/>
      <dgm:t>
        <a:bodyPr/>
        <a:lstStyle/>
        <a:p>
          <a:endParaRPr lang="tr-TR"/>
        </a:p>
      </dgm:t>
    </dgm:pt>
    <dgm:pt modelId="{93F2B6D4-3661-44B1-B560-C6D00B62AB5D}">
      <dgm:prSet/>
      <dgm:spPr/>
      <dgm:t>
        <a:bodyPr/>
        <a:lstStyle/>
        <a:p>
          <a:pPr rtl="0"/>
          <a:r>
            <a:rPr lang="tr-TR" baseline="0" smtClean="0"/>
            <a:t>Dayanıklı organik bileşiklerin canlılarda birikimi</a:t>
          </a:r>
          <a:endParaRPr lang="tr-TR"/>
        </a:p>
      </dgm:t>
    </dgm:pt>
    <dgm:pt modelId="{CFAFFF44-A042-4A53-BA49-440DEEC9689F}" type="parTrans" cxnId="{58C6DD05-A571-427E-A5BD-BC2AFCA5A09E}">
      <dgm:prSet/>
      <dgm:spPr/>
      <dgm:t>
        <a:bodyPr/>
        <a:lstStyle/>
        <a:p>
          <a:endParaRPr lang="tr-TR"/>
        </a:p>
      </dgm:t>
    </dgm:pt>
    <dgm:pt modelId="{F2BDA202-AC5E-4564-B9B0-03F22DAB078C}" type="sibTrans" cxnId="{58C6DD05-A571-427E-A5BD-BC2AFCA5A09E}">
      <dgm:prSet/>
      <dgm:spPr/>
      <dgm:t>
        <a:bodyPr/>
        <a:lstStyle/>
        <a:p>
          <a:endParaRPr lang="tr-TR"/>
        </a:p>
      </dgm:t>
    </dgm:pt>
    <dgm:pt modelId="{A1F51082-4B89-4DDE-8F8A-AD3366A658D6}">
      <dgm:prSet/>
      <dgm:spPr/>
      <dgm:t>
        <a:bodyPr/>
        <a:lstStyle/>
        <a:p>
          <a:pPr rtl="0"/>
          <a:r>
            <a:rPr lang="tr-TR" baseline="0" smtClean="0"/>
            <a:t>Toprak erozyonu</a:t>
          </a:r>
          <a:endParaRPr lang="tr-TR"/>
        </a:p>
      </dgm:t>
    </dgm:pt>
    <dgm:pt modelId="{87DBBF70-298E-48BB-811D-3E964B1BA237}" type="parTrans" cxnId="{EC5F8E51-E24F-4198-9714-A1646E7B553C}">
      <dgm:prSet/>
      <dgm:spPr/>
      <dgm:t>
        <a:bodyPr/>
        <a:lstStyle/>
        <a:p>
          <a:endParaRPr lang="tr-TR"/>
        </a:p>
      </dgm:t>
    </dgm:pt>
    <dgm:pt modelId="{82D4A877-2C4A-463E-BF04-2D376F36E7DF}" type="sibTrans" cxnId="{EC5F8E51-E24F-4198-9714-A1646E7B553C}">
      <dgm:prSet/>
      <dgm:spPr/>
      <dgm:t>
        <a:bodyPr/>
        <a:lstStyle/>
        <a:p>
          <a:endParaRPr lang="tr-TR"/>
        </a:p>
      </dgm:t>
    </dgm:pt>
    <dgm:pt modelId="{78A1E9E4-BE8D-4237-BCD6-8FF88386D5A5}">
      <dgm:prSet/>
      <dgm:spPr/>
      <dgm:t>
        <a:bodyPr/>
        <a:lstStyle/>
        <a:p>
          <a:pPr rtl="0"/>
          <a:r>
            <a:rPr lang="tr-TR" baseline="0" smtClean="0"/>
            <a:t>Yüzeysel suların mikrobiyolojik kirlenmesi</a:t>
          </a:r>
          <a:endParaRPr lang="tr-TR"/>
        </a:p>
      </dgm:t>
    </dgm:pt>
    <dgm:pt modelId="{45277C74-AB5A-49E2-A6D5-E78C00C844A8}" type="parTrans" cxnId="{FA347A8D-47FF-4118-A0B5-49A5B3AA2A2A}">
      <dgm:prSet/>
      <dgm:spPr/>
      <dgm:t>
        <a:bodyPr/>
        <a:lstStyle/>
        <a:p>
          <a:endParaRPr lang="tr-TR"/>
        </a:p>
      </dgm:t>
    </dgm:pt>
    <dgm:pt modelId="{4B6AFD16-2C3F-4A6A-8E89-A627DC4E07A3}" type="sibTrans" cxnId="{FA347A8D-47FF-4118-A0B5-49A5B3AA2A2A}">
      <dgm:prSet/>
      <dgm:spPr/>
      <dgm:t>
        <a:bodyPr/>
        <a:lstStyle/>
        <a:p>
          <a:endParaRPr lang="tr-TR"/>
        </a:p>
      </dgm:t>
    </dgm:pt>
    <dgm:pt modelId="{79122084-BBE2-4461-85AC-70CDD88CF640}" type="pres">
      <dgm:prSet presAssocID="{69F4B074-FF3F-44A5-BAE1-19F09118C20C}" presName="vert0" presStyleCnt="0">
        <dgm:presLayoutVars>
          <dgm:dir/>
          <dgm:animOne val="branch"/>
          <dgm:animLvl val="lvl"/>
        </dgm:presLayoutVars>
      </dgm:prSet>
      <dgm:spPr/>
      <dgm:t>
        <a:bodyPr/>
        <a:lstStyle/>
        <a:p>
          <a:endParaRPr lang="tr-TR"/>
        </a:p>
      </dgm:t>
    </dgm:pt>
    <dgm:pt modelId="{A0F1CFEF-01CB-46BC-B45C-B2FAB34AAB68}" type="pres">
      <dgm:prSet presAssocID="{8871DBC1-DF69-483D-A835-5F37C43C6B8E}" presName="thickLine" presStyleLbl="alignNode1" presStyleIdx="0" presStyleCnt="13"/>
      <dgm:spPr/>
    </dgm:pt>
    <dgm:pt modelId="{91152743-F0CC-42AE-B205-45D77654C98D}" type="pres">
      <dgm:prSet presAssocID="{8871DBC1-DF69-483D-A835-5F37C43C6B8E}" presName="horz1" presStyleCnt="0"/>
      <dgm:spPr/>
    </dgm:pt>
    <dgm:pt modelId="{A362DDB3-8E4E-47D7-B7B7-9F92BBD1A51C}" type="pres">
      <dgm:prSet presAssocID="{8871DBC1-DF69-483D-A835-5F37C43C6B8E}" presName="tx1" presStyleLbl="revTx" presStyleIdx="0" presStyleCnt="13"/>
      <dgm:spPr/>
      <dgm:t>
        <a:bodyPr/>
        <a:lstStyle/>
        <a:p>
          <a:endParaRPr lang="tr-TR"/>
        </a:p>
      </dgm:t>
    </dgm:pt>
    <dgm:pt modelId="{5518BF27-E296-4203-A783-EDCB198C8856}" type="pres">
      <dgm:prSet presAssocID="{8871DBC1-DF69-483D-A835-5F37C43C6B8E}" presName="vert1" presStyleCnt="0"/>
      <dgm:spPr/>
    </dgm:pt>
    <dgm:pt modelId="{D67A6E7B-8609-45C9-B40F-CFF74A3E948E}" type="pres">
      <dgm:prSet presAssocID="{1F322D4C-FD50-4872-B755-C5F853C0B114}" presName="thickLine" presStyleLbl="alignNode1" presStyleIdx="1" presStyleCnt="13"/>
      <dgm:spPr/>
    </dgm:pt>
    <dgm:pt modelId="{22BA2261-9369-4BBF-B4BA-E4C9F9BE67DB}" type="pres">
      <dgm:prSet presAssocID="{1F322D4C-FD50-4872-B755-C5F853C0B114}" presName="horz1" presStyleCnt="0"/>
      <dgm:spPr/>
    </dgm:pt>
    <dgm:pt modelId="{A77A66C7-CAB5-48FA-8695-7196FFC106D5}" type="pres">
      <dgm:prSet presAssocID="{1F322D4C-FD50-4872-B755-C5F853C0B114}" presName="tx1" presStyleLbl="revTx" presStyleIdx="1" presStyleCnt="13"/>
      <dgm:spPr/>
      <dgm:t>
        <a:bodyPr/>
        <a:lstStyle/>
        <a:p>
          <a:endParaRPr lang="tr-TR"/>
        </a:p>
      </dgm:t>
    </dgm:pt>
    <dgm:pt modelId="{9F5B1DEC-E32C-412E-9AE4-C5640F8EB073}" type="pres">
      <dgm:prSet presAssocID="{1F322D4C-FD50-4872-B755-C5F853C0B114}" presName="vert1" presStyleCnt="0"/>
      <dgm:spPr/>
    </dgm:pt>
    <dgm:pt modelId="{71759D97-62FF-4299-B2EA-A843AC99BBA4}" type="pres">
      <dgm:prSet presAssocID="{5156E5CE-2DB3-4720-A02E-D196E2AB80FE}" presName="thickLine" presStyleLbl="alignNode1" presStyleIdx="2" presStyleCnt="13"/>
      <dgm:spPr/>
    </dgm:pt>
    <dgm:pt modelId="{FEDE8D1A-254F-4CCA-824F-1BF29CE26ACD}" type="pres">
      <dgm:prSet presAssocID="{5156E5CE-2DB3-4720-A02E-D196E2AB80FE}" presName="horz1" presStyleCnt="0"/>
      <dgm:spPr/>
    </dgm:pt>
    <dgm:pt modelId="{D6AD5F7B-75A4-4625-ACA2-32597D73B19A}" type="pres">
      <dgm:prSet presAssocID="{5156E5CE-2DB3-4720-A02E-D196E2AB80FE}" presName="tx1" presStyleLbl="revTx" presStyleIdx="2" presStyleCnt="13"/>
      <dgm:spPr/>
      <dgm:t>
        <a:bodyPr/>
        <a:lstStyle/>
        <a:p>
          <a:endParaRPr lang="tr-TR"/>
        </a:p>
      </dgm:t>
    </dgm:pt>
    <dgm:pt modelId="{C4D23DC4-58F1-4F66-8891-6987B8013968}" type="pres">
      <dgm:prSet presAssocID="{5156E5CE-2DB3-4720-A02E-D196E2AB80FE}" presName="vert1" presStyleCnt="0"/>
      <dgm:spPr/>
    </dgm:pt>
    <dgm:pt modelId="{44D19355-4B34-4AA4-BFBC-8479B57CE1DB}" type="pres">
      <dgm:prSet presAssocID="{F2D30F4A-F768-4D3F-A575-9D71A28743D8}" presName="thickLine" presStyleLbl="alignNode1" presStyleIdx="3" presStyleCnt="13"/>
      <dgm:spPr/>
    </dgm:pt>
    <dgm:pt modelId="{C4BC583A-D8A4-47A1-AA3D-ED8CC38C72D4}" type="pres">
      <dgm:prSet presAssocID="{F2D30F4A-F768-4D3F-A575-9D71A28743D8}" presName="horz1" presStyleCnt="0"/>
      <dgm:spPr/>
    </dgm:pt>
    <dgm:pt modelId="{684104BE-FD86-47A4-B6B8-5633E0291D70}" type="pres">
      <dgm:prSet presAssocID="{F2D30F4A-F768-4D3F-A575-9D71A28743D8}" presName="tx1" presStyleLbl="revTx" presStyleIdx="3" presStyleCnt="13"/>
      <dgm:spPr/>
      <dgm:t>
        <a:bodyPr/>
        <a:lstStyle/>
        <a:p>
          <a:endParaRPr lang="tr-TR"/>
        </a:p>
      </dgm:t>
    </dgm:pt>
    <dgm:pt modelId="{D706A3CE-FA5A-48B7-BD08-04042011C524}" type="pres">
      <dgm:prSet presAssocID="{F2D30F4A-F768-4D3F-A575-9D71A28743D8}" presName="vert1" presStyleCnt="0"/>
      <dgm:spPr/>
    </dgm:pt>
    <dgm:pt modelId="{13899F58-B9EA-4175-BBC0-2417082E0512}" type="pres">
      <dgm:prSet presAssocID="{DF54EE9E-108C-4961-A0B6-578CF2EC3D1A}" presName="thickLine" presStyleLbl="alignNode1" presStyleIdx="4" presStyleCnt="13"/>
      <dgm:spPr/>
    </dgm:pt>
    <dgm:pt modelId="{51F02A6F-3AEC-4A63-BDC8-D6EFBF8BEF7C}" type="pres">
      <dgm:prSet presAssocID="{DF54EE9E-108C-4961-A0B6-578CF2EC3D1A}" presName="horz1" presStyleCnt="0"/>
      <dgm:spPr/>
    </dgm:pt>
    <dgm:pt modelId="{970F4D6F-CCFB-4EDA-973B-99F97D0F1AB5}" type="pres">
      <dgm:prSet presAssocID="{DF54EE9E-108C-4961-A0B6-578CF2EC3D1A}" presName="tx1" presStyleLbl="revTx" presStyleIdx="4" presStyleCnt="13"/>
      <dgm:spPr/>
      <dgm:t>
        <a:bodyPr/>
        <a:lstStyle/>
        <a:p>
          <a:endParaRPr lang="tr-TR"/>
        </a:p>
      </dgm:t>
    </dgm:pt>
    <dgm:pt modelId="{DAE5B053-02F1-4208-BA31-340D3EEADC2F}" type="pres">
      <dgm:prSet presAssocID="{DF54EE9E-108C-4961-A0B6-578CF2EC3D1A}" presName="vert1" presStyleCnt="0"/>
      <dgm:spPr/>
    </dgm:pt>
    <dgm:pt modelId="{77223B15-4FD7-4B67-866D-F99517B137D6}" type="pres">
      <dgm:prSet presAssocID="{98B65F11-30BD-4898-8B7C-478CDE4F4F71}" presName="thickLine" presStyleLbl="alignNode1" presStyleIdx="5" presStyleCnt="13"/>
      <dgm:spPr/>
    </dgm:pt>
    <dgm:pt modelId="{97C9F5B8-8BB7-412E-9AAF-1E286CC84859}" type="pres">
      <dgm:prSet presAssocID="{98B65F11-30BD-4898-8B7C-478CDE4F4F71}" presName="horz1" presStyleCnt="0"/>
      <dgm:spPr/>
    </dgm:pt>
    <dgm:pt modelId="{3FAA7E6D-D0A9-44CC-812B-1569498D2B78}" type="pres">
      <dgm:prSet presAssocID="{98B65F11-30BD-4898-8B7C-478CDE4F4F71}" presName="tx1" presStyleLbl="revTx" presStyleIdx="5" presStyleCnt="13"/>
      <dgm:spPr/>
      <dgm:t>
        <a:bodyPr/>
        <a:lstStyle/>
        <a:p>
          <a:endParaRPr lang="tr-TR"/>
        </a:p>
      </dgm:t>
    </dgm:pt>
    <dgm:pt modelId="{D2FF3B6D-0585-41A9-A558-35701D8AA914}" type="pres">
      <dgm:prSet presAssocID="{98B65F11-30BD-4898-8B7C-478CDE4F4F71}" presName="vert1" presStyleCnt="0"/>
      <dgm:spPr/>
    </dgm:pt>
    <dgm:pt modelId="{71B4ADF2-30EF-433D-B54E-83DF048CB05D}" type="pres">
      <dgm:prSet presAssocID="{8E016947-1D87-4433-BC13-A769C2B52443}" presName="thickLine" presStyleLbl="alignNode1" presStyleIdx="6" presStyleCnt="13"/>
      <dgm:spPr/>
    </dgm:pt>
    <dgm:pt modelId="{344ED787-82A1-4E23-A590-D618BD3141FC}" type="pres">
      <dgm:prSet presAssocID="{8E016947-1D87-4433-BC13-A769C2B52443}" presName="horz1" presStyleCnt="0"/>
      <dgm:spPr/>
    </dgm:pt>
    <dgm:pt modelId="{0E8FBCE4-4264-493C-B970-D34C0A8651E4}" type="pres">
      <dgm:prSet presAssocID="{8E016947-1D87-4433-BC13-A769C2B52443}" presName="tx1" presStyleLbl="revTx" presStyleIdx="6" presStyleCnt="13"/>
      <dgm:spPr/>
      <dgm:t>
        <a:bodyPr/>
        <a:lstStyle/>
        <a:p>
          <a:endParaRPr lang="tr-TR"/>
        </a:p>
      </dgm:t>
    </dgm:pt>
    <dgm:pt modelId="{2AAAD85B-B6EA-41D9-A778-6ACEA0B98889}" type="pres">
      <dgm:prSet presAssocID="{8E016947-1D87-4433-BC13-A769C2B52443}" presName="vert1" presStyleCnt="0"/>
      <dgm:spPr/>
    </dgm:pt>
    <dgm:pt modelId="{172F5832-3D4C-4A05-85CC-9F423A562A8A}" type="pres">
      <dgm:prSet presAssocID="{2357F611-8E6C-48A9-AEEE-A9E74630D18F}" presName="thickLine" presStyleLbl="alignNode1" presStyleIdx="7" presStyleCnt="13"/>
      <dgm:spPr/>
    </dgm:pt>
    <dgm:pt modelId="{0BD88508-7E2A-44B8-9186-161EA29A983E}" type="pres">
      <dgm:prSet presAssocID="{2357F611-8E6C-48A9-AEEE-A9E74630D18F}" presName="horz1" presStyleCnt="0"/>
      <dgm:spPr/>
    </dgm:pt>
    <dgm:pt modelId="{D2112F1B-B3AE-4234-8FE6-B4F5EA402A41}" type="pres">
      <dgm:prSet presAssocID="{2357F611-8E6C-48A9-AEEE-A9E74630D18F}" presName="tx1" presStyleLbl="revTx" presStyleIdx="7" presStyleCnt="13"/>
      <dgm:spPr/>
      <dgm:t>
        <a:bodyPr/>
        <a:lstStyle/>
        <a:p>
          <a:endParaRPr lang="tr-TR"/>
        </a:p>
      </dgm:t>
    </dgm:pt>
    <dgm:pt modelId="{F249AA03-5EDE-488D-86F8-59FA66D220B2}" type="pres">
      <dgm:prSet presAssocID="{2357F611-8E6C-48A9-AEEE-A9E74630D18F}" presName="vert1" presStyleCnt="0"/>
      <dgm:spPr/>
    </dgm:pt>
    <dgm:pt modelId="{B6786893-C29E-4541-A587-FCA6D831F352}" type="pres">
      <dgm:prSet presAssocID="{DDA7E7C0-6AA7-4F24-9FC5-1519A2A1FA2D}" presName="thickLine" presStyleLbl="alignNode1" presStyleIdx="8" presStyleCnt="13"/>
      <dgm:spPr/>
    </dgm:pt>
    <dgm:pt modelId="{1178D0E4-B26B-4043-9DAF-CB27E7054799}" type="pres">
      <dgm:prSet presAssocID="{DDA7E7C0-6AA7-4F24-9FC5-1519A2A1FA2D}" presName="horz1" presStyleCnt="0"/>
      <dgm:spPr/>
    </dgm:pt>
    <dgm:pt modelId="{8C52BDFE-CF8A-438F-964D-898F5919FB45}" type="pres">
      <dgm:prSet presAssocID="{DDA7E7C0-6AA7-4F24-9FC5-1519A2A1FA2D}" presName="tx1" presStyleLbl="revTx" presStyleIdx="8" presStyleCnt="13"/>
      <dgm:spPr/>
      <dgm:t>
        <a:bodyPr/>
        <a:lstStyle/>
        <a:p>
          <a:endParaRPr lang="tr-TR"/>
        </a:p>
      </dgm:t>
    </dgm:pt>
    <dgm:pt modelId="{BEE874AF-9E2B-4A38-B321-50C3C6C732EF}" type="pres">
      <dgm:prSet presAssocID="{DDA7E7C0-6AA7-4F24-9FC5-1519A2A1FA2D}" presName="vert1" presStyleCnt="0"/>
      <dgm:spPr/>
    </dgm:pt>
    <dgm:pt modelId="{6948DBC3-E036-4095-8E2C-664CE55F25A1}" type="pres">
      <dgm:prSet presAssocID="{34B03666-E35A-4BCD-B0D5-FC33E84A261F}" presName="thickLine" presStyleLbl="alignNode1" presStyleIdx="9" presStyleCnt="13"/>
      <dgm:spPr/>
    </dgm:pt>
    <dgm:pt modelId="{2DE39848-AE3F-461D-B605-B836B542202B}" type="pres">
      <dgm:prSet presAssocID="{34B03666-E35A-4BCD-B0D5-FC33E84A261F}" presName="horz1" presStyleCnt="0"/>
      <dgm:spPr/>
    </dgm:pt>
    <dgm:pt modelId="{4A5E439C-05F6-4387-95E5-EB3EABF538DA}" type="pres">
      <dgm:prSet presAssocID="{34B03666-E35A-4BCD-B0D5-FC33E84A261F}" presName="tx1" presStyleLbl="revTx" presStyleIdx="9" presStyleCnt="13"/>
      <dgm:spPr/>
      <dgm:t>
        <a:bodyPr/>
        <a:lstStyle/>
        <a:p>
          <a:endParaRPr lang="tr-TR"/>
        </a:p>
      </dgm:t>
    </dgm:pt>
    <dgm:pt modelId="{38FCABEB-F175-47F7-B01B-973C3168902F}" type="pres">
      <dgm:prSet presAssocID="{34B03666-E35A-4BCD-B0D5-FC33E84A261F}" presName="vert1" presStyleCnt="0"/>
      <dgm:spPr/>
    </dgm:pt>
    <dgm:pt modelId="{A3F67A50-E759-46C0-8923-E104CF660B80}" type="pres">
      <dgm:prSet presAssocID="{93F2B6D4-3661-44B1-B560-C6D00B62AB5D}" presName="thickLine" presStyleLbl="alignNode1" presStyleIdx="10" presStyleCnt="13"/>
      <dgm:spPr/>
    </dgm:pt>
    <dgm:pt modelId="{572BC0BF-3FCF-43B9-953F-2E7D063B4853}" type="pres">
      <dgm:prSet presAssocID="{93F2B6D4-3661-44B1-B560-C6D00B62AB5D}" presName="horz1" presStyleCnt="0"/>
      <dgm:spPr/>
    </dgm:pt>
    <dgm:pt modelId="{E5E2C1A2-1EC4-4BC4-87ED-C7559D0B7A65}" type="pres">
      <dgm:prSet presAssocID="{93F2B6D4-3661-44B1-B560-C6D00B62AB5D}" presName="tx1" presStyleLbl="revTx" presStyleIdx="10" presStyleCnt="13"/>
      <dgm:spPr/>
      <dgm:t>
        <a:bodyPr/>
        <a:lstStyle/>
        <a:p>
          <a:endParaRPr lang="tr-TR"/>
        </a:p>
      </dgm:t>
    </dgm:pt>
    <dgm:pt modelId="{43C205BB-02F1-46E0-A804-F62177969E11}" type="pres">
      <dgm:prSet presAssocID="{93F2B6D4-3661-44B1-B560-C6D00B62AB5D}" presName="vert1" presStyleCnt="0"/>
      <dgm:spPr/>
    </dgm:pt>
    <dgm:pt modelId="{AC693C82-8B41-44C4-B045-D0C92F24D258}" type="pres">
      <dgm:prSet presAssocID="{A1F51082-4B89-4DDE-8F8A-AD3366A658D6}" presName="thickLine" presStyleLbl="alignNode1" presStyleIdx="11" presStyleCnt="13"/>
      <dgm:spPr/>
    </dgm:pt>
    <dgm:pt modelId="{903C6EF6-6E91-4C38-B090-C46BEB4F912E}" type="pres">
      <dgm:prSet presAssocID="{A1F51082-4B89-4DDE-8F8A-AD3366A658D6}" presName="horz1" presStyleCnt="0"/>
      <dgm:spPr/>
    </dgm:pt>
    <dgm:pt modelId="{D7F88DBF-B816-44FE-AB89-D923E9735E17}" type="pres">
      <dgm:prSet presAssocID="{A1F51082-4B89-4DDE-8F8A-AD3366A658D6}" presName="tx1" presStyleLbl="revTx" presStyleIdx="11" presStyleCnt="13"/>
      <dgm:spPr/>
      <dgm:t>
        <a:bodyPr/>
        <a:lstStyle/>
        <a:p>
          <a:endParaRPr lang="tr-TR"/>
        </a:p>
      </dgm:t>
    </dgm:pt>
    <dgm:pt modelId="{C84A31C4-4286-4D25-A90F-C2DFB5D32AE5}" type="pres">
      <dgm:prSet presAssocID="{A1F51082-4B89-4DDE-8F8A-AD3366A658D6}" presName="vert1" presStyleCnt="0"/>
      <dgm:spPr/>
    </dgm:pt>
    <dgm:pt modelId="{B3BFC8D8-2647-4F12-BACB-83F6AF891255}" type="pres">
      <dgm:prSet presAssocID="{78A1E9E4-BE8D-4237-BCD6-8FF88386D5A5}" presName="thickLine" presStyleLbl="alignNode1" presStyleIdx="12" presStyleCnt="13"/>
      <dgm:spPr/>
    </dgm:pt>
    <dgm:pt modelId="{98AC0ECF-158A-4056-B078-2B780BC21DD8}" type="pres">
      <dgm:prSet presAssocID="{78A1E9E4-BE8D-4237-BCD6-8FF88386D5A5}" presName="horz1" presStyleCnt="0"/>
      <dgm:spPr/>
    </dgm:pt>
    <dgm:pt modelId="{72230B6E-6055-4DA7-A523-C35E64E67184}" type="pres">
      <dgm:prSet presAssocID="{78A1E9E4-BE8D-4237-BCD6-8FF88386D5A5}" presName="tx1" presStyleLbl="revTx" presStyleIdx="12" presStyleCnt="13"/>
      <dgm:spPr/>
      <dgm:t>
        <a:bodyPr/>
        <a:lstStyle/>
        <a:p>
          <a:endParaRPr lang="tr-TR"/>
        </a:p>
      </dgm:t>
    </dgm:pt>
    <dgm:pt modelId="{C3ED56E6-7710-4185-8109-8AF65981CCE0}" type="pres">
      <dgm:prSet presAssocID="{78A1E9E4-BE8D-4237-BCD6-8FF88386D5A5}" presName="vert1" presStyleCnt="0"/>
      <dgm:spPr/>
    </dgm:pt>
  </dgm:ptLst>
  <dgm:cxnLst>
    <dgm:cxn modelId="{A184BB1B-4B44-4B99-A8F5-345C4D482B32}" srcId="{69F4B074-FF3F-44A5-BAE1-19F09118C20C}" destId="{8E016947-1D87-4433-BC13-A769C2B52443}" srcOrd="6" destOrd="0" parTransId="{1F781664-E83F-4659-A53D-0077E812083B}" sibTransId="{4DC95A1F-50CD-4105-B514-503BC405E894}"/>
    <dgm:cxn modelId="{1D2DDCC9-AB41-42A6-9B46-E7A5E94C3DC5}" srcId="{69F4B074-FF3F-44A5-BAE1-19F09118C20C}" destId="{8871DBC1-DF69-483D-A835-5F37C43C6B8E}" srcOrd="0" destOrd="0" parTransId="{9E99AC45-5208-4BA0-94FD-1A05BA8E9848}" sibTransId="{ACD71508-CFA0-4F91-BED4-5B69E30995DF}"/>
    <dgm:cxn modelId="{79CCE08E-22E4-452B-A334-D266FD957C64}" type="presOf" srcId="{93F2B6D4-3661-44B1-B560-C6D00B62AB5D}" destId="{E5E2C1A2-1EC4-4BC4-87ED-C7559D0B7A65}" srcOrd="0" destOrd="0" presId="urn:microsoft.com/office/officeart/2008/layout/LinedList"/>
    <dgm:cxn modelId="{4647D083-B996-4597-84CA-1414CCF9EAB2}" type="presOf" srcId="{5156E5CE-2DB3-4720-A02E-D196E2AB80FE}" destId="{D6AD5F7B-75A4-4625-ACA2-32597D73B19A}" srcOrd="0" destOrd="0" presId="urn:microsoft.com/office/officeart/2008/layout/LinedList"/>
    <dgm:cxn modelId="{5D4CD4BF-75E4-4D91-AAC6-269A7A8CE9B0}" type="presOf" srcId="{34B03666-E35A-4BCD-B0D5-FC33E84A261F}" destId="{4A5E439C-05F6-4387-95E5-EB3EABF538DA}" srcOrd="0" destOrd="0" presId="urn:microsoft.com/office/officeart/2008/layout/LinedList"/>
    <dgm:cxn modelId="{58C6DD05-A571-427E-A5BD-BC2AFCA5A09E}" srcId="{69F4B074-FF3F-44A5-BAE1-19F09118C20C}" destId="{93F2B6D4-3661-44B1-B560-C6D00B62AB5D}" srcOrd="10" destOrd="0" parTransId="{CFAFFF44-A042-4A53-BA49-440DEEC9689F}" sibTransId="{F2BDA202-AC5E-4564-B9B0-03F22DAB078C}"/>
    <dgm:cxn modelId="{A2461379-DFC1-413E-BE87-DF6ED1C1670D}" type="presOf" srcId="{DDA7E7C0-6AA7-4F24-9FC5-1519A2A1FA2D}" destId="{8C52BDFE-CF8A-438F-964D-898F5919FB45}" srcOrd="0" destOrd="0" presId="urn:microsoft.com/office/officeart/2008/layout/LinedList"/>
    <dgm:cxn modelId="{54BF4050-80E0-4DB9-9B74-0CAD7040A9FF}" type="presOf" srcId="{F2D30F4A-F768-4D3F-A575-9D71A28743D8}" destId="{684104BE-FD86-47A4-B6B8-5633E0291D70}" srcOrd="0" destOrd="0" presId="urn:microsoft.com/office/officeart/2008/layout/LinedList"/>
    <dgm:cxn modelId="{54BCE531-5217-4704-B5BA-32E049931635}" type="presOf" srcId="{98B65F11-30BD-4898-8B7C-478CDE4F4F71}" destId="{3FAA7E6D-D0A9-44CC-812B-1569498D2B78}" srcOrd="0" destOrd="0" presId="urn:microsoft.com/office/officeart/2008/layout/LinedList"/>
    <dgm:cxn modelId="{C49C91CF-977A-45E2-960E-9927D98FAB99}" type="presOf" srcId="{69F4B074-FF3F-44A5-BAE1-19F09118C20C}" destId="{79122084-BBE2-4461-85AC-70CDD88CF640}" srcOrd="0" destOrd="0" presId="urn:microsoft.com/office/officeart/2008/layout/LinedList"/>
    <dgm:cxn modelId="{FA347A8D-47FF-4118-A0B5-49A5B3AA2A2A}" srcId="{69F4B074-FF3F-44A5-BAE1-19F09118C20C}" destId="{78A1E9E4-BE8D-4237-BCD6-8FF88386D5A5}" srcOrd="12" destOrd="0" parTransId="{45277C74-AB5A-49E2-A6D5-E78C00C844A8}" sibTransId="{4B6AFD16-2C3F-4A6A-8E89-A627DC4E07A3}"/>
    <dgm:cxn modelId="{314C24E3-DCE2-43B4-B866-1B3D56565460}" type="presOf" srcId="{2357F611-8E6C-48A9-AEEE-A9E74630D18F}" destId="{D2112F1B-B3AE-4234-8FE6-B4F5EA402A41}" srcOrd="0" destOrd="0" presId="urn:microsoft.com/office/officeart/2008/layout/LinedList"/>
    <dgm:cxn modelId="{D9145942-94C6-489E-B0A1-2233F053AB96}" srcId="{69F4B074-FF3F-44A5-BAE1-19F09118C20C}" destId="{98B65F11-30BD-4898-8B7C-478CDE4F4F71}" srcOrd="5" destOrd="0" parTransId="{DD69857E-57E0-4558-903A-2D4B8A7389F4}" sibTransId="{D47AD3C1-B149-4124-A6C5-1103FC9D2923}"/>
    <dgm:cxn modelId="{A7BAC076-9CB4-40C1-98E5-C1B2084A6405}" type="presOf" srcId="{8E016947-1D87-4433-BC13-A769C2B52443}" destId="{0E8FBCE4-4264-493C-B970-D34C0A8651E4}" srcOrd="0" destOrd="0" presId="urn:microsoft.com/office/officeart/2008/layout/LinedList"/>
    <dgm:cxn modelId="{BA01971F-C895-4350-A142-2B7418EEECF8}" srcId="{69F4B074-FF3F-44A5-BAE1-19F09118C20C}" destId="{1F322D4C-FD50-4872-B755-C5F853C0B114}" srcOrd="1" destOrd="0" parTransId="{A2313C19-C7CF-4574-83B8-F1E4C021F2D3}" sibTransId="{76844427-A872-4FA6-8395-181A78B5CF9E}"/>
    <dgm:cxn modelId="{16D0FDE2-5340-4A9F-BC0D-4B9D4D453BA4}" type="presOf" srcId="{8871DBC1-DF69-483D-A835-5F37C43C6B8E}" destId="{A362DDB3-8E4E-47D7-B7B7-9F92BBD1A51C}" srcOrd="0" destOrd="0" presId="urn:microsoft.com/office/officeart/2008/layout/LinedList"/>
    <dgm:cxn modelId="{C8E010F0-1397-40A6-B07F-3A73CFB14C4D}" srcId="{69F4B074-FF3F-44A5-BAE1-19F09118C20C}" destId="{F2D30F4A-F768-4D3F-A575-9D71A28743D8}" srcOrd="3" destOrd="0" parTransId="{8388B699-3616-4C42-805D-87AF9341F125}" sibTransId="{37A6C757-6294-4DC5-9319-E78EEEAEC709}"/>
    <dgm:cxn modelId="{CA0CAE9C-4983-492A-B3C1-1C0C75D65C2B}" type="presOf" srcId="{78A1E9E4-BE8D-4237-BCD6-8FF88386D5A5}" destId="{72230B6E-6055-4DA7-A523-C35E64E67184}" srcOrd="0" destOrd="0" presId="urn:microsoft.com/office/officeart/2008/layout/LinedList"/>
    <dgm:cxn modelId="{E2E651E9-1DE8-4084-B36A-7C8A232B28CB}" srcId="{69F4B074-FF3F-44A5-BAE1-19F09118C20C}" destId="{DDA7E7C0-6AA7-4F24-9FC5-1519A2A1FA2D}" srcOrd="8" destOrd="0" parTransId="{9E891D68-8835-48ED-900A-90E6A2B983B8}" sibTransId="{90A0A6AF-DF66-410C-9340-D522C362BDC3}"/>
    <dgm:cxn modelId="{5E6C30B8-9B65-4D61-9AFA-3181D5E1F1FC}" type="presOf" srcId="{A1F51082-4B89-4DDE-8F8A-AD3366A658D6}" destId="{D7F88DBF-B816-44FE-AB89-D923E9735E17}" srcOrd="0" destOrd="0" presId="urn:microsoft.com/office/officeart/2008/layout/LinedList"/>
    <dgm:cxn modelId="{EC5F8E51-E24F-4198-9714-A1646E7B553C}" srcId="{69F4B074-FF3F-44A5-BAE1-19F09118C20C}" destId="{A1F51082-4B89-4DDE-8F8A-AD3366A658D6}" srcOrd="11" destOrd="0" parTransId="{87DBBF70-298E-48BB-811D-3E964B1BA237}" sibTransId="{82D4A877-2C4A-463E-BF04-2D376F36E7DF}"/>
    <dgm:cxn modelId="{287F431C-8D8B-4126-9837-3D762C39B476}" type="presOf" srcId="{1F322D4C-FD50-4872-B755-C5F853C0B114}" destId="{A77A66C7-CAB5-48FA-8695-7196FFC106D5}" srcOrd="0" destOrd="0" presId="urn:microsoft.com/office/officeart/2008/layout/LinedList"/>
    <dgm:cxn modelId="{69FA2B84-1622-41DB-9BE9-7FF2326F1789}" srcId="{69F4B074-FF3F-44A5-BAE1-19F09118C20C}" destId="{2357F611-8E6C-48A9-AEEE-A9E74630D18F}" srcOrd="7" destOrd="0" parTransId="{1D3B5666-2B21-484E-81A3-C4578817D3E6}" sibTransId="{40367F19-A986-472D-9FBF-227783B4946B}"/>
    <dgm:cxn modelId="{989548AF-177E-41B0-A7BD-D1537FD6FE96}" srcId="{69F4B074-FF3F-44A5-BAE1-19F09118C20C}" destId="{DF54EE9E-108C-4961-A0B6-578CF2EC3D1A}" srcOrd="4" destOrd="0" parTransId="{5BF3FA41-FE6A-4D53-B253-20C479618257}" sibTransId="{B0461F3E-DB4A-453D-98D3-7C235544715B}"/>
    <dgm:cxn modelId="{7A08C6EC-7982-46F8-9871-805ECCF24519}" type="presOf" srcId="{DF54EE9E-108C-4961-A0B6-578CF2EC3D1A}" destId="{970F4D6F-CCFB-4EDA-973B-99F97D0F1AB5}" srcOrd="0" destOrd="0" presId="urn:microsoft.com/office/officeart/2008/layout/LinedList"/>
    <dgm:cxn modelId="{7FA0209B-9287-455D-8C97-54C95497A585}" srcId="{69F4B074-FF3F-44A5-BAE1-19F09118C20C}" destId="{34B03666-E35A-4BCD-B0D5-FC33E84A261F}" srcOrd="9" destOrd="0" parTransId="{44BC18B1-D92F-4E1E-A29B-98425C3A4CE9}" sibTransId="{47ABB8FD-231A-46B2-A51E-5F779917CAE5}"/>
    <dgm:cxn modelId="{98FCDF34-B9BC-467D-95A5-97D3A6359192}" srcId="{69F4B074-FF3F-44A5-BAE1-19F09118C20C}" destId="{5156E5CE-2DB3-4720-A02E-D196E2AB80FE}" srcOrd="2" destOrd="0" parTransId="{5CA4A69A-CC5D-4854-908E-43F427BD2575}" sibTransId="{7B51349E-FE63-4A36-AC0D-874B68A92BE1}"/>
    <dgm:cxn modelId="{8214350D-2312-49D2-964E-E1B558736B28}" type="presParOf" srcId="{79122084-BBE2-4461-85AC-70CDD88CF640}" destId="{A0F1CFEF-01CB-46BC-B45C-B2FAB34AAB68}" srcOrd="0" destOrd="0" presId="urn:microsoft.com/office/officeart/2008/layout/LinedList"/>
    <dgm:cxn modelId="{616AD413-A2CB-4805-AEA4-2C1F99A45363}" type="presParOf" srcId="{79122084-BBE2-4461-85AC-70CDD88CF640}" destId="{91152743-F0CC-42AE-B205-45D77654C98D}" srcOrd="1" destOrd="0" presId="urn:microsoft.com/office/officeart/2008/layout/LinedList"/>
    <dgm:cxn modelId="{C4CFE529-4E9B-46F1-AC3F-D7B4BC32E89F}" type="presParOf" srcId="{91152743-F0CC-42AE-B205-45D77654C98D}" destId="{A362DDB3-8E4E-47D7-B7B7-9F92BBD1A51C}" srcOrd="0" destOrd="0" presId="urn:microsoft.com/office/officeart/2008/layout/LinedList"/>
    <dgm:cxn modelId="{C34A35DA-7496-48A2-8FBE-4E02A42619CD}" type="presParOf" srcId="{91152743-F0CC-42AE-B205-45D77654C98D}" destId="{5518BF27-E296-4203-A783-EDCB198C8856}" srcOrd="1" destOrd="0" presId="urn:microsoft.com/office/officeart/2008/layout/LinedList"/>
    <dgm:cxn modelId="{5D4867FE-71A7-4FBD-A6BA-1CFC99CEEC2D}" type="presParOf" srcId="{79122084-BBE2-4461-85AC-70CDD88CF640}" destId="{D67A6E7B-8609-45C9-B40F-CFF74A3E948E}" srcOrd="2" destOrd="0" presId="urn:microsoft.com/office/officeart/2008/layout/LinedList"/>
    <dgm:cxn modelId="{A586E74F-FBD8-4A74-8D4A-999F12F2CE84}" type="presParOf" srcId="{79122084-BBE2-4461-85AC-70CDD88CF640}" destId="{22BA2261-9369-4BBF-B4BA-E4C9F9BE67DB}" srcOrd="3" destOrd="0" presId="urn:microsoft.com/office/officeart/2008/layout/LinedList"/>
    <dgm:cxn modelId="{E7B99BF3-301A-43FE-B334-C7C98A7775F0}" type="presParOf" srcId="{22BA2261-9369-4BBF-B4BA-E4C9F9BE67DB}" destId="{A77A66C7-CAB5-48FA-8695-7196FFC106D5}" srcOrd="0" destOrd="0" presId="urn:microsoft.com/office/officeart/2008/layout/LinedList"/>
    <dgm:cxn modelId="{B00A4FB5-6E45-4854-BFC8-75F8B297FDF9}" type="presParOf" srcId="{22BA2261-9369-4BBF-B4BA-E4C9F9BE67DB}" destId="{9F5B1DEC-E32C-412E-9AE4-C5640F8EB073}" srcOrd="1" destOrd="0" presId="urn:microsoft.com/office/officeart/2008/layout/LinedList"/>
    <dgm:cxn modelId="{6D61BBF4-01E1-4DD0-909A-7BCA0D5AD9D1}" type="presParOf" srcId="{79122084-BBE2-4461-85AC-70CDD88CF640}" destId="{71759D97-62FF-4299-B2EA-A843AC99BBA4}" srcOrd="4" destOrd="0" presId="urn:microsoft.com/office/officeart/2008/layout/LinedList"/>
    <dgm:cxn modelId="{71EC9CF5-600A-498E-8ADE-D4A4E6F7374E}" type="presParOf" srcId="{79122084-BBE2-4461-85AC-70CDD88CF640}" destId="{FEDE8D1A-254F-4CCA-824F-1BF29CE26ACD}" srcOrd="5" destOrd="0" presId="urn:microsoft.com/office/officeart/2008/layout/LinedList"/>
    <dgm:cxn modelId="{37C70948-A56D-4E7D-9C77-DB6459A4C7C4}" type="presParOf" srcId="{FEDE8D1A-254F-4CCA-824F-1BF29CE26ACD}" destId="{D6AD5F7B-75A4-4625-ACA2-32597D73B19A}" srcOrd="0" destOrd="0" presId="urn:microsoft.com/office/officeart/2008/layout/LinedList"/>
    <dgm:cxn modelId="{01DE3026-CAE0-480E-9ECC-A92E3BEBE4E1}" type="presParOf" srcId="{FEDE8D1A-254F-4CCA-824F-1BF29CE26ACD}" destId="{C4D23DC4-58F1-4F66-8891-6987B8013968}" srcOrd="1" destOrd="0" presId="urn:microsoft.com/office/officeart/2008/layout/LinedList"/>
    <dgm:cxn modelId="{A2EC028A-3DEA-4CA8-AD33-6A7E1F2353F4}" type="presParOf" srcId="{79122084-BBE2-4461-85AC-70CDD88CF640}" destId="{44D19355-4B34-4AA4-BFBC-8479B57CE1DB}" srcOrd="6" destOrd="0" presId="urn:microsoft.com/office/officeart/2008/layout/LinedList"/>
    <dgm:cxn modelId="{90CA6775-F846-4EA9-9E0A-2BD83E9C9BCF}" type="presParOf" srcId="{79122084-BBE2-4461-85AC-70CDD88CF640}" destId="{C4BC583A-D8A4-47A1-AA3D-ED8CC38C72D4}" srcOrd="7" destOrd="0" presId="urn:microsoft.com/office/officeart/2008/layout/LinedList"/>
    <dgm:cxn modelId="{01CB944D-B1ED-4E23-8B68-BD29E9F9B752}" type="presParOf" srcId="{C4BC583A-D8A4-47A1-AA3D-ED8CC38C72D4}" destId="{684104BE-FD86-47A4-B6B8-5633E0291D70}" srcOrd="0" destOrd="0" presId="urn:microsoft.com/office/officeart/2008/layout/LinedList"/>
    <dgm:cxn modelId="{DE282FF9-690C-41E8-8A12-81CA762DCA5D}" type="presParOf" srcId="{C4BC583A-D8A4-47A1-AA3D-ED8CC38C72D4}" destId="{D706A3CE-FA5A-48B7-BD08-04042011C524}" srcOrd="1" destOrd="0" presId="urn:microsoft.com/office/officeart/2008/layout/LinedList"/>
    <dgm:cxn modelId="{62F01C38-404F-4E82-AF50-9E468A409E7A}" type="presParOf" srcId="{79122084-BBE2-4461-85AC-70CDD88CF640}" destId="{13899F58-B9EA-4175-BBC0-2417082E0512}" srcOrd="8" destOrd="0" presId="urn:microsoft.com/office/officeart/2008/layout/LinedList"/>
    <dgm:cxn modelId="{CA7B332F-65C0-4669-85A0-BC654D61ED2A}" type="presParOf" srcId="{79122084-BBE2-4461-85AC-70CDD88CF640}" destId="{51F02A6F-3AEC-4A63-BDC8-D6EFBF8BEF7C}" srcOrd="9" destOrd="0" presId="urn:microsoft.com/office/officeart/2008/layout/LinedList"/>
    <dgm:cxn modelId="{CC557ABD-C15C-4996-80A2-06D0327354C5}" type="presParOf" srcId="{51F02A6F-3AEC-4A63-BDC8-D6EFBF8BEF7C}" destId="{970F4D6F-CCFB-4EDA-973B-99F97D0F1AB5}" srcOrd="0" destOrd="0" presId="urn:microsoft.com/office/officeart/2008/layout/LinedList"/>
    <dgm:cxn modelId="{67445CD0-980C-4622-B578-87BB5954CDEC}" type="presParOf" srcId="{51F02A6F-3AEC-4A63-BDC8-D6EFBF8BEF7C}" destId="{DAE5B053-02F1-4208-BA31-340D3EEADC2F}" srcOrd="1" destOrd="0" presId="urn:microsoft.com/office/officeart/2008/layout/LinedList"/>
    <dgm:cxn modelId="{A4EC912A-F3AB-47DB-BF0F-90CA13A7AC1F}" type="presParOf" srcId="{79122084-BBE2-4461-85AC-70CDD88CF640}" destId="{77223B15-4FD7-4B67-866D-F99517B137D6}" srcOrd="10" destOrd="0" presId="urn:microsoft.com/office/officeart/2008/layout/LinedList"/>
    <dgm:cxn modelId="{F027D232-B132-429E-A86E-1FF671311D76}" type="presParOf" srcId="{79122084-BBE2-4461-85AC-70CDD88CF640}" destId="{97C9F5B8-8BB7-412E-9AAF-1E286CC84859}" srcOrd="11" destOrd="0" presId="urn:microsoft.com/office/officeart/2008/layout/LinedList"/>
    <dgm:cxn modelId="{EF3EBC62-7C5F-4496-8C3B-15CFFD1C1323}" type="presParOf" srcId="{97C9F5B8-8BB7-412E-9AAF-1E286CC84859}" destId="{3FAA7E6D-D0A9-44CC-812B-1569498D2B78}" srcOrd="0" destOrd="0" presId="urn:microsoft.com/office/officeart/2008/layout/LinedList"/>
    <dgm:cxn modelId="{8F2BAFC5-CEE3-47A5-A485-58F39EF3BA5F}" type="presParOf" srcId="{97C9F5B8-8BB7-412E-9AAF-1E286CC84859}" destId="{D2FF3B6D-0585-41A9-A558-35701D8AA914}" srcOrd="1" destOrd="0" presId="urn:microsoft.com/office/officeart/2008/layout/LinedList"/>
    <dgm:cxn modelId="{6CD96603-5954-4866-B7B6-2922692D5804}" type="presParOf" srcId="{79122084-BBE2-4461-85AC-70CDD88CF640}" destId="{71B4ADF2-30EF-433D-B54E-83DF048CB05D}" srcOrd="12" destOrd="0" presId="urn:microsoft.com/office/officeart/2008/layout/LinedList"/>
    <dgm:cxn modelId="{8E87D375-E2A5-4958-B312-3980CAFBF2F2}" type="presParOf" srcId="{79122084-BBE2-4461-85AC-70CDD88CF640}" destId="{344ED787-82A1-4E23-A590-D618BD3141FC}" srcOrd="13" destOrd="0" presId="urn:microsoft.com/office/officeart/2008/layout/LinedList"/>
    <dgm:cxn modelId="{773F5083-37C5-46A0-A440-1095B78D4888}" type="presParOf" srcId="{344ED787-82A1-4E23-A590-D618BD3141FC}" destId="{0E8FBCE4-4264-493C-B970-D34C0A8651E4}" srcOrd="0" destOrd="0" presId="urn:microsoft.com/office/officeart/2008/layout/LinedList"/>
    <dgm:cxn modelId="{C8D830E1-1C08-4881-8C95-8FC117B795EB}" type="presParOf" srcId="{344ED787-82A1-4E23-A590-D618BD3141FC}" destId="{2AAAD85B-B6EA-41D9-A778-6ACEA0B98889}" srcOrd="1" destOrd="0" presId="urn:microsoft.com/office/officeart/2008/layout/LinedList"/>
    <dgm:cxn modelId="{752C263A-1048-49C5-8A46-7D29E8195AF1}" type="presParOf" srcId="{79122084-BBE2-4461-85AC-70CDD88CF640}" destId="{172F5832-3D4C-4A05-85CC-9F423A562A8A}" srcOrd="14" destOrd="0" presId="urn:microsoft.com/office/officeart/2008/layout/LinedList"/>
    <dgm:cxn modelId="{DAF97554-E564-4FD9-AE42-FA7A5AEC582B}" type="presParOf" srcId="{79122084-BBE2-4461-85AC-70CDD88CF640}" destId="{0BD88508-7E2A-44B8-9186-161EA29A983E}" srcOrd="15" destOrd="0" presId="urn:microsoft.com/office/officeart/2008/layout/LinedList"/>
    <dgm:cxn modelId="{B772BA9F-3548-470A-8422-2A157980E10B}" type="presParOf" srcId="{0BD88508-7E2A-44B8-9186-161EA29A983E}" destId="{D2112F1B-B3AE-4234-8FE6-B4F5EA402A41}" srcOrd="0" destOrd="0" presId="urn:microsoft.com/office/officeart/2008/layout/LinedList"/>
    <dgm:cxn modelId="{5191B960-5A9D-4CDB-AC1C-00E76F7C2550}" type="presParOf" srcId="{0BD88508-7E2A-44B8-9186-161EA29A983E}" destId="{F249AA03-5EDE-488D-86F8-59FA66D220B2}" srcOrd="1" destOrd="0" presId="urn:microsoft.com/office/officeart/2008/layout/LinedList"/>
    <dgm:cxn modelId="{6B927EED-95A9-46BA-A4FA-89CC01113FA3}" type="presParOf" srcId="{79122084-BBE2-4461-85AC-70CDD88CF640}" destId="{B6786893-C29E-4541-A587-FCA6D831F352}" srcOrd="16" destOrd="0" presId="urn:microsoft.com/office/officeart/2008/layout/LinedList"/>
    <dgm:cxn modelId="{D5F3982F-3AA1-46B6-B937-B1F124D435E7}" type="presParOf" srcId="{79122084-BBE2-4461-85AC-70CDD88CF640}" destId="{1178D0E4-B26B-4043-9DAF-CB27E7054799}" srcOrd="17" destOrd="0" presId="urn:microsoft.com/office/officeart/2008/layout/LinedList"/>
    <dgm:cxn modelId="{90A932BB-DF56-4B97-9A00-BDE55E7B27C8}" type="presParOf" srcId="{1178D0E4-B26B-4043-9DAF-CB27E7054799}" destId="{8C52BDFE-CF8A-438F-964D-898F5919FB45}" srcOrd="0" destOrd="0" presId="urn:microsoft.com/office/officeart/2008/layout/LinedList"/>
    <dgm:cxn modelId="{3BE8B6E3-BEAC-4083-8204-D2707A56F59C}" type="presParOf" srcId="{1178D0E4-B26B-4043-9DAF-CB27E7054799}" destId="{BEE874AF-9E2B-4A38-B321-50C3C6C732EF}" srcOrd="1" destOrd="0" presId="urn:microsoft.com/office/officeart/2008/layout/LinedList"/>
    <dgm:cxn modelId="{67D9AB96-9C0C-4B50-B8FE-CDCE20949C5A}" type="presParOf" srcId="{79122084-BBE2-4461-85AC-70CDD88CF640}" destId="{6948DBC3-E036-4095-8E2C-664CE55F25A1}" srcOrd="18" destOrd="0" presId="urn:microsoft.com/office/officeart/2008/layout/LinedList"/>
    <dgm:cxn modelId="{1DF1FA3A-805A-45B9-8820-0A72956B65B4}" type="presParOf" srcId="{79122084-BBE2-4461-85AC-70CDD88CF640}" destId="{2DE39848-AE3F-461D-B605-B836B542202B}" srcOrd="19" destOrd="0" presId="urn:microsoft.com/office/officeart/2008/layout/LinedList"/>
    <dgm:cxn modelId="{7A835811-4AB0-42AF-B155-31044A6B719A}" type="presParOf" srcId="{2DE39848-AE3F-461D-B605-B836B542202B}" destId="{4A5E439C-05F6-4387-95E5-EB3EABF538DA}" srcOrd="0" destOrd="0" presId="urn:microsoft.com/office/officeart/2008/layout/LinedList"/>
    <dgm:cxn modelId="{49D7E433-47CA-456F-8710-738C93C7D4CC}" type="presParOf" srcId="{2DE39848-AE3F-461D-B605-B836B542202B}" destId="{38FCABEB-F175-47F7-B01B-973C3168902F}" srcOrd="1" destOrd="0" presId="urn:microsoft.com/office/officeart/2008/layout/LinedList"/>
    <dgm:cxn modelId="{73AD5B97-3203-44FC-BECE-1B6A72059C2D}" type="presParOf" srcId="{79122084-BBE2-4461-85AC-70CDD88CF640}" destId="{A3F67A50-E759-46C0-8923-E104CF660B80}" srcOrd="20" destOrd="0" presId="urn:microsoft.com/office/officeart/2008/layout/LinedList"/>
    <dgm:cxn modelId="{F6A9B09F-5136-4245-B096-382940D92F4D}" type="presParOf" srcId="{79122084-BBE2-4461-85AC-70CDD88CF640}" destId="{572BC0BF-3FCF-43B9-953F-2E7D063B4853}" srcOrd="21" destOrd="0" presId="urn:microsoft.com/office/officeart/2008/layout/LinedList"/>
    <dgm:cxn modelId="{6BC6A5ED-77D9-42FD-B6E3-FB54AC20E843}" type="presParOf" srcId="{572BC0BF-3FCF-43B9-953F-2E7D063B4853}" destId="{E5E2C1A2-1EC4-4BC4-87ED-C7559D0B7A65}" srcOrd="0" destOrd="0" presId="urn:microsoft.com/office/officeart/2008/layout/LinedList"/>
    <dgm:cxn modelId="{2301B4DB-1E27-4ED1-9291-34960152B8E3}" type="presParOf" srcId="{572BC0BF-3FCF-43B9-953F-2E7D063B4853}" destId="{43C205BB-02F1-46E0-A804-F62177969E11}" srcOrd="1" destOrd="0" presId="urn:microsoft.com/office/officeart/2008/layout/LinedList"/>
    <dgm:cxn modelId="{235029C9-BE79-4563-912F-65F6DE20656C}" type="presParOf" srcId="{79122084-BBE2-4461-85AC-70CDD88CF640}" destId="{AC693C82-8B41-44C4-B045-D0C92F24D258}" srcOrd="22" destOrd="0" presId="urn:microsoft.com/office/officeart/2008/layout/LinedList"/>
    <dgm:cxn modelId="{E17ABFDC-E763-486B-8697-6E33856E5232}" type="presParOf" srcId="{79122084-BBE2-4461-85AC-70CDD88CF640}" destId="{903C6EF6-6E91-4C38-B090-C46BEB4F912E}" srcOrd="23" destOrd="0" presId="urn:microsoft.com/office/officeart/2008/layout/LinedList"/>
    <dgm:cxn modelId="{C26CCFD0-E1C3-4515-BA6F-3E9A6684CE90}" type="presParOf" srcId="{903C6EF6-6E91-4C38-B090-C46BEB4F912E}" destId="{D7F88DBF-B816-44FE-AB89-D923E9735E17}" srcOrd="0" destOrd="0" presId="urn:microsoft.com/office/officeart/2008/layout/LinedList"/>
    <dgm:cxn modelId="{B692F2F3-99D6-436F-B883-8C6040AF93CF}" type="presParOf" srcId="{903C6EF6-6E91-4C38-B090-C46BEB4F912E}" destId="{C84A31C4-4286-4D25-A90F-C2DFB5D32AE5}" srcOrd="1" destOrd="0" presId="urn:microsoft.com/office/officeart/2008/layout/LinedList"/>
    <dgm:cxn modelId="{0AF5BD8E-83B9-4619-B980-1D81D65F05CB}" type="presParOf" srcId="{79122084-BBE2-4461-85AC-70CDD88CF640}" destId="{B3BFC8D8-2647-4F12-BACB-83F6AF891255}" srcOrd="24" destOrd="0" presId="urn:microsoft.com/office/officeart/2008/layout/LinedList"/>
    <dgm:cxn modelId="{C5F92503-C265-4DE7-B623-192252AADA95}" type="presParOf" srcId="{79122084-BBE2-4461-85AC-70CDD88CF640}" destId="{98AC0ECF-158A-4056-B078-2B780BC21DD8}" srcOrd="25" destOrd="0" presId="urn:microsoft.com/office/officeart/2008/layout/LinedList"/>
    <dgm:cxn modelId="{2F186933-82CB-4C1E-BACA-ECD2A40FFA4A}" type="presParOf" srcId="{98AC0ECF-158A-4056-B078-2B780BC21DD8}" destId="{72230B6E-6055-4DA7-A523-C35E64E67184}" srcOrd="0" destOrd="0" presId="urn:microsoft.com/office/officeart/2008/layout/LinedList"/>
    <dgm:cxn modelId="{6585087C-6F3F-4DFE-B269-42B4E1506C48}" type="presParOf" srcId="{98AC0ECF-158A-4056-B078-2B780BC21DD8}" destId="{C3ED56E6-7710-4185-8109-8AF65981CCE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1268C10-F1FD-4AD2-8486-152FB4D3068F}" type="doc">
      <dgm:prSet loTypeId="urn:microsoft.com/office/officeart/2005/8/layout/venn3" loCatId="relationship" qsTypeId="urn:microsoft.com/office/officeart/2005/8/quickstyle/3d1" qsCatId="3D" csTypeId="urn:microsoft.com/office/officeart/2005/8/colors/colorful5" csCatId="colorful" phldr="1"/>
      <dgm:spPr/>
      <dgm:t>
        <a:bodyPr/>
        <a:lstStyle/>
        <a:p>
          <a:endParaRPr lang="tr-TR"/>
        </a:p>
      </dgm:t>
    </dgm:pt>
    <dgm:pt modelId="{EA0A81B7-43A2-4630-BB5B-3E8E691F1823}">
      <dgm:prSet/>
      <dgm:spPr/>
      <dgm:t>
        <a:bodyPr/>
        <a:lstStyle/>
        <a:p>
          <a:pPr rtl="0"/>
          <a:r>
            <a:rPr lang="tr-TR" baseline="0" dirty="0" smtClean="0"/>
            <a:t>1-İrtibat Noktası Ve Ekip Belirlenmesi</a:t>
          </a:r>
          <a:endParaRPr lang="tr-TR" dirty="0"/>
        </a:p>
      </dgm:t>
    </dgm:pt>
    <dgm:pt modelId="{646CECB0-EFB4-4038-9D5A-D504CC5085E8}" type="parTrans" cxnId="{9D3E1964-F3D7-47CF-B9F8-ADA931E9DF50}">
      <dgm:prSet/>
      <dgm:spPr/>
      <dgm:t>
        <a:bodyPr/>
        <a:lstStyle/>
        <a:p>
          <a:endParaRPr lang="tr-TR"/>
        </a:p>
      </dgm:t>
    </dgm:pt>
    <dgm:pt modelId="{A0E02AC7-E7BA-4483-A07A-831D79714ACD}" type="sibTrans" cxnId="{9D3E1964-F3D7-47CF-B9F8-ADA931E9DF50}">
      <dgm:prSet/>
      <dgm:spPr/>
      <dgm:t>
        <a:bodyPr/>
        <a:lstStyle/>
        <a:p>
          <a:endParaRPr lang="tr-TR"/>
        </a:p>
      </dgm:t>
    </dgm:pt>
    <dgm:pt modelId="{E7E5E282-CBB3-4CF7-A4B5-8D3C4270D7F2}">
      <dgm:prSet/>
      <dgm:spPr/>
      <dgm:t>
        <a:bodyPr/>
        <a:lstStyle/>
        <a:p>
          <a:pPr rtl="0"/>
          <a:r>
            <a:rPr lang="tr-TR" baseline="0" dirty="0" smtClean="0"/>
            <a:t>2-Mevcut Durumun Belirlenmesi</a:t>
          </a:r>
          <a:endParaRPr lang="tr-TR" dirty="0"/>
        </a:p>
      </dgm:t>
    </dgm:pt>
    <dgm:pt modelId="{066CFBF5-F0D9-44E8-9A3D-47ED69BE5645}" type="parTrans" cxnId="{75CCA724-5F91-4B4D-A01E-95F5BBA507D1}">
      <dgm:prSet/>
      <dgm:spPr/>
      <dgm:t>
        <a:bodyPr/>
        <a:lstStyle/>
        <a:p>
          <a:endParaRPr lang="tr-TR"/>
        </a:p>
      </dgm:t>
    </dgm:pt>
    <dgm:pt modelId="{9115DC90-FEAF-4B21-9625-DB6F71A36E42}" type="sibTrans" cxnId="{75CCA724-5F91-4B4D-A01E-95F5BBA507D1}">
      <dgm:prSet/>
      <dgm:spPr/>
      <dgm:t>
        <a:bodyPr/>
        <a:lstStyle/>
        <a:p>
          <a:endParaRPr lang="tr-TR"/>
        </a:p>
      </dgm:t>
    </dgm:pt>
    <dgm:pt modelId="{83C77ECF-FCE1-4844-A3D7-55C1473CE726}">
      <dgm:prSet/>
      <dgm:spPr/>
      <dgm:t>
        <a:bodyPr/>
        <a:lstStyle/>
        <a:p>
          <a:pPr rtl="0"/>
          <a:r>
            <a:rPr lang="tr-TR" baseline="0" dirty="0" smtClean="0"/>
            <a:t>3-Planlamanın Yapılması</a:t>
          </a:r>
          <a:endParaRPr lang="tr-TR" dirty="0"/>
        </a:p>
      </dgm:t>
    </dgm:pt>
    <dgm:pt modelId="{575784B2-99CA-4BBA-A255-D084B557623D}" type="parTrans" cxnId="{1594A2E7-DF27-447E-9C73-B7DF409CA1F1}">
      <dgm:prSet/>
      <dgm:spPr/>
      <dgm:t>
        <a:bodyPr/>
        <a:lstStyle/>
        <a:p>
          <a:endParaRPr lang="tr-TR"/>
        </a:p>
      </dgm:t>
    </dgm:pt>
    <dgm:pt modelId="{094F54F8-8953-4E90-855B-E11E70FAB104}" type="sibTrans" cxnId="{1594A2E7-DF27-447E-9C73-B7DF409CA1F1}">
      <dgm:prSet/>
      <dgm:spPr/>
      <dgm:t>
        <a:bodyPr/>
        <a:lstStyle/>
        <a:p>
          <a:endParaRPr lang="tr-TR"/>
        </a:p>
      </dgm:t>
    </dgm:pt>
    <dgm:pt modelId="{9A051C49-ED81-46D7-8233-F05238A752A7}">
      <dgm:prSet/>
      <dgm:spPr/>
      <dgm:t>
        <a:bodyPr/>
        <a:lstStyle/>
        <a:p>
          <a:pPr rtl="0"/>
          <a:r>
            <a:rPr lang="tr-TR" baseline="0" dirty="0" smtClean="0"/>
            <a:t>4-İhtiyaçların Belirlenmesi ve Temini</a:t>
          </a:r>
          <a:endParaRPr lang="tr-TR" dirty="0"/>
        </a:p>
      </dgm:t>
    </dgm:pt>
    <dgm:pt modelId="{2CA280B9-7F4C-45F0-B9D3-4785CAF94630}" type="parTrans" cxnId="{CEDF32C5-C830-4A16-AF72-06741FF46213}">
      <dgm:prSet/>
      <dgm:spPr/>
      <dgm:t>
        <a:bodyPr/>
        <a:lstStyle/>
        <a:p>
          <a:endParaRPr lang="tr-TR"/>
        </a:p>
      </dgm:t>
    </dgm:pt>
    <dgm:pt modelId="{17460B55-17ED-4952-835F-9A19D3697F5F}" type="sibTrans" cxnId="{CEDF32C5-C830-4A16-AF72-06741FF46213}">
      <dgm:prSet/>
      <dgm:spPr/>
      <dgm:t>
        <a:bodyPr/>
        <a:lstStyle/>
        <a:p>
          <a:endParaRPr lang="tr-TR"/>
        </a:p>
      </dgm:t>
    </dgm:pt>
    <dgm:pt modelId="{CC16EC56-DFF2-4817-943C-8A487D23AD3E}">
      <dgm:prSet/>
      <dgm:spPr/>
      <dgm:t>
        <a:bodyPr/>
        <a:lstStyle/>
        <a:p>
          <a:pPr rtl="0"/>
          <a:r>
            <a:rPr lang="tr-TR" baseline="0" dirty="0" smtClean="0"/>
            <a:t>5-Eğitim Ve Bilinçlendirme</a:t>
          </a:r>
          <a:endParaRPr lang="tr-TR" dirty="0"/>
        </a:p>
      </dgm:t>
    </dgm:pt>
    <dgm:pt modelId="{12298746-0200-4603-8639-519FE232C0EC}" type="parTrans" cxnId="{B7F47B2E-DE9A-486A-BE8E-01187833B57B}">
      <dgm:prSet/>
      <dgm:spPr/>
      <dgm:t>
        <a:bodyPr/>
        <a:lstStyle/>
        <a:p>
          <a:endParaRPr lang="tr-TR"/>
        </a:p>
      </dgm:t>
    </dgm:pt>
    <dgm:pt modelId="{0C508B50-8222-44C9-B256-3DACD2FA932F}" type="sibTrans" cxnId="{B7F47B2E-DE9A-486A-BE8E-01187833B57B}">
      <dgm:prSet/>
      <dgm:spPr/>
      <dgm:t>
        <a:bodyPr/>
        <a:lstStyle/>
        <a:p>
          <a:endParaRPr lang="tr-TR"/>
        </a:p>
      </dgm:t>
    </dgm:pt>
    <dgm:pt modelId="{085F4523-3565-435B-8A09-2172F55A301B}">
      <dgm:prSet/>
      <dgm:spPr/>
      <dgm:t>
        <a:bodyPr/>
        <a:lstStyle/>
        <a:p>
          <a:pPr rtl="0"/>
          <a:r>
            <a:rPr lang="tr-TR" baseline="0" dirty="0" smtClean="0"/>
            <a:t>6-Uygulama</a:t>
          </a:r>
          <a:endParaRPr lang="tr-TR" dirty="0"/>
        </a:p>
      </dgm:t>
    </dgm:pt>
    <dgm:pt modelId="{37B02B00-C217-476D-AE9B-8A6BC274C0DF}" type="parTrans" cxnId="{07029381-ECF8-4971-8B5D-CB79455A3077}">
      <dgm:prSet/>
      <dgm:spPr/>
      <dgm:t>
        <a:bodyPr/>
        <a:lstStyle/>
        <a:p>
          <a:endParaRPr lang="tr-TR"/>
        </a:p>
      </dgm:t>
    </dgm:pt>
    <dgm:pt modelId="{0CBE4A78-72E5-48C9-BC67-DFA47E8EE1F7}" type="sibTrans" cxnId="{07029381-ECF8-4971-8B5D-CB79455A3077}">
      <dgm:prSet/>
      <dgm:spPr/>
      <dgm:t>
        <a:bodyPr/>
        <a:lstStyle/>
        <a:p>
          <a:endParaRPr lang="tr-TR"/>
        </a:p>
      </dgm:t>
    </dgm:pt>
    <dgm:pt modelId="{4165B488-2401-4E13-969E-2E9373359AB8}">
      <dgm:prSet/>
      <dgm:spPr/>
      <dgm:t>
        <a:bodyPr/>
        <a:lstStyle/>
        <a:p>
          <a:pPr rtl="0"/>
          <a:r>
            <a:rPr lang="tr-TR" baseline="0" dirty="0" smtClean="0"/>
            <a:t>7-Raporlama, İzleme, Önlem, Revizyon</a:t>
          </a:r>
          <a:endParaRPr lang="tr-TR" dirty="0"/>
        </a:p>
      </dgm:t>
    </dgm:pt>
    <dgm:pt modelId="{1762BB5E-C287-4866-85C1-ECF2C62D0661}" type="parTrans" cxnId="{F2569D0B-B614-401C-AE9F-4CBDF56DC8B6}">
      <dgm:prSet/>
      <dgm:spPr/>
      <dgm:t>
        <a:bodyPr/>
        <a:lstStyle/>
        <a:p>
          <a:endParaRPr lang="tr-TR"/>
        </a:p>
      </dgm:t>
    </dgm:pt>
    <dgm:pt modelId="{0B05C32E-682C-419D-8A6F-F85B15616C45}" type="sibTrans" cxnId="{F2569D0B-B614-401C-AE9F-4CBDF56DC8B6}">
      <dgm:prSet/>
      <dgm:spPr/>
      <dgm:t>
        <a:bodyPr/>
        <a:lstStyle/>
        <a:p>
          <a:endParaRPr lang="tr-TR"/>
        </a:p>
      </dgm:t>
    </dgm:pt>
    <dgm:pt modelId="{48805AEA-33EF-46A1-A6A3-017AD3AB128F}" type="pres">
      <dgm:prSet presAssocID="{C1268C10-F1FD-4AD2-8486-152FB4D3068F}" presName="Name0" presStyleCnt="0">
        <dgm:presLayoutVars>
          <dgm:dir/>
          <dgm:resizeHandles val="exact"/>
        </dgm:presLayoutVars>
      </dgm:prSet>
      <dgm:spPr/>
      <dgm:t>
        <a:bodyPr/>
        <a:lstStyle/>
        <a:p>
          <a:endParaRPr lang="tr-TR"/>
        </a:p>
      </dgm:t>
    </dgm:pt>
    <dgm:pt modelId="{32232B01-29F6-49B5-B349-6BD9CCF5F33E}" type="pres">
      <dgm:prSet presAssocID="{EA0A81B7-43A2-4630-BB5B-3E8E691F1823}" presName="Name5" presStyleLbl="vennNode1" presStyleIdx="0" presStyleCnt="7">
        <dgm:presLayoutVars>
          <dgm:bulletEnabled val="1"/>
        </dgm:presLayoutVars>
      </dgm:prSet>
      <dgm:spPr/>
      <dgm:t>
        <a:bodyPr/>
        <a:lstStyle/>
        <a:p>
          <a:endParaRPr lang="tr-TR"/>
        </a:p>
      </dgm:t>
    </dgm:pt>
    <dgm:pt modelId="{CD92D10C-3F3E-4520-A4DD-7DC9E76B2E6E}" type="pres">
      <dgm:prSet presAssocID="{A0E02AC7-E7BA-4483-A07A-831D79714ACD}" presName="space" presStyleCnt="0"/>
      <dgm:spPr/>
    </dgm:pt>
    <dgm:pt modelId="{051AC6C3-55B3-4DB8-9510-90957BF30DF5}" type="pres">
      <dgm:prSet presAssocID="{E7E5E282-CBB3-4CF7-A4B5-8D3C4270D7F2}" presName="Name5" presStyleLbl="vennNode1" presStyleIdx="1" presStyleCnt="7">
        <dgm:presLayoutVars>
          <dgm:bulletEnabled val="1"/>
        </dgm:presLayoutVars>
      </dgm:prSet>
      <dgm:spPr/>
      <dgm:t>
        <a:bodyPr/>
        <a:lstStyle/>
        <a:p>
          <a:endParaRPr lang="tr-TR"/>
        </a:p>
      </dgm:t>
    </dgm:pt>
    <dgm:pt modelId="{FC52B859-9001-41DC-87B8-49F91E06DD13}" type="pres">
      <dgm:prSet presAssocID="{9115DC90-FEAF-4B21-9625-DB6F71A36E42}" presName="space" presStyleCnt="0"/>
      <dgm:spPr/>
    </dgm:pt>
    <dgm:pt modelId="{14412E99-C29A-4938-95C1-2CF50C9629A4}" type="pres">
      <dgm:prSet presAssocID="{83C77ECF-FCE1-4844-A3D7-55C1473CE726}" presName="Name5" presStyleLbl="vennNode1" presStyleIdx="2" presStyleCnt="7">
        <dgm:presLayoutVars>
          <dgm:bulletEnabled val="1"/>
        </dgm:presLayoutVars>
      </dgm:prSet>
      <dgm:spPr/>
      <dgm:t>
        <a:bodyPr/>
        <a:lstStyle/>
        <a:p>
          <a:endParaRPr lang="tr-TR"/>
        </a:p>
      </dgm:t>
    </dgm:pt>
    <dgm:pt modelId="{D3559338-35CF-4242-B543-3F39D999E509}" type="pres">
      <dgm:prSet presAssocID="{094F54F8-8953-4E90-855B-E11E70FAB104}" presName="space" presStyleCnt="0"/>
      <dgm:spPr/>
    </dgm:pt>
    <dgm:pt modelId="{6CEA8EA8-744A-41F3-ABB1-B2F2CA9C3BED}" type="pres">
      <dgm:prSet presAssocID="{9A051C49-ED81-46D7-8233-F05238A752A7}" presName="Name5" presStyleLbl="vennNode1" presStyleIdx="3" presStyleCnt="7">
        <dgm:presLayoutVars>
          <dgm:bulletEnabled val="1"/>
        </dgm:presLayoutVars>
      </dgm:prSet>
      <dgm:spPr/>
      <dgm:t>
        <a:bodyPr/>
        <a:lstStyle/>
        <a:p>
          <a:endParaRPr lang="tr-TR"/>
        </a:p>
      </dgm:t>
    </dgm:pt>
    <dgm:pt modelId="{12A0A586-ED2E-41AB-A9FC-323B639266ED}" type="pres">
      <dgm:prSet presAssocID="{17460B55-17ED-4952-835F-9A19D3697F5F}" presName="space" presStyleCnt="0"/>
      <dgm:spPr/>
    </dgm:pt>
    <dgm:pt modelId="{07CA64A5-5DB1-4481-A9C1-F12F1D53A096}" type="pres">
      <dgm:prSet presAssocID="{CC16EC56-DFF2-4817-943C-8A487D23AD3E}" presName="Name5" presStyleLbl="vennNode1" presStyleIdx="4" presStyleCnt="7">
        <dgm:presLayoutVars>
          <dgm:bulletEnabled val="1"/>
        </dgm:presLayoutVars>
      </dgm:prSet>
      <dgm:spPr/>
      <dgm:t>
        <a:bodyPr/>
        <a:lstStyle/>
        <a:p>
          <a:endParaRPr lang="tr-TR"/>
        </a:p>
      </dgm:t>
    </dgm:pt>
    <dgm:pt modelId="{45C182BF-9006-4571-8D18-6099DBFCFE7F}" type="pres">
      <dgm:prSet presAssocID="{0C508B50-8222-44C9-B256-3DACD2FA932F}" presName="space" presStyleCnt="0"/>
      <dgm:spPr/>
    </dgm:pt>
    <dgm:pt modelId="{A9FEFA86-358C-4CFE-B3B9-1D8475CE58FD}" type="pres">
      <dgm:prSet presAssocID="{085F4523-3565-435B-8A09-2172F55A301B}" presName="Name5" presStyleLbl="vennNode1" presStyleIdx="5" presStyleCnt="7">
        <dgm:presLayoutVars>
          <dgm:bulletEnabled val="1"/>
        </dgm:presLayoutVars>
      </dgm:prSet>
      <dgm:spPr/>
      <dgm:t>
        <a:bodyPr/>
        <a:lstStyle/>
        <a:p>
          <a:endParaRPr lang="tr-TR"/>
        </a:p>
      </dgm:t>
    </dgm:pt>
    <dgm:pt modelId="{C018248D-5294-4EC1-89B1-CE14720BC031}" type="pres">
      <dgm:prSet presAssocID="{0CBE4A78-72E5-48C9-BC67-DFA47E8EE1F7}" presName="space" presStyleCnt="0"/>
      <dgm:spPr/>
    </dgm:pt>
    <dgm:pt modelId="{0B8B9BC0-2F3A-4700-9297-051577331ED0}" type="pres">
      <dgm:prSet presAssocID="{4165B488-2401-4E13-969E-2E9373359AB8}" presName="Name5" presStyleLbl="vennNode1" presStyleIdx="6" presStyleCnt="7">
        <dgm:presLayoutVars>
          <dgm:bulletEnabled val="1"/>
        </dgm:presLayoutVars>
      </dgm:prSet>
      <dgm:spPr/>
      <dgm:t>
        <a:bodyPr/>
        <a:lstStyle/>
        <a:p>
          <a:endParaRPr lang="tr-TR"/>
        </a:p>
      </dgm:t>
    </dgm:pt>
  </dgm:ptLst>
  <dgm:cxnLst>
    <dgm:cxn modelId="{B7F47B2E-DE9A-486A-BE8E-01187833B57B}" srcId="{C1268C10-F1FD-4AD2-8486-152FB4D3068F}" destId="{CC16EC56-DFF2-4817-943C-8A487D23AD3E}" srcOrd="4" destOrd="0" parTransId="{12298746-0200-4603-8639-519FE232C0EC}" sibTransId="{0C508B50-8222-44C9-B256-3DACD2FA932F}"/>
    <dgm:cxn modelId="{07029381-ECF8-4971-8B5D-CB79455A3077}" srcId="{C1268C10-F1FD-4AD2-8486-152FB4D3068F}" destId="{085F4523-3565-435B-8A09-2172F55A301B}" srcOrd="5" destOrd="0" parTransId="{37B02B00-C217-476D-AE9B-8A6BC274C0DF}" sibTransId="{0CBE4A78-72E5-48C9-BC67-DFA47E8EE1F7}"/>
    <dgm:cxn modelId="{D2AE2F8B-F502-4C1E-8C6D-394AA8613148}" type="presOf" srcId="{83C77ECF-FCE1-4844-A3D7-55C1473CE726}" destId="{14412E99-C29A-4938-95C1-2CF50C9629A4}" srcOrd="0" destOrd="0" presId="urn:microsoft.com/office/officeart/2005/8/layout/venn3"/>
    <dgm:cxn modelId="{A5D0E4B2-CF58-44AC-A9BC-78BD3B096FE6}" type="presOf" srcId="{C1268C10-F1FD-4AD2-8486-152FB4D3068F}" destId="{48805AEA-33EF-46A1-A6A3-017AD3AB128F}" srcOrd="0" destOrd="0" presId="urn:microsoft.com/office/officeart/2005/8/layout/venn3"/>
    <dgm:cxn modelId="{75CCA724-5F91-4B4D-A01E-95F5BBA507D1}" srcId="{C1268C10-F1FD-4AD2-8486-152FB4D3068F}" destId="{E7E5E282-CBB3-4CF7-A4B5-8D3C4270D7F2}" srcOrd="1" destOrd="0" parTransId="{066CFBF5-F0D9-44E8-9A3D-47ED69BE5645}" sibTransId="{9115DC90-FEAF-4B21-9625-DB6F71A36E42}"/>
    <dgm:cxn modelId="{D5844479-ABDB-4AC2-9BA9-F8AB40207FB0}" type="presOf" srcId="{E7E5E282-CBB3-4CF7-A4B5-8D3C4270D7F2}" destId="{051AC6C3-55B3-4DB8-9510-90957BF30DF5}" srcOrd="0" destOrd="0" presId="urn:microsoft.com/office/officeart/2005/8/layout/venn3"/>
    <dgm:cxn modelId="{53AB4584-9DE7-4D25-B7ED-F033A9990132}" type="presOf" srcId="{4165B488-2401-4E13-969E-2E9373359AB8}" destId="{0B8B9BC0-2F3A-4700-9297-051577331ED0}" srcOrd="0" destOrd="0" presId="urn:microsoft.com/office/officeart/2005/8/layout/venn3"/>
    <dgm:cxn modelId="{AE2DBD0E-FE38-4D08-A1B3-23D618618264}" type="presOf" srcId="{9A051C49-ED81-46D7-8233-F05238A752A7}" destId="{6CEA8EA8-744A-41F3-ABB1-B2F2CA9C3BED}" srcOrd="0" destOrd="0" presId="urn:microsoft.com/office/officeart/2005/8/layout/venn3"/>
    <dgm:cxn modelId="{CEDF32C5-C830-4A16-AF72-06741FF46213}" srcId="{C1268C10-F1FD-4AD2-8486-152FB4D3068F}" destId="{9A051C49-ED81-46D7-8233-F05238A752A7}" srcOrd="3" destOrd="0" parTransId="{2CA280B9-7F4C-45F0-B9D3-4785CAF94630}" sibTransId="{17460B55-17ED-4952-835F-9A19D3697F5F}"/>
    <dgm:cxn modelId="{1594A2E7-DF27-447E-9C73-B7DF409CA1F1}" srcId="{C1268C10-F1FD-4AD2-8486-152FB4D3068F}" destId="{83C77ECF-FCE1-4844-A3D7-55C1473CE726}" srcOrd="2" destOrd="0" parTransId="{575784B2-99CA-4BBA-A255-D084B557623D}" sibTransId="{094F54F8-8953-4E90-855B-E11E70FAB104}"/>
    <dgm:cxn modelId="{E3DE4618-D26E-4B5B-A08B-577F6CEE2357}" type="presOf" srcId="{EA0A81B7-43A2-4630-BB5B-3E8E691F1823}" destId="{32232B01-29F6-49B5-B349-6BD9CCF5F33E}" srcOrd="0" destOrd="0" presId="urn:microsoft.com/office/officeart/2005/8/layout/venn3"/>
    <dgm:cxn modelId="{9D3E1964-F3D7-47CF-B9F8-ADA931E9DF50}" srcId="{C1268C10-F1FD-4AD2-8486-152FB4D3068F}" destId="{EA0A81B7-43A2-4630-BB5B-3E8E691F1823}" srcOrd="0" destOrd="0" parTransId="{646CECB0-EFB4-4038-9D5A-D504CC5085E8}" sibTransId="{A0E02AC7-E7BA-4483-A07A-831D79714ACD}"/>
    <dgm:cxn modelId="{19DDCB90-63C9-447F-94F7-63C673D54E70}" type="presOf" srcId="{085F4523-3565-435B-8A09-2172F55A301B}" destId="{A9FEFA86-358C-4CFE-B3B9-1D8475CE58FD}" srcOrd="0" destOrd="0" presId="urn:microsoft.com/office/officeart/2005/8/layout/venn3"/>
    <dgm:cxn modelId="{F2569D0B-B614-401C-AE9F-4CBDF56DC8B6}" srcId="{C1268C10-F1FD-4AD2-8486-152FB4D3068F}" destId="{4165B488-2401-4E13-969E-2E9373359AB8}" srcOrd="6" destOrd="0" parTransId="{1762BB5E-C287-4866-85C1-ECF2C62D0661}" sibTransId="{0B05C32E-682C-419D-8A6F-F85B15616C45}"/>
    <dgm:cxn modelId="{BFA2709D-AFBE-4F95-AEF9-D08A3EAD0B6B}" type="presOf" srcId="{CC16EC56-DFF2-4817-943C-8A487D23AD3E}" destId="{07CA64A5-5DB1-4481-A9C1-F12F1D53A096}" srcOrd="0" destOrd="0" presId="urn:microsoft.com/office/officeart/2005/8/layout/venn3"/>
    <dgm:cxn modelId="{AC9E25F8-0107-450D-A86F-2F8C57B60E15}" type="presParOf" srcId="{48805AEA-33EF-46A1-A6A3-017AD3AB128F}" destId="{32232B01-29F6-49B5-B349-6BD9CCF5F33E}" srcOrd="0" destOrd="0" presId="urn:microsoft.com/office/officeart/2005/8/layout/venn3"/>
    <dgm:cxn modelId="{61F543A4-E33C-49BF-98E1-56FA81D43FA4}" type="presParOf" srcId="{48805AEA-33EF-46A1-A6A3-017AD3AB128F}" destId="{CD92D10C-3F3E-4520-A4DD-7DC9E76B2E6E}" srcOrd="1" destOrd="0" presId="urn:microsoft.com/office/officeart/2005/8/layout/venn3"/>
    <dgm:cxn modelId="{E9DC16B4-C9DA-4D60-B3C4-714B8D5ADAF4}" type="presParOf" srcId="{48805AEA-33EF-46A1-A6A3-017AD3AB128F}" destId="{051AC6C3-55B3-4DB8-9510-90957BF30DF5}" srcOrd="2" destOrd="0" presId="urn:microsoft.com/office/officeart/2005/8/layout/venn3"/>
    <dgm:cxn modelId="{04D62CC5-6BE1-4D45-9B40-4A96D90AD699}" type="presParOf" srcId="{48805AEA-33EF-46A1-A6A3-017AD3AB128F}" destId="{FC52B859-9001-41DC-87B8-49F91E06DD13}" srcOrd="3" destOrd="0" presId="urn:microsoft.com/office/officeart/2005/8/layout/venn3"/>
    <dgm:cxn modelId="{1294C609-971F-4592-8FE8-1819B260AE58}" type="presParOf" srcId="{48805AEA-33EF-46A1-A6A3-017AD3AB128F}" destId="{14412E99-C29A-4938-95C1-2CF50C9629A4}" srcOrd="4" destOrd="0" presId="urn:microsoft.com/office/officeart/2005/8/layout/venn3"/>
    <dgm:cxn modelId="{B48380CE-AC87-4FA1-9315-1061BE3A7A99}" type="presParOf" srcId="{48805AEA-33EF-46A1-A6A3-017AD3AB128F}" destId="{D3559338-35CF-4242-B543-3F39D999E509}" srcOrd="5" destOrd="0" presId="urn:microsoft.com/office/officeart/2005/8/layout/venn3"/>
    <dgm:cxn modelId="{895AA395-3854-4E0B-9B68-93931C8159EA}" type="presParOf" srcId="{48805AEA-33EF-46A1-A6A3-017AD3AB128F}" destId="{6CEA8EA8-744A-41F3-ABB1-B2F2CA9C3BED}" srcOrd="6" destOrd="0" presId="urn:microsoft.com/office/officeart/2005/8/layout/venn3"/>
    <dgm:cxn modelId="{67B29CD5-FD2D-4F0F-A0E3-706E20AD92D0}" type="presParOf" srcId="{48805AEA-33EF-46A1-A6A3-017AD3AB128F}" destId="{12A0A586-ED2E-41AB-A9FC-323B639266ED}" srcOrd="7" destOrd="0" presId="urn:microsoft.com/office/officeart/2005/8/layout/venn3"/>
    <dgm:cxn modelId="{E3171DA9-C99E-4AD9-B83C-FFD222B32F01}" type="presParOf" srcId="{48805AEA-33EF-46A1-A6A3-017AD3AB128F}" destId="{07CA64A5-5DB1-4481-A9C1-F12F1D53A096}" srcOrd="8" destOrd="0" presId="urn:microsoft.com/office/officeart/2005/8/layout/venn3"/>
    <dgm:cxn modelId="{BC10991D-52B0-44E2-93A7-4BDDAB35148A}" type="presParOf" srcId="{48805AEA-33EF-46A1-A6A3-017AD3AB128F}" destId="{45C182BF-9006-4571-8D18-6099DBFCFE7F}" srcOrd="9" destOrd="0" presId="urn:microsoft.com/office/officeart/2005/8/layout/venn3"/>
    <dgm:cxn modelId="{B8FB3519-5F11-4CE0-832B-3E3EE97817C9}" type="presParOf" srcId="{48805AEA-33EF-46A1-A6A3-017AD3AB128F}" destId="{A9FEFA86-358C-4CFE-B3B9-1D8475CE58FD}" srcOrd="10" destOrd="0" presId="urn:microsoft.com/office/officeart/2005/8/layout/venn3"/>
    <dgm:cxn modelId="{AEE75602-3D85-4852-BD03-5B3661412979}" type="presParOf" srcId="{48805AEA-33EF-46A1-A6A3-017AD3AB128F}" destId="{C018248D-5294-4EC1-89B1-CE14720BC031}" srcOrd="11" destOrd="0" presId="urn:microsoft.com/office/officeart/2005/8/layout/venn3"/>
    <dgm:cxn modelId="{ED23AEAF-4060-44E0-AC1F-A659DD9368DB}" type="presParOf" srcId="{48805AEA-33EF-46A1-A6A3-017AD3AB128F}" destId="{0B8B9BC0-2F3A-4700-9297-051577331ED0}" srcOrd="12"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0DE121C-08C9-4DFA-A899-CDD41585F7F7}" type="doc">
      <dgm:prSet loTypeId="urn:microsoft.com/office/officeart/2009/3/layout/CircleRelationship" loCatId="relationship" qsTypeId="urn:microsoft.com/office/officeart/2005/8/quickstyle/simple5" qsCatId="simple" csTypeId="urn:microsoft.com/office/officeart/2005/8/colors/accent6_1" csCatId="accent6" phldr="1"/>
      <dgm:spPr/>
      <dgm:t>
        <a:bodyPr/>
        <a:lstStyle/>
        <a:p>
          <a:endParaRPr lang="tr-TR"/>
        </a:p>
      </dgm:t>
    </dgm:pt>
    <dgm:pt modelId="{924B6388-6583-4DBF-970E-298FE64D8768}">
      <dgm:prSet/>
      <dgm:spPr/>
      <dgm:t>
        <a:bodyPr/>
        <a:lstStyle/>
        <a:p>
          <a:pPr rtl="0"/>
          <a:r>
            <a:rPr lang="tr-TR" baseline="0" dirty="0" smtClean="0"/>
            <a:t>Atığı oluşturan birimler, atığın </a:t>
          </a:r>
          <a:r>
            <a:rPr lang="tr-TR" baseline="0" dirty="0" err="1" smtClean="0"/>
            <a:t>özelliği,miktarı</a:t>
          </a:r>
          <a:r>
            <a:rPr lang="tr-TR" baseline="0" dirty="0" smtClean="0"/>
            <a:t> kaynağı, </a:t>
          </a:r>
          <a:r>
            <a:rPr lang="tr-TR" baseline="0" dirty="0" err="1" smtClean="0"/>
            <a:t>karakterizasyonu</a:t>
          </a:r>
          <a:r>
            <a:rPr lang="tr-TR" baseline="0" dirty="0" smtClean="0"/>
            <a:t>, atık biriktirme yöntemleri, atık depolama alanlarına ilişkin mevcut atık yönetimi ortaya konulmalıdır.</a:t>
          </a:r>
          <a:endParaRPr lang="tr-TR" dirty="0"/>
        </a:p>
      </dgm:t>
    </dgm:pt>
    <dgm:pt modelId="{1CEA72A1-7E62-40CE-B279-799F2AE5D110}" type="parTrans" cxnId="{1AF8C1AA-973B-4D38-98E1-763BC2D92D07}">
      <dgm:prSet/>
      <dgm:spPr/>
      <dgm:t>
        <a:bodyPr/>
        <a:lstStyle/>
        <a:p>
          <a:endParaRPr lang="tr-TR"/>
        </a:p>
      </dgm:t>
    </dgm:pt>
    <dgm:pt modelId="{7B813381-B1AC-4001-9947-84CBCBF123C0}" type="sibTrans" cxnId="{1AF8C1AA-973B-4D38-98E1-763BC2D92D07}">
      <dgm:prSet/>
      <dgm:spPr/>
      <dgm:t>
        <a:bodyPr/>
        <a:lstStyle/>
        <a:p>
          <a:endParaRPr lang="tr-TR"/>
        </a:p>
      </dgm:t>
    </dgm:pt>
    <dgm:pt modelId="{3FEE52B4-67A2-430B-B8EF-FE02E00C743B}">
      <dgm:prSet/>
      <dgm:spPr/>
      <dgm:t>
        <a:bodyPr/>
        <a:lstStyle/>
        <a:p>
          <a:endParaRPr lang="tr-TR"/>
        </a:p>
      </dgm:t>
    </dgm:pt>
    <dgm:pt modelId="{050B3737-16B0-4944-B674-FF16A4038C51}" type="parTrans" cxnId="{0C3ABDDB-991D-4DF1-8FD3-7DB69BCEA7C5}">
      <dgm:prSet/>
      <dgm:spPr/>
      <dgm:t>
        <a:bodyPr/>
        <a:lstStyle/>
        <a:p>
          <a:endParaRPr lang="tr-TR"/>
        </a:p>
      </dgm:t>
    </dgm:pt>
    <dgm:pt modelId="{EB42DDA3-7739-4874-B0C2-6B525CA22479}" type="sibTrans" cxnId="{0C3ABDDB-991D-4DF1-8FD3-7DB69BCEA7C5}">
      <dgm:prSet/>
      <dgm:spPr/>
      <dgm:t>
        <a:bodyPr/>
        <a:lstStyle/>
        <a:p>
          <a:endParaRPr lang="tr-TR"/>
        </a:p>
      </dgm:t>
    </dgm:pt>
    <dgm:pt modelId="{38624268-62CF-4A99-AAA5-6D60A0295EF1}">
      <dgm:prSet/>
      <dgm:spPr/>
      <dgm:t>
        <a:bodyPr/>
        <a:lstStyle/>
        <a:p>
          <a:endParaRPr lang="tr-TR"/>
        </a:p>
      </dgm:t>
    </dgm:pt>
    <dgm:pt modelId="{70BB61C2-CC31-490B-94B7-C8F3ECFBD1E5}" type="parTrans" cxnId="{76DFDBF5-7055-4A86-88C4-6E2F5DF18304}">
      <dgm:prSet/>
      <dgm:spPr/>
      <dgm:t>
        <a:bodyPr/>
        <a:lstStyle/>
        <a:p>
          <a:endParaRPr lang="tr-TR"/>
        </a:p>
      </dgm:t>
    </dgm:pt>
    <dgm:pt modelId="{E1D2AED1-41A1-489D-AFC3-2BA574DADF42}" type="sibTrans" cxnId="{76DFDBF5-7055-4A86-88C4-6E2F5DF18304}">
      <dgm:prSet/>
      <dgm:spPr/>
      <dgm:t>
        <a:bodyPr/>
        <a:lstStyle/>
        <a:p>
          <a:endParaRPr lang="tr-TR"/>
        </a:p>
      </dgm:t>
    </dgm:pt>
    <dgm:pt modelId="{14060564-BEB0-4952-96FB-7234B6F1DEA5}">
      <dgm:prSet/>
      <dgm:spPr/>
      <dgm:t>
        <a:bodyPr/>
        <a:lstStyle/>
        <a:p>
          <a:endParaRPr lang="tr-TR"/>
        </a:p>
      </dgm:t>
    </dgm:pt>
    <dgm:pt modelId="{9F79C16F-5BA5-4B62-B1EA-65CFB569F526}" type="parTrans" cxnId="{11312A61-7592-4A52-B394-9A06CACE3577}">
      <dgm:prSet/>
      <dgm:spPr/>
      <dgm:t>
        <a:bodyPr/>
        <a:lstStyle/>
        <a:p>
          <a:endParaRPr lang="tr-TR"/>
        </a:p>
      </dgm:t>
    </dgm:pt>
    <dgm:pt modelId="{51ACE92F-C3CA-4CA7-B778-445D68DA7296}" type="sibTrans" cxnId="{11312A61-7592-4A52-B394-9A06CACE3577}">
      <dgm:prSet/>
      <dgm:spPr/>
      <dgm:t>
        <a:bodyPr/>
        <a:lstStyle/>
        <a:p>
          <a:endParaRPr lang="tr-TR"/>
        </a:p>
      </dgm:t>
    </dgm:pt>
    <dgm:pt modelId="{E8AC23C9-85B9-48A8-A947-3D63778FE46D}" type="pres">
      <dgm:prSet presAssocID="{20DE121C-08C9-4DFA-A899-CDD41585F7F7}" presName="Name0" presStyleCnt="0">
        <dgm:presLayoutVars>
          <dgm:chMax val="1"/>
          <dgm:chPref val="1"/>
        </dgm:presLayoutVars>
      </dgm:prSet>
      <dgm:spPr/>
      <dgm:t>
        <a:bodyPr/>
        <a:lstStyle/>
        <a:p>
          <a:endParaRPr lang="tr-TR"/>
        </a:p>
      </dgm:t>
    </dgm:pt>
    <dgm:pt modelId="{E44A4ABD-8D03-430B-A74A-D493E58C41BF}" type="pres">
      <dgm:prSet presAssocID="{924B6388-6583-4DBF-970E-298FE64D8768}" presName="Parent" presStyleLbl="node0" presStyleIdx="0" presStyleCnt="1" custLinFactNeighborX="-20701" custLinFactNeighborY="-17320">
        <dgm:presLayoutVars>
          <dgm:chMax val="5"/>
          <dgm:chPref val="5"/>
        </dgm:presLayoutVars>
      </dgm:prSet>
      <dgm:spPr/>
      <dgm:t>
        <a:bodyPr/>
        <a:lstStyle/>
        <a:p>
          <a:endParaRPr lang="tr-TR"/>
        </a:p>
      </dgm:t>
    </dgm:pt>
    <dgm:pt modelId="{0FCE4826-1BF1-49EB-9125-1B37D4B7D6C9}" type="pres">
      <dgm:prSet presAssocID="{924B6388-6583-4DBF-970E-298FE64D8768}" presName="Accent1" presStyleLbl="node1" presStyleIdx="0" presStyleCnt="6"/>
      <dgm:spPr/>
    </dgm:pt>
    <dgm:pt modelId="{C30F3FFD-66AF-4675-8E41-E06008B4CFA1}" type="pres">
      <dgm:prSet presAssocID="{924B6388-6583-4DBF-970E-298FE64D8768}" presName="Accent2" presStyleLbl="node1" presStyleIdx="1" presStyleCnt="6"/>
      <dgm:spPr/>
    </dgm:pt>
    <dgm:pt modelId="{783875D5-87CD-4AF5-8EF1-0E117C28A92B}" type="pres">
      <dgm:prSet presAssocID="{924B6388-6583-4DBF-970E-298FE64D8768}" presName="Accent3" presStyleLbl="node1" presStyleIdx="2" presStyleCnt="6"/>
      <dgm:spPr/>
    </dgm:pt>
    <dgm:pt modelId="{BA907854-6F31-4DC3-B003-044210067C42}" type="pres">
      <dgm:prSet presAssocID="{924B6388-6583-4DBF-970E-298FE64D8768}" presName="Accent4" presStyleLbl="node1" presStyleIdx="3" presStyleCnt="6"/>
      <dgm:spPr/>
    </dgm:pt>
    <dgm:pt modelId="{62CFA03D-638C-4B6A-A229-E8BABD1CB870}" type="pres">
      <dgm:prSet presAssocID="{924B6388-6583-4DBF-970E-298FE64D8768}" presName="Accent5" presStyleLbl="node1" presStyleIdx="4" presStyleCnt="6" custLinFactY="-1803" custLinFactNeighborX="-22625" custLinFactNeighborY="-100000"/>
      <dgm:spPr/>
    </dgm:pt>
    <dgm:pt modelId="{0345E7CE-E406-409D-AC54-B500A71E9496}" type="pres">
      <dgm:prSet presAssocID="{924B6388-6583-4DBF-970E-298FE64D8768}" presName="Accent6" presStyleLbl="node1" presStyleIdx="5" presStyleCnt="6" custLinFactX="-47065" custLinFactNeighborX="-100000" custLinFactNeighborY="-71639"/>
      <dgm:spPr/>
    </dgm:pt>
  </dgm:ptLst>
  <dgm:cxnLst>
    <dgm:cxn modelId="{B35FEB5C-0CEE-4765-A5B3-F63782447E9A}" type="presOf" srcId="{20DE121C-08C9-4DFA-A899-CDD41585F7F7}" destId="{E8AC23C9-85B9-48A8-A947-3D63778FE46D}" srcOrd="0" destOrd="0" presId="urn:microsoft.com/office/officeart/2009/3/layout/CircleRelationship"/>
    <dgm:cxn modelId="{11312A61-7592-4A52-B394-9A06CACE3577}" srcId="{20DE121C-08C9-4DFA-A899-CDD41585F7F7}" destId="{14060564-BEB0-4952-96FB-7234B6F1DEA5}" srcOrd="2" destOrd="0" parTransId="{9F79C16F-5BA5-4B62-B1EA-65CFB569F526}" sibTransId="{51ACE92F-C3CA-4CA7-B778-445D68DA7296}"/>
    <dgm:cxn modelId="{0C3ABDDB-991D-4DF1-8FD3-7DB69BCEA7C5}" srcId="{20DE121C-08C9-4DFA-A899-CDD41585F7F7}" destId="{3FEE52B4-67A2-430B-B8EF-FE02E00C743B}" srcOrd="3" destOrd="0" parTransId="{050B3737-16B0-4944-B674-FF16A4038C51}" sibTransId="{EB42DDA3-7739-4874-B0C2-6B525CA22479}"/>
    <dgm:cxn modelId="{1AF8C1AA-973B-4D38-98E1-763BC2D92D07}" srcId="{20DE121C-08C9-4DFA-A899-CDD41585F7F7}" destId="{924B6388-6583-4DBF-970E-298FE64D8768}" srcOrd="0" destOrd="0" parTransId="{1CEA72A1-7E62-40CE-B279-799F2AE5D110}" sibTransId="{7B813381-B1AC-4001-9947-84CBCBF123C0}"/>
    <dgm:cxn modelId="{76DFDBF5-7055-4A86-88C4-6E2F5DF18304}" srcId="{20DE121C-08C9-4DFA-A899-CDD41585F7F7}" destId="{38624268-62CF-4A99-AAA5-6D60A0295EF1}" srcOrd="1" destOrd="0" parTransId="{70BB61C2-CC31-490B-94B7-C8F3ECFBD1E5}" sibTransId="{E1D2AED1-41A1-489D-AFC3-2BA574DADF42}"/>
    <dgm:cxn modelId="{082B87B5-FA61-4318-A011-32F9F5D4927E}" type="presOf" srcId="{924B6388-6583-4DBF-970E-298FE64D8768}" destId="{E44A4ABD-8D03-430B-A74A-D493E58C41BF}" srcOrd="0" destOrd="0" presId="urn:microsoft.com/office/officeart/2009/3/layout/CircleRelationship"/>
    <dgm:cxn modelId="{3BFA0451-01D3-4181-B00D-4E6B96701853}" type="presParOf" srcId="{E8AC23C9-85B9-48A8-A947-3D63778FE46D}" destId="{E44A4ABD-8D03-430B-A74A-D493E58C41BF}" srcOrd="0" destOrd="0" presId="urn:microsoft.com/office/officeart/2009/3/layout/CircleRelationship"/>
    <dgm:cxn modelId="{F6AFAA13-62A9-41DA-A8B8-D95ED35C2FFB}" type="presParOf" srcId="{E8AC23C9-85B9-48A8-A947-3D63778FE46D}" destId="{0FCE4826-1BF1-49EB-9125-1B37D4B7D6C9}" srcOrd="1" destOrd="0" presId="urn:microsoft.com/office/officeart/2009/3/layout/CircleRelationship"/>
    <dgm:cxn modelId="{9DF380F8-E0B5-4587-A5C6-CB420540C481}" type="presParOf" srcId="{E8AC23C9-85B9-48A8-A947-3D63778FE46D}" destId="{C30F3FFD-66AF-4675-8E41-E06008B4CFA1}" srcOrd="2" destOrd="0" presId="urn:microsoft.com/office/officeart/2009/3/layout/CircleRelationship"/>
    <dgm:cxn modelId="{652222D5-A96C-4F53-8F93-53D2D12F0850}" type="presParOf" srcId="{E8AC23C9-85B9-48A8-A947-3D63778FE46D}" destId="{783875D5-87CD-4AF5-8EF1-0E117C28A92B}" srcOrd="3" destOrd="0" presId="urn:microsoft.com/office/officeart/2009/3/layout/CircleRelationship"/>
    <dgm:cxn modelId="{89DD15FA-951A-418C-B147-94DB4C9F9FD9}" type="presParOf" srcId="{E8AC23C9-85B9-48A8-A947-3D63778FE46D}" destId="{BA907854-6F31-4DC3-B003-044210067C42}" srcOrd="4" destOrd="0" presId="urn:microsoft.com/office/officeart/2009/3/layout/CircleRelationship"/>
    <dgm:cxn modelId="{7004EA1E-585D-4FAB-98F5-8CBAC54AC51E}" type="presParOf" srcId="{E8AC23C9-85B9-48A8-A947-3D63778FE46D}" destId="{62CFA03D-638C-4B6A-A229-E8BABD1CB870}" srcOrd="5" destOrd="0" presId="urn:microsoft.com/office/officeart/2009/3/layout/CircleRelationship"/>
    <dgm:cxn modelId="{6BBDD0D1-1421-4E61-A732-0853341C74CE}" type="presParOf" srcId="{E8AC23C9-85B9-48A8-A947-3D63778FE46D}" destId="{0345E7CE-E406-409D-AC54-B500A71E9496}" srcOrd="6" destOrd="0" presId="urn:microsoft.com/office/officeart/2009/3/layout/CircleRelationship"/>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655B242-31BA-44E0-9751-63DDEB8A0D18}" type="doc">
      <dgm:prSet loTypeId="urn:microsoft.com/office/officeart/2005/8/layout/list1" loCatId="list" qsTypeId="urn:microsoft.com/office/officeart/2005/8/quickstyle/simple3" qsCatId="simple" csTypeId="urn:microsoft.com/office/officeart/2005/8/colors/colorful5" csCatId="colorful" phldr="1"/>
      <dgm:spPr/>
      <dgm:t>
        <a:bodyPr/>
        <a:lstStyle/>
        <a:p>
          <a:endParaRPr lang="tr-TR"/>
        </a:p>
      </dgm:t>
    </dgm:pt>
    <dgm:pt modelId="{BBEE850D-4F89-40B9-9050-3422DE9F5E33}">
      <dgm:prSet/>
      <dgm:spPr/>
      <dgm:t>
        <a:bodyPr/>
        <a:lstStyle/>
        <a:p>
          <a:pPr rtl="0"/>
          <a:r>
            <a:rPr lang="tr-TR" b="1" baseline="0" dirty="0" smtClean="0"/>
            <a:t>KUMBARA </a:t>
          </a:r>
          <a:endParaRPr lang="tr-TR" dirty="0"/>
        </a:p>
      </dgm:t>
    </dgm:pt>
    <dgm:pt modelId="{14E63A13-E229-4211-8422-0529C980D741}" type="parTrans" cxnId="{6CE79CD9-A6E8-4B19-A38A-82DDCF277A1B}">
      <dgm:prSet/>
      <dgm:spPr/>
      <dgm:t>
        <a:bodyPr/>
        <a:lstStyle/>
        <a:p>
          <a:endParaRPr lang="tr-TR"/>
        </a:p>
      </dgm:t>
    </dgm:pt>
    <dgm:pt modelId="{7044B897-D654-4A8D-A168-8DE79CF821F4}" type="sibTrans" cxnId="{6CE79CD9-A6E8-4B19-A38A-82DDCF277A1B}">
      <dgm:prSet/>
      <dgm:spPr/>
      <dgm:t>
        <a:bodyPr/>
        <a:lstStyle/>
        <a:p>
          <a:endParaRPr lang="tr-TR"/>
        </a:p>
      </dgm:t>
    </dgm:pt>
    <dgm:pt modelId="{63BC33DB-0436-48A3-9EF8-AF1B635F796F}">
      <dgm:prSet/>
      <dgm:spPr/>
      <dgm:t>
        <a:bodyPr/>
        <a:lstStyle/>
        <a:p>
          <a:pPr rtl="0"/>
          <a:r>
            <a:rPr lang="tr-TR" b="1" baseline="0" smtClean="0"/>
            <a:t>POŞET </a:t>
          </a:r>
          <a:endParaRPr lang="tr-TR"/>
        </a:p>
      </dgm:t>
    </dgm:pt>
    <dgm:pt modelId="{ED84A2D9-36B2-4A49-9556-714E054D5ECD}" type="parTrans" cxnId="{9EB19B81-3A16-44A1-A10E-A3751AD8E81A}">
      <dgm:prSet/>
      <dgm:spPr/>
      <dgm:t>
        <a:bodyPr/>
        <a:lstStyle/>
        <a:p>
          <a:endParaRPr lang="tr-TR"/>
        </a:p>
      </dgm:t>
    </dgm:pt>
    <dgm:pt modelId="{CE0C17EC-9B24-4407-8679-8726C632DDDC}" type="sibTrans" cxnId="{9EB19B81-3A16-44A1-A10E-A3751AD8E81A}">
      <dgm:prSet/>
      <dgm:spPr/>
      <dgm:t>
        <a:bodyPr/>
        <a:lstStyle/>
        <a:p>
          <a:endParaRPr lang="tr-TR"/>
        </a:p>
      </dgm:t>
    </dgm:pt>
    <dgm:pt modelId="{3C0C588C-0C18-4EEC-912D-285459AFFAC5}">
      <dgm:prSet/>
      <dgm:spPr/>
      <dgm:t>
        <a:bodyPr/>
        <a:lstStyle/>
        <a:p>
          <a:pPr rtl="0"/>
          <a:r>
            <a:rPr lang="tr-TR" b="1" baseline="0" smtClean="0"/>
            <a:t>KONTEYNER </a:t>
          </a:r>
          <a:endParaRPr lang="tr-TR"/>
        </a:p>
      </dgm:t>
    </dgm:pt>
    <dgm:pt modelId="{FC00C68A-1AAB-4368-85C3-D069A7C34555}" type="parTrans" cxnId="{9AD96AE2-FB6E-4955-B89A-715338DB48E6}">
      <dgm:prSet/>
      <dgm:spPr/>
      <dgm:t>
        <a:bodyPr/>
        <a:lstStyle/>
        <a:p>
          <a:endParaRPr lang="tr-TR"/>
        </a:p>
      </dgm:t>
    </dgm:pt>
    <dgm:pt modelId="{8292FC00-435C-40B0-BA6D-803D2E55E92E}" type="sibTrans" cxnId="{9AD96AE2-FB6E-4955-B89A-715338DB48E6}">
      <dgm:prSet/>
      <dgm:spPr/>
      <dgm:t>
        <a:bodyPr/>
        <a:lstStyle/>
        <a:p>
          <a:endParaRPr lang="tr-TR"/>
        </a:p>
      </dgm:t>
    </dgm:pt>
    <dgm:pt modelId="{17980EA1-79C1-477F-BF98-FB5F11095BD1}">
      <dgm:prSet/>
      <dgm:spPr/>
      <dgm:t>
        <a:bodyPr/>
        <a:lstStyle/>
        <a:p>
          <a:pPr rtl="0"/>
          <a:r>
            <a:rPr lang="tr-TR" b="1" baseline="0" smtClean="0"/>
            <a:t>EĞİTİM MATERYALLERİ </a:t>
          </a:r>
          <a:endParaRPr lang="tr-TR"/>
        </a:p>
      </dgm:t>
    </dgm:pt>
    <dgm:pt modelId="{BA44FE29-175B-4272-B946-6FD2DA66DF2C}" type="parTrans" cxnId="{B8895820-2851-4923-A954-2D507316A9FD}">
      <dgm:prSet/>
      <dgm:spPr/>
      <dgm:t>
        <a:bodyPr/>
        <a:lstStyle/>
        <a:p>
          <a:endParaRPr lang="tr-TR"/>
        </a:p>
      </dgm:t>
    </dgm:pt>
    <dgm:pt modelId="{CC637EE3-510F-4BFF-98F9-01E1CFF43AEF}" type="sibTrans" cxnId="{B8895820-2851-4923-A954-2D507316A9FD}">
      <dgm:prSet/>
      <dgm:spPr/>
      <dgm:t>
        <a:bodyPr/>
        <a:lstStyle/>
        <a:p>
          <a:endParaRPr lang="tr-TR"/>
        </a:p>
      </dgm:t>
    </dgm:pt>
    <dgm:pt modelId="{7219FA77-C538-4571-9E40-2D3EBB1ACFBE}">
      <dgm:prSet/>
      <dgm:spPr/>
      <dgm:t>
        <a:bodyPr/>
        <a:lstStyle/>
        <a:p>
          <a:pPr rtl="0"/>
          <a:r>
            <a:rPr lang="tr-TR" b="1" baseline="0" smtClean="0"/>
            <a:t>RAPORLAMA TABLOLARI </a:t>
          </a:r>
          <a:endParaRPr lang="tr-TR"/>
        </a:p>
      </dgm:t>
    </dgm:pt>
    <dgm:pt modelId="{6164ABE8-E087-4C29-83D1-7C6095C834A1}" type="parTrans" cxnId="{79C94A20-D162-4583-9745-5D892187B9C5}">
      <dgm:prSet/>
      <dgm:spPr/>
      <dgm:t>
        <a:bodyPr/>
        <a:lstStyle/>
        <a:p>
          <a:endParaRPr lang="tr-TR"/>
        </a:p>
      </dgm:t>
    </dgm:pt>
    <dgm:pt modelId="{0A08A91B-F1B7-4F49-91E4-A19988F9F451}" type="sibTrans" cxnId="{79C94A20-D162-4583-9745-5D892187B9C5}">
      <dgm:prSet/>
      <dgm:spPr/>
      <dgm:t>
        <a:bodyPr/>
        <a:lstStyle/>
        <a:p>
          <a:endParaRPr lang="tr-TR"/>
        </a:p>
      </dgm:t>
    </dgm:pt>
    <dgm:pt modelId="{7AEAC374-CBD3-4F7A-BFD8-B7F80E314802}">
      <dgm:prSet/>
      <dgm:spPr/>
      <dgm:t>
        <a:bodyPr/>
        <a:lstStyle/>
        <a:p>
          <a:pPr rtl="0"/>
          <a:r>
            <a:rPr lang="tr-TR" b="1" baseline="0" smtClean="0"/>
            <a:t>TAŞIMA ARACI </a:t>
          </a:r>
          <a:endParaRPr lang="tr-TR"/>
        </a:p>
      </dgm:t>
    </dgm:pt>
    <dgm:pt modelId="{41C1EF68-6C34-48EF-83F8-00D1673EA720}" type="parTrans" cxnId="{F5BA3EEC-D504-4B83-98C6-1B1075413317}">
      <dgm:prSet/>
      <dgm:spPr/>
      <dgm:t>
        <a:bodyPr/>
        <a:lstStyle/>
        <a:p>
          <a:endParaRPr lang="tr-TR"/>
        </a:p>
      </dgm:t>
    </dgm:pt>
    <dgm:pt modelId="{6C9E5FA8-DC36-4CAC-9132-BB51386DB618}" type="sibTrans" cxnId="{F5BA3EEC-D504-4B83-98C6-1B1075413317}">
      <dgm:prSet/>
      <dgm:spPr/>
      <dgm:t>
        <a:bodyPr/>
        <a:lstStyle/>
        <a:p>
          <a:endParaRPr lang="tr-TR"/>
        </a:p>
      </dgm:t>
    </dgm:pt>
    <dgm:pt modelId="{2D09810E-527C-4DD3-B22A-7B8DE5E83EE4}" type="pres">
      <dgm:prSet presAssocID="{D655B242-31BA-44E0-9751-63DDEB8A0D18}" presName="linear" presStyleCnt="0">
        <dgm:presLayoutVars>
          <dgm:dir/>
          <dgm:animLvl val="lvl"/>
          <dgm:resizeHandles val="exact"/>
        </dgm:presLayoutVars>
      </dgm:prSet>
      <dgm:spPr/>
      <dgm:t>
        <a:bodyPr/>
        <a:lstStyle/>
        <a:p>
          <a:endParaRPr lang="tr-TR"/>
        </a:p>
      </dgm:t>
    </dgm:pt>
    <dgm:pt modelId="{7A69FD5B-6982-4149-BFF6-A82AFA4968C2}" type="pres">
      <dgm:prSet presAssocID="{BBEE850D-4F89-40B9-9050-3422DE9F5E33}" presName="parentLin" presStyleCnt="0"/>
      <dgm:spPr/>
    </dgm:pt>
    <dgm:pt modelId="{5E5BC6BC-EFEF-456D-8F0F-1854DEC16001}" type="pres">
      <dgm:prSet presAssocID="{BBEE850D-4F89-40B9-9050-3422DE9F5E33}" presName="parentLeftMargin" presStyleLbl="node1" presStyleIdx="0" presStyleCnt="6"/>
      <dgm:spPr/>
      <dgm:t>
        <a:bodyPr/>
        <a:lstStyle/>
        <a:p>
          <a:endParaRPr lang="tr-TR"/>
        </a:p>
      </dgm:t>
    </dgm:pt>
    <dgm:pt modelId="{F2FA603B-2860-40CE-9638-7093317A0095}" type="pres">
      <dgm:prSet presAssocID="{BBEE850D-4F89-40B9-9050-3422DE9F5E33}" presName="parentText" presStyleLbl="node1" presStyleIdx="0" presStyleCnt="6">
        <dgm:presLayoutVars>
          <dgm:chMax val="0"/>
          <dgm:bulletEnabled val="1"/>
        </dgm:presLayoutVars>
      </dgm:prSet>
      <dgm:spPr/>
      <dgm:t>
        <a:bodyPr/>
        <a:lstStyle/>
        <a:p>
          <a:endParaRPr lang="tr-TR"/>
        </a:p>
      </dgm:t>
    </dgm:pt>
    <dgm:pt modelId="{5ED35069-B5C4-4A4E-9451-47081F674780}" type="pres">
      <dgm:prSet presAssocID="{BBEE850D-4F89-40B9-9050-3422DE9F5E33}" presName="negativeSpace" presStyleCnt="0"/>
      <dgm:spPr/>
    </dgm:pt>
    <dgm:pt modelId="{2889B240-F789-4B26-8939-4660131EB57C}" type="pres">
      <dgm:prSet presAssocID="{BBEE850D-4F89-40B9-9050-3422DE9F5E33}" presName="childText" presStyleLbl="conFgAcc1" presStyleIdx="0" presStyleCnt="6">
        <dgm:presLayoutVars>
          <dgm:bulletEnabled val="1"/>
        </dgm:presLayoutVars>
      </dgm:prSet>
      <dgm:spPr/>
    </dgm:pt>
    <dgm:pt modelId="{C7A262E8-9456-470F-B1FB-465A2C87FF20}" type="pres">
      <dgm:prSet presAssocID="{7044B897-D654-4A8D-A168-8DE79CF821F4}" presName="spaceBetweenRectangles" presStyleCnt="0"/>
      <dgm:spPr/>
    </dgm:pt>
    <dgm:pt modelId="{7843D81B-17D1-4FC4-A0E3-6BD070BAF902}" type="pres">
      <dgm:prSet presAssocID="{63BC33DB-0436-48A3-9EF8-AF1B635F796F}" presName="parentLin" presStyleCnt="0"/>
      <dgm:spPr/>
    </dgm:pt>
    <dgm:pt modelId="{40A2B149-2D25-4336-B1E2-DA20F02BA160}" type="pres">
      <dgm:prSet presAssocID="{63BC33DB-0436-48A3-9EF8-AF1B635F796F}" presName="parentLeftMargin" presStyleLbl="node1" presStyleIdx="0" presStyleCnt="6"/>
      <dgm:spPr/>
      <dgm:t>
        <a:bodyPr/>
        <a:lstStyle/>
        <a:p>
          <a:endParaRPr lang="tr-TR"/>
        </a:p>
      </dgm:t>
    </dgm:pt>
    <dgm:pt modelId="{549C17FC-4EDF-49FB-8FFE-E634CA726408}" type="pres">
      <dgm:prSet presAssocID="{63BC33DB-0436-48A3-9EF8-AF1B635F796F}" presName="parentText" presStyleLbl="node1" presStyleIdx="1" presStyleCnt="6">
        <dgm:presLayoutVars>
          <dgm:chMax val="0"/>
          <dgm:bulletEnabled val="1"/>
        </dgm:presLayoutVars>
      </dgm:prSet>
      <dgm:spPr/>
      <dgm:t>
        <a:bodyPr/>
        <a:lstStyle/>
        <a:p>
          <a:endParaRPr lang="tr-TR"/>
        </a:p>
      </dgm:t>
    </dgm:pt>
    <dgm:pt modelId="{CB6767D8-7D6C-48AC-8DBC-72A5CE2F08EC}" type="pres">
      <dgm:prSet presAssocID="{63BC33DB-0436-48A3-9EF8-AF1B635F796F}" presName="negativeSpace" presStyleCnt="0"/>
      <dgm:spPr/>
    </dgm:pt>
    <dgm:pt modelId="{A0BF176F-6DA7-470D-AEC9-F4DC57D0B90B}" type="pres">
      <dgm:prSet presAssocID="{63BC33DB-0436-48A3-9EF8-AF1B635F796F}" presName="childText" presStyleLbl="conFgAcc1" presStyleIdx="1" presStyleCnt="6">
        <dgm:presLayoutVars>
          <dgm:bulletEnabled val="1"/>
        </dgm:presLayoutVars>
      </dgm:prSet>
      <dgm:spPr/>
    </dgm:pt>
    <dgm:pt modelId="{B11975A2-4F01-4381-A95A-8B2C7F53BC8F}" type="pres">
      <dgm:prSet presAssocID="{CE0C17EC-9B24-4407-8679-8726C632DDDC}" presName="spaceBetweenRectangles" presStyleCnt="0"/>
      <dgm:spPr/>
    </dgm:pt>
    <dgm:pt modelId="{D177CE77-5AEF-487C-A46D-2AEC993BC21C}" type="pres">
      <dgm:prSet presAssocID="{3C0C588C-0C18-4EEC-912D-285459AFFAC5}" presName="parentLin" presStyleCnt="0"/>
      <dgm:spPr/>
    </dgm:pt>
    <dgm:pt modelId="{703BBC3A-118F-445F-9DAF-55DBC0723F73}" type="pres">
      <dgm:prSet presAssocID="{3C0C588C-0C18-4EEC-912D-285459AFFAC5}" presName="parentLeftMargin" presStyleLbl="node1" presStyleIdx="1" presStyleCnt="6"/>
      <dgm:spPr/>
      <dgm:t>
        <a:bodyPr/>
        <a:lstStyle/>
        <a:p>
          <a:endParaRPr lang="tr-TR"/>
        </a:p>
      </dgm:t>
    </dgm:pt>
    <dgm:pt modelId="{8151A02B-0E08-48F7-AE3F-AD72F436BAA9}" type="pres">
      <dgm:prSet presAssocID="{3C0C588C-0C18-4EEC-912D-285459AFFAC5}" presName="parentText" presStyleLbl="node1" presStyleIdx="2" presStyleCnt="6">
        <dgm:presLayoutVars>
          <dgm:chMax val="0"/>
          <dgm:bulletEnabled val="1"/>
        </dgm:presLayoutVars>
      </dgm:prSet>
      <dgm:spPr/>
      <dgm:t>
        <a:bodyPr/>
        <a:lstStyle/>
        <a:p>
          <a:endParaRPr lang="tr-TR"/>
        </a:p>
      </dgm:t>
    </dgm:pt>
    <dgm:pt modelId="{FF03BB30-B297-478F-8AB0-2D9138F6A864}" type="pres">
      <dgm:prSet presAssocID="{3C0C588C-0C18-4EEC-912D-285459AFFAC5}" presName="negativeSpace" presStyleCnt="0"/>
      <dgm:spPr/>
    </dgm:pt>
    <dgm:pt modelId="{5BE1CCDE-37A2-4661-BFF9-40FF77E697B6}" type="pres">
      <dgm:prSet presAssocID="{3C0C588C-0C18-4EEC-912D-285459AFFAC5}" presName="childText" presStyleLbl="conFgAcc1" presStyleIdx="2" presStyleCnt="6">
        <dgm:presLayoutVars>
          <dgm:bulletEnabled val="1"/>
        </dgm:presLayoutVars>
      </dgm:prSet>
      <dgm:spPr/>
    </dgm:pt>
    <dgm:pt modelId="{10FB698C-3B59-4BC8-A012-0A2CC4B26DE7}" type="pres">
      <dgm:prSet presAssocID="{8292FC00-435C-40B0-BA6D-803D2E55E92E}" presName="spaceBetweenRectangles" presStyleCnt="0"/>
      <dgm:spPr/>
    </dgm:pt>
    <dgm:pt modelId="{2BE7DEAC-53EA-4923-BA7A-1AFEB841E0B3}" type="pres">
      <dgm:prSet presAssocID="{17980EA1-79C1-477F-BF98-FB5F11095BD1}" presName="parentLin" presStyleCnt="0"/>
      <dgm:spPr/>
    </dgm:pt>
    <dgm:pt modelId="{4C9282DD-7C35-47E1-9A43-3248463AFC34}" type="pres">
      <dgm:prSet presAssocID="{17980EA1-79C1-477F-BF98-FB5F11095BD1}" presName="parentLeftMargin" presStyleLbl="node1" presStyleIdx="2" presStyleCnt="6"/>
      <dgm:spPr/>
      <dgm:t>
        <a:bodyPr/>
        <a:lstStyle/>
        <a:p>
          <a:endParaRPr lang="tr-TR"/>
        </a:p>
      </dgm:t>
    </dgm:pt>
    <dgm:pt modelId="{82F360A2-7005-493A-BEEA-FC42D94CAC8E}" type="pres">
      <dgm:prSet presAssocID="{17980EA1-79C1-477F-BF98-FB5F11095BD1}" presName="parentText" presStyleLbl="node1" presStyleIdx="3" presStyleCnt="6">
        <dgm:presLayoutVars>
          <dgm:chMax val="0"/>
          <dgm:bulletEnabled val="1"/>
        </dgm:presLayoutVars>
      </dgm:prSet>
      <dgm:spPr/>
      <dgm:t>
        <a:bodyPr/>
        <a:lstStyle/>
        <a:p>
          <a:endParaRPr lang="tr-TR"/>
        </a:p>
      </dgm:t>
    </dgm:pt>
    <dgm:pt modelId="{3E82159D-A79A-44ED-BE1A-256DE3B72A80}" type="pres">
      <dgm:prSet presAssocID="{17980EA1-79C1-477F-BF98-FB5F11095BD1}" presName="negativeSpace" presStyleCnt="0"/>
      <dgm:spPr/>
    </dgm:pt>
    <dgm:pt modelId="{BA4228D3-F7DD-404D-8C1A-31CF81E539E5}" type="pres">
      <dgm:prSet presAssocID="{17980EA1-79C1-477F-BF98-FB5F11095BD1}" presName="childText" presStyleLbl="conFgAcc1" presStyleIdx="3" presStyleCnt="6">
        <dgm:presLayoutVars>
          <dgm:bulletEnabled val="1"/>
        </dgm:presLayoutVars>
      </dgm:prSet>
      <dgm:spPr/>
    </dgm:pt>
    <dgm:pt modelId="{5BD4B79A-F469-4C6C-A030-E8901A180AB6}" type="pres">
      <dgm:prSet presAssocID="{CC637EE3-510F-4BFF-98F9-01E1CFF43AEF}" presName="spaceBetweenRectangles" presStyleCnt="0"/>
      <dgm:spPr/>
    </dgm:pt>
    <dgm:pt modelId="{E8AB38E2-55F1-4603-93F4-BE9E304DD3BE}" type="pres">
      <dgm:prSet presAssocID="{7219FA77-C538-4571-9E40-2D3EBB1ACFBE}" presName="parentLin" presStyleCnt="0"/>
      <dgm:spPr/>
    </dgm:pt>
    <dgm:pt modelId="{B9C6A7D2-30A2-402D-83AB-C1D6F78C0B91}" type="pres">
      <dgm:prSet presAssocID="{7219FA77-C538-4571-9E40-2D3EBB1ACFBE}" presName="parentLeftMargin" presStyleLbl="node1" presStyleIdx="3" presStyleCnt="6"/>
      <dgm:spPr/>
      <dgm:t>
        <a:bodyPr/>
        <a:lstStyle/>
        <a:p>
          <a:endParaRPr lang="tr-TR"/>
        </a:p>
      </dgm:t>
    </dgm:pt>
    <dgm:pt modelId="{CFAC7882-BF80-4476-84A7-DDE6AD0909DC}" type="pres">
      <dgm:prSet presAssocID="{7219FA77-C538-4571-9E40-2D3EBB1ACFBE}" presName="parentText" presStyleLbl="node1" presStyleIdx="4" presStyleCnt="6">
        <dgm:presLayoutVars>
          <dgm:chMax val="0"/>
          <dgm:bulletEnabled val="1"/>
        </dgm:presLayoutVars>
      </dgm:prSet>
      <dgm:spPr/>
      <dgm:t>
        <a:bodyPr/>
        <a:lstStyle/>
        <a:p>
          <a:endParaRPr lang="tr-TR"/>
        </a:p>
      </dgm:t>
    </dgm:pt>
    <dgm:pt modelId="{7CB45AB5-725C-4888-850F-F4F555A46821}" type="pres">
      <dgm:prSet presAssocID="{7219FA77-C538-4571-9E40-2D3EBB1ACFBE}" presName="negativeSpace" presStyleCnt="0"/>
      <dgm:spPr/>
    </dgm:pt>
    <dgm:pt modelId="{B324052C-C3AC-4EC8-9480-F53868CAED69}" type="pres">
      <dgm:prSet presAssocID="{7219FA77-C538-4571-9E40-2D3EBB1ACFBE}" presName="childText" presStyleLbl="conFgAcc1" presStyleIdx="4" presStyleCnt="6">
        <dgm:presLayoutVars>
          <dgm:bulletEnabled val="1"/>
        </dgm:presLayoutVars>
      </dgm:prSet>
      <dgm:spPr/>
    </dgm:pt>
    <dgm:pt modelId="{1AB03FB6-B0B8-4845-8D53-DFA77128CA36}" type="pres">
      <dgm:prSet presAssocID="{0A08A91B-F1B7-4F49-91E4-A19988F9F451}" presName="spaceBetweenRectangles" presStyleCnt="0"/>
      <dgm:spPr/>
    </dgm:pt>
    <dgm:pt modelId="{4287361D-30CA-4CFD-B9A2-32C8D8C553BB}" type="pres">
      <dgm:prSet presAssocID="{7AEAC374-CBD3-4F7A-BFD8-B7F80E314802}" presName="parentLin" presStyleCnt="0"/>
      <dgm:spPr/>
    </dgm:pt>
    <dgm:pt modelId="{3CA3AD3B-70ED-45D5-BA04-B5E3E65DD6C0}" type="pres">
      <dgm:prSet presAssocID="{7AEAC374-CBD3-4F7A-BFD8-B7F80E314802}" presName="parentLeftMargin" presStyleLbl="node1" presStyleIdx="4" presStyleCnt="6"/>
      <dgm:spPr/>
      <dgm:t>
        <a:bodyPr/>
        <a:lstStyle/>
        <a:p>
          <a:endParaRPr lang="tr-TR"/>
        </a:p>
      </dgm:t>
    </dgm:pt>
    <dgm:pt modelId="{07F1C435-6BCF-4CE1-ACD5-A02D24005C19}" type="pres">
      <dgm:prSet presAssocID="{7AEAC374-CBD3-4F7A-BFD8-B7F80E314802}" presName="parentText" presStyleLbl="node1" presStyleIdx="5" presStyleCnt="6">
        <dgm:presLayoutVars>
          <dgm:chMax val="0"/>
          <dgm:bulletEnabled val="1"/>
        </dgm:presLayoutVars>
      </dgm:prSet>
      <dgm:spPr/>
      <dgm:t>
        <a:bodyPr/>
        <a:lstStyle/>
        <a:p>
          <a:endParaRPr lang="tr-TR"/>
        </a:p>
      </dgm:t>
    </dgm:pt>
    <dgm:pt modelId="{C647C081-3C2A-4133-AF8B-2CBEC7EFFEB1}" type="pres">
      <dgm:prSet presAssocID="{7AEAC374-CBD3-4F7A-BFD8-B7F80E314802}" presName="negativeSpace" presStyleCnt="0"/>
      <dgm:spPr/>
    </dgm:pt>
    <dgm:pt modelId="{861832E8-D32F-4F0E-8FD5-D493D64C8C52}" type="pres">
      <dgm:prSet presAssocID="{7AEAC374-CBD3-4F7A-BFD8-B7F80E314802}" presName="childText" presStyleLbl="conFgAcc1" presStyleIdx="5" presStyleCnt="6">
        <dgm:presLayoutVars>
          <dgm:bulletEnabled val="1"/>
        </dgm:presLayoutVars>
      </dgm:prSet>
      <dgm:spPr/>
    </dgm:pt>
  </dgm:ptLst>
  <dgm:cxnLst>
    <dgm:cxn modelId="{24CF4247-4172-49FD-99D4-AB5FA5E3BCC5}" type="presOf" srcId="{7219FA77-C538-4571-9E40-2D3EBB1ACFBE}" destId="{CFAC7882-BF80-4476-84A7-DDE6AD0909DC}" srcOrd="1" destOrd="0" presId="urn:microsoft.com/office/officeart/2005/8/layout/list1"/>
    <dgm:cxn modelId="{8D77F90F-F295-40CA-AC42-2AA751B12471}" type="presOf" srcId="{3C0C588C-0C18-4EEC-912D-285459AFFAC5}" destId="{703BBC3A-118F-445F-9DAF-55DBC0723F73}" srcOrd="0" destOrd="0" presId="urn:microsoft.com/office/officeart/2005/8/layout/list1"/>
    <dgm:cxn modelId="{9EB19B81-3A16-44A1-A10E-A3751AD8E81A}" srcId="{D655B242-31BA-44E0-9751-63DDEB8A0D18}" destId="{63BC33DB-0436-48A3-9EF8-AF1B635F796F}" srcOrd="1" destOrd="0" parTransId="{ED84A2D9-36B2-4A49-9556-714E054D5ECD}" sibTransId="{CE0C17EC-9B24-4407-8679-8726C632DDDC}"/>
    <dgm:cxn modelId="{C7135830-E577-48A6-8840-F166EBF2D830}" type="presOf" srcId="{63BC33DB-0436-48A3-9EF8-AF1B635F796F}" destId="{549C17FC-4EDF-49FB-8FFE-E634CA726408}" srcOrd="1" destOrd="0" presId="urn:microsoft.com/office/officeart/2005/8/layout/list1"/>
    <dgm:cxn modelId="{9AD96AE2-FB6E-4955-B89A-715338DB48E6}" srcId="{D655B242-31BA-44E0-9751-63DDEB8A0D18}" destId="{3C0C588C-0C18-4EEC-912D-285459AFFAC5}" srcOrd="2" destOrd="0" parTransId="{FC00C68A-1AAB-4368-85C3-D069A7C34555}" sibTransId="{8292FC00-435C-40B0-BA6D-803D2E55E92E}"/>
    <dgm:cxn modelId="{6CE79CD9-A6E8-4B19-A38A-82DDCF277A1B}" srcId="{D655B242-31BA-44E0-9751-63DDEB8A0D18}" destId="{BBEE850D-4F89-40B9-9050-3422DE9F5E33}" srcOrd="0" destOrd="0" parTransId="{14E63A13-E229-4211-8422-0529C980D741}" sibTransId="{7044B897-D654-4A8D-A168-8DE79CF821F4}"/>
    <dgm:cxn modelId="{B434E953-6232-490D-964E-94FC0392DCCC}" type="presOf" srcId="{7219FA77-C538-4571-9E40-2D3EBB1ACFBE}" destId="{B9C6A7D2-30A2-402D-83AB-C1D6F78C0B91}" srcOrd="0" destOrd="0" presId="urn:microsoft.com/office/officeart/2005/8/layout/list1"/>
    <dgm:cxn modelId="{17436DCF-07BF-4019-9511-3A091D27FECD}" type="presOf" srcId="{BBEE850D-4F89-40B9-9050-3422DE9F5E33}" destId="{5E5BC6BC-EFEF-456D-8F0F-1854DEC16001}" srcOrd="0" destOrd="0" presId="urn:microsoft.com/office/officeart/2005/8/layout/list1"/>
    <dgm:cxn modelId="{79C94A20-D162-4583-9745-5D892187B9C5}" srcId="{D655B242-31BA-44E0-9751-63DDEB8A0D18}" destId="{7219FA77-C538-4571-9E40-2D3EBB1ACFBE}" srcOrd="4" destOrd="0" parTransId="{6164ABE8-E087-4C29-83D1-7C6095C834A1}" sibTransId="{0A08A91B-F1B7-4F49-91E4-A19988F9F451}"/>
    <dgm:cxn modelId="{C31CFF3D-A1F4-45F5-BEC2-826F82F4BBF6}" type="presOf" srcId="{BBEE850D-4F89-40B9-9050-3422DE9F5E33}" destId="{F2FA603B-2860-40CE-9638-7093317A0095}" srcOrd="1" destOrd="0" presId="urn:microsoft.com/office/officeart/2005/8/layout/list1"/>
    <dgm:cxn modelId="{450C334C-B244-4B18-B094-E782C271D0B0}" type="presOf" srcId="{7AEAC374-CBD3-4F7A-BFD8-B7F80E314802}" destId="{07F1C435-6BCF-4CE1-ACD5-A02D24005C19}" srcOrd="1" destOrd="0" presId="urn:microsoft.com/office/officeart/2005/8/layout/list1"/>
    <dgm:cxn modelId="{B8895820-2851-4923-A954-2D507316A9FD}" srcId="{D655B242-31BA-44E0-9751-63DDEB8A0D18}" destId="{17980EA1-79C1-477F-BF98-FB5F11095BD1}" srcOrd="3" destOrd="0" parTransId="{BA44FE29-175B-4272-B946-6FD2DA66DF2C}" sibTransId="{CC637EE3-510F-4BFF-98F9-01E1CFF43AEF}"/>
    <dgm:cxn modelId="{6D2BEAE9-EB8C-499A-B5DD-EA440A15BD3D}" type="presOf" srcId="{3C0C588C-0C18-4EEC-912D-285459AFFAC5}" destId="{8151A02B-0E08-48F7-AE3F-AD72F436BAA9}" srcOrd="1" destOrd="0" presId="urn:microsoft.com/office/officeart/2005/8/layout/list1"/>
    <dgm:cxn modelId="{77284BB5-E95F-48BB-9FEE-72915CDD05CF}" type="presOf" srcId="{17980EA1-79C1-477F-BF98-FB5F11095BD1}" destId="{4C9282DD-7C35-47E1-9A43-3248463AFC34}" srcOrd="0" destOrd="0" presId="urn:microsoft.com/office/officeart/2005/8/layout/list1"/>
    <dgm:cxn modelId="{F5BA3EEC-D504-4B83-98C6-1B1075413317}" srcId="{D655B242-31BA-44E0-9751-63DDEB8A0D18}" destId="{7AEAC374-CBD3-4F7A-BFD8-B7F80E314802}" srcOrd="5" destOrd="0" parTransId="{41C1EF68-6C34-48EF-83F8-00D1673EA720}" sibTransId="{6C9E5FA8-DC36-4CAC-9132-BB51386DB618}"/>
    <dgm:cxn modelId="{5433FFC1-5905-40F5-8A14-446E262815F7}" type="presOf" srcId="{63BC33DB-0436-48A3-9EF8-AF1B635F796F}" destId="{40A2B149-2D25-4336-B1E2-DA20F02BA160}" srcOrd="0" destOrd="0" presId="urn:microsoft.com/office/officeart/2005/8/layout/list1"/>
    <dgm:cxn modelId="{AE701253-5CA7-4633-8E53-A16818178034}" type="presOf" srcId="{7AEAC374-CBD3-4F7A-BFD8-B7F80E314802}" destId="{3CA3AD3B-70ED-45D5-BA04-B5E3E65DD6C0}" srcOrd="0" destOrd="0" presId="urn:microsoft.com/office/officeart/2005/8/layout/list1"/>
    <dgm:cxn modelId="{07E48D9E-EC5B-450A-BDA6-B21216673569}" type="presOf" srcId="{D655B242-31BA-44E0-9751-63DDEB8A0D18}" destId="{2D09810E-527C-4DD3-B22A-7B8DE5E83EE4}" srcOrd="0" destOrd="0" presId="urn:microsoft.com/office/officeart/2005/8/layout/list1"/>
    <dgm:cxn modelId="{5E93B3B6-B759-4261-AC6F-FC6C8D753CCA}" type="presOf" srcId="{17980EA1-79C1-477F-BF98-FB5F11095BD1}" destId="{82F360A2-7005-493A-BEEA-FC42D94CAC8E}" srcOrd="1" destOrd="0" presId="urn:microsoft.com/office/officeart/2005/8/layout/list1"/>
    <dgm:cxn modelId="{EF95779D-5F45-444C-8C61-DEFE66152AD3}" type="presParOf" srcId="{2D09810E-527C-4DD3-B22A-7B8DE5E83EE4}" destId="{7A69FD5B-6982-4149-BFF6-A82AFA4968C2}" srcOrd="0" destOrd="0" presId="urn:microsoft.com/office/officeart/2005/8/layout/list1"/>
    <dgm:cxn modelId="{16BDB5A0-E77A-41EB-8AC6-3D8D5DD1F74B}" type="presParOf" srcId="{7A69FD5B-6982-4149-BFF6-A82AFA4968C2}" destId="{5E5BC6BC-EFEF-456D-8F0F-1854DEC16001}" srcOrd="0" destOrd="0" presId="urn:microsoft.com/office/officeart/2005/8/layout/list1"/>
    <dgm:cxn modelId="{D8847CEE-DC61-4885-9573-EF32F17A9EDD}" type="presParOf" srcId="{7A69FD5B-6982-4149-BFF6-A82AFA4968C2}" destId="{F2FA603B-2860-40CE-9638-7093317A0095}" srcOrd="1" destOrd="0" presId="urn:microsoft.com/office/officeart/2005/8/layout/list1"/>
    <dgm:cxn modelId="{BC2BE506-71E8-473D-B7DF-D0D2E4A124F8}" type="presParOf" srcId="{2D09810E-527C-4DD3-B22A-7B8DE5E83EE4}" destId="{5ED35069-B5C4-4A4E-9451-47081F674780}" srcOrd="1" destOrd="0" presId="urn:microsoft.com/office/officeart/2005/8/layout/list1"/>
    <dgm:cxn modelId="{08C95F54-CB12-404C-81CE-3F277DF4A484}" type="presParOf" srcId="{2D09810E-527C-4DD3-B22A-7B8DE5E83EE4}" destId="{2889B240-F789-4B26-8939-4660131EB57C}" srcOrd="2" destOrd="0" presId="urn:microsoft.com/office/officeart/2005/8/layout/list1"/>
    <dgm:cxn modelId="{6ED02D8F-6AF9-40D7-A008-935645598F3D}" type="presParOf" srcId="{2D09810E-527C-4DD3-B22A-7B8DE5E83EE4}" destId="{C7A262E8-9456-470F-B1FB-465A2C87FF20}" srcOrd="3" destOrd="0" presId="urn:microsoft.com/office/officeart/2005/8/layout/list1"/>
    <dgm:cxn modelId="{CB08C038-70E5-4126-BE8A-5D1F6E6B668D}" type="presParOf" srcId="{2D09810E-527C-4DD3-B22A-7B8DE5E83EE4}" destId="{7843D81B-17D1-4FC4-A0E3-6BD070BAF902}" srcOrd="4" destOrd="0" presId="urn:microsoft.com/office/officeart/2005/8/layout/list1"/>
    <dgm:cxn modelId="{D48A7D0E-A54E-437D-9098-1E959DB5D0A3}" type="presParOf" srcId="{7843D81B-17D1-4FC4-A0E3-6BD070BAF902}" destId="{40A2B149-2D25-4336-B1E2-DA20F02BA160}" srcOrd="0" destOrd="0" presId="urn:microsoft.com/office/officeart/2005/8/layout/list1"/>
    <dgm:cxn modelId="{868A1689-56EA-4F61-AAD2-4A186BAA86DB}" type="presParOf" srcId="{7843D81B-17D1-4FC4-A0E3-6BD070BAF902}" destId="{549C17FC-4EDF-49FB-8FFE-E634CA726408}" srcOrd="1" destOrd="0" presId="urn:microsoft.com/office/officeart/2005/8/layout/list1"/>
    <dgm:cxn modelId="{C13BBAE0-3094-488F-88DE-1138AFA7A75E}" type="presParOf" srcId="{2D09810E-527C-4DD3-B22A-7B8DE5E83EE4}" destId="{CB6767D8-7D6C-48AC-8DBC-72A5CE2F08EC}" srcOrd="5" destOrd="0" presId="urn:microsoft.com/office/officeart/2005/8/layout/list1"/>
    <dgm:cxn modelId="{1FB31FD0-E49A-40D4-8AE6-5DC1B6820C93}" type="presParOf" srcId="{2D09810E-527C-4DD3-B22A-7B8DE5E83EE4}" destId="{A0BF176F-6DA7-470D-AEC9-F4DC57D0B90B}" srcOrd="6" destOrd="0" presId="urn:microsoft.com/office/officeart/2005/8/layout/list1"/>
    <dgm:cxn modelId="{A9D8520B-C855-44ED-B006-70B225531B1C}" type="presParOf" srcId="{2D09810E-527C-4DD3-B22A-7B8DE5E83EE4}" destId="{B11975A2-4F01-4381-A95A-8B2C7F53BC8F}" srcOrd="7" destOrd="0" presId="urn:microsoft.com/office/officeart/2005/8/layout/list1"/>
    <dgm:cxn modelId="{DCCA0C09-4D31-4600-9E16-1D5596227415}" type="presParOf" srcId="{2D09810E-527C-4DD3-B22A-7B8DE5E83EE4}" destId="{D177CE77-5AEF-487C-A46D-2AEC993BC21C}" srcOrd="8" destOrd="0" presId="urn:microsoft.com/office/officeart/2005/8/layout/list1"/>
    <dgm:cxn modelId="{D5BFBF18-EA43-406A-AF0B-7BECE65720B1}" type="presParOf" srcId="{D177CE77-5AEF-487C-A46D-2AEC993BC21C}" destId="{703BBC3A-118F-445F-9DAF-55DBC0723F73}" srcOrd="0" destOrd="0" presId="urn:microsoft.com/office/officeart/2005/8/layout/list1"/>
    <dgm:cxn modelId="{61DA0434-9EE6-4FF2-8931-C19B141FF5D6}" type="presParOf" srcId="{D177CE77-5AEF-487C-A46D-2AEC993BC21C}" destId="{8151A02B-0E08-48F7-AE3F-AD72F436BAA9}" srcOrd="1" destOrd="0" presId="urn:microsoft.com/office/officeart/2005/8/layout/list1"/>
    <dgm:cxn modelId="{620FC53A-14DC-4D2C-AB74-50ED3F31E0B8}" type="presParOf" srcId="{2D09810E-527C-4DD3-B22A-7B8DE5E83EE4}" destId="{FF03BB30-B297-478F-8AB0-2D9138F6A864}" srcOrd="9" destOrd="0" presId="urn:microsoft.com/office/officeart/2005/8/layout/list1"/>
    <dgm:cxn modelId="{C40A732E-C616-4185-9234-80CC8C025A9A}" type="presParOf" srcId="{2D09810E-527C-4DD3-B22A-7B8DE5E83EE4}" destId="{5BE1CCDE-37A2-4661-BFF9-40FF77E697B6}" srcOrd="10" destOrd="0" presId="urn:microsoft.com/office/officeart/2005/8/layout/list1"/>
    <dgm:cxn modelId="{D05E354E-0527-4ABB-8606-E33DF1498659}" type="presParOf" srcId="{2D09810E-527C-4DD3-B22A-7B8DE5E83EE4}" destId="{10FB698C-3B59-4BC8-A012-0A2CC4B26DE7}" srcOrd="11" destOrd="0" presId="urn:microsoft.com/office/officeart/2005/8/layout/list1"/>
    <dgm:cxn modelId="{263C7555-6206-4EDE-8E8A-F13C2339045E}" type="presParOf" srcId="{2D09810E-527C-4DD3-B22A-7B8DE5E83EE4}" destId="{2BE7DEAC-53EA-4923-BA7A-1AFEB841E0B3}" srcOrd="12" destOrd="0" presId="urn:microsoft.com/office/officeart/2005/8/layout/list1"/>
    <dgm:cxn modelId="{448A8AA5-5728-4106-9F97-6FDD8DDD9584}" type="presParOf" srcId="{2BE7DEAC-53EA-4923-BA7A-1AFEB841E0B3}" destId="{4C9282DD-7C35-47E1-9A43-3248463AFC34}" srcOrd="0" destOrd="0" presId="urn:microsoft.com/office/officeart/2005/8/layout/list1"/>
    <dgm:cxn modelId="{8E933DB2-4CBE-4D0B-BAA8-C4DCE0C962D9}" type="presParOf" srcId="{2BE7DEAC-53EA-4923-BA7A-1AFEB841E0B3}" destId="{82F360A2-7005-493A-BEEA-FC42D94CAC8E}" srcOrd="1" destOrd="0" presId="urn:microsoft.com/office/officeart/2005/8/layout/list1"/>
    <dgm:cxn modelId="{B8DBB227-C49B-4489-A1DE-2B3C548F43EA}" type="presParOf" srcId="{2D09810E-527C-4DD3-B22A-7B8DE5E83EE4}" destId="{3E82159D-A79A-44ED-BE1A-256DE3B72A80}" srcOrd="13" destOrd="0" presId="urn:microsoft.com/office/officeart/2005/8/layout/list1"/>
    <dgm:cxn modelId="{DE34DF5D-2D11-4242-AFA4-C2BB064AA724}" type="presParOf" srcId="{2D09810E-527C-4DD3-B22A-7B8DE5E83EE4}" destId="{BA4228D3-F7DD-404D-8C1A-31CF81E539E5}" srcOrd="14" destOrd="0" presId="urn:microsoft.com/office/officeart/2005/8/layout/list1"/>
    <dgm:cxn modelId="{94362B9B-E0D4-4012-AAB4-E2F03D2E0E71}" type="presParOf" srcId="{2D09810E-527C-4DD3-B22A-7B8DE5E83EE4}" destId="{5BD4B79A-F469-4C6C-A030-E8901A180AB6}" srcOrd="15" destOrd="0" presId="urn:microsoft.com/office/officeart/2005/8/layout/list1"/>
    <dgm:cxn modelId="{FCD76E8D-FD73-46CA-A6A1-ED3E602B810A}" type="presParOf" srcId="{2D09810E-527C-4DD3-B22A-7B8DE5E83EE4}" destId="{E8AB38E2-55F1-4603-93F4-BE9E304DD3BE}" srcOrd="16" destOrd="0" presId="urn:microsoft.com/office/officeart/2005/8/layout/list1"/>
    <dgm:cxn modelId="{8E102515-157E-442B-842B-CBD90CF9E525}" type="presParOf" srcId="{E8AB38E2-55F1-4603-93F4-BE9E304DD3BE}" destId="{B9C6A7D2-30A2-402D-83AB-C1D6F78C0B91}" srcOrd="0" destOrd="0" presId="urn:microsoft.com/office/officeart/2005/8/layout/list1"/>
    <dgm:cxn modelId="{50EB4A40-DD9B-4430-8033-9EEFF7F8D4F1}" type="presParOf" srcId="{E8AB38E2-55F1-4603-93F4-BE9E304DD3BE}" destId="{CFAC7882-BF80-4476-84A7-DDE6AD0909DC}" srcOrd="1" destOrd="0" presId="urn:microsoft.com/office/officeart/2005/8/layout/list1"/>
    <dgm:cxn modelId="{F9181E84-676D-41A8-AA09-832B95BE735E}" type="presParOf" srcId="{2D09810E-527C-4DD3-B22A-7B8DE5E83EE4}" destId="{7CB45AB5-725C-4888-850F-F4F555A46821}" srcOrd="17" destOrd="0" presId="urn:microsoft.com/office/officeart/2005/8/layout/list1"/>
    <dgm:cxn modelId="{7F4B9E7A-D666-4FD6-BBC3-58AE40B5BA46}" type="presParOf" srcId="{2D09810E-527C-4DD3-B22A-7B8DE5E83EE4}" destId="{B324052C-C3AC-4EC8-9480-F53868CAED69}" srcOrd="18" destOrd="0" presId="urn:microsoft.com/office/officeart/2005/8/layout/list1"/>
    <dgm:cxn modelId="{E28BFCB9-C73D-43C1-80F5-E55FA092C6BD}" type="presParOf" srcId="{2D09810E-527C-4DD3-B22A-7B8DE5E83EE4}" destId="{1AB03FB6-B0B8-4845-8D53-DFA77128CA36}" srcOrd="19" destOrd="0" presId="urn:microsoft.com/office/officeart/2005/8/layout/list1"/>
    <dgm:cxn modelId="{D919A196-0F31-4E3D-AC48-EED48EBEC315}" type="presParOf" srcId="{2D09810E-527C-4DD3-B22A-7B8DE5E83EE4}" destId="{4287361D-30CA-4CFD-B9A2-32C8D8C553BB}" srcOrd="20" destOrd="0" presId="urn:microsoft.com/office/officeart/2005/8/layout/list1"/>
    <dgm:cxn modelId="{7FB6EC8E-F10A-4F0C-B586-7D57D2F78765}" type="presParOf" srcId="{4287361D-30CA-4CFD-B9A2-32C8D8C553BB}" destId="{3CA3AD3B-70ED-45D5-BA04-B5E3E65DD6C0}" srcOrd="0" destOrd="0" presId="urn:microsoft.com/office/officeart/2005/8/layout/list1"/>
    <dgm:cxn modelId="{61E74E10-5E73-439C-B73D-28877204F635}" type="presParOf" srcId="{4287361D-30CA-4CFD-B9A2-32C8D8C553BB}" destId="{07F1C435-6BCF-4CE1-ACD5-A02D24005C19}" srcOrd="1" destOrd="0" presId="urn:microsoft.com/office/officeart/2005/8/layout/list1"/>
    <dgm:cxn modelId="{FCB8C7D2-A952-4491-86AB-3B401D532AD4}" type="presParOf" srcId="{2D09810E-527C-4DD3-B22A-7B8DE5E83EE4}" destId="{C647C081-3C2A-4133-AF8B-2CBEC7EFFEB1}" srcOrd="21" destOrd="0" presId="urn:microsoft.com/office/officeart/2005/8/layout/list1"/>
    <dgm:cxn modelId="{8C9E3098-5CF5-4EB2-AA03-BE47AC7FDE17}" type="presParOf" srcId="{2D09810E-527C-4DD3-B22A-7B8DE5E83EE4}" destId="{861832E8-D32F-4F0E-8FD5-D493D64C8C52}"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6FD083F-CCB3-472F-9977-67DEA91B6E6A}" type="doc">
      <dgm:prSet loTypeId="urn:microsoft.com/office/officeart/2005/8/layout/pyramid2" loCatId="pyramid" qsTypeId="urn:microsoft.com/office/officeart/2005/8/quickstyle/3d1" qsCatId="3D" csTypeId="urn:microsoft.com/office/officeart/2005/8/colors/colorful5" csCatId="colorful"/>
      <dgm:spPr/>
      <dgm:t>
        <a:bodyPr/>
        <a:lstStyle/>
        <a:p>
          <a:endParaRPr lang="tr-TR"/>
        </a:p>
      </dgm:t>
    </dgm:pt>
    <dgm:pt modelId="{5BD98F40-8B6A-44A3-A4C4-3E289D389286}">
      <dgm:prSet/>
      <dgm:spPr/>
      <dgm:t>
        <a:bodyPr/>
        <a:lstStyle/>
        <a:p>
          <a:pPr rtl="0"/>
          <a:r>
            <a:rPr lang="tr-TR" baseline="0" dirty="0" smtClean="0"/>
            <a:t>Uygulamanın etkinliğinin değerlendirilmesi amacıyla izleme ekipleri uygulamayı değerlendirir.</a:t>
          </a:r>
          <a:endParaRPr lang="tr-TR" dirty="0"/>
        </a:p>
      </dgm:t>
    </dgm:pt>
    <dgm:pt modelId="{CAD651EB-AB26-4053-85F4-733190A20F68}" type="parTrans" cxnId="{F60CFE96-D9A1-4824-AAD2-063DC5625087}">
      <dgm:prSet/>
      <dgm:spPr/>
      <dgm:t>
        <a:bodyPr/>
        <a:lstStyle/>
        <a:p>
          <a:endParaRPr lang="tr-TR"/>
        </a:p>
      </dgm:t>
    </dgm:pt>
    <dgm:pt modelId="{84FC541F-0753-48F6-87AE-718DEF314FD7}" type="sibTrans" cxnId="{F60CFE96-D9A1-4824-AAD2-063DC5625087}">
      <dgm:prSet/>
      <dgm:spPr/>
      <dgm:t>
        <a:bodyPr/>
        <a:lstStyle/>
        <a:p>
          <a:endParaRPr lang="tr-TR"/>
        </a:p>
      </dgm:t>
    </dgm:pt>
    <dgm:pt modelId="{A8CB3B35-971A-4152-9B72-7BC270B60DD8}">
      <dgm:prSet/>
      <dgm:spPr/>
      <dgm:t>
        <a:bodyPr/>
        <a:lstStyle/>
        <a:p>
          <a:pPr rtl="0"/>
          <a:r>
            <a:rPr lang="tr-TR" baseline="0" dirty="0" smtClean="0"/>
            <a:t>Elde edilen verilere ilişkin raporlama yapılır.</a:t>
          </a:r>
          <a:endParaRPr lang="tr-TR" dirty="0"/>
        </a:p>
      </dgm:t>
    </dgm:pt>
    <dgm:pt modelId="{94224DF4-5754-44A1-9AB4-EED1B6831AFB}" type="parTrans" cxnId="{62CE031A-8637-4F00-BF1D-B7D60838E159}">
      <dgm:prSet/>
      <dgm:spPr/>
      <dgm:t>
        <a:bodyPr/>
        <a:lstStyle/>
        <a:p>
          <a:endParaRPr lang="tr-TR"/>
        </a:p>
      </dgm:t>
    </dgm:pt>
    <dgm:pt modelId="{D2615CA9-DBC2-41F4-9EBD-87A7AF5FDFEB}" type="sibTrans" cxnId="{62CE031A-8637-4F00-BF1D-B7D60838E159}">
      <dgm:prSet/>
      <dgm:spPr/>
      <dgm:t>
        <a:bodyPr/>
        <a:lstStyle/>
        <a:p>
          <a:endParaRPr lang="tr-TR"/>
        </a:p>
      </dgm:t>
    </dgm:pt>
    <dgm:pt modelId="{B42301B6-90CA-407E-8B5D-BA44C4417ED3}">
      <dgm:prSet/>
      <dgm:spPr/>
      <dgm:t>
        <a:bodyPr/>
        <a:lstStyle/>
        <a:p>
          <a:pPr rtl="0"/>
          <a:r>
            <a:rPr lang="tr-TR" baseline="0" dirty="0" smtClean="0"/>
            <a:t>Eksiklikler ve geliştirilecek taraflar tespit edilir ve önlemler alınır.</a:t>
          </a:r>
          <a:endParaRPr lang="tr-TR" dirty="0"/>
        </a:p>
      </dgm:t>
    </dgm:pt>
    <dgm:pt modelId="{52810E27-9023-4EEB-9981-7D16A332076B}" type="parTrans" cxnId="{68668B96-BCC4-41AF-8586-2387C268A734}">
      <dgm:prSet/>
      <dgm:spPr/>
      <dgm:t>
        <a:bodyPr/>
        <a:lstStyle/>
        <a:p>
          <a:endParaRPr lang="tr-TR"/>
        </a:p>
      </dgm:t>
    </dgm:pt>
    <dgm:pt modelId="{71DCF29C-3D82-4A72-9DC1-25DC38C5EFAF}" type="sibTrans" cxnId="{68668B96-BCC4-41AF-8586-2387C268A734}">
      <dgm:prSet/>
      <dgm:spPr/>
      <dgm:t>
        <a:bodyPr/>
        <a:lstStyle/>
        <a:p>
          <a:endParaRPr lang="tr-TR"/>
        </a:p>
      </dgm:t>
    </dgm:pt>
    <dgm:pt modelId="{2D69AE61-EFEB-4877-AEE6-3A2242EAFB1C}" type="pres">
      <dgm:prSet presAssocID="{06FD083F-CCB3-472F-9977-67DEA91B6E6A}" presName="compositeShape" presStyleCnt="0">
        <dgm:presLayoutVars>
          <dgm:dir/>
          <dgm:resizeHandles/>
        </dgm:presLayoutVars>
      </dgm:prSet>
      <dgm:spPr/>
      <dgm:t>
        <a:bodyPr/>
        <a:lstStyle/>
        <a:p>
          <a:endParaRPr lang="tr-TR"/>
        </a:p>
      </dgm:t>
    </dgm:pt>
    <dgm:pt modelId="{D77A42A0-3A15-41BD-AE74-59A25528D932}" type="pres">
      <dgm:prSet presAssocID="{06FD083F-CCB3-472F-9977-67DEA91B6E6A}" presName="pyramid" presStyleLbl="node1" presStyleIdx="0" presStyleCnt="1"/>
      <dgm:spPr/>
      <dgm:t>
        <a:bodyPr/>
        <a:lstStyle/>
        <a:p>
          <a:endParaRPr lang="en-US"/>
        </a:p>
      </dgm:t>
    </dgm:pt>
    <dgm:pt modelId="{9F457636-777B-465D-A061-A970991A6407}" type="pres">
      <dgm:prSet presAssocID="{06FD083F-CCB3-472F-9977-67DEA91B6E6A}" presName="theList" presStyleCnt="0"/>
      <dgm:spPr/>
      <dgm:t>
        <a:bodyPr/>
        <a:lstStyle/>
        <a:p>
          <a:endParaRPr lang="en-US"/>
        </a:p>
      </dgm:t>
    </dgm:pt>
    <dgm:pt modelId="{FA023B12-8CAD-44F8-B07D-7C6681BD561C}" type="pres">
      <dgm:prSet presAssocID="{5BD98F40-8B6A-44A3-A4C4-3E289D389286}" presName="aNode" presStyleLbl="fgAcc1" presStyleIdx="0" presStyleCnt="3">
        <dgm:presLayoutVars>
          <dgm:bulletEnabled val="1"/>
        </dgm:presLayoutVars>
      </dgm:prSet>
      <dgm:spPr/>
      <dgm:t>
        <a:bodyPr/>
        <a:lstStyle/>
        <a:p>
          <a:endParaRPr lang="tr-TR"/>
        </a:p>
      </dgm:t>
    </dgm:pt>
    <dgm:pt modelId="{0856F521-B28A-4E76-9AE0-A73A90C143CC}" type="pres">
      <dgm:prSet presAssocID="{5BD98F40-8B6A-44A3-A4C4-3E289D389286}" presName="aSpace" presStyleCnt="0"/>
      <dgm:spPr/>
      <dgm:t>
        <a:bodyPr/>
        <a:lstStyle/>
        <a:p>
          <a:endParaRPr lang="en-US"/>
        </a:p>
      </dgm:t>
    </dgm:pt>
    <dgm:pt modelId="{ED6C87C1-4760-413F-9A08-2B87098E8F86}" type="pres">
      <dgm:prSet presAssocID="{A8CB3B35-971A-4152-9B72-7BC270B60DD8}" presName="aNode" presStyleLbl="fgAcc1" presStyleIdx="1" presStyleCnt="3">
        <dgm:presLayoutVars>
          <dgm:bulletEnabled val="1"/>
        </dgm:presLayoutVars>
      </dgm:prSet>
      <dgm:spPr/>
      <dgm:t>
        <a:bodyPr/>
        <a:lstStyle/>
        <a:p>
          <a:endParaRPr lang="tr-TR"/>
        </a:p>
      </dgm:t>
    </dgm:pt>
    <dgm:pt modelId="{2A86BB07-D20F-4231-B101-7245F910A0FC}" type="pres">
      <dgm:prSet presAssocID="{A8CB3B35-971A-4152-9B72-7BC270B60DD8}" presName="aSpace" presStyleCnt="0"/>
      <dgm:spPr/>
      <dgm:t>
        <a:bodyPr/>
        <a:lstStyle/>
        <a:p>
          <a:endParaRPr lang="en-US"/>
        </a:p>
      </dgm:t>
    </dgm:pt>
    <dgm:pt modelId="{E22EC963-04BA-41FF-BFB1-57630BB8F0B1}" type="pres">
      <dgm:prSet presAssocID="{B42301B6-90CA-407E-8B5D-BA44C4417ED3}" presName="aNode" presStyleLbl="fgAcc1" presStyleIdx="2" presStyleCnt="3">
        <dgm:presLayoutVars>
          <dgm:bulletEnabled val="1"/>
        </dgm:presLayoutVars>
      </dgm:prSet>
      <dgm:spPr/>
      <dgm:t>
        <a:bodyPr/>
        <a:lstStyle/>
        <a:p>
          <a:endParaRPr lang="tr-TR"/>
        </a:p>
      </dgm:t>
    </dgm:pt>
    <dgm:pt modelId="{A27D9809-20E9-491E-A9E3-FB3B10CD19C4}" type="pres">
      <dgm:prSet presAssocID="{B42301B6-90CA-407E-8B5D-BA44C4417ED3}" presName="aSpace" presStyleCnt="0"/>
      <dgm:spPr/>
      <dgm:t>
        <a:bodyPr/>
        <a:lstStyle/>
        <a:p>
          <a:endParaRPr lang="en-US"/>
        </a:p>
      </dgm:t>
    </dgm:pt>
  </dgm:ptLst>
  <dgm:cxnLst>
    <dgm:cxn modelId="{F5028C88-2F39-4CD3-8BC2-23519387F6A7}" type="presOf" srcId="{B42301B6-90CA-407E-8B5D-BA44C4417ED3}" destId="{E22EC963-04BA-41FF-BFB1-57630BB8F0B1}" srcOrd="0" destOrd="0" presId="urn:microsoft.com/office/officeart/2005/8/layout/pyramid2"/>
    <dgm:cxn modelId="{F60CFE96-D9A1-4824-AAD2-063DC5625087}" srcId="{06FD083F-CCB3-472F-9977-67DEA91B6E6A}" destId="{5BD98F40-8B6A-44A3-A4C4-3E289D389286}" srcOrd="0" destOrd="0" parTransId="{CAD651EB-AB26-4053-85F4-733190A20F68}" sibTransId="{84FC541F-0753-48F6-87AE-718DEF314FD7}"/>
    <dgm:cxn modelId="{2CE4F3BD-02C5-4895-9952-6A9281A2715B}" type="presOf" srcId="{06FD083F-CCB3-472F-9977-67DEA91B6E6A}" destId="{2D69AE61-EFEB-4877-AEE6-3A2242EAFB1C}" srcOrd="0" destOrd="0" presId="urn:microsoft.com/office/officeart/2005/8/layout/pyramid2"/>
    <dgm:cxn modelId="{B6D1FEA4-F934-483B-876D-278D564F9D07}" type="presOf" srcId="{A8CB3B35-971A-4152-9B72-7BC270B60DD8}" destId="{ED6C87C1-4760-413F-9A08-2B87098E8F86}" srcOrd="0" destOrd="0" presId="urn:microsoft.com/office/officeart/2005/8/layout/pyramid2"/>
    <dgm:cxn modelId="{62CE031A-8637-4F00-BF1D-B7D60838E159}" srcId="{06FD083F-CCB3-472F-9977-67DEA91B6E6A}" destId="{A8CB3B35-971A-4152-9B72-7BC270B60DD8}" srcOrd="1" destOrd="0" parTransId="{94224DF4-5754-44A1-9AB4-EED1B6831AFB}" sibTransId="{D2615CA9-DBC2-41F4-9EBD-87A7AF5FDFEB}"/>
    <dgm:cxn modelId="{6EB7B359-0A76-4BCC-8164-5878089A9B97}" type="presOf" srcId="{5BD98F40-8B6A-44A3-A4C4-3E289D389286}" destId="{FA023B12-8CAD-44F8-B07D-7C6681BD561C}" srcOrd="0" destOrd="0" presId="urn:microsoft.com/office/officeart/2005/8/layout/pyramid2"/>
    <dgm:cxn modelId="{68668B96-BCC4-41AF-8586-2387C268A734}" srcId="{06FD083F-CCB3-472F-9977-67DEA91B6E6A}" destId="{B42301B6-90CA-407E-8B5D-BA44C4417ED3}" srcOrd="2" destOrd="0" parTransId="{52810E27-9023-4EEB-9981-7D16A332076B}" sibTransId="{71DCF29C-3D82-4A72-9DC1-25DC38C5EFAF}"/>
    <dgm:cxn modelId="{888CE5B7-FCA7-4203-922F-6DD9586FF764}" type="presParOf" srcId="{2D69AE61-EFEB-4877-AEE6-3A2242EAFB1C}" destId="{D77A42A0-3A15-41BD-AE74-59A25528D932}" srcOrd="0" destOrd="0" presId="urn:microsoft.com/office/officeart/2005/8/layout/pyramid2"/>
    <dgm:cxn modelId="{E6A5F60C-B604-4A2A-8FB2-A1793C09F1CA}" type="presParOf" srcId="{2D69AE61-EFEB-4877-AEE6-3A2242EAFB1C}" destId="{9F457636-777B-465D-A061-A970991A6407}" srcOrd="1" destOrd="0" presId="urn:microsoft.com/office/officeart/2005/8/layout/pyramid2"/>
    <dgm:cxn modelId="{8C8ACB3A-1BDD-4779-8CCE-386FA7BE966B}" type="presParOf" srcId="{9F457636-777B-465D-A061-A970991A6407}" destId="{FA023B12-8CAD-44F8-B07D-7C6681BD561C}" srcOrd="0" destOrd="0" presId="urn:microsoft.com/office/officeart/2005/8/layout/pyramid2"/>
    <dgm:cxn modelId="{58FA411B-B671-4711-9BC5-DE0A1B577002}" type="presParOf" srcId="{9F457636-777B-465D-A061-A970991A6407}" destId="{0856F521-B28A-4E76-9AE0-A73A90C143CC}" srcOrd="1" destOrd="0" presId="urn:microsoft.com/office/officeart/2005/8/layout/pyramid2"/>
    <dgm:cxn modelId="{8406472D-76AC-4176-9F36-9F51764E60C6}" type="presParOf" srcId="{9F457636-777B-465D-A061-A970991A6407}" destId="{ED6C87C1-4760-413F-9A08-2B87098E8F86}" srcOrd="2" destOrd="0" presId="urn:microsoft.com/office/officeart/2005/8/layout/pyramid2"/>
    <dgm:cxn modelId="{E72C3E75-A5ED-4A2F-AFD5-31C8FEF59364}" type="presParOf" srcId="{9F457636-777B-465D-A061-A970991A6407}" destId="{2A86BB07-D20F-4231-B101-7245F910A0FC}" srcOrd="3" destOrd="0" presId="urn:microsoft.com/office/officeart/2005/8/layout/pyramid2"/>
    <dgm:cxn modelId="{85B10808-21C9-4A6A-8ABD-F501D2E25848}" type="presParOf" srcId="{9F457636-777B-465D-A061-A970991A6407}" destId="{E22EC963-04BA-41FF-BFB1-57630BB8F0B1}" srcOrd="4" destOrd="0" presId="urn:microsoft.com/office/officeart/2005/8/layout/pyramid2"/>
    <dgm:cxn modelId="{B3B0EC01-A097-4027-B069-2929E85DEB33}" type="presParOf" srcId="{9F457636-777B-465D-A061-A970991A6407}" destId="{A27D9809-20E9-491E-A9E3-FB3B10CD19C4}"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46C3627-4092-4E43-A933-D224926416FB}"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tr-TR"/>
        </a:p>
      </dgm:t>
    </dgm:pt>
    <dgm:pt modelId="{5CED7C37-203E-474C-A2CB-8DA13E353651}">
      <dgm:prSet/>
      <dgm:spPr/>
      <dgm:t>
        <a:bodyPr/>
        <a:lstStyle/>
        <a:p>
          <a:pPr rtl="0"/>
          <a:r>
            <a:rPr lang="tr-TR" baseline="0" dirty="0" smtClean="0"/>
            <a:t>1 ton atık kâğıdın geri kazanılması 17 ağacı kesilmekten kurtarır. </a:t>
          </a:r>
          <a:endParaRPr lang="tr-TR" dirty="0"/>
        </a:p>
      </dgm:t>
    </dgm:pt>
    <dgm:pt modelId="{2A0BF3A8-2E24-433C-A6CA-E2E9858491A6}" type="parTrans" cxnId="{8E88FB7F-6A00-4C33-8A84-29E4D47DF199}">
      <dgm:prSet/>
      <dgm:spPr/>
      <dgm:t>
        <a:bodyPr/>
        <a:lstStyle/>
        <a:p>
          <a:endParaRPr lang="tr-TR"/>
        </a:p>
      </dgm:t>
    </dgm:pt>
    <dgm:pt modelId="{4E80F26B-995B-4A81-97CA-BC31A1DC5ACD}" type="sibTrans" cxnId="{8E88FB7F-6A00-4C33-8A84-29E4D47DF199}">
      <dgm:prSet/>
      <dgm:spPr/>
      <dgm:t>
        <a:bodyPr/>
        <a:lstStyle/>
        <a:p>
          <a:endParaRPr lang="tr-TR"/>
        </a:p>
      </dgm:t>
    </dgm:pt>
    <dgm:pt modelId="{6816EFC5-DD17-4457-AB67-D2E1DE0C96B5}">
      <dgm:prSet/>
      <dgm:spPr/>
      <dgm:t>
        <a:bodyPr/>
        <a:lstStyle/>
        <a:p>
          <a:pPr rtl="0"/>
          <a:r>
            <a:rPr lang="tr-TR" baseline="0" dirty="0" smtClean="0"/>
            <a:t>Büyük bir kayın ağacı 72 kişinin günlük oksijen ihtiyacını karşılar. </a:t>
          </a:r>
          <a:endParaRPr lang="tr-TR" dirty="0"/>
        </a:p>
      </dgm:t>
    </dgm:pt>
    <dgm:pt modelId="{7AA8BDB2-FA60-469A-B0B6-E0AE11C67083}" type="parTrans" cxnId="{C08D1CD3-1BA2-4A5D-BE46-74D6BC03DED3}">
      <dgm:prSet/>
      <dgm:spPr/>
      <dgm:t>
        <a:bodyPr/>
        <a:lstStyle/>
        <a:p>
          <a:endParaRPr lang="tr-TR"/>
        </a:p>
      </dgm:t>
    </dgm:pt>
    <dgm:pt modelId="{526D0C01-7DA9-478A-9A25-75011A1D9289}" type="sibTrans" cxnId="{C08D1CD3-1BA2-4A5D-BE46-74D6BC03DED3}">
      <dgm:prSet/>
      <dgm:spPr/>
      <dgm:t>
        <a:bodyPr/>
        <a:lstStyle/>
        <a:p>
          <a:endParaRPr lang="tr-TR"/>
        </a:p>
      </dgm:t>
    </dgm:pt>
    <dgm:pt modelId="{683FCBCC-8EF5-4F44-A981-014F70DDA22E}">
      <dgm:prSet/>
      <dgm:spPr/>
      <dgm:t>
        <a:bodyPr/>
        <a:lstStyle/>
        <a:p>
          <a:pPr rtl="0"/>
          <a:r>
            <a:rPr lang="tr-TR" baseline="0" dirty="0" smtClean="0"/>
            <a:t>Yeni üretime kıyasla, metal ve plastik geri kazanımı ile %95 enerji tasarrufu sağlanabilmektedir. </a:t>
          </a:r>
          <a:endParaRPr lang="tr-TR" dirty="0"/>
        </a:p>
      </dgm:t>
    </dgm:pt>
    <dgm:pt modelId="{7C3095B6-0ED2-4E3D-B579-A0F74407241C}" type="parTrans" cxnId="{CE6E261A-D427-4D61-A5AB-A2759700CADA}">
      <dgm:prSet/>
      <dgm:spPr/>
      <dgm:t>
        <a:bodyPr/>
        <a:lstStyle/>
        <a:p>
          <a:endParaRPr lang="tr-TR"/>
        </a:p>
      </dgm:t>
    </dgm:pt>
    <dgm:pt modelId="{154B4504-A88D-46D3-A84F-4397D7A434D9}" type="sibTrans" cxnId="{CE6E261A-D427-4D61-A5AB-A2759700CADA}">
      <dgm:prSet/>
      <dgm:spPr/>
      <dgm:t>
        <a:bodyPr/>
        <a:lstStyle/>
        <a:p>
          <a:endParaRPr lang="tr-TR"/>
        </a:p>
      </dgm:t>
    </dgm:pt>
    <dgm:pt modelId="{01620D9C-2097-4817-A984-45196A9DA182}">
      <dgm:prSet/>
      <dgm:spPr/>
      <dgm:t>
        <a:bodyPr/>
        <a:lstStyle/>
        <a:p>
          <a:pPr rtl="0"/>
          <a:r>
            <a:rPr lang="tr-TR" baseline="0" dirty="0" smtClean="0"/>
            <a:t>Atık camlar tekrar cam ürünlere; plastik atıklar elyaf, dolgu malzemesi, otomobil parçası gibi birçok malzemeye, atık metaller ise tekrar metal ürünlere dönüşebilmektedir. </a:t>
          </a:r>
          <a:endParaRPr lang="tr-TR" dirty="0"/>
        </a:p>
      </dgm:t>
    </dgm:pt>
    <dgm:pt modelId="{CD3DC53F-C8E7-4371-B23B-7C5BFBDA91D1}" type="parTrans" cxnId="{9E75EEC7-41A4-4D6E-97A4-41FB43818EFF}">
      <dgm:prSet/>
      <dgm:spPr/>
      <dgm:t>
        <a:bodyPr/>
        <a:lstStyle/>
        <a:p>
          <a:endParaRPr lang="tr-TR"/>
        </a:p>
      </dgm:t>
    </dgm:pt>
    <dgm:pt modelId="{6BD49121-C498-4695-935D-159F84D43C5B}" type="sibTrans" cxnId="{9E75EEC7-41A4-4D6E-97A4-41FB43818EFF}">
      <dgm:prSet/>
      <dgm:spPr/>
      <dgm:t>
        <a:bodyPr/>
        <a:lstStyle/>
        <a:p>
          <a:endParaRPr lang="tr-TR"/>
        </a:p>
      </dgm:t>
    </dgm:pt>
    <dgm:pt modelId="{14B51638-5C61-406F-97CB-A5942F216CDF}">
      <dgm:prSet/>
      <dgm:spPr/>
      <dgm:t>
        <a:bodyPr/>
        <a:lstStyle/>
        <a:p>
          <a:pPr rtl="0"/>
          <a:r>
            <a:rPr lang="tr-TR" baseline="0" dirty="0" smtClean="0"/>
            <a:t>Organik atıklardan </a:t>
          </a:r>
          <a:r>
            <a:rPr lang="tr-TR" baseline="0" dirty="0" err="1" smtClean="0"/>
            <a:t>kompost</a:t>
          </a:r>
          <a:r>
            <a:rPr lang="tr-TR" baseline="0" dirty="0" smtClean="0"/>
            <a:t> elde edilerek toprak iyileştirici olarak kullanılabilmektedir. </a:t>
          </a:r>
          <a:endParaRPr lang="tr-TR" dirty="0"/>
        </a:p>
      </dgm:t>
    </dgm:pt>
    <dgm:pt modelId="{B07D1C3A-0EC7-478F-A4FB-BB4BDE2058BB}" type="parTrans" cxnId="{B01B153A-60DB-4731-83FE-047E7B6CCF09}">
      <dgm:prSet/>
      <dgm:spPr/>
      <dgm:t>
        <a:bodyPr/>
        <a:lstStyle/>
        <a:p>
          <a:endParaRPr lang="tr-TR"/>
        </a:p>
      </dgm:t>
    </dgm:pt>
    <dgm:pt modelId="{BFA50830-759C-40F9-B333-ED39FE6FAF47}" type="sibTrans" cxnId="{B01B153A-60DB-4731-83FE-047E7B6CCF09}">
      <dgm:prSet/>
      <dgm:spPr/>
      <dgm:t>
        <a:bodyPr/>
        <a:lstStyle/>
        <a:p>
          <a:endParaRPr lang="tr-TR"/>
        </a:p>
      </dgm:t>
    </dgm:pt>
    <dgm:pt modelId="{A5D301CE-1307-44CC-A8ED-DE0228EF4882}">
      <dgm:prSet/>
      <dgm:spPr/>
      <dgm:t>
        <a:bodyPr/>
        <a:lstStyle/>
        <a:p>
          <a:r>
            <a:rPr lang="tr-TR" b="0" i="0" dirty="0" smtClean="0"/>
            <a:t>Kullanılmış kağıdın geri dönüşümü hava kirliliğini %74-94, su kirliliğini %35, su kullanımını %45 azaltır. 1 ton atık kağıdın kağıt hamuruna katılması 8 ağacın kesilmesini önlemektedir.</a:t>
          </a:r>
          <a:endParaRPr lang="tr-TR" dirty="0"/>
        </a:p>
      </dgm:t>
    </dgm:pt>
    <dgm:pt modelId="{11B0FD8C-366E-445D-9D7D-3F89DE80DEF0}" type="parTrans" cxnId="{BFF17E59-A7A6-4B2B-991E-6D486C9C068D}">
      <dgm:prSet/>
      <dgm:spPr/>
      <dgm:t>
        <a:bodyPr/>
        <a:lstStyle/>
        <a:p>
          <a:endParaRPr lang="tr-TR"/>
        </a:p>
      </dgm:t>
    </dgm:pt>
    <dgm:pt modelId="{B48996DC-D1CC-493E-8F9D-8BD15E91EE5F}" type="sibTrans" cxnId="{BFF17E59-A7A6-4B2B-991E-6D486C9C068D}">
      <dgm:prSet/>
      <dgm:spPr/>
      <dgm:t>
        <a:bodyPr/>
        <a:lstStyle/>
        <a:p>
          <a:endParaRPr lang="tr-TR"/>
        </a:p>
      </dgm:t>
    </dgm:pt>
    <dgm:pt modelId="{B8A3DA77-3B97-47D4-A568-789B1F783B2B}" type="pres">
      <dgm:prSet presAssocID="{646C3627-4092-4E43-A933-D224926416FB}" presName="linear" presStyleCnt="0">
        <dgm:presLayoutVars>
          <dgm:animLvl val="lvl"/>
          <dgm:resizeHandles val="exact"/>
        </dgm:presLayoutVars>
      </dgm:prSet>
      <dgm:spPr/>
      <dgm:t>
        <a:bodyPr/>
        <a:lstStyle/>
        <a:p>
          <a:endParaRPr lang="tr-TR"/>
        </a:p>
      </dgm:t>
    </dgm:pt>
    <dgm:pt modelId="{1E8494F2-8752-44F4-A90E-D7830C80CD99}" type="pres">
      <dgm:prSet presAssocID="{5CED7C37-203E-474C-A2CB-8DA13E353651}" presName="parentText" presStyleLbl="node1" presStyleIdx="0" presStyleCnt="6" custLinFactY="-63545" custLinFactNeighborX="-4754" custLinFactNeighborY="-100000">
        <dgm:presLayoutVars>
          <dgm:chMax val="0"/>
          <dgm:bulletEnabled val="1"/>
        </dgm:presLayoutVars>
      </dgm:prSet>
      <dgm:spPr/>
      <dgm:t>
        <a:bodyPr/>
        <a:lstStyle/>
        <a:p>
          <a:endParaRPr lang="tr-TR"/>
        </a:p>
      </dgm:t>
    </dgm:pt>
    <dgm:pt modelId="{CFACA32A-458D-4F77-9666-9822937EDE99}" type="pres">
      <dgm:prSet presAssocID="{4E80F26B-995B-4A81-97CA-BC31A1DC5ACD}" presName="spacer" presStyleCnt="0"/>
      <dgm:spPr/>
      <dgm:t>
        <a:bodyPr/>
        <a:lstStyle/>
        <a:p>
          <a:endParaRPr lang="en-US"/>
        </a:p>
      </dgm:t>
    </dgm:pt>
    <dgm:pt modelId="{135FB73F-66DD-4C15-AAB8-66415D1EB116}" type="pres">
      <dgm:prSet presAssocID="{6816EFC5-DD17-4457-AB67-D2E1DE0C96B5}" presName="parentText" presStyleLbl="node1" presStyleIdx="1" presStyleCnt="6" custLinFactY="-5489" custLinFactNeighborX="-464" custLinFactNeighborY="-100000">
        <dgm:presLayoutVars>
          <dgm:chMax val="0"/>
          <dgm:bulletEnabled val="1"/>
        </dgm:presLayoutVars>
      </dgm:prSet>
      <dgm:spPr/>
      <dgm:t>
        <a:bodyPr/>
        <a:lstStyle/>
        <a:p>
          <a:endParaRPr lang="tr-TR"/>
        </a:p>
      </dgm:t>
    </dgm:pt>
    <dgm:pt modelId="{F32C492B-439D-4C2B-AC95-E53469EEC75E}" type="pres">
      <dgm:prSet presAssocID="{526D0C01-7DA9-478A-9A25-75011A1D9289}" presName="spacer" presStyleCnt="0"/>
      <dgm:spPr/>
      <dgm:t>
        <a:bodyPr/>
        <a:lstStyle/>
        <a:p>
          <a:endParaRPr lang="en-US"/>
        </a:p>
      </dgm:t>
    </dgm:pt>
    <dgm:pt modelId="{8C2EBF36-B92F-46BA-BBE3-4404500DE857}" type="pres">
      <dgm:prSet presAssocID="{683FCBCC-8EF5-4F44-A981-014F70DDA22E}" presName="parentText" presStyleLbl="node1" presStyleIdx="2" presStyleCnt="6" custScaleY="102856">
        <dgm:presLayoutVars>
          <dgm:chMax val="0"/>
          <dgm:bulletEnabled val="1"/>
        </dgm:presLayoutVars>
      </dgm:prSet>
      <dgm:spPr/>
      <dgm:t>
        <a:bodyPr/>
        <a:lstStyle/>
        <a:p>
          <a:endParaRPr lang="tr-TR"/>
        </a:p>
      </dgm:t>
    </dgm:pt>
    <dgm:pt modelId="{1FF4B3DE-D610-481F-B04C-7D65718AEE1B}" type="pres">
      <dgm:prSet presAssocID="{154B4504-A88D-46D3-A84F-4397D7A434D9}" presName="spacer" presStyleCnt="0"/>
      <dgm:spPr/>
      <dgm:t>
        <a:bodyPr/>
        <a:lstStyle/>
        <a:p>
          <a:endParaRPr lang="en-US"/>
        </a:p>
      </dgm:t>
    </dgm:pt>
    <dgm:pt modelId="{1C99E8B6-2B03-435D-9CD4-01B650D438E8}" type="pres">
      <dgm:prSet presAssocID="{01620D9C-2097-4817-A984-45196A9DA182}" presName="parentText" presStyleLbl="node1" presStyleIdx="3" presStyleCnt="6">
        <dgm:presLayoutVars>
          <dgm:chMax val="0"/>
          <dgm:bulletEnabled val="1"/>
        </dgm:presLayoutVars>
      </dgm:prSet>
      <dgm:spPr/>
      <dgm:t>
        <a:bodyPr/>
        <a:lstStyle/>
        <a:p>
          <a:endParaRPr lang="tr-TR"/>
        </a:p>
      </dgm:t>
    </dgm:pt>
    <dgm:pt modelId="{1CB5C41D-FAFE-4591-AEC6-F7741CCFCCDB}" type="pres">
      <dgm:prSet presAssocID="{6BD49121-C498-4695-935D-159F84D43C5B}" presName="spacer" presStyleCnt="0"/>
      <dgm:spPr/>
      <dgm:t>
        <a:bodyPr/>
        <a:lstStyle/>
        <a:p>
          <a:endParaRPr lang="en-US"/>
        </a:p>
      </dgm:t>
    </dgm:pt>
    <dgm:pt modelId="{C9C2071E-1F8C-47EB-887F-33528AF4B6EE}" type="pres">
      <dgm:prSet presAssocID="{14B51638-5C61-406F-97CB-A5942F216CDF}" presName="parentText" presStyleLbl="node1" presStyleIdx="4" presStyleCnt="6" custLinFactNeighborY="-47199">
        <dgm:presLayoutVars>
          <dgm:chMax val="0"/>
          <dgm:bulletEnabled val="1"/>
        </dgm:presLayoutVars>
      </dgm:prSet>
      <dgm:spPr/>
      <dgm:t>
        <a:bodyPr/>
        <a:lstStyle/>
        <a:p>
          <a:endParaRPr lang="tr-TR"/>
        </a:p>
      </dgm:t>
    </dgm:pt>
    <dgm:pt modelId="{F1DD5933-1B20-4DAA-94BC-3F539275435A}" type="pres">
      <dgm:prSet presAssocID="{BFA50830-759C-40F9-B333-ED39FE6FAF47}" presName="spacer" presStyleCnt="0"/>
      <dgm:spPr/>
      <dgm:t>
        <a:bodyPr/>
        <a:lstStyle/>
        <a:p>
          <a:endParaRPr lang="en-US"/>
        </a:p>
      </dgm:t>
    </dgm:pt>
    <dgm:pt modelId="{F98FAB9A-CAD3-4F24-B1F5-272ED87FB98B}" type="pres">
      <dgm:prSet presAssocID="{A5D301CE-1307-44CC-A8ED-DE0228EF4882}" presName="parentText" presStyleLbl="node1" presStyleIdx="5" presStyleCnt="6">
        <dgm:presLayoutVars>
          <dgm:chMax val="0"/>
          <dgm:bulletEnabled val="1"/>
        </dgm:presLayoutVars>
      </dgm:prSet>
      <dgm:spPr/>
      <dgm:t>
        <a:bodyPr/>
        <a:lstStyle/>
        <a:p>
          <a:endParaRPr lang="tr-TR"/>
        </a:p>
      </dgm:t>
    </dgm:pt>
  </dgm:ptLst>
  <dgm:cxnLst>
    <dgm:cxn modelId="{C08D1CD3-1BA2-4A5D-BE46-74D6BC03DED3}" srcId="{646C3627-4092-4E43-A933-D224926416FB}" destId="{6816EFC5-DD17-4457-AB67-D2E1DE0C96B5}" srcOrd="1" destOrd="0" parTransId="{7AA8BDB2-FA60-469A-B0B6-E0AE11C67083}" sibTransId="{526D0C01-7DA9-478A-9A25-75011A1D9289}"/>
    <dgm:cxn modelId="{9E75EEC7-41A4-4D6E-97A4-41FB43818EFF}" srcId="{646C3627-4092-4E43-A933-D224926416FB}" destId="{01620D9C-2097-4817-A984-45196A9DA182}" srcOrd="3" destOrd="0" parTransId="{CD3DC53F-C8E7-4371-B23B-7C5BFBDA91D1}" sibTransId="{6BD49121-C498-4695-935D-159F84D43C5B}"/>
    <dgm:cxn modelId="{BFF17E59-A7A6-4B2B-991E-6D486C9C068D}" srcId="{646C3627-4092-4E43-A933-D224926416FB}" destId="{A5D301CE-1307-44CC-A8ED-DE0228EF4882}" srcOrd="5" destOrd="0" parTransId="{11B0FD8C-366E-445D-9D7D-3F89DE80DEF0}" sibTransId="{B48996DC-D1CC-493E-8F9D-8BD15E91EE5F}"/>
    <dgm:cxn modelId="{B01B153A-60DB-4731-83FE-047E7B6CCF09}" srcId="{646C3627-4092-4E43-A933-D224926416FB}" destId="{14B51638-5C61-406F-97CB-A5942F216CDF}" srcOrd="4" destOrd="0" parTransId="{B07D1C3A-0EC7-478F-A4FB-BB4BDE2058BB}" sibTransId="{BFA50830-759C-40F9-B333-ED39FE6FAF47}"/>
    <dgm:cxn modelId="{D444FD06-7911-43DF-93F1-E8CD063F2143}" type="presOf" srcId="{A5D301CE-1307-44CC-A8ED-DE0228EF4882}" destId="{F98FAB9A-CAD3-4F24-B1F5-272ED87FB98B}" srcOrd="0" destOrd="0" presId="urn:microsoft.com/office/officeart/2005/8/layout/vList2"/>
    <dgm:cxn modelId="{1C664BC1-3411-4055-9EF7-517978DF5AE9}" type="presOf" srcId="{646C3627-4092-4E43-A933-D224926416FB}" destId="{B8A3DA77-3B97-47D4-A568-789B1F783B2B}" srcOrd="0" destOrd="0" presId="urn:microsoft.com/office/officeart/2005/8/layout/vList2"/>
    <dgm:cxn modelId="{A8B14768-D9CC-4C8E-A889-99D9FB9A992F}" type="presOf" srcId="{683FCBCC-8EF5-4F44-A981-014F70DDA22E}" destId="{8C2EBF36-B92F-46BA-BBE3-4404500DE857}" srcOrd="0" destOrd="0" presId="urn:microsoft.com/office/officeart/2005/8/layout/vList2"/>
    <dgm:cxn modelId="{7CCD275E-DC13-4B27-ACB6-097343506F06}" type="presOf" srcId="{01620D9C-2097-4817-A984-45196A9DA182}" destId="{1C99E8B6-2B03-435D-9CD4-01B650D438E8}" srcOrd="0" destOrd="0" presId="urn:microsoft.com/office/officeart/2005/8/layout/vList2"/>
    <dgm:cxn modelId="{5A9A0F99-F481-4B85-8892-E1E6B23C2A82}" type="presOf" srcId="{6816EFC5-DD17-4457-AB67-D2E1DE0C96B5}" destId="{135FB73F-66DD-4C15-AAB8-66415D1EB116}" srcOrd="0" destOrd="0" presId="urn:microsoft.com/office/officeart/2005/8/layout/vList2"/>
    <dgm:cxn modelId="{8E88FB7F-6A00-4C33-8A84-29E4D47DF199}" srcId="{646C3627-4092-4E43-A933-D224926416FB}" destId="{5CED7C37-203E-474C-A2CB-8DA13E353651}" srcOrd="0" destOrd="0" parTransId="{2A0BF3A8-2E24-433C-A6CA-E2E9858491A6}" sibTransId="{4E80F26B-995B-4A81-97CA-BC31A1DC5ACD}"/>
    <dgm:cxn modelId="{CE6E261A-D427-4D61-A5AB-A2759700CADA}" srcId="{646C3627-4092-4E43-A933-D224926416FB}" destId="{683FCBCC-8EF5-4F44-A981-014F70DDA22E}" srcOrd="2" destOrd="0" parTransId="{7C3095B6-0ED2-4E3D-B579-A0F74407241C}" sibTransId="{154B4504-A88D-46D3-A84F-4397D7A434D9}"/>
    <dgm:cxn modelId="{929FEB86-6F95-4E5A-A0B6-9A1E8BF28195}" type="presOf" srcId="{5CED7C37-203E-474C-A2CB-8DA13E353651}" destId="{1E8494F2-8752-44F4-A90E-D7830C80CD99}" srcOrd="0" destOrd="0" presId="urn:microsoft.com/office/officeart/2005/8/layout/vList2"/>
    <dgm:cxn modelId="{A7D922E7-88F4-498B-A0EB-8055C2A1D300}" type="presOf" srcId="{14B51638-5C61-406F-97CB-A5942F216CDF}" destId="{C9C2071E-1F8C-47EB-887F-33528AF4B6EE}" srcOrd="0" destOrd="0" presId="urn:microsoft.com/office/officeart/2005/8/layout/vList2"/>
    <dgm:cxn modelId="{2701577F-5CD0-4510-86E6-78E443AB62CA}" type="presParOf" srcId="{B8A3DA77-3B97-47D4-A568-789B1F783B2B}" destId="{1E8494F2-8752-44F4-A90E-D7830C80CD99}" srcOrd="0" destOrd="0" presId="urn:microsoft.com/office/officeart/2005/8/layout/vList2"/>
    <dgm:cxn modelId="{5302CEE5-1B4D-4D29-BACB-71789BC15AC4}" type="presParOf" srcId="{B8A3DA77-3B97-47D4-A568-789B1F783B2B}" destId="{CFACA32A-458D-4F77-9666-9822937EDE99}" srcOrd="1" destOrd="0" presId="urn:microsoft.com/office/officeart/2005/8/layout/vList2"/>
    <dgm:cxn modelId="{B3168211-BD88-452F-ABE3-F396F594C7CD}" type="presParOf" srcId="{B8A3DA77-3B97-47D4-A568-789B1F783B2B}" destId="{135FB73F-66DD-4C15-AAB8-66415D1EB116}" srcOrd="2" destOrd="0" presId="urn:microsoft.com/office/officeart/2005/8/layout/vList2"/>
    <dgm:cxn modelId="{AA947068-77EA-42C9-B29E-C3E1B0A719A4}" type="presParOf" srcId="{B8A3DA77-3B97-47D4-A568-789B1F783B2B}" destId="{F32C492B-439D-4C2B-AC95-E53469EEC75E}" srcOrd="3" destOrd="0" presId="urn:microsoft.com/office/officeart/2005/8/layout/vList2"/>
    <dgm:cxn modelId="{EA41EBB2-C1FC-4AB9-8631-15001A907DED}" type="presParOf" srcId="{B8A3DA77-3B97-47D4-A568-789B1F783B2B}" destId="{8C2EBF36-B92F-46BA-BBE3-4404500DE857}" srcOrd="4" destOrd="0" presId="urn:microsoft.com/office/officeart/2005/8/layout/vList2"/>
    <dgm:cxn modelId="{3CF5B762-FCA8-4163-AC66-5EE315FA85EC}" type="presParOf" srcId="{B8A3DA77-3B97-47D4-A568-789B1F783B2B}" destId="{1FF4B3DE-D610-481F-B04C-7D65718AEE1B}" srcOrd="5" destOrd="0" presId="urn:microsoft.com/office/officeart/2005/8/layout/vList2"/>
    <dgm:cxn modelId="{AF52F91B-7B51-404C-A3CD-B60A430B800D}" type="presParOf" srcId="{B8A3DA77-3B97-47D4-A568-789B1F783B2B}" destId="{1C99E8B6-2B03-435D-9CD4-01B650D438E8}" srcOrd="6" destOrd="0" presId="urn:microsoft.com/office/officeart/2005/8/layout/vList2"/>
    <dgm:cxn modelId="{D965C6BA-3470-4BF8-A020-F5E8F486F5F2}" type="presParOf" srcId="{B8A3DA77-3B97-47D4-A568-789B1F783B2B}" destId="{1CB5C41D-FAFE-4591-AEC6-F7741CCFCCDB}" srcOrd="7" destOrd="0" presId="urn:microsoft.com/office/officeart/2005/8/layout/vList2"/>
    <dgm:cxn modelId="{247CCC16-EFD4-4B0D-9606-C9DFE1F2D9FD}" type="presParOf" srcId="{B8A3DA77-3B97-47D4-A568-789B1F783B2B}" destId="{C9C2071E-1F8C-47EB-887F-33528AF4B6EE}" srcOrd="8" destOrd="0" presId="urn:microsoft.com/office/officeart/2005/8/layout/vList2"/>
    <dgm:cxn modelId="{D503CFC3-E3A8-4ADF-90AC-E584ED7678F9}" type="presParOf" srcId="{B8A3DA77-3B97-47D4-A568-789B1F783B2B}" destId="{F1DD5933-1B20-4DAA-94BC-3F539275435A}" srcOrd="9" destOrd="0" presId="urn:microsoft.com/office/officeart/2005/8/layout/vList2"/>
    <dgm:cxn modelId="{FF549F73-4CA2-44E2-AFC0-99BD1D903DAF}" type="presParOf" srcId="{B8A3DA77-3B97-47D4-A568-789B1F783B2B}" destId="{F98FAB9A-CAD3-4F24-B1F5-272ED87FB98B}"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984223-A445-4D7E-BFC4-41DCF81D5F6E}">
      <dsp:nvSpPr>
        <dsp:cNvPr id="0" name=""/>
        <dsp:cNvSpPr/>
      </dsp:nvSpPr>
      <dsp:spPr>
        <a:xfrm>
          <a:off x="1015242" y="1166177"/>
          <a:ext cx="928589" cy="9285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207C71-42C7-472A-9165-816D73F5F60C}">
      <dsp:nvSpPr>
        <dsp:cNvPr id="0" name=""/>
        <dsp:cNvSpPr/>
      </dsp:nvSpPr>
      <dsp:spPr>
        <a:xfrm>
          <a:off x="4477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a:solidFill>
                <a:schemeClr val="tx1">
                  <a:lumMod val="65000"/>
                  <a:lumOff val="35000"/>
                </a:schemeClr>
              </a:solidFill>
            </a:rPr>
            <a:t>Ekip/ </a:t>
          </a:r>
          <a:r>
            <a:rPr lang="en-US" sz="1100" kern="1200">
              <a:solidFill>
                <a:schemeClr val="tx1">
                  <a:lumMod val="65000"/>
                  <a:lumOff val="35000"/>
                </a:schemeClr>
              </a:solidFill>
            </a:rPr>
            <a:t>Takım, belirli bir ortak hedefe ulaşmak için işbirliği yapan koordineli bireyler topluluğudur; bir gruptan daha yapılandırılmış ve organizedir.</a:t>
          </a:r>
        </a:p>
      </dsp:txBody>
      <dsp:txXfrm>
        <a:off x="447771" y="2397660"/>
        <a:ext cx="2063532" cy="787500"/>
      </dsp:txXfrm>
    </dsp:sp>
    <dsp:sp modelId="{D13642FD-1067-49FD-ADD2-AE6E5540D0A7}">
      <dsp:nvSpPr>
        <dsp:cNvPr id="0" name=""/>
        <dsp:cNvSpPr/>
      </dsp:nvSpPr>
      <dsp:spPr>
        <a:xfrm>
          <a:off x="3439892" y="1166177"/>
          <a:ext cx="928589" cy="9285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DF3C37-B452-4A9E-B250-6F0EA67D940E}">
      <dsp:nvSpPr>
        <dsp:cNvPr id="0" name=""/>
        <dsp:cNvSpPr/>
      </dsp:nvSpPr>
      <dsp:spPr>
        <a:xfrm>
          <a:off x="28724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err="1">
              <a:solidFill>
                <a:schemeClr val="tx1">
                  <a:lumMod val="65000"/>
                  <a:lumOff val="35000"/>
                </a:schemeClr>
              </a:solidFill>
            </a:rPr>
            <a:t>Ortak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hedefleri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varoluş</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sebebleri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vardır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Küçük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topluluğun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grupla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grubun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amacıyla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özdeşleşebilmelidir</a:t>
          </a:r>
          <a:r>
            <a:rPr lang="en-US" sz="1100" kern="1200" dirty="0">
              <a:solidFill>
                <a:schemeClr val="tx1">
                  <a:lumMod val="65000"/>
                  <a:lumOff val="35000"/>
                </a:schemeClr>
              </a:solidFill>
            </a:rPr>
            <a:t>.</a:t>
          </a:r>
        </a:p>
      </dsp:txBody>
      <dsp:txXfrm>
        <a:off x="2872421" y="2397660"/>
        <a:ext cx="2063532" cy="787500"/>
      </dsp:txXfrm>
    </dsp:sp>
    <dsp:sp modelId="{B3B78825-C4FA-4D4F-9D4F-B4438C8409D6}">
      <dsp:nvSpPr>
        <dsp:cNvPr id="0" name=""/>
        <dsp:cNvSpPr/>
      </dsp:nvSpPr>
      <dsp:spPr>
        <a:xfrm>
          <a:off x="5864542" y="1166177"/>
          <a:ext cx="928589" cy="9285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5D493B-3D97-4A54-ADE3-16489AB4D311}">
      <dsp:nvSpPr>
        <dsp:cNvPr id="0" name=""/>
        <dsp:cNvSpPr/>
      </dsp:nvSpPr>
      <dsp:spPr>
        <a:xfrm>
          <a:off x="52970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birbirlerine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ederler</a:t>
          </a:r>
          <a:r>
            <a:rPr lang="en-US" sz="1100" kern="1200" dirty="0">
              <a:solidFill>
                <a:schemeClr val="tx1">
                  <a:lumMod val="65000"/>
                  <a:lumOff val="35000"/>
                </a:schemeClr>
              </a:solidFill>
            </a:rPr>
            <a:t>. Her </a:t>
          </a:r>
          <a:r>
            <a:rPr lang="tr-TR" sz="1100" kern="1200" dirty="0">
              <a:solidFill>
                <a:schemeClr val="tx1">
                  <a:lumMod val="65000"/>
                  <a:lumOff val="35000"/>
                </a:schemeClr>
              </a:solidFill>
            </a:rPr>
            <a:t>birey </a:t>
          </a:r>
          <a:r>
            <a:rPr lang="en-US" sz="1100" kern="1200" dirty="0" err="1">
              <a:solidFill>
                <a:schemeClr val="tx1">
                  <a:lumMod val="65000"/>
                  <a:lumOff val="35000"/>
                </a:schemeClr>
              </a:solidFill>
            </a:rPr>
            <a:t>başkalarının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eylemlerini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tepkilerini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etkiler</a:t>
          </a:r>
          <a:r>
            <a:rPr lang="en-US" sz="1100" kern="1200" dirty="0">
              <a:solidFill>
                <a:schemeClr val="tx1">
                  <a:lumMod val="65000"/>
                  <a:lumOff val="35000"/>
                </a:schemeClr>
              </a:solidFill>
            </a:rPr>
            <a:t>.</a:t>
          </a:r>
        </a:p>
      </dsp:txBody>
      <dsp:txXfrm>
        <a:off x="5297071" y="2397660"/>
        <a:ext cx="2063532" cy="787500"/>
      </dsp:txXfrm>
    </dsp:sp>
    <dsp:sp modelId="{8CDA8DF9-4F4C-415B-B724-D0797DAA33E2}">
      <dsp:nvSpPr>
        <dsp:cNvPr id="0" name=""/>
        <dsp:cNvSpPr/>
      </dsp:nvSpPr>
      <dsp:spPr>
        <a:xfrm>
          <a:off x="8289192" y="1166177"/>
          <a:ext cx="928589" cy="92858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A56D10-FA86-45EA-84D2-B5BA7B74E521}">
      <dsp:nvSpPr>
        <dsp:cNvPr id="0" name=""/>
        <dsp:cNvSpPr/>
      </dsp:nvSpPr>
      <dsp:spPr>
        <a:xfrm>
          <a:off x="77217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a:solidFill>
                <a:schemeClr val="tx1">
                  <a:lumMod val="65000"/>
                  <a:lumOff val="35000"/>
                </a:schemeClr>
              </a:solidFill>
            </a:rPr>
            <a:t>Bir </a:t>
          </a: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üyesi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sessizce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otursa</a:t>
          </a:r>
          <a:r>
            <a:rPr lang="en-US" sz="1100" kern="1200" dirty="0">
              <a:solidFill>
                <a:schemeClr val="tx1">
                  <a:lumMod val="65000"/>
                  <a:lumOff val="35000"/>
                </a:schemeClr>
              </a:solidFill>
            </a:rPr>
            <a:t> bile, </a:t>
          </a:r>
          <a:r>
            <a:rPr lang="en-US" sz="1100" kern="1200" dirty="0" err="1">
              <a:solidFill>
                <a:schemeClr val="tx1">
                  <a:lumMod val="65000"/>
                  <a:lumOff val="35000"/>
                </a:schemeClr>
              </a:solidFill>
            </a:rPr>
            <a:t>sessizliği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başkalarını</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etkileme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yeteneğine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sahiptir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bu</a:t>
          </a:r>
          <a:r>
            <a:rPr lang="en-US" sz="1100" kern="1200" dirty="0">
              <a:solidFill>
                <a:schemeClr val="tx1">
                  <a:lumMod val="65000"/>
                  <a:lumOff val="35000"/>
                </a:schemeClr>
              </a:solidFill>
            </a:rPr>
            <a:t> durum </a:t>
          </a:r>
          <a:r>
            <a:rPr lang="en-US" sz="1100" kern="1200" dirty="0" err="1">
              <a:solidFill>
                <a:schemeClr val="tx1">
                  <a:lumMod val="65000"/>
                  <a:lumOff val="35000"/>
                </a:schemeClr>
              </a:solidFill>
            </a:rPr>
            <a:t>sözel</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olmayan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iletişimin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güçlü</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şeklidir</a:t>
          </a:r>
          <a:r>
            <a:rPr lang="en-US" sz="1100" kern="1200" dirty="0">
              <a:solidFill>
                <a:schemeClr val="tx1">
                  <a:lumMod val="65000"/>
                  <a:lumOff val="35000"/>
                </a:schemeClr>
              </a:solidFill>
            </a:rPr>
            <a:t>.</a:t>
          </a:r>
        </a:p>
      </dsp:txBody>
      <dsp:txXfrm>
        <a:off x="7721721" y="2397660"/>
        <a:ext cx="2063532" cy="78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CBC71-0681-4A6B-9FF2-0DF63624A4A8}">
      <dsp:nvSpPr>
        <dsp:cNvPr id="0" name=""/>
        <dsp:cNvSpPr/>
      </dsp:nvSpPr>
      <dsp:spPr>
        <a:xfrm>
          <a:off x="1822512" y="175498"/>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414F79-5CF4-4FF9-A811-0C6DF7C43858}">
      <dsp:nvSpPr>
        <dsp:cNvPr id="0" name=""/>
        <dsp:cNvSpPr/>
      </dsp:nvSpPr>
      <dsp:spPr>
        <a:xfrm>
          <a:off x="418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en-US" sz="2300" kern="1200">
              <a:solidFill>
                <a:schemeClr val="tx1">
                  <a:lumMod val="65000"/>
                  <a:lumOff val="35000"/>
                </a:schemeClr>
              </a:solidFill>
            </a:rPr>
            <a:t>Temel </a:t>
          </a:r>
          <a:r>
            <a:rPr lang="tr-TR" sz="2300" kern="1200">
              <a:solidFill>
                <a:schemeClr val="tx1">
                  <a:lumMod val="65000"/>
                  <a:lumOff val="35000"/>
                </a:schemeClr>
              </a:solidFill>
            </a:rPr>
            <a:t>ekip</a:t>
          </a:r>
          <a:r>
            <a:rPr lang="en-US" sz="2300" kern="1200">
              <a:solidFill>
                <a:schemeClr val="tx1">
                  <a:lumMod val="65000"/>
                  <a:lumOff val="35000"/>
                </a:schemeClr>
              </a:solidFill>
            </a:rPr>
            <a:t> kuralları</a:t>
          </a:r>
          <a:r>
            <a:rPr lang="tr-TR" sz="2300" kern="1200">
              <a:solidFill>
                <a:schemeClr val="tx1">
                  <a:lumMod val="65000"/>
                  <a:lumOff val="35000"/>
                </a:schemeClr>
              </a:solidFill>
            </a:rPr>
            <a:t> belirlenmelidir:</a:t>
          </a:r>
          <a:endParaRPr lang="en-US" sz="2300" kern="1200">
            <a:solidFill>
              <a:schemeClr val="tx1">
                <a:lumMod val="65000"/>
                <a:lumOff val="35000"/>
              </a:schemeClr>
            </a:solidFill>
          </a:endParaRPr>
        </a:p>
      </dsp:txBody>
      <dsp:txXfrm>
        <a:off x="418512" y="1859512"/>
        <a:ext cx="4320000" cy="648000"/>
      </dsp:txXfrm>
    </dsp:sp>
    <dsp:sp modelId="{ED81B838-2B9F-49A5-8CD6-1FEA5250E8AB}">
      <dsp:nvSpPr>
        <dsp:cNvPr id="0" name=""/>
        <dsp:cNvSpPr/>
      </dsp:nvSpPr>
      <dsp:spPr>
        <a:xfrm>
          <a:off x="418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Açık, kararlaştırılmış </a:t>
          </a:r>
          <a:r>
            <a:rPr lang="tr-TR" sz="1700" kern="1200">
              <a:solidFill>
                <a:schemeClr val="tx1">
                  <a:lumMod val="65000"/>
                  <a:lumOff val="35000"/>
                </a:schemeClr>
              </a:solidFill>
            </a:rPr>
            <a:t>yönergeler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Kabul edilebilir ve uygun davranışlar</a:t>
          </a:r>
        </a:p>
        <a:p>
          <a:pPr lvl="0" algn="ctr" defTabSz="755650">
            <a:lnSpc>
              <a:spcPct val="90000"/>
            </a:lnSpc>
            <a:spcBef>
              <a:spcPct val="0"/>
            </a:spcBef>
            <a:spcAft>
              <a:spcPct val="35000"/>
            </a:spcAft>
          </a:pPr>
          <a:r>
            <a:rPr lang="en-US" sz="1700" kern="1200">
              <a:solidFill>
                <a:schemeClr val="tx1">
                  <a:lumMod val="65000"/>
                  <a:lumOff val="35000"/>
                </a:schemeClr>
              </a:solidFill>
            </a:rPr>
            <a:t>Ekibin rutin görevleri ve prosedürler</a:t>
          </a:r>
        </a:p>
        <a:p>
          <a:pPr lvl="0" algn="ctr" defTabSz="755650">
            <a:lnSpc>
              <a:spcPct val="90000"/>
            </a:lnSpc>
            <a:spcBef>
              <a:spcPct val="0"/>
            </a:spcBef>
            <a:spcAft>
              <a:spcPct val="35000"/>
            </a:spcAft>
          </a:pPr>
          <a:r>
            <a:rPr lang="en-US" sz="1700" kern="1200">
              <a:solidFill>
                <a:schemeClr val="tx1">
                  <a:lumMod val="65000"/>
                  <a:lumOff val="35000"/>
                </a:schemeClr>
              </a:solidFill>
            </a:rPr>
            <a:t>Verimli çalışma</a:t>
          </a:r>
          <a:r>
            <a:rPr lang="tr-TR" sz="1700" kern="1200">
              <a:solidFill>
                <a:schemeClr val="tx1">
                  <a:lumMod val="65000"/>
                  <a:lumOff val="35000"/>
                </a:schemeClr>
              </a:solidFill>
            </a:rPr>
            <a:t>ya destek olacak uygulamalar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tr-TR" sz="1700" kern="1200">
              <a:solidFill>
                <a:schemeClr val="tx1">
                  <a:lumMod val="65000"/>
                  <a:lumOff val="35000"/>
                </a:schemeClr>
              </a:solidFill>
            </a:rPr>
            <a:t>Başarıya ulaşmak için çalışma düzeni</a:t>
          </a:r>
          <a:endParaRPr lang="en-US" sz="1700" kern="1200">
            <a:solidFill>
              <a:schemeClr val="tx1">
                <a:lumMod val="65000"/>
                <a:lumOff val="35000"/>
              </a:schemeClr>
            </a:solidFill>
          </a:endParaRPr>
        </a:p>
      </dsp:txBody>
      <dsp:txXfrm>
        <a:off x="418512" y="2587519"/>
        <a:ext cx="4320000" cy="1588319"/>
      </dsp:txXfrm>
    </dsp:sp>
    <dsp:sp modelId="{C392B08E-255A-435E-845B-263A5A557298}">
      <dsp:nvSpPr>
        <dsp:cNvPr id="0" name=""/>
        <dsp:cNvSpPr/>
      </dsp:nvSpPr>
      <dsp:spPr>
        <a:xfrm>
          <a:off x="6898512" y="175498"/>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138B70-8CD0-4586-92FA-3BDC6F03AA07}">
      <dsp:nvSpPr>
        <dsp:cNvPr id="0" name=""/>
        <dsp:cNvSpPr/>
      </dsp:nvSpPr>
      <dsp:spPr>
        <a:xfrm>
          <a:off x="5494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tr-TR" sz="2300" kern="1200">
              <a:solidFill>
                <a:schemeClr val="tx1">
                  <a:lumMod val="65000"/>
                  <a:lumOff val="35000"/>
                </a:schemeClr>
              </a:solidFill>
            </a:rPr>
            <a:t>Ekibin</a:t>
          </a:r>
          <a:r>
            <a:rPr lang="en-US" sz="2300" kern="1200">
              <a:solidFill>
                <a:schemeClr val="tx1">
                  <a:lumMod val="65000"/>
                  <a:lumOff val="35000"/>
                </a:schemeClr>
              </a:solidFill>
            </a:rPr>
            <a:t> temel değerler</a:t>
          </a:r>
          <a:r>
            <a:rPr lang="tr-TR" sz="2300" kern="1200">
              <a:solidFill>
                <a:schemeClr val="tx1">
                  <a:lumMod val="65000"/>
                  <a:lumOff val="35000"/>
                </a:schemeClr>
              </a:solidFill>
            </a:rPr>
            <a:t>leri:</a:t>
          </a:r>
          <a:endParaRPr lang="en-US" sz="2300" kern="1200">
            <a:solidFill>
              <a:schemeClr val="tx1">
                <a:lumMod val="65000"/>
                <a:lumOff val="35000"/>
              </a:schemeClr>
            </a:solidFill>
          </a:endParaRPr>
        </a:p>
      </dsp:txBody>
      <dsp:txXfrm>
        <a:off x="5494512" y="1859512"/>
        <a:ext cx="4320000" cy="648000"/>
      </dsp:txXfrm>
    </dsp:sp>
    <dsp:sp modelId="{EBD51F3F-2855-478E-96E1-9D74EE02B2AA}">
      <dsp:nvSpPr>
        <dsp:cNvPr id="0" name=""/>
        <dsp:cNvSpPr/>
      </dsp:nvSpPr>
      <dsp:spPr>
        <a:xfrm>
          <a:off x="5494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Dürüstlük</a:t>
          </a:r>
        </a:p>
        <a:p>
          <a:pPr lvl="0" algn="ctr" defTabSz="755650">
            <a:lnSpc>
              <a:spcPct val="90000"/>
            </a:lnSpc>
            <a:spcBef>
              <a:spcPct val="0"/>
            </a:spcBef>
            <a:spcAft>
              <a:spcPct val="35000"/>
            </a:spcAft>
          </a:pPr>
          <a:r>
            <a:rPr lang="en-US" sz="1700" kern="1200">
              <a:solidFill>
                <a:schemeClr val="tx1">
                  <a:lumMod val="65000"/>
                  <a:lumOff val="35000"/>
                </a:schemeClr>
              </a:solidFill>
            </a:rPr>
            <a:t>Adalet</a:t>
          </a:r>
          <a:r>
            <a:rPr lang="tr-TR" sz="1700" kern="1200">
              <a:solidFill>
                <a:schemeClr val="tx1">
                  <a:lumMod val="65000"/>
                  <a:lumOff val="35000"/>
                </a:schemeClr>
              </a:solidFill>
            </a:rPr>
            <a:t>/Hakkaniyet</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Programa bağlılık</a:t>
          </a:r>
        </a:p>
        <a:p>
          <a:pPr lvl="0" algn="ctr" defTabSz="755650">
            <a:lnSpc>
              <a:spcPct val="90000"/>
            </a:lnSpc>
            <a:spcBef>
              <a:spcPct val="0"/>
            </a:spcBef>
            <a:spcAft>
              <a:spcPct val="35000"/>
            </a:spcAft>
          </a:pPr>
          <a:r>
            <a:rPr lang="en-US" sz="1700" kern="1200">
              <a:solidFill>
                <a:schemeClr val="tx1">
                  <a:lumMod val="65000"/>
                  <a:lumOff val="35000"/>
                </a:schemeClr>
              </a:solidFill>
            </a:rPr>
            <a:t>Kişisel güven</a:t>
          </a:r>
        </a:p>
      </dsp:txBody>
      <dsp:txXfrm>
        <a:off x="5494512" y="2587519"/>
        <a:ext cx="4320000" cy="15883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667A65-F39E-453A-8B66-D64B1B3F09A1}">
      <dsp:nvSpPr>
        <dsp:cNvPr id="0" name=""/>
        <dsp:cNvSpPr/>
      </dsp:nvSpPr>
      <dsp:spPr>
        <a:xfrm>
          <a:off x="0" y="690"/>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CAF87D-35BB-4955-9DE2-3DC871F51530}">
      <dsp:nvSpPr>
        <dsp:cNvPr id="0" name=""/>
        <dsp:cNvSpPr/>
      </dsp:nvSpPr>
      <dsp:spPr>
        <a:xfrm>
          <a:off x="175446" y="131187"/>
          <a:ext cx="318993" cy="3189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EFBC7E-A059-4C21-B540-64FDE114377F}">
      <dsp:nvSpPr>
        <dsp:cNvPr id="0" name=""/>
        <dsp:cNvSpPr/>
      </dsp:nvSpPr>
      <dsp:spPr>
        <a:xfrm>
          <a:off x="669886" y="69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iletmek istediğini mesaja odaklanın </a:t>
          </a:r>
          <a:endParaRPr lang="en-US" sz="1600" kern="1200" dirty="0"/>
        </a:p>
      </dsp:txBody>
      <dsp:txXfrm>
        <a:off x="669886" y="690"/>
        <a:ext cx="5578513" cy="579987"/>
      </dsp:txXfrm>
    </dsp:sp>
    <dsp:sp modelId="{C70D67B3-C20D-449E-9FF0-19F2ED842D4E}">
      <dsp:nvSpPr>
        <dsp:cNvPr id="0" name=""/>
        <dsp:cNvSpPr/>
      </dsp:nvSpPr>
      <dsp:spPr>
        <a:xfrm>
          <a:off x="0" y="725675"/>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2BCA3D-3272-47D7-AE08-E665DDEC26B3}">
      <dsp:nvSpPr>
        <dsp:cNvPr id="0" name=""/>
        <dsp:cNvSpPr/>
      </dsp:nvSpPr>
      <dsp:spPr>
        <a:xfrm>
          <a:off x="175446" y="856172"/>
          <a:ext cx="318993" cy="3189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5288BB-D426-4AD5-BBDF-9CCF2EE452E3}">
      <dsp:nvSpPr>
        <dsp:cNvPr id="0" name=""/>
        <dsp:cNvSpPr/>
      </dsp:nvSpPr>
      <dsp:spPr>
        <a:xfrm>
          <a:off x="669886" y="72567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3 destekleyici mesaj belirleyin</a:t>
          </a:r>
          <a:endParaRPr lang="en-US" sz="1600" kern="1200" dirty="0"/>
        </a:p>
      </dsp:txBody>
      <dsp:txXfrm>
        <a:off x="669886" y="725675"/>
        <a:ext cx="5578513" cy="579987"/>
      </dsp:txXfrm>
    </dsp:sp>
    <dsp:sp modelId="{46B5E461-BBA7-408C-B839-B30382AAFED9}">
      <dsp:nvSpPr>
        <dsp:cNvPr id="0" name=""/>
        <dsp:cNvSpPr/>
      </dsp:nvSpPr>
      <dsp:spPr>
        <a:xfrm>
          <a:off x="0" y="1450660"/>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AC71C-0449-46B8-9175-790C04364C2F}">
      <dsp:nvSpPr>
        <dsp:cNvPr id="0" name=""/>
        <dsp:cNvSpPr/>
      </dsp:nvSpPr>
      <dsp:spPr>
        <a:xfrm>
          <a:off x="175446" y="1581157"/>
          <a:ext cx="318993" cy="3189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4BE179-FDF1-4823-AEF6-5B7385B20BEC}">
      <dsp:nvSpPr>
        <dsp:cNvPr id="0" name=""/>
        <dsp:cNvSpPr/>
      </dsp:nvSpPr>
      <dsp:spPr>
        <a:xfrm>
          <a:off x="669886" y="145066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Dinleyiciniz, hedef kitle hep aklınızda olsun</a:t>
          </a:r>
          <a:endParaRPr lang="en-US" sz="1600" kern="1200" dirty="0"/>
        </a:p>
      </dsp:txBody>
      <dsp:txXfrm>
        <a:off x="669886" y="1450660"/>
        <a:ext cx="5578513" cy="579987"/>
      </dsp:txXfrm>
    </dsp:sp>
    <dsp:sp modelId="{C5301B56-0083-44E1-AEE2-328C6F973499}">
      <dsp:nvSpPr>
        <dsp:cNvPr id="0" name=""/>
        <dsp:cNvSpPr/>
      </dsp:nvSpPr>
      <dsp:spPr>
        <a:xfrm>
          <a:off x="0" y="2175645"/>
          <a:ext cx="6248400" cy="57998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0CE1C0-1A9A-499C-AF0E-4E9CD7ED5830}">
      <dsp:nvSpPr>
        <dsp:cNvPr id="0" name=""/>
        <dsp:cNvSpPr/>
      </dsp:nvSpPr>
      <dsp:spPr>
        <a:xfrm>
          <a:off x="175446" y="2306142"/>
          <a:ext cx="318993" cy="3189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8B280B-0081-4B3B-A47F-24DFAF4605EB}">
      <dsp:nvSpPr>
        <dsp:cNvPr id="0" name=""/>
        <dsp:cNvSpPr/>
      </dsp:nvSpPr>
      <dsp:spPr>
        <a:xfrm>
          <a:off x="669886" y="217564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İyi bir konuşmacı olun, iyi hazırlanın</a:t>
          </a:r>
          <a:endParaRPr lang="en-US" sz="1600" kern="1200" dirty="0"/>
        </a:p>
      </dsp:txBody>
      <dsp:txXfrm>
        <a:off x="669886" y="2175645"/>
        <a:ext cx="5578513" cy="579987"/>
      </dsp:txXfrm>
    </dsp:sp>
    <dsp:sp modelId="{4153CC12-8C1A-488E-981F-15CA31B4CC32}">
      <dsp:nvSpPr>
        <dsp:cNvPr id="0" name=""/>
        <dsp:cNvSpPr/>
      </dsp:nvSpPr>
      <dsp:spPr>
        <a:xfrm>
          <a:off x="0" y="2900629"/>
          <a:ext cx="6248400" cy="579987"/>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2E5A1C-6AFB-4A47-80E6-0207FC7C6222}">
      <dsp:nvSpPr>
        <dsp:cNvPr id="0" name=""/>
        <dsp:cNvSpPr/>
      </dsp:nvSpPr>
      <dsp:spPr>
        <a:xfrm>
          <a:off x="175446" y="3031127"/>
          <a:ext cx="318993" cy="31899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382AF2-B741-45C2-95C3-BD80E8762A77}">
      <dsp:nvSpPr>
        <dsp:cNvPr id="0" name=""/>
        <dsp:cNvSpPr/>
      </dsp:nvSpPr>
      <dsp:spPr>
        <a:xfrm>
          <a:off x="669886" y="290062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Kısa ve öz  - konunun özünü vurgulayın</a:t>
          </a:r>
          <a:endParaRPr lang="en-US" sz="1600" kern="1200" dirty="0"/>
        </a:p>
      </dsp:txBody>
      <dsp:txXfrm>
        <a:off x="669886" y="2900629"/>
        <a:ext cx="5578513" cy="579987"/>
      </dsp:txXfrm>
    </dsp:sp>
    <dsp:sp modelId="{8818DB23-A64C-47CC-A4A1-E7C1A41CF57C}">
      <dsp:nvSpPr>
        <dsp:cNvPr id="0" name=""/>
        <dsp:cNvSpPr/>
      </dsp:nvSpPr>
      <dsp:spPr>
        <a:xfrm>
          <a:off x="0" y="3625614"/>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381757-C4C6-4F0B-8562-2E90D87D8E4A}">
      <dsp:nvSpPr>
        <dsp:cNvPr id="0" name=""/>
        <dsp:cNvSpPr/>
      </dsp:nvSpPr>
      <dsp:spPr>
        <a:xfrm>
          <a:off x="175446" y="3756112"/>
          <a:ext cx="318993" cy="31899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81D9FA-576D-4949-B27D-0260CC31001F}">
      <dsp:nvSpPr>
        <dsp:cNvPr id="0" name=""/>
        <dsp:cNvSpPr/>
      </dsp:nvSpPr>
      <dsp:spPr>
        <a:xfrm>
          <a:off x="669886" y="362561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Geri bildirimlerin farkında olun</a:t>
          </a:r>
          <a:endParaRPr lang="en-US" sz="1600" kern="1200" dirty="0"/>
        </a:p>
      </dsp:txBody>
      <dsp:txXfrm>
        <a:off x="669886" y="3625614"/>
        <a:ext cx="5578513" cy="579987"/>
      </dsp:txXfrm>
    </dsp:sp>
    <dsp:sp modelId="{B065D62F-6E31-4CA0-AB01-54998660A06B}">
      <dsp:nvSpPr>
        <dsp:cNvPr id="0" name=""/>
        <dsp:cNvSpPr/>
      </dsp:nvSpPr>
      <dsp:spPr>
        <a:xfrm>
          <a:off x="0" y="4350599"/>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DE581D-B864-4249-9B90-F40242D1B4CC}">
      <dsp:nvSpPr>
        <dsp:cNvPr id="0" name=""/>
        <dsp:cNvSpPr/>
      </dsp:nvSpPr>
      <dsp:spPr>
        <a:xfrm>
          <a:off x="175446" y="4481097"/>
          <a:ext cx="318993" cy="318993"/>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1DA982-8AA6-427E-A101-E32BA5ED2A6F}">
      <dsp:nvSpPr>
        <dsp:cNvPr id="0" name=""/>
        <dsp:cNvSpPr/>
      </dsp:nvSpPr>
      <dsp:spPr>
        <a:xfrm>
          <a:off x="669886" y="435059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Göz temasına özen gösterin</a:t>
          </a:r>
          <a:endParaRPr lang="en-US" sz="1600" kern="1200" dirty="0"/>
        </a:p>
      </dsp:txBody>
      <dsp:txXfrm>
        <a:off x="669886" y="4350599"/>
        <a:ext cx="5578513" cy="579987"/>
      </dsp:txXfrm>
    </dsp:sp>
    <dsp:sp modelId="{927784A8-569D-462C-ABAA-D16EA8B680D3}">
      <dsp:nvSpPr>
        <dsp:cNvPr id="0" name=""/>
        <dsp:cNvSpPr/>
      </dsp:nvSpPr>
      <dsp:spPr>
        <a:xfrm>
          <a:off x="0" y="5075584"/>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4D0AA8-904A-4D5E-BA6E-C71E9BED2153}">
      <dsp:nvSpPr>
        <dsp:cNvPr id="0" name=""/>
        <dsp:cNvSpPr/>
      </dsp:nvSpPr>
      <dsp:spPr>
        <a:xfrm>
          <a:off x="175446" y="5206081"/>
          <a:ext cx="318993" cy="318993"/>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xmlns=""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06A362-457E-4844-8919-F5115FD0529D}">
      <dsp:nvSpPr>
        <dsp:cNvPr id="0" name=""/>
        <dsp:cNvSpPr/>
      </dsp:nvSpPr>
      <dsp:spPr>
        <a:xfrm>
          <a:off x="669886" y="507558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Beden dilinizi doğru ve etkili kullanın</a:t>
          </a:r>
          <a:endParaRPr lang="en-US" sz="1600" kern="1200" dirty="0"/>
        </a:p>
      </dsp:txBody>
      <dsp:txXfrm>
        <a:off x="669886" y="5075584"/>
        <a:ext cx="5578513" cy="5799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82D6C-9409-405E-8187-C44A31C3B042}">
      <dsp:nvSpPr>
        <dsp:cNvPr id="0" name=""/>
        <dsp:cNvSpPr/>
      </dsp:nvSpPr>
      <dsp:spPr>
        <a:xfrm>
          <a:off x="0" y="0"/>
          <a:ext cx="5308378" cy="414099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lvl="0" algn="ctr" defTabSz="1244600" rtl="0">
            <a:lnSpc>
              <a:spcPct val="90000"/>
            </a:lnSpc>
            <a:spcBef>
              <a:spcPct val="0"/>
            </a:spcBef>
            <a:spcAft>
              <a:spcPct val="35000"/>
            </a:spcAft>
          </a:pPr>
          <a:r>
            <a:rPr lang="tr-TR" sz="2800" kern="1200" baseline="0" dirty="0" smtClean="0"/>
            <a:t>Tehlikesiz atıklar genellikle insan sağlığına ve çevreye herhangi bir zararı bulunmayan atıkları kapsar.</a:t>
          </a:r>
          <a:endParaRPr lang="tr-TR" sz="2800" kern="1200" dirty="0"/>
        </a:p>
      </dsp:txBody>
      <dsp:txXfrm>
        <a:off x="0" y="1656398"/>
        <a:ext cx="5308378" cy="1656398"/>
      </dsp:txXfrm>
    </dsp:sp>
    <dsp:sp modelId="{FCC69A11-41EE-4053-AD49-A9129E1267DE}">
      <dsp:nvSpPr>
        <dsp:cNvPr id="0" name=""/>
        <dsp:cNvSpPr/>
      </dsp:nvSpPr>
      <dsp:spPr>
        <a:xfrm>
          <a:off x="1969347" y="248459"/>
          <a:ext cx="1378952" cy="1378952"/>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E9C2CF-12CA-4A32-BD7C-6AA647A06994}">
      <dsp:nvSpPr>
        <dsp:cNvPr id="0" name=""/>
        <dsp:cNvSpPr/>
      </dsp:nvSpPr>
      <dsp:spPr>
        <a:xfrm>
          <a:off x="5472263" y="0"/>
          <a:ext cx="5308378" cy="4140997"/>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just" defTabSz="622300" rtl="0">
            <a:lnSpc>
              <a:spcPct val="90000"/>
            </a:lnSpc>
            <a:spcBef>
              <a:spcPct val="0"/>
            </a:spcBef>
            <a:spcAft>
              <a:spcPct val="35000"/>
            </a:spcAft>
          </a:pPr>
          <a:r>
            <a:rPr lang="tr-TR" sz="1400" kern="1200" baseline="0" dirty="0" smtClean="0"/>
            <a:t>Ambalaj ya da ambalaj malzemesi üretimi ya da herhangi bir üretim sırasında ortaya çıkan üretim artıkları hariç olmak üzere, ürünlerin tüketiciye ya da nihai kullanıcıya ulaştırılması aşamasında, ürünün sunumu için kullanılan ve ürünün kullanılmasından sonra oluşan, kullanım ömrü dolmuş tekrar kullanılabilir ambalajlar da dahil satış, dış ve nakliye ambalaj atığıdır.</a:t>
          </a:r>
          <a:endParaRPr lang="tr-TR" sz="1400" kern="1200" dirty="0"/>
        </a:p>
      </dsp:txBody>
      <dsp:txXfrm>
        <a:off x="5472263" y="1656398"/>
        <a:ext cx="5308378" cy="1656398"/>
      </dsp:txXfrm>
    </dsp:sp>
    <dsp:sp modelId="{B3AA95DA-3177-48D0-9E89-5573B7B344AD}">
      <dsp:nvSpPr>
        <dsp:cNvPr id="0" name=""/>
        <dsp:cNvSpPr/>
      </dsp:nvSpPr>
      <dsp:spPr>
        <a:xfrm>
          <a:off x="7436976" y="248459"/>
          <a:ext cx="1378952" cy="1378952"/>
        </a:xfrm>
        <a:prstGeom prst="ellipse">
          <a:avLst/>
        </a:prstGeom>
        <a:blipFill rotWithShape="1">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2632EE-C9B2-4ABF-BE78-4587FBC3A7C7}">
      <dsp:nvSpPr>
        <dsp:cNvPr id="0" name=""/>
        <dsp:cNvSpPr/>
      </dsp:nvSpPr>
      <dsp:spPr>
        <a:xfrm>
          <a:off x="431411" y="3312797"/>
          <a:ext cx="9922453" cy="621149"/>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5E5446-66F4-4936-9E48-0463CE335300}">
      <dsp:nvSpPr>
        <dsp:cNvPr id="0" name=""/>
        <dsp:cNvSpPr/>
      </dsp:nvSpPr>
      <dsp:spPr>
        <a:xfrm>
          <a:off x="6338" y="283013"/>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dirty="0" smtClean="0"/>
            <a:t>Market poşetleri</a:t>
          </a:r>
          <a:endParaRPr lang="tr-TR" sz="900" kern="1200" dirty="0"/>
        </a:p>
      </dsp:txBody>
      <dsp:txXfrm>
        <a:off x="6338" y="283013"/>
        <a:ext cx="1176103" cy="705662"/>
      </dsp:txXfrm>
    </dsp:sp>
    <dsp:sp modelId="{315F2EE6-070E-48B0-9E58-6F4099BF5869}">
      <dsp:nvSpPr>
        <dsp:cNvPr id="0" name=""/>
        <dsp:cNvSpPr/>
      </dsp:nvSpPr>
      <dsp:spPr>
        <a:xfrm>
          <a:off x="1300052" y="283013"/>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dirty="0" smtClean="0"/>
            <a:t>Salça, konserve vb. ürün ambalajları</a:t>
          </a:r>
          <a:endParaRPr lang="tr-TR" sz="900" kern="1200" dirty="0"/>
        </a:p>
      </dsp:txBody>
      <dsp:txXfrm>
        <a:off x="1300052" y="283013"/>
        <a:ext cx="1176103" cy="705662"/>
      </dsp:txXfrm>
    </dsp:sp>
    <dsp:sp modelId="{315480A0-7CD5-41BD-9E8C-2FA1F76981E6}">
      <dsp:nvSpPr>
        <dsp:cNvPr id="0" name=""/>
        <dsp:cNvSpPr/>
      </dsp:nvSpPr>
      <dsp:spPr>
        <a:xfrm>
          <a:off x="2593766" y="283013"/>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dirty="0" smtClean="0"/>
            <a:t>Su şişeleri-Süt şişeleri</a:t>
          </a:r>
          <a:endParaRPr lang="tr-TR" sz="900" kern="1200" dirty="0"/>
        </a:p>
      </dsp:txBody>
      <dsp:txXfrm>
        <a:off x="2593766" y="283013"/>
        <a:ext cx="1176103" cy="705662"/>
      </dsp:txXfrm>
    </dsp:sp>
    <dsp:sp modelId="{BC37E52F-67C5-46AA-8663-68896CCDC772}">
      <dsp:nvSpPr>
        <dsp:cNvPr id="0" name=""/>
        <dsp:cNvSpPr/>
      </dsp:nvSpPr>
      <dsp:spPr>
        <a:xfrm>
          <a:off x="3887481" y="283013"/>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dirty="0" smtClean="0"/>
            <a:t>Paketli gıda ambalajları</a:t>
          </a:r>
          <a:endParaRPr lang="tr-TR" sz="900" kern="1200" dirty="0"/>
        </a:p>
      </dsp:txBody>
      <dsp:txXfrm>
        <a:off x="3887481" y="283013"/>
        <a:ext cx="1176103" cy="705662"/>
      </dsp:txXfrm>
    </dsp:sp>
    <dsp:sp modelId="{89E7108B-7078-4D20-8998-2284ABF3AAFC}">
      <dsp:nvSpPr>
        <dsp:cNvPr id="0" name=""/>
        <dsp:cNvSpPr/>
      </dsp:nvSpPr>
      <dsp:spPr>
        <a:xfrm>
          <a:off x="5181195" y="283013"/>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dirty="0" smtClean="0"/>
            <a:t>Havlu kağıt-</a:t>
          </a:r>
          <a:r>
            <a:rPr lang="tr-TR" sz="900" kern="1200" dirty="0" err="1" smtClean="0"/>
            <a:t>strech</a:t>
          </a:r>
          <a:r>
            <a:rPr lang="tr-TR" sz="900" kern="1200" dirty="0" smtClean="0"/>
            <a:t> </a:t>
          </a:r>
          <a:r>
            <a:rPr lang="tr-TR" sz="900" kern="1200" dirty="0" err="1" smtClean="0"/>
            <a:t>vb</a:t>
          </a:r>
          <a:r>
            <a:rPr lang="tr-TR" sz="900" kern="1200" dirty="0" smtClean="0"/>
            <a:t> ürün masuraları</a:t>
          </a:r>
          <a:endParaRPr lang="tr-TR" sz="900" kern="1200" dirty="0"/>
        </a:p>
      </dsp:txBody>
      <dsp:txXfrm>
        <a:off x="5181195" y="283013"/>
        <a:ext cx="1176103" cy="705662"/>
      </dsp:txXfrm>
    </dsp:sp>
    <dsp:sp modelId="{088023EF-B3F6-48A5-8A88-46C600EE5F04}">
      <dsp:nvSpPr>
        <dsp:cNvPr id="0" name=""/>
        <dsp:cNvSpPr/>
      </dsp:nvSpPr>
      <dsp:spPr>
        <a:xfrm>
          <a:off x="6474909" y="283013"/>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dirty="0" smtClean="0"/>
            <a:t>Yumurta kolileri</a:t>
          </a:r>
          <a:endParaRPr lang="tr-TR" sz="900" kern="1200" dirty="0"/>
        </a:p>
      </dsp:txBody>
      <dsp:txXfrm>
        <a:off x="6474909" y="283013"/>
        <a:ext cx="1176103" cy="705662"/>
      </dsp:txXfrm>
    </dsp:sp>
    <dsp:sp modelId="{102E9A58-8525-4955-9E90-01A3970287F3}">
      <dsp:nvSpPr>
        <dsp:cNvPr id="0" name=""/>
        <dsp:cNvSpPr/>
      </dsp:nvSpPr>
      <dsp:spPr>
        <a:xfrm>
          <a:off x="7768624" y="283013"/>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dirty="0" smtClean="0"/>
            <a:t>Peynir-yoğurt kapları</a:t>
          </a:r>
          <a:endParaRPr lang="tr-TR" sz="900" kern="1200" dirty="0"/>
        </a:p>
      </dsp:txBody>
      <dsp:txXfrm>
        <a:off x="7768624" y="283013"/>
        <a:ext cx="1176103" cy="705662"/>
      </dsp:txXfrm>
    </dsp:sp>
    <dsp:sp modelId="{AF65882D-9F7D-4404-BB7B-42298A9133E7}">
      <dsp:nvSpPr>
        <dsp:cNvPr id="0" name=""/>
        <dsp:cNvSpPr/>
      </dsp:nvSpPr>
      <dsp:spPr>
        <a:xfrm>
          <a:off x="9062338" y="283013"/>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dirty="0" smtClean="0"/>
            <a:t>Ahşap koruyucular</a:t>
          </a:r>
          <a:endParaRPr lang="tr-TR" sz="900" kern="1200" dirty="0"/>
        </a:p>
      </dsp:txBody>
      <dsp:txXfrm>
        <a:off x="9062338" y="283013"/>
        <a:ext cx="1176103" cy="705662"/>
      </dsp:txXfrm>
    </dsp:sp>
    <dsp:sp modelId="{B7C34E01-2018-425F-9F7C-138D3BB8C8EE}">
      <dsp:nvSpPr>
        <dsp:cNvPr id="0" name=""/>
        <dsp:cNvSpPr/>
      </dsp:nvSpPr>
      <dsp:spPr>
        <a:xfrm>
          <a:off x="10356052" y="283013"/>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dirty="0" smtClean="0"/>
            <a:t>Ahşap mobilya ve yer döşemeleri/ Boyaları/ Temizleyicileri/ Cilaları</a:t>
          </a:r>
          <a:endParaRPr lang="tr-TR" sz="900" kern="1200" dirty="0"/>
        </a:p>
      </dsp:txBody>
      <dsp:txXfrm>
        <a:off x="10356052" y="283013"/>
        <a:ext cx="1176103" cy="705662"/>
      </dsp:txXfrm>
    </dsp:sp>
    <dsp:sp modelId="{17D871EF-C8B9-4135-837A-66B88FA30368}">
      <dsp:nvSpPr>
        <dsp:cNvPr id="0" name=""/>
        <dsp:cNvSpPr/>
      </dsp:nvSpPr>
      <dsp:spPr>
        <a:xfrm>
          <a:off x="6338" y="1106286"/>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dirty="0" smtClean="0"/>
            <a:t>Akümülatörler</a:t>
          </a:r>
          <a:endParaRPr lang="tr-TR" sz="900" kern="1200" dirty="0"/>
        </a:p>
      </dsp:txBody>
      <dsp:txXfrm>
        <a:off x="6338" y="1106286"/>
        <a:ext cx="1176103" cy="705662"/>
      </dsp:txXfrm>
    </dsp:sp>
    <dsp:sp modelId="{AE2FACF4-9ED8-47B5-9DB9-203F406FE8E7}">
      <dsp:nvSpPr>
        <dsp:cNvPr id="0" name=""/>
        <dsp:cNvSpPr/>
      </dsp:nvSpPr>
      <dsp:spPr>
        <a:xfrm>
          <a:off x="1300052" y="1106286"/>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Antifiriz</a:t>
          </a:r>
          <a:endParaRPr lang="tr-TR" sz="900" kern="1200"/>
        </a:p>
      </dsp:txBody>
      <dsp:txXfrm>
        <a:off x="1300052" y="1106286"/>
        <a:ext cx="1176103" cy="705662"/>
      </dsp:txXfrm>
    </dsp:sp>
    <dsp:sp modelId="{629DE76C-CFA7-4A27-8EB8-32EC7EEE4B50}">
      <dsp:nvSpPr>
        <dsp:cNvPr id="0" name=""/>
        <dsp:cNvSpPr/>
      </dsp:nvSpPr>
      <dsp:spPr>
        <a:xfrm>
          <a:off x="2593766" y="1106286"/>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Araç camı temizleme sıvısı</a:t>
          </a:r>
          <a:endParaRPr lang="tr-TR" sz="900" kern="1200"/>
        </a:p>
      </dsp:txBody>
      <dsp:txXfrm>
        <a:off x="2593766" y="1106286"/>
        <a:ext cx="1176103" cy="705662"/>
      </dsp:txXfrm>
    </dsp:sp>
    <dsp:sp modelId="{5E0689C2-0AB4-49FD-B0E3-6043F749EC38}">
      <dsp:nvSpPr>
        <dsp:cNvPr id="0" name=""/>
        <dsp:cNvSpPr/>
      </dsp:nvSpPr>
      <dsp:spPr>
        <a:xfrm>
          <a:off x="3887481" y="1106286"/>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Asbest içeren fren balataları</a:t>
          </a:r>
          <a:endParaRPr lang="tr-TR" sz="900" kern="1200"/>
        </a:p>
      </dsp:txBody>
      <dsp:txXfrm>
        <a:off x="3887481" y="1106286"/>
        <a:ext cx="1176103" cy="705662"/>
      </dsp:txXfrm>
    </dsp:sp>
    <dsp:sp modelId="{6DEC6B64-B544-4155-B6D9-1381E24AC17B}">
      <dsp:nvSpPr>
        <dsp:cNvPr id="0" name=""/>
        <dsp:cNvSpPr/>
      </dsp:nvSpPr>
      <dsp:spPr>
        <a:xfrm>
          <a:off x="5181195" y="1106286"/>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Ayakkabı boyaları</a:t>
          </a:r>
          <a:endParaRPr lang="tr-TR" sz="900" kern="1200"/>
        </a:p>
      </dsp:txBody>
      <dsp:txXfrm>
        <a:off x="5181195" y="1106286"/>
        <a:ext cx="1176103" cy="705662"/>
      </dsp:txXfrm>
    </dsp:sp>
    <dsp:sp modelId="{9AF79631-82B5-4670-B47E-6A0EC90CAC3B}">
      <dsp:nvSpPr>
        <dsp:cNvPr id="0" name=""/>
        <dsp:cNvSpPr/>
      </dsp:nvSpPr>
      <dsp:spPr>
        <a:xfrm>
          <a:off x="6474909" y="1106286"/>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Boya/Vernik sökücüleri</a:t>
          </a:r>
          <a:endParaRPr lang="tr-TR" sz="900" kern="1200"/>
        </a:p>
      </dsp:txBody>
      <dsp:txXfrm>
        <a:off x="6474909" y="1106286"/>
        <a:ext cx="1176103" cy="705662"/>
      </dsp:txXfrm>
    </dsp:sp>
    <dsp:sp modelId="{9015C915-86D0-4F73-9F02-BF257C90663E}">
      <dsp:nvSpPr>
        <dsp:cNvPr id="0" name=""/>
        <dsp:cNvSpPr/>
      </dsp:nvSpPr>
      <dsp:spPr>
        <a:xfrm>
          <a:off x="7768624" y="1106286"/>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Boya tinerleri</a:t>
          </a:r>
          <a:endParaRPr lang="tr-TR" sz="900" kern="1200"/>
        </a:p>
      </dsp:txBody>
      <dsp:txXfrm>
        <a:off x="7768624" y="1106286"/>
        <a:ext cx="1176103" cy="705662"/>
      </dsp:txXfrm>
    </dsp:sp>
    <dsp:sp modelId="{A9DF5D03-EDB7-4F44-8A2D-BA16A475B55D}">
      <dsp:nvSpPr>
        <dsp:cNvPr id="0" name=""/>
        <dsp:cNvSpPr/>
      </dsp:nvSpPr>
      <dsp:spPr>
        <a:xfrm>
          <a:off x="9062338" y="1106286"/>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Çamaşır suları</a:t>
          </a:r>
          <a:endParaRPr lang="tr-TR" sz="900" kern="1200"/>
        </a:p>
      </dsp:txBody>
      <dsp:txXfrm>
        <a:off x="9062338" y="1106286"/>
        <a:ext cx="1176103" cy="705662"/>
      </dsp:txXfrm>
    </dsp:sp>
    <dsp:sp modelId="{5A0880C4-A1C7-489C-8D37-CCEAA9B31AA0}">
      <dsp:nvSpPr>
        <dsp:cNvPr id="0" name=""/>
        <dsp:cNvSpPr/>
      </dsp:nvSpPr>
      <dsp:spPr>
        <a:xfrm>
          <a:off x="10356052" y="1106286"/>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Deterjanlar (Bulaşıklar ve çamaşırlar için)</a:t>
          </a:r>
          <a:endParaRPr lang="tr-TR" sz="900" kern="1200"/>
        </a:p>
      </dsp:txBody>
      <dsp:txXfrm>
        <a:off x="10356052" y="1106286"/>
        <a:ext cx="1176103" cy="705662"/>
      </dsp:txXfrm>
    </dsp:sp>
    <dsp:sp modelId="{EEF42EBD-DAD3-4508-9BD7-E1AFA71D4105}">
      <dsp:nvSpPr>
        <dsp:cNvPr id="0" name=""/>
        <dsp:cNvSpPr/>
      </dsp:nvSpPr>
      <dsp:spPr>
        <a:xfrm>
          <a:off x="6338" y="1929559"/>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Dezenfektanlar</a:t>
          </a:r>
          <a:endParaRPr lang="tr-TR" sz="900" kern="1200"/>
        </a:p>
      </dsp:txBody>
      <dsp:txXfrm>
        <a:off x="6338" y="1929559"/>
        <a:ext cx="1176103" cy="705662"/>
      </dsp:txXfrm>
    </dsp:sp>
    <dsp:sp modelId="{49B30FF8-14B0-45B1-98EC-AD6261397752}">
      <dsp:nvSpPr>
        <dsp:cNvPr id="0" name=""/>
        <dsp:cNvSpPr/>
      </dsp:nvSpPr>
      <dsp:spPr>
        <a:xfrm>
          <a:off x="1300052" y="1929559"/>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Duman dedektörleri (İyonize tip)</a:t>
          </a:r>
          <a:endParaRPr lang="tr-TR" sz="900" kern="1200"/>
        </a:p>
      </dsp:txBody>
      <dsp:txXfrm>
        <a:off x="1300052" y="1929559"/>
        <a:ext cx="1176103" cy="705662"/>
      </dsp:txXfrm>
    </dsp:sp>
    <dsp:sp modelId="{89D544E9-890C-4E93-B117-812BA051C6ED}">
      <dsp:nvSpPr>
        <dsp:cNvPr id="0" name=""/>
        <dsp:cNvSpPr/>
      </dsp:nvSpPr>
      <dsp:spPr>
        <a:xfrm>
          <a:off x="2593766" y="1929559"/>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Evsel tıbbi atıklar</a:t>
          </a:r>
          <a:endParaRPr lang="tr-TR" sz="900" kern="1200"/>
        </a:p>
      </dsp:txBody>
      <dsp:txXfrm>
        <a:off x="2593766" y="1929559"/>
        <a:ext cx="1176103" cy="705662"/>
      </dsp:txXfrm>
    </dsp:sp>
    <dsp:sp modelId="{05CDE347-4116-462A-B263-E1800B618BB5}">
      <dsp:nvSpPr>
        <dsp:cNvPr id="0" name=""/>
        <dsp:cNvSpPr/>
      </dsp:nvSpPr>
      <dsp:spPr>
        <a:xfrm>
          <a:off x="3887481" y="1929559"/>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Fırın temizleyicileri</a:t>
          </a:r>
          <a:endParaRPr lang="tr-TR" sz="900" kern="1200"/>
        </a:p>
      </dsp:txBody>
      <dsp:txXfrm>
        <a:off x="3887481" y="1929559"/>
        <a:ext cx="1176103" cy="705662"/>
      </dsp:txXfrm>
    </dsp:sp>
    <dsp:sp modelId="{120F9499-70DF-4EC3-A9BA-680D80870E2B}">
      <dsp:nvSpPr>
        <dsp:cNvPr id="0" name=""/>
        <dsp:cNvSpPr/>
      </dsp:nvSpPr>
      <dsp:spPr>
        <a:xfrm>
          <a:off x="5181195" y="1929559"/>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Flüoresan lambalar</a:t>
          </a:r>
          <a:endParaRPr lang="tr-TR" sz="900" kern="1200"/>
        </a:p>
      </dsp:txBody>
      <dsp:txXfrm>
        <a:off x="5181195" y="1929559"/>
        <a:ext cx="1176103" cy="705662"/>
      </dsp:txXfrm>
    </dsp:sp>
    <dsp:sp modelId="{97627BDD-D7E5-46DC-B560-62E771D6D2B2}">
      <dsp:nvSpPr>
        <dsp:cNvPr id="0" name=""/>
        <dsp:cNvSpPr/>
      </dsp:nvSpPr>
      <dsp:spPr>
        <a:xfrm>
          <a:off x="6474909" y="1929559"/>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Fren sıvıları</a:t>
          </a:r>
          <a:endParaRPr lang="tr-TR" sz="900" kern="1200"/>
        </a:p>
      </dsp:txBody>
      <dsp:txXfrm>
        <a:off x="6474909" y="1929559"/>
        <a:ext cx="1176103" cy="705662"/>
      </dsp:txXfrm>
    </dsp:sp>
    <dsp:sp modelId="{A37DD048-6053-4963-9C03-CFF178C6CCCA}">
      <dsp:nvSpPr>
        <dsp:cNvPr id="0" name=""/>
        <dsp:cNvSpPr/>
      </dsp:nvSpPr>
      <dsp:spPr>
        <a:xfrm>
          <a:off x="7768624" y="1929559"/>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Gübreler</a:t>
          </a:r>
          <a:endParaRPr lang="tr-TR" sz="900" kern="1200"/>
        </a:p>
      </dsp:txBody>
      <dsp:txXfrm>
        <a:off x="7768624" y="1929559"/>
        <a:ext cx="1176103" cy="705662"/>
      </dsp:txXfrm>
    </dsp:sp>
    <dsp:sp modelId="{57836602-BFA1-42C3-8943-5C3B7D066042}">
      <dsp:nvSpPr>
        <dsp:cNvPr id="0" name=""/>
        <dsp:cNvSpPr/>
      </dsp:nvSpPr>
      <dsp:spPr>
        <a:xfrm>
          <a:off x="9062338" y="1929559"/>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Güve yok ediciler</a:t>
          </a:r>
          <a:endParaRPr lang="tr-TR" sz="900" kern="1200"/>
        </a:p>
      </dsp:txBody>
      <dsp:txXfrm>
        <a:off x="9062338" y="1929559"/>
        <a:ext cx="1176103" cy="705662"/>
      </dsp:txXfrm>
    </dsp:sp>
    <dsp:sp modelId="{DAD4EE11-C638-4EE9-A307-262F5302E851}">
      <dsp:nvSpPr>
        <dsp:cNvPr id="0" name=""/>
        <dsp:cNvSpPr/>
      </dsp:nvSpPr>
      <dsp:spPr>
        <a:xfrm>
          <a:off x="10356052" y="1929559"/>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Halı temizleyicileri</a:t>
          </a:r>
          <a:endParaRPr lang="tr-TR" sz="900" kern="1200"/>
        </a:p>
      </dsp:txBody>
      <dsp:txXfrm>
        <a:off x="10356052" y="1929559"/>
        <a:ext cx="1176103" cy="705662"/>
      </dsp:txXfrm>
    </dsp:sp>
    <dsp:sp modelId="{E400E2DC-A864-4757-8F73-5C1F534FACAC}">
      <dsp:nvSpPr>
        <dsp:cNvPr id="0" name=""/>
        <dsp:cNvSpPr/>
      </dsp:nvSpPr>
      <dsp:spPr>
        <a:xfrm>
          <a:off x="6338" y="2752832"/>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Havuz/Spa temizleyicileri</a:t>
          </a:r>
          <a:endParaRPr lang="tr-TR" sz="900" kern="1200"/>
        </a:p>
      </dsp:txBody>
      <dsp:txXfrm>
        <a:off x="6338" y="2752832"/>
        <a:ext cx="1176103" cy="705662"/>
      </dsp:txXfrm>
    </dsp:sp>
    <dsp:sp modelId="{B1CCD2EB-3DCB-4946-8C18-6250C36D1C2B}">
      <dsp:nvSpPr>
        <dsp:cNvPr id="0" name=""/>
        <dsp:cNvSpPr/>
      </dsp:nvSpPr>
      <dsp:spPr>
        <a:xfrm>
          <a:off x="1300052" y="2752832"/>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İlaçlar ( Kullanılmayan / Tarihi geçmiş olan)</a:t>
          </a:r>
          <a:endParaRPr lang="tr-TR" sz="900" kern="1200"/>
        </a:p>
      </dsp:txBody>
      <dsp:txXfrm>
        <a:off x="1300052" y="2752832"/>
        <a:ext cx="1176103" cy="705662"/>
      </dsp:txXfrm>
    </dsp:sp>
    <dsp:sp modelId="{CF535B72-6F19-4A90-924C-D6D7051CE9D8}">
      <dsp:nvSpPr>
        <dsp:cNvPr id="0" name=""/>
        <dsp:cNvSpPr/>
      </dsp:nvSpPr>
      <dsp:spPr>
        <a:xfrm>
          <a:off x="2593766" y="2752832"/>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Metal boyaları / Temizleyicileri</a:t>
          </a:r>
          <a:endParaRPr lang="tr-TR" sz="900" kern="1200"/>
        </a:p>
      </dsp:txBody>
      <dsp:txXfrm>
        <a:off x="2593766" y="2752832"/>
        <a:ext cx="1176103" cy="705662"/>
      </dsp:txXfrm>
    </dsp:sp>
    <dsp:sp modelId="{E56A2E80-C97C-426F-B522-5A54CDBB86CE}">
      <dsp:nvSpPr>
        <dsp:cNvPr id="0" name=""/>
        <dsp:cNvSpPr/>
      </dsp:nvSpPr>
      <dsp:spPr>
        <a:xfrm>
          <a:off x="3887481" y="2752832"/>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dirty="0" smtClean="0"/>
            <a:t>Motor yağları / Yağ filtreleri</a:t>
          </a:r>
          <a:endParaRPr lang="tr-TR" sz="900" kern="1200" dirty="0"/>
        </a:p>
      </dsp:txBody>
      <dsp:txXfrm>
        <a:off x="3887481" y="2752832"/>
        <a:ext cx="1176103" cy="705662"/>
      </dsp:txXfrm>
    </dsp:sp>
    <dsp:sp modelId="{F08BA95F-70E5-4E11-A96E-D3B2F47348D8}">
      <dsp:nvSpPr>
        <dsp:cNvPr id="0" name=""/>
        <dsp:cNvSpPr/>
      </dsp:nvSpPr>
      <dsp:spPr>
        <a:xfrm>
          <a:off x="5181195" y="2752832"/>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Oda spreyleri / Hava temizleyicileri</a:t>
          </a:r>
          <a:endParaRPr lang="tr-TR" sz="900" kern="1200"/>
        </a:p>
      </dsp:txBody>
      <dsp:txXfrm>
        <a:off x="5181195" y="2752832"/>
        <a:ext cx="1176103" cy="705662"/>
      </dsp:txXfrm>
    </dsp:sp>
    <dsp:sp modelId="{6D998F50-D541-4907-9672-13C99A824C84}">
      <dsp:nvSpPr>
        <dsp:cNvPr id="0" name=""/>
        <dsp:cNvSpPr/>
      </dsp:nvSpPr>
      <dsp:spPr>
        <a:xfrm>
          <a:off x="6474909" y="2752832"/>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Ojeler / Oje çıkarıcılar</a:t>
          </a:r>
          <a:endParaRPr lang="tr-TR" sz="900" kern="1200"/>
        </a:p>
      </dsp:txBody>
      <dsp:txXfrm>
        <a:off x="6474909" y="2752832"/>
        <a:ext cx="1176103" cy="705662"/>
      </dsp:txXfrm>
    </dsp:sp>
    <dsp:sp modelId="{C2A657F3-B430-450F-9040-CEFA2F69EEDB}">
      <dsp:nvSpPr>
        <dsp:cNvPr id="0" name=""/>
        <dsp:cNvSpPr/>
      </dsp:nvSpPr>
      <dsp:spPr>
        <a:xfrm>
          <a:off x="7768624" y="2752832"/>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Pestisitler</a:t>
          </a:r>
          <a:endParaRPr lang="tr-TR" sz="900" kern="1200"/>
        </a:p>
      </dsp:txBody>
      <dsp:txXfrm>
        <a:off x="7768624" y="2752832"/>
        <a:ext cx="1176103" cy="705662"/>
      </dsp:txXfrm>
    </dsp:sp>
    <dsp:sp modelId="{247A178F-5C25-48DE-A575-739864865A50}">
      <dsp:nvSpPr>
        <dsp:cNvPr id="0" name=""/>
        <dsp:cNvSpPr/>
      </dsp:nvSpPr>
      <dsp:spPr>
        <a:xfrm>
          <a:off x="9062338" y="2752832"/>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Piller</a:t>
          </a:r>
          <a:endParaRPr lang="tr-TR" sz="900" kern="1200"/>
        </a:p>
      </dsp:txBody>
      <dsp:txXfrm>
        <a:off x="9062338" y="2752832"/>
        <a:ext cx="1176103" cy="705662"/>
      </dsp:txXfrm>
    </dsp:sp>
    <dsp:sp modelId="{1F7C685F-F8F4-478A-9124-383EFA4149E6}">
      <dsp:nvSpPr>
        <dsp:cNvPr id="0" name=""/>
        <dsp:cNvSpPr/>
      </dsp:nvSpPr>
      <dsp:spPr>
        <a:xfrm>
          <a:off x="10356052" y="2752832"/>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Resim ve el sanatları malzemeleri</a:t>
          </a:r>
          <a:endParaRPr lang="tr-TR" sz="900" kern="1200"/>
        </a:p>
      </dsp:txBody>
      <dsp:txXfrm>
        <a:off x="10356052" y="2752832"/>
        <a:ext cx="1176103" cy="705662"/>
      </dsp:txXfrm>
    </dsp:sp>
    <dsp:sp modelId="{47A25CD7-701D-4D82-A10F-FE3969B54602}">
      <dsp:nvSpPr>
        <dsp:cNvPr id="0" name=""/>
        <dsp:cNvSpPr/>
      </dsp:nvSpPr>
      <dsp:spPr>
        <a:xfrm>
          <a:off x="2593766" y="3576104"/>
          <a:ext cx="1176103" cy="70566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Saç boyaları</a:t>
          </a:r>
          <a:endParaRPr lang="tr-TR" sz="900" kern="1200"/>
        </a:p>
      </dsp:txBody>
      <dsp:txXfrm>
        <a:off x="2593766" y="3576104"/>
        <a:ext cx="1176103" cy="705662"/>
      </dsp:txXfrm>
    </dsp:sp>
    <dsp:sp modelId="{9EF8CCF9-1FEE-458F-8A0F-D9379FC88A4F}">
      <dsp:nvSpPr>
        <dsp:cNvPr id="0" name=""/>
        <dsp:cNvSpPr/>
      </dsp:nvSpPr>
      <dsp:spPr>
        <a:xfrm>
          <a:off x="3887481" y="3576104"/>
          <a:ext cx="1176103" cy="70566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Saç jölesi</a:t>
          </a:r>
          <a:endParaRPr lang="tr-TR" sz="900" kern="1200"/>
        </a:p>
      </dsp:txBody>
      <dsp:txXfrm>
        <a:off x="3887481" y="3576104"/>
        <a:ext cx="1176103" cy="705662"/>
      </dsp:txXfrm>
    </dsp:sp>
    <dsp:sp modelId="{2CFCA101-D379-499B-87FD-C0F6462390A2}">
      <dsp:nvSpPr>
        <dsp:cNvPr id="0" name=""/>
        <dsp:cNvSpPr/>
      </dsp:nvSpPr>
      <dsp:spPr>
        <a:xfrm>
          <a:off x="5181195" y="3576104"/>
          <a:ext cx="1176103" cy="70566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Saç spreyi</a:t>
          </a:r>
          <a:endParaRPr lang="tr-TR" sz="900" kern="1200"/>
        </a:p>
      </dsp:txBody>
      <dsp:txXfrm>
        <a:off x="5181195" y="3576104"/>
        <a:ext cx="1176103" cy="705662"/>
      </dsp:txXfrm>
    </dsp:sp>
    <dsp:sp modelId="{64BE856E-A338-4271-88EA-B5F9D350A290}">
      <dsp:nvSpPr>
        <dsp:cNvPr id="0" name=""/>
        <dsp:cNvSpPr/>
      </dsp:nvSpPr>
      <dsp:spPr>
        <a:xfrm>
          <a:off x="6474909" y="3576104"/>
          <a:ext cx="1176103" cy="70566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Solvent bazlı boyalar</a:t>
          </a:r>
          <a:endParaRPr lang="tr-TR" sz="900" kern="1200"/>
        </a:p>
      </dsp:txBody>
      <dsp:txXfrm>
        <a:off x="6474909" y="3576104"/>
        <a:ext cx="1176103" cy="705662"/>
      </dsp:txXfrm>
    </dsp:sp>
    <dsp:sp modelId="{1BCCE60B-E789-4566-8483-3025CE70068F}">
      <dsp:nvSpPr>
        <dsp:cNvPr id="0" name=""/>
        <dsp:cNvSpPr/>
      </dsp:nvSpPr>
      <dsp:spPr>
        <a:xfrm>
          <a:off x="7768624" y="3576104"/>
          <a:ext cx="1176103" cy="70566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tr-TR" sz="900" kern="1200" baseline="0" smtClean="0"/>
            <a:t>Su bazlı boyalar</a:t>
          </a:r>
          <a:endParaRPr lang="tr-TR" sz="900" kern="1200"/>
        </a:p>
      </dsp:txBody>
      <dsp:txXfrm>
        <a:off x="7768624" y="3576104"/>
        <a:ext cx="1176103" cy="7056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892311-4932-4B29-A5DA-67CB0C7BE508}">
      <dsp:nvSpPr>
        <dsp:cNvPr id="0" name=""/>
        <dsp:cNvSpPr/>
      </dsp:nvSpPr>
      <dsp:spPr>
        <a:xfrm>
          <a:off x="10051" y="304951"/>
          <a:ext cx="1502213" cy="90132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dirty="0" smtClean="0"/>
            <a:t>Kağıt </a:t>
          </a:r>
          <a:endParaRPr lang="tr-TR" sz="1400" kern="1200" dirty="0"/>
        </a:p>
      </dsp:txBody>
      <dsp:txXfrm>
        <a:off x="10051" y="304951"/>
        <a:ext cx="1502213" cy="901328"/>
      </dsp:txXfrm>
    </dsp:sp>
    <dsp:sp modelId="{DD6B3DAC-03C3-4E7A-94BA-A00724B16FFD}">
      <dsp:nvSpPr>
        <dsp:cNvPr id="0" name=""/>
        <dsp:cNvSpPr/>
      </dsp:nvSpPr>
      <dsp:spPr>
        <a:xfrm>
          <a:off x="1662486" y="304951"/>
          <a:ext cx="1502213" cy="90132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dirty="0" smtClean="0"/>
            <a:t>Ucu bitmiş kalemler</a:t>
          </a:r>
          <a:endParaRPr lang="tr-TR" sz="1400" kern="1200" dirty="0"/>
        </a:p>
      </dsp:txBody>
      <dsp:txXfrm>
        <a:off x="1662486" y="304951"/>
        <a:ext cx="1502213" cy="901328"/>
      </dsp:txXfrm>
    </dsp:sp>
    <dsp:sp modelId="{315480A0-7CD5-41BD-9E8C-2FA1F76981E6}">
      <dsp:nvSpPr>
        <dsp:cNvPr id="0" name=""/>
        <dsp:cNvSpPr/>
      </dsp:nvSpPr>
      <dsp:spPr>
        <a:xfrm>
          <a:off x="3314921" y="304951"/>
          <a:ext cx="1502213" cy="90132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dirty="0" smtClean="0"/>
            <a:t>Su şişeleri-Süt şişeleri</a:t>
          </a:r>
          <a:endParaRPr lang="tr-TR" sz="1400" kern="1200" dirty="0"/>
        </a:p>
      </dsp:txBody>
      <dsp:txXfrm>
        <a:off x="3314921" y="304951"/>
        <a:ext cx="1502213" cy="901328"/>
      </dsp:txXfrm>
    </dsp:sp>
    <dsp:sp modelId="{7F8ED72C-B4F5-4DFC-9DCE-3B7DF880CD65}">
      <dsp:nvSpPr>
        <dsp:cNvPr id="0" name=""/>
        <dsp:cNvSpPr/>
      </dsp:nvSpPr>
      <dsp:spPr>
        <a:xfrm>
          <a:off x="4967356" y="304951"/>
          <a:ext cx="1502213" cy="90132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dirty="0" smtClean="0"/>
            <a:t>Meyve Suyu paketleri</a:t>
          </a:r>
          <a:endParaRPr lang="tr-TR" sz="1400" kern="1200" dirty="0"/>
        </a:p>
      </dsp:txBody>
      <dsp:txXfrm>
        <a:off x="4967356" y="304951"/>
        <a:ext cx="1502213" cy="901328"/>
      </dsp:txXfrm>
    </dsp:sp>
    <dsp:sp modelId="{98450B8F-2BCE-44FC-B75F-C44256EEC4A3}">
      <dsp:nvSpPr>
        <dsp:cNvPr id="0" name=""/>
        <dsp:cNvSpPr/>
      </dsp:nvSpPr>
      <dsp:spPr>
        <a:xfrm>
          <a:off x="6619791" y="304951"/>
          <a:ext cx="1502213" cy="90132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dirty="0" err="1" smtClean="0"/>
            <a:t>Büsküvi</a:t>
          </a:r>
          <a:r>
            <a:rPr lang="tr-TR" sz="1400" kern="1200" dirty="0" smtClean="0"/>
            <a:t>-Çikolata vb. paketli gıda ambalajları</a:t>
          </a:r>
          <a:endParaRPr lang="tr-TR" sz="1400" kern="1200" dirty="0"/>
        </a:p>
      </dsp:txBody>
      <dsp:txXfrm>
        <a:off x="6619791" y="304951"/>
        <a:ext cx="1502213" cy="901328"/>
      </dsp:txXfrm>
    </dsp:sp>
    <dsp:sp modelId="{89E7108B-7078-4D20-8998-2284ABF3AAFC}">
      <dsp:nvSpPr>
        <dsp:cNvPr id="0" name=""/>
        <dsp:cNvSpPr/>
      </dsp:nvSpPr>
      <dsp:spPr>
        <a:xfrm>
          <a:off x="8272226" y="304951"/>
          <a:ext cx="1502213" cy="90132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dirty="0" smtClean="0"/>
            <a:t>Havlu kağıt-</a:t>
          </a:r>
          <a:r>
            <a:rPr lang="tr-TR" sz="1400" kern="1200" dirty="0" err="1" smtClean="0"/>
            <a:t>strech</a:t>
          </a:r>
          <a:r>
            <a:rPr lang="tr-TR" sz="1400" kern="1200" dirty="0" smtClean="0"/>
            <a:t> </a:t>
          </a:r>
          <a:r>
            <a:rPr lang="tr-TR" sz="1400" kern="1200" dirty="0" err="1" smtClean="0"/>
            <a:t>vb</a:t>
          </a:r>
          <a:r>
            <a:rPr lang="tr-TR" sz="1400" kern="1200" dirty="0" smtClean="0"/>
            <a:t> ürün masuraları</a:t>
          </a:r>
          <a:endParaRPr lang="tr-TR" sz="1400" kern="1200" dirty="0"/>
        </a:p>
      </dsp:txBody>
      <dsp:txXfrm>
        <a:off x="8272226" y="304951"/>
        <a:ext cx="1502213" cy="901328"/>
      </dsp:txXfrm>
    </dsp:sp>
    <dsp:sp modelId="{20ED9704-528F-479A-8D60-1B64B0FBB688}">
      <dsp:nvSpPr>
        <dsp:cNvPr id="0" name=""/>
        <dsp:cNvSpPr/>
      </dsp:nvSpPr>
      <dsp:spPr>
        <a:xfrm>
          <a:off x="9924661" y="304951"/>
          <a:ext cx="1502213" cy="90132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dirty="0" smtClean="0"/>
            <a:t>Islak mendil paketleri</a:t>
          </a:r>
          <a:endParaRPr lang="tr-TR" sz="1400" kern="1200" dirty="0"/>
        </a:p>
      </dsp:txBody>
      <dsp:txXfrm>
        <a:off x="9924661" y="304951"/>
        <a:ext cx="1502213" cy="901328"/>
      </dsp:txXfrm>
    </dsp:sp>
    <dsp:sp modelId="{17D871EF-C8B9-4135-837A-66B88FA30368}">
      <dsp:nvSpPr>
        <dsp:cNvPr id="0" name=""/>
        <dsp:cNvSpPr/>
      </dsp:nvSpPr>
      <dsp:spPr>
        <a:xfrm>
          <a:off x="10051" y="1356500"/>
          <a:ext cx="1502213" cy="90132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Akümülatörler</a:t>
          </a:r>
          <a:endParaRPr lang="tr-TR" sz="1400" kern="1200" dirty="0"/>
        </a:p>
      </dsp:txBody>
      <dsp:txXfrm>
        <a:off x="10051" y="1356500"/>
        <a:ext cx="1502213" cy="901328"/>
      </dsp:txXfrm>
    </dsp:sp>
    <dsp:sp modelId="{9AF79631-82B5-4670-B47E-6A0EC90CAC3B}">
      <dsp:nvSpPr>
        <dsp:cNvPr id="0" name=""/>
        <dsp:cNvSpPr/>
      </dsp:nvSpPr>
      <dsp:spPr>
        <a:xfrm>
          <a:off x="1662486" y="1356500"/>
          <a:ext cx="1502213" cy="90132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Boya/Vernik sökücüleri</a:t>
          </a:r>
          <a:endParaRPr lang="tr-TR" sz="1400" kern="1200"/>
        </a:p>
      </dsp:txBody>
      <dsp:txXfrm>
        <a:off x="1662486" y="1356500"/>
        <a:ext cx="1502213" cy="901328"/>
      </dsp:txXfrm>
    </dsp:sp>
    <dsp:sp modelId="{9015C915-86D0-4F73-9F02-BF257C90663E}">
      <dsp:nvSpPr>
        <dsp:cNvPr id="0" name=""/>
        <dsp:cNvSpPr/>
      </dsp:nvSpPr>
      <dsp:spPr>
        <a:xfrm>
          <a:off x="3314921" y="1356500"/>
          <a:ext cx="1502213" cy="90132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Boya tinerleri</a:t>
          </a:r>
          <a:endParaRPr lang="tr-TR" sz="1400" kern="1200"/>
        </a:p>
      </dsp:txBody>
      <dsp:txXfrm>
        <a:off x="3314921" y="1356500"/>
        <a:ext cx="1502213" cy="901328"/>
      </dsp:txXfrm>
    </dsp:sp>
    <dsp:sp modelId="{A9DF5D03-EDB7-4F44-8A2D-BA16A475B55D}">
      <dsp:nvSpPr>
        <dsp:cNvPr id="0" name=""/>
        <dsp:cNvSpPr/>
      </dsp:nvSpPr>
      <dsp:spPr>
        <a:xfrm>
          <a:off x="4967356" y="1356500"/>
          <a:ext cx="1502213" cy="90132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Çamaşır suları</a:t>
          </a:r>
          <a:endParaRPr lang="tr-TR" sz="1400" kern="1200"/>
        </a:p>
      </dsp:txBody>
      <dsp:txXfrm>
        <a:off x="4967356" y="1356500"/>
        <a:ext cx="1502213" cy="901328"/>
      </dsp:txXfrm>
    </dsp:sp>
    <dsp:sp modelId="{5A0880C4-A1C7-489C-8D37-CCEAA9B31AA0}">
      <dsp:nvSpPr>
        <dsp:cNvPr id="0" name=""/>
        <dsp:cNvSpPr/>
      </dsp:nvSpPr>
      <dsp:spPr>
        <a:xfrm>
          <a:off x="6619791" y="1356500"/>
          <a:ext cx="1502213" cy="90132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Deterjanlar</a:t>
          </a:r>
          <a:endParaRPr lang="tr-TR" sz="1400" kern="1200" dirty="0"/>
        </a:p>
      </dsp:txBody>
      <dsp:txXfrm>
        <a:off x="6619791" y="1356500"/>
        <a:ext cx="1502213" cy="901328"/>
      </dsp:txXfrm>
    </dsp:sp>
    <dsp:sp modelId="{672B182F-0A59-416A-8C74-2210562F7692}">
      <dsp:nvSpPr>
        <dsp:cNvPr id="0" name=""/>
        <dsp:cNvSpPr/>
      </dsp:nvSpPr>
      <dsp:spPr>
        <a:xfrm>
          <a:off x="8272226" y="1356500"/>
          <a:ext cx="1502213" cy="90132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Dezenfektanlar</a:t>
          </a:r>
          <a:endParaRPr lang="tr-TR" sz="1400" kern="1200" dirty="0"/>
        </a:p>
      </dsp:txBody>
      <dsp:txXfrm>
        <a:off x="8272226" y="1356500"/>
        <a:ext cx="1502213" cy="901328"/>
      </dsp:txXfrm>
    </dsp:sp>
    <dsp:sp modelId="{49B30FF8-14B0-45B1-98EC-AD6261397752}">
      <dsp:nvSpPr>
        <dsp:cNvPr id="0" name=""/>
        <dsp:cNvSpPr/>
      </dsp:nvSpPr>
      <dsp:spPr>
        <a:xfrm>
          <a:off x="9924661" y="1356500"/>
          <a:ext cx="1502213" cy="90132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Duman dedektörleri (İyonize tip)</a:t>
          </a:r>
          <a:endParaRPr lang="tr-TR" sz="1400" kern="1200"/>
        </a:p>
      </dsp:txBody>
      <dsp:txXfrm>
        <a:off x="9924661" y="1356500"/>
        <a:ext cx="1502213" cy="901328"/>
      </dsp:txXfrm>
    </dsp:sp>
    <dsp:sp modelId="{89D544E9-890C-4E93-B117-812BA051C6ED}">
      <dsp:nvSpPr>
        <dsp:cNvPr id="0" name=""/>
        <dsp:cNvSpPr/>
      </dsp:nvSpPr>
      <dsp:spPr>
        <a:xfrm>
          <a:off x="10051" y="2408050"/>
          <a:ext cx="1502213" cy="90132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Tıbbi atıklar</a:t>
          </a:r>
          <a:endParaRPr lang="tr-TR" sz="1400" kern="1200" dirty="0"/>
        </a:p>
      </dsp:txBody>
      <dsp:txXfrm>
        <a:off x="10051" y="2408050"/>
        <a:ext cx="1502213" cy="901328"/>
      </dsp:txXfrm>
    </dsp:sp>
    <dsp:sp modelId="{120F9499-70DF-4EC3-A9BA-680D80870E2B}">
      <dsp:nvSpPr>
        <dsp:cNvPr id="0" name=""/>
        <dsp:cNvSpPr/>
      </dsp:nvSpPr>
      <dsp:spPr>
        <a:xfrm>
          <a:off x="1662486" y="2408050"/>
          <a:ext cx="1502213" cy="90132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Flüoresan lambalar</a:t>
          </a:r>
          <a:endParaRPr lang="tr-TR" sz="1400" kern="1200"/>
        </a:p>
      </dsp:txBody>
      <dsp:txXfrm>
        <a:off x="1662486" y="2408050"/>
        <a:ext cx="1502213" cy="901328"/>
      </dsp:txXfrm>
    </dsp:sp>
    <dsp:sp modelId="{57836602-BFA1-42C3-8943-5C3B7D066042}">
      <dsp:nvSpPr>
        <dsp:cNvPr id="0" name=""/>
        <dsp:cNvSpPr/>
      </dsp:nvSpPr>
      <dsp:spPr>
        <a:xfrm>
          <a:off x="3314921" y="2408050"/>
          <a:ext cx="1502213" cy="90132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Böcek ilaçları</a:t>
          </a:r>
          <a:endParaRPr lang="tr-TR" sz="1400" kern="1200" dirty="0"/>
        </a:p>
      </dsp:txBody>
      <dsp:txXfrm>
        <a:off x="3314921" y="2408050"/>
        <a:ext cx="1502213" cy="901328"/>
      </dsp:txXfrm>
    </dsp:sp>
    <dsp:sp modelId="{E400E2DC-A864-4757-8F73-5C1F534FACAC}">
      <dsp:nvSpPr>
        <dsp:cNvPr id="0" name=""/>
        <dsp:cNvSpPr/>
      </dsp:nvSpPr>
      <dsp:spPr>
        <a:xfrm>
          <a:off x="4967356" y="2408050"/>
          <a:ext cx="1502213" cy="90132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Havuz/Spa temizleyicileri</a:t>
          </a:r>
          <a:endParaRPr lang="tr-TR" sz="1400" kern="1200"/>
        </a:p>
      </dsp:txBody>
      <dsp:txXfrm>
        <a:off x="4967356" y="2408050"/>
        <a:ext cx="1502213" cy="901328"/>
      </dsp:txXfrm>
    </dsp:sp>
    <dsp:sp modelId="{B1CCD2EB-3DCB-4946-8C18-6250C36D1C2B}">
      <dsp:nvSpPr>
        <dsp:cNvPr id="0" name=""/>
        <dsp:cNvSpPr/>
      </dsp:nvSpPr>
      <dsp:spPr>
        <a:xfrm>
          <a:off x="6619791" y="2408050"/>
          <a:ext cx="1502213" cy="90132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İlaçlar ( Kullanılmayan / Tarihi geçmiş olan)</a:t>
          </a:r>
          <a:endParaRPr lang="tr-TR" sz="1400" kern="1200"/>
        </a:p>
      </dsp:txBody>
      <dsp:txXfrm>
        <a:off x="6619791" y="2408050"/>
        <a:ext cx="1502213" cy="901328"/>
      </dsp:txXfrm>
    </dsp:sp>
    <dsp:sp modelId="{CF535B72-6F19-4A90-924C-D6D7051CE9D8}">
      <dsp:nvSpPr>
        <dsp:cNvPr id="0" name=""/>
        <dsp:cNvSpPr/>
      </dsp:nvSpPr>
      <dsp:spPr>
        <a:xfrm>
          <a:off x="8272226" y="2408050"/>
          <a:ext cx="1502213" cy="90132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Metal boyaları / Temizleyicileri</a:t>
          </a:r>
          <a:endParaRPr lang="tr-TR" sz="1400" kern="1200"/>
        </a:p>
      </dsp:txBody>
      <dsp:txXfrm>
        <a:off x="8272226" y="2408050"/>
        <a:ext cx="1502213" cy="901328"/>
      </dsp:txXfrm>
    </dsp:sp>
    <dsp:sp modelId="{E56A2E80-C97C-426F-B522-5A54CDBB86CE}">
      <dsp:nvSpPr>
        <dsp:cNvPr id="0" name=""/>
        <dsp:cNvSpPr/>
      </dsp:nvSpPr>
      <dsp:spPr>
        <a:xfrm>
          <a:off x="9924661" y="2408050"/>
          <a:ext cx="1502213" cy="90132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Motor yağları / Yağ filtreleri</a:t>
          </a:r>
          <a:endParaRPr lang="tr-TR" sz="1400" kern="1200" dirty="0"/>
        </a:p>
      </dsp:txBody>
      <dsp:txXfrm>
        <a:off x="9924661" y="2408050"/>
        <a:ext cx="1502213" cy="901328"/>
      </dsp:txXfrm>
    </dsp:sp>
    <dsp:sp modelId="{F08BA95F-70E5-4E11-A96E-D3B2F47348D8}">
      <dsp:nvSpPr>
        <dsp:cNvPr id="0" name=""/>
        <dsp:cNvSpPr/>
      </dsp:nvSpPr>
      <dsp:spPr>
        <a:xfrm>
          <a:off x="1662486" y="3459599"/>
          <a:ext cx="1502213" cy="90132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Oda spreyleri / Hava temizleyicileri</a:t>
          </a:r>
          <a:endParaRPr lang="tr-TR" sz="1400" kern="1200"/>
        </a:p>
      </dsp:txBody>
      <dsp:txXfrm>
        <a:off x="1662486" y="3459599"/>
        <a:ext cx="1502213" cy="901328"/>
      </dsp:txXfrm>
    </dsp:sp>
    <dsp:sp modelId="{C2A657F3-B430-450F-9040-CEFA2F69EEDB}">
      <dsp:nvSpPr>
        <dsp:cNvPr id="0" name=""/>
        <dsp:cNvSpPr/>
      </dsp:nvSpPr>
      <dsp:spPr>
        <a:xfrm>
          <a:off x="3314921" y="3459599"/>
          <a:ext cx="1502213" cy="90132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Pestisitler</a:t>
          </a:r>
          <a:endParaRPr lang="tr-TR" sz="1400" kern="1200"/>
        </a:p>
      </dsp:txBody>
      <dsp:txXfrm>
        <a:off x="3314921" y="3459599"/>
        <a:ext cx="1502213" cy="901328"/>
      </dsp:txXfrm>
    </dsp:sp>
    <dsp:sp modelId="{247A178F-5C25-48DE-A575-739864865A50}">
      <dsp:nvSpPr>
        <dsp:cNvPr id="0" name=""/>
        <dsp:cNvSpPr/>
      </dsp:nvSpPr>
      <dsp:spPr>
        <a:xfrm>
          <a:off x="4967356" y="3459599"/>
          <a:ext cx="1502213" cy="90132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Piller</a:t>
          </a:r>
          <a:endParaRPr lang="tr-TR" sz="1400" kern="1200"/>
        </a:p>
      </dsp:txBody>
      <dsp:txXfrm>
        <a:off x="4967356" y="3459599"/>
        <a:ext cx="1502213" cy="901328"/>
      </dsp:txXfrm>
    </dsp:sp>
    <dsp:sp modelId="{1F7C685F-F8F4-478A-9124-383EFA4149E6}">
      <dsp:nvSpPr>
        <dsp:cNvPr id="0" name=""/>
        <dsp:cNvSpPr/>
      </dsp:nvSpPr>
      <dsp:spPr>
        <a:xfrm>
          <a:off x="6619791" y="3459599"/>
          <a:ext cx="1502213" cy="90132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Resim ve el sanatları malzemeleri</a:t>
          </a:r>
          <a:endParaRPr lang="tr-TR" sz="1400" kern="1200"/>
        </a:p>
      </dsp:txBody>
      <dsp:txXfrm>
        <a:off x="6619791" y="3459599"/>
        <a:ext cx="1502213" cy="901328"/>
      </dsp:txXfrm>
    </dsp:sp>
    <dsp:sp modelId="{1BCCE60B-E789-4566-8483-3025CE70068F}">
      <dsp:nvSpPr>
        <dsp:cNvPr id="0" name=""/>
        <dsp:cNvSpPr/>
      </dsp:nvSpPr>
      <dsp:spPr>
        <a:xfrm>
          <a:off x="8272226" y="3459599"/>
          <a:ext cx="1502213" cy="90132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smtClean="0"/>
            <a:t>Su bazlı boyalar</a:t>
          </a:r>
          <a:endParaRPr lang="tr-TR" sz="1400" kern="1200"/>
        </a:p>
      </dsp:txBody>
      <dsp:txXfrm>
        <a:off x="8272226" y="3459599"/>
        <a:ext cx="1502213" cy="90132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BA8B2D-27E2-4C8F-836D-465D2DCD314D}">
      <dsp:nvSpPr>
        <dsp:cNvPr id="0" name=""/>
        <dsp:cNvSpPr/>
      </dsp:nvSpPr>
      <dsp:spPr>
        <a:xfrm>
          <a:off x="2123822" y="1099028"/>
          <a:ext cx="1908676" cy="954338"/>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0">
            <a:lnSpc>
              <a:spcPct val="90000"/>
            </a:lnSpc>
            <a:spcBef>
              <a:spcPct val="0"/>
            </a:spcBef>
            <a:spcAft>
              <a:spcPct val="35000"/>
            </a:spcAft>
          </a:pPr>
          <a:r>
            <a:rPr lang="tr-TR" sz="1500" kern="1200" baseline="0" dirty="0" smtClean="0"/>
            <a:t>Atıkları önleme yolları şunlardır: </a:t>
          </a:r>
          <a:endParaRPr lang="tr-TR" sz="1500" kern="1200" dirty="0"/>
        </a:p>
      </dsp:txBody>
      <dsp:txXfrm>
        <a:off x="2151774" y="1126980"/>
        <a:ext cx="1852772" cy="898434"/>
      </dsp:txXfrm>
    </dsp:sp>
    <dsp:sp modelId="{F6684A7B-7EA0-4890-BFDD-0E93FDA2C7FF}">
      <dsp:nvSpPr>
        <dsp:cNvPr id="0" name=""/>
        <dsp:cNvSpPr/>
      </dsp:nvSpPr>
      <dsp:spPr>
        <a:xfrm rot="18289469">
          <a:off x="3745771" y="1000206"/>
          <a:ext cx="1336925" cy="54492"/>
        </a:xfrm>
        <a:custGeom>
          <a:avLst/>
          <a:gdLst/>
          <a:ahLst/>
          <a:cxnLst/>
          <a:rect l="0" t="0" r="0" b="0"/>
          <a:pathLst>
            <a:path>
              <a:moveTo>
                <a:pt x="0" y="27246"/>
              </a:moveTo>
              <a:lnTo>
                <a:pt x="1336925" y="27246"/>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r-TR" sz="500" kern="1200"/>
        </a:p>
      </dsp:txBody>
      <dsp:txXfrm>
        <a:off x="4380810" y="994029"/>
        <a:ext cx="66846" cy="66846"/>
      </dsp:txXfrm>
    </dsp:sp>
    <dsp:sp modelId="{57C65527-1600-4FD3-83FD-6B25C6AF7FAF}">
      <dsp:nvSpPr>
        <dsp:cNvPr id="0" name=""/>
        <dsp:cNvSpPr/>
      </dsp:nvSpPr>
      <dsp:spPr>
        <a:xfrm>
          <a:off x="4795969" y="1539"/>
          <a:ext cx="1908676" cy="95433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0">
            <a:lnSpc>
              <a:spcPct val="90000"/>
            </a:lnSpc>
            <a:spcBef>
              <a:spcPct val="0"/>
            </a:spcBef>
            <a:spcAft>
              <a:spcPct val="35000"/>
            </a:spcAft>
          </a:pPr>
          <a:r>
            <a:rPr lang="tr-TR" sz="1500" kern="1200" baseline="0" dirty="0" smtClean="0"/>
            <a:t>Doğal kaynakları olabildiğince az kullanmak,</a:t>
          </a:r>
          <a:endParaRPr lang="tr-TR" sz="1500" kern="1200" dirty="0"/>
        </a:p>
      </dsp:txBody>
      <dsp:txXfrm>
        <a:off x="4823921" y="29491"/>
        <a:ext cx="1852772" cy="898434"/>
      </dsp:txXfrm>
    </dsp:sp>
    <dsp:sp modelId="{F2A17B46-C621-43E8-A6BD-29D398937DBE}">
      <dsp:nvSpPr>
        <dsp:cNvPr id="0" name=""/>
        <dsp:cNvSpPr/>
      </dsp:nvSpPr>
      <dsp:spPr>
        <a:xfrm>
          <a:off x="4032498" y="1548951"/>
          <a:ext cx="763470" cy="54492"/>
        </a:xfrm>
        <a:custGeom>
          <a:avLst/>
          <a:gdLst/>
          <a:ahLst/>
          <a:cxnLst/>
          <a:rect l="0" t="0" r="0" b="0"/>
          <a:pathLst>
            <a:path>
              <a:moveTo>
                <a:pt x="0" y="27246"/>
              </a:moveTo>
              <a:lnTo>
                <a:pt x="763470" y="27246"/>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r-TR" sz="500" kern="1200"/>
        </a:p>
      </dsp:txBody>
      <dsp:txXfrm>
        <a:off x="4395147" y="1557110"/>
        <a:ext cx="38173" cy="38173"/>
      </dsp:txXfrm>
    </dsp:sp>
    <dsp:sp modelId="{17295AA4-31C0-453D-853B-8417BE02D854}">
      <dsp:nvSpPr>
        <dsp:cNvPr id="0" name=""/>
        <dsp:cNvSpPr/>
      </dsp:nvSpPr>
      <dsp:spPr>
        <a:xfrm>
          <a:off x="4795969" y="1099028"/>
          <a:ext cx="1908676" cy="95433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0">
            <a:lnSpc>
              <a:spcPct val="90000"/>
            </a:lnSpc>
            <a:spcBef>
              <a:spcPct val="0"/>
            </a:spcBef>
            <a:spcAft>
              <a:spcPct val="35000"/>
            </a:spcAft>
          </a:pPr>
          <a:r>
            <a:rPr lang="tr-TR" sz="1500" kern="1200" baseline="0" smtClean="0"/>
            <a:t>Atık olarak değerlendirilen ürünleri tekrar kullanmak,</a:t>
          </a:r>
          <a:endParaRPr lang="tr-TR" sz="1500" kern="1200"/>
        </a:p>
      </dsp:txBody>
      <dsp:txXfrm>
        <a:off x="4823921" y="1126980"/>
        <a:ext cx="1852772" cy="898434"/>
      </dsp:txXfrm>
    </dsp:sp>
    <dsp:sp modelId="{074D4328-D4E2-4179-BCF3-7D24A30D37B6}">
      <dsp:nvSpPr>
        <dsp:cNvPr id="0" name=""/>
        <dsp:cNvSpPr/>
      </dsp:nvSpPr>
      <dsp:spPr>
        <a:xfrm rot="3310531">
          <a:off x="3745771" y="2097695"/>
          <a:ext cx="1336925" cy="54492"/>
        </a:xfrm>
        <a:custGeom>
          <a:avLst/>
          <a:gdLst/>
          <a:ahLst/>
          <a:cxnLst/>
          <a:rect l="0" t="0" r="0" b="0"/>
          <a:pathLst>
            <a:path>
              <a:moveTo>
                <a:pt x="0" y="27246"/>
              </a:moveTo>
              <a:lnTo>
                <a:pt x="1336925" y="27246"/>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tr-TR" sz="500" kern="1200"/>
        </a:p>
      </dsp:txBody>
      <dsp:txXfrm>
        <a:off x="4380810" y="2091518"/>
        <a:ext cx="66846" cy="66846"/>
      </dsp:txXfrm>
    </dsp:sp>
    <dsp:sp modelId="{979A136B-3162-42C9-AD5E-18729D3CF532}">
      <dsp:nvSpPr>
        <dsp:cNvPr id="0" name=""/>
        <dsp:cNvSpPr/>
      </dsp:nvSpPr>
      <dsp:spPr>
        <a:xfrm>
          <a:off x="4795969" y="2196517"/>
          <a:ext cx="1908676" cy="954338"/>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rtl="0">
            <a:lnSpc>
              <a:spcPct val="90000"/>
            </a:lnSpc>
            <a:spcBef>
              <a:spcPct val="0"/>
            </a:spcBef>
            <a:spcAft>
              <a:spcPct val="35000"/>
            </a:spcAft>
          </a:pPr>
          <a:r>
            <a:rPr lang="tr-TR" sz="1500" kern="1200" baseline="0" smtClean="0"/>
            <a:t>Ürünlerin kullanım sürelerini uzatmak.</a:t>
          </a:r>
          <a:endParaRPr lang="tr-TR" sz="1500" kern="1200"/>
        </a:p>
      </dsp:txBody>
      <dsp:txXfrm>
        <a:off x="4823921" y="2224469"/>
        <a:ext cx="1852772" cy="8984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4ADD7-3E5F-4089-BCD9-0DD11890A113}">
      <dsp:nvSpPr>
        <dsp:cNvPr id="0" name=""/>
        <dsp:cNvSpPr/>
      </dsp:nvSpPr>
      <dsp:spPr>
        <a:xfrm>
          <a:off x="6039664" y="0"/>
          <a:ext cx="2547187" cy="3767071"/>
        </a:xfrm>
        <a:prstGeom prst="roundRect">
          <a:avLst>
            <a:gd name="adj" fmla="val 10000"/>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2456" tIns="92456" rIns="92456" bIns="92456" numCol="1" spcCol="1270" anchor="ctr" anchorCtr="0">
          <a:noAutofit/>
        </a:bodyPr>
        <a:lstStyle/>
        <a:p>
          <a:pPr lvl="0" algn="ctr" defTabSz="577850" rtl="0">
            <a:lnSpc>
              <a:spcPct val="90000"/>
            </a:lnSpc>
            <a:spcBef>
              <a:spcPct val="0"/>
            </a:spcBef>
            <a:spcAft>
              <a:spcPct val="35000"/>
            </a:spcAft>
          </a:pPr>
          <a:r>
            <a:rPr lang="tr-TR" sz="1300" kern="1200" baseline="0" smtClean="0"/>
            <a:t>Ambalaj miktarını azaltmak amacı ile satın alınan malzemelerin büyük hacimlerde alınmasını sağlamak.</a:t>
          </a:r>
          <a:endParaRPr lang="tr-TR" sz="1300" kern="1200"/>
        </a:p>
      </dsp:txBody>
      <dsp:txXfrm>
        <a:off x="6039664" y="0"/>
        <a:ext cx="2547187" cy="1130121"/>
      </dsp:txXfrm>
    </dsp:sp>
    <dsp:sp modelId="{7D506287-E30E-478B-987A-4C1BC140F199}">
      <dsp:nvSpPr>
        <dsp:cNvPr id="0" name=""/>
        <dsp:cNvSpPr/>
      </dsp:nvSpPr>
      <dsp:spPr>
        <a:xfrm>
          <a:off x="3067945" y="0"/>
          <a:ext cx="2547187" cy="3767071"/>
        </a:xfrm>
        <a:prstGeom prst="roundRect">
          <a:avLst>
            <a:gd name="adj" fmla="val 10000"/>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2456" tIns="92456" rIns="92456" bIns="92456" numCol="1" spcCol="1270" anchor="ctr" anchorCtr="0">
          <a:noAutofit/>
        </a:bodyPr>
        <a:lstStyle/>
        <a:p>
          <a:pPr lvl="0" algn="ctr" defTabSz="577850" rtl="0">
            <a:lnSpc>
              <a:spcPct val="90000"/>
            </a:lnSpc>
            <a:spcBef>
              <a:spcPct val="0"/>
            </a:spcBef>
            <a:spcAft>
              <a:spcPct val="35000"/>
            </a:spcAft>
          </a:pPr>
          <a:r>
            <a:rPr lang="tr-TR" sz="1300" kern="1200" baseline="0" smtClean="0"/>
            <a:t>Endüstrilerin ambalaj kullanımını en aza indirmek,</a:t>
          </a:r>
          <a:endParaRPr lang="tr-TR" sz="1300" kern="1200"/>
        </a:p>
      </dsp:txBody>
      <dsp:txXfrm>
        <a:off x="3067945" y="0"/>
        <a:ext cx="2547187" cy="1130121"/>
      </dsp:txXfrm>
    </dsp:sp>
    <dsp:sp modelId="{DE91EC39-0AB8-48A4-966D-0FA476F0B4A6}">
      <dsp:nvSpPr>
        <dsp:cNvPr id="0" name=""/>
        <dsp:cNvSpPr/>
      </dsp:nvSpPr>
      <dsp:spPr>
        <a:xfrm>
          <a:off x="96227" y="0"/>
          <a:ext cx="2547187" cy="3767071"/>
        </a:xfrm>
        <a:prstGeom prst="roundRect">
          <a:avLst>
            <a:gd name="adj" fmla="val 10000"/>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txBody>
        <a:bodyPr spcFirstLastPara="0" vert="horz" wrap="square" lIns="92456" tIns="92456" rIns="92456" bIns="92456" numCol="1" spcCol="1270" anchor="ctr" anchorCtr="0">
          <a:noAutofit/>
        </a:bodyPr>
        <a:lstStyle/>
        <a:p>
          <a:pPr lvl="0" algn="ctr" defTabSz="577850" rtl="0">
            <a:lnSpc>
              <a:spcPct val="90000"/>
            </a:lnSpc>
            <a:spcBef>
              <a:spcPct val="0"/>
            </a:spcBef>
            <a:spcAft>
              <a:spcPct val="35000"/>
            </a:spcAft>
          </a:pPr>
          <a:r>
            <a:rPr lang="tr-TR" sz="1300" kern="1200" baseline="0" dirty="0" smtClean="0"/>
            <a:t>Atık üreten endüstrilerde daha temiz teknolojiler geliştirmek ve bu temiz teknolojileri kullanarak üretilen atık miktarını minimize etmek,</a:t>
          </a:r>
          <a:endParaRPr lang="tr-TR" sz="1300" kern="1200" dirty="0"/>
        </a:p>
      </dsp:txBody>
      <dsp:txXfrm>
        <a:off x="96227" y="0"/>
        <a:ext cx="2547187" cy="1130121"/>
      </dsp:txXfrm>
    </dsp:sp>
    <dsp:sp modelId="{B685EBB1-3958-4F63-981D-656C25109B77}">
      <dsp:nvSpPr>
        <dsp:cNvPr id="0" name=""/>
        <dsp:cNvSpPr/>
      </dsp:nvSpPr>
      <dsp:spPr>
        <a:xfrm>
          <a:off x="224414" y="2313767"/>
          <a:ext cx="8803674" cy="1376033"/>
        </a:xfrm>
        <a:prstGeom prst="roundRect">
          <a:avLst>
            <a:gd name="adj" fmla="val 10000"/>
          </a:avLst>
        </a:prstGeom>
        <a:gradFill rotWithShape="0">
          <a:gsLst>
            <a:gs pos="0">
              <a:schemeClr val="accent2">
                <a:alpha val="80000"/>
                <a:hueOff val="0"/>
                <a:satOff val="0"/>
                <a:lumOff val="0"/>
                <a:alphaOff val="0"/>
                <a:satMod val="103000"/>
                <a:lumMod val="102000"/>
                <a:tint val="94000"/>
              </a:schemeClr>
            </a:gs>
            <a:gs pos="50000">
              <a:schemeClr val="accent2">
                <a:alpha val="80000"/>
                <a:hueOff val="0"/>
                <a:satOff val="0"/>
                <a:lumOff val="0"/>
                <a:alphaOff val="0"/>
                <a:satMod val="110000"/>
                <a:lumMod val="100000"/>
                <a:shade val="100000"/>
              </a:schemeClr>
            </a:gs>
            <a:gs pos="100000">
              <a:schemeClr val="accent2">
                <a:alpha val="8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275" tIns="41275" rIns="41275" bIns="41275" numCol="1" spcCol="1270" anchor="ctr" anchorCtr="0">
          <a:noAutofit/>
        </a:bodyPr>
        <a:lstStyle/>
        <a:p>
          <a:pPr lvl="0" algn="ctr" defTabSz="2889250" rtl="0">
            <a:lnSpc>
              <a:spcPct val="90000"/>
            </a:lnSpc>
            <a:spcBef>
              <a:spcPct val="0"/>
            </a:spcBef>
            <a:spcAft>
              <a:spcPct val="35000"/>
            </a:spcAft>
          </a:pPr>
          <a:r>
            <a:rPr lang="tr-TR" sz="6500" kern="1200" baseline="0" dirty="0" smtClean="0"/>
            <a:t>Atıkları azaltma yolları   </a:t>
          </a:r>
          <a:endParaRPr lang="tr-TR" sz="6500" kern="1200" dirty="0"/>
        </a:p>
      </dsp:txBody>
      <dsp:txXfrm>
        <a:off x="264717" y="2354070"/>
        <a:ext cx="8723068" cy="129542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5F6DD4-5980-404D-899A-F6DB14DF6B6E}">
      <dsp:nvSpPr>
        <dsp:cNvPr id="0" name=""/>
        <dsp:cNvSpPr/>
      </dsp:nvSpPr>
      <dsp:spPr>
        <a:xfrm>
          <a:off x="-5338954" y="-817996"/>
          <a:ext cx="6360393" cy="6360393"/>
        </a:xfrm>
        <a:prstGeom prst="blockArc">
          <a:avLst>
            <a:gd name="adj1" fmla="val 18900000"/>
            <a:gd name="adj2" fmla="val 2700000"/>
            <a:gd name="adj3" fmla="val 340"/>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3136DB-56A7-4D64-8174-8C8F62AA0801}">
      <dsp:nvSpPr>
        <dsp:cNvPr id="0" name=""/>
        <dsp:cNvSpPr/>
      </dsp:nvSpPr>
      <dsp:spPr>
        <a:xfrm>
          <a:off x="331416" y="214771"/>
          <a:ext cx="9747625" cy="429353"/>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0799" tIns="38100" rIns="38100" bIns="38100" numCol="1" spcCol="1270" anchor="ctr" anchorCtr="0">
          <a:noAutofit/>
        </a:bodyPr>
        <a:lstStyle/>
        <a:p>
          <a:pPr lvl="0" algn="l" defTabSz="666750" rtl="0">
            <a:lnSpc>
              <a:spcPct val="90000"/>
            </a:lnSpc>
            <a:spcBef>
              <a:spcPct val="0"/>
            </a:spcBef>
            <a:spcAft>
              <a:spcPct val="35000"/>
            </a:spcAft>
          </a:pPr>
          <a:r>
            <a:rPr lang="tr-TR" sz="1500" kern="1200" dirty="0" smtClean="0"/>
            <a:t>Markette ve pazarda plastik poşetler yerine bez çantalar, fileler kullanabilirsiniz.</a:t>
          </a:r>
          <a:endParaRPr lang="tr-TR" sz="1500" kern="1200" dirty="0"/>
        </a:p>
      </dsp:txBody>
      <dsp:txXfrm>
        <a:off x="331416" y="214771"/>
        <a:ext cx="9747625" cy="429353"/>
      </dsp:txXfrm>
    </dsp:sp>
    <dsp:sp modelId="{C48BE6A5-926A-47A9-AF7C-8C24D32F4C8C}">
      <dsp:nvSpPr>
        <dsp:cNvPr id="0" name=""/>
        <dsp:cNvSpPr/>
      </dsp:nvSpPr>
      <dsp:spPr>
        <a:xfrm>
          <a:off x="63070" y="161102"/>
          <a:ext cx="536691" cy="536691"/>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552DB13A-2FBA-4F23-8210-12CBBDD7732E}">
      <dsp:nvSpPr>
        <dsp:cNvPr id="0" name=""/>
        <dsp:cNvSpPr/>
      </dsp:nvSpPr>
      <dsp:spPr>
        <a:xfrm>
          <a:off x="720234" y="859179"/>
          <a:ext cx="9358807" cy="429353"/>
        </a:xfrm>
        <a:prstGeom prst="rect">
          <a:avLst/>
        </a:prstGeom>
        <a:gradFill rotWithShape="0">
          <a:gsLst>
            <a:gs pos="0">
              <a:schemeClr val="accent5">
                <a:hueOff val="-1126424"/>
                <a:satOff val="-2903"/>
                <a:lumOff val="-1961"/>
                <a:alphaOff val="0"/>
                <a:lumMod val="110000"/>
                <a:satMod val="105000"/>
                <a:tint val="67000"/>
              </a:schemeClr>
            </a:gs>
            <a:gs pos="50000">
              <a:schemeClr val="accent5">
                <a:hueOff val="-1126424"/>
                <a:satOff val="-2903"/>
                <a:lumOff val="-1961"/>
                <a:alphaOff val="0"/>
                <a:lumMod val="105000"/>
                <a:satMod val="103000"/>
                <a:tint val="73000"/>
              </a:schemeClr>
            </a:gs>
            <a:gs pos="100000">
              <a:schemeClr val="accent5">
                <a:hueOff val="-1126424"/>
                <a:satOff val="-2903"/>
                <a:lumOff val="-196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0799" tIns="38100" rIns="38100" bIns="38100" numCol="1" spcCol="1270" anchor="ctr" anchorCtr="0">
          <a:noAutofit/>
        </a:bodyPr>
        <a:lstStyle/>
        <a:p>
          <a:pPr lvl="0" algn="l" defTabSz="666750" rtl="0">
            <a:lnSpc>
              <a:spcPct val="90000"/>
            </a:lnSpc>
            <a:spcBef>
              <a:spcPct val="0"/>
            </a:spcBef>
            <a:spcAft>
              <a:spcPct val="35000"/>
            </a:spcAft>
          </a:pPr>
          <a:r>
            <a:rPr lang="tr-TR" sz="1500" kern="1200" dirty="0" smtClean="0"/>
            <a:t>Tek kullanımlık çatal bıçak tabak kullanımını bırakabilirsiniz</a:t>
          </a:r>
          <a:endParaRPr lang="tr-TR" sz="1500" kern="1200" dirty="0"/>
        </a:p>
      </dsp:txBody>
      <dsp:txXfrm>
        <a:off x="720234" y="859179"/>
        <a:ext cx="9358807" cy="429353"/>
      </dsp:txXfrm>
    </dsp:sp>
    <dsp:sp modelId="{264FB80D-FDC6-44E3-8E7B-7C141E066977}">
      <dsp:nvSpPr>
        <dsp:cNvPr id="0" name=""/>
        <dsp:cNvSpPr/>
      </dsp:nvSpPr>
      <dsp:spPr>
        <a:xfrm>
          <a:off x="451888" y="805510"/>
          <a:ext cx="536691" cy="536691"/>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1126424"/>
              <a:satOff val="-2903"/>
              <a:lumOff val="-1961"/>
              <a:alphaOff val="0"/>
            </a:schemeClr>
          </a:solidFill>
          <a:prstDash val="solid"/>
          <a:miter lim="800000"/>
        </a:ln>
        <a:effectLst/>
      </dsp:spPr>
      <dsp:style>
        <a:lnRef idx="1">
          <a:scrgbClr r="0" g="0" b="0"/>
        </a:lnRef>
        <a:fillRef idx="2">
          <a:scrgbClr r="0" g="0" b="0"/>
        </a:fillRef>
        <a:effectRef idx="0">
          <a:scrgbClr r="0" g="0" b="0"/>
        </a:effectRef>
        <a:fontRef idx="minor"/>
      </dsp:style>
    </dsp:sp>
    <dsp:sp modelId="{8C1D4EC0-7B19-4594-ADF6-D58E1B1E02DC}">
      <dsp:nvSpPr>
        <dsp:cNvPr id="0" name=""/>
        <dsp:cNvSpPr/>
      </dsp:nvSpPr>
      <dsp:spPr>
        <a:xfrm>
          <a:off x="933305" y="1503115"/>
          <a:ext cx="9145737" cy="429353"/>
        </a:xfrm>
        <a:prstGeom prst="rect">
          <a:avLst/>
        </a:prstGeom>
        <a:gradFill rotWithShape="0">
          <a:gsLst>
            <a:gs pos="0">
              <a:schemeClr val="accent5">
                <a:hueOff val="-2252848"/>
                <a:satOff val="-5806"/>
                <a:lumOff val="-3922"/>
                <a:alphaOff val="0"/>
                <a:lumMod val="110000"/>
                <a:satMod val="105000"/>
                <a:tint val="67000"/>
              </a:schemeClr>
            </a:gs>
            <a:gs pos="50000">
              <a:schemeClr val="accent5">
                <a:hueOff val="-2252848"/>
                <a:satOff val="-5806"/>
                <a:lumOff val="-3922"/>
                <a:alphaOff val="0"/>
                <a:lumMod val="105000"/>
                <a:satMod val="103000"/>
                <a:tint val="73000"/>
              </a:schemeClr>
            </a:gs>
            <a:gs pos="100000">
              <a:schemeClr val="accent5">
                <a:hueOff val="-2252848"/>
                <a:satOff val="-5806"/>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0799" tIns="38100" rIns="38100" bIns="38100" numCol="1" spcCol="1270" anchor="ctr" anchorCtr="0">
          <a:noAutofit/>
        </a:bodyPr>
        <a:lstStyle/>
        <a:p>
          <a:pPr lvl="0" algn="l" defTabSz="666750" rtl="0">
            <a:lnSpc>
              <a:spcPct val="90000"/>
            </a:lnSpc>
            <a:spcBef>
              <a:spcPct val="0"/>
            </a:spcBef>
            <a:spcAft>
              <a:spcPct val="35000"/>
            </a:spcAft>
          </a:pPr>
          <a:r>
            <a:rPr lang="tr-TR" sz="1500" kern="1200" dirty="0" smtClean="0"/>
            <a:t>Pet şişe yerine matara ya da termos kullanabilirsiniz.</a:t>
          </a:r>
          <a:endParaRPr lang="tr-TR" sz="1500" kern="1200" dirty="0"/>
        </a:p>
      </dsp:txBody>
      <dsp:txXfrm>
        <a:off x="933305" y="1503115"/>
        <a:ext cx="9145737" cy="429353"/>
      </dsp:txXfrm>
    </dsp:sp>
    <dsp:sp modelId="{34AE1D8F-38F5-435E-8BBA-7F3F8146BD9C}">
      <dsp:nvSpPr>
        <dsp:cNvPr id="0" name=""/>
        <dsp:cNvSpPr/>
      </dsp:nvSpPr>
      <dsp:spPr>
        <a:xfrm>
          <a:off x="664959" y="1449445"/>
          <a:ext cx="536691" cy="536691"/>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2252848"/>
              <a:satOff val="-5806"/>
              <a:lumOff val="-3922"/>
              <a:alphaOff val="0"/>
            </a:schemeClr>
          </a:solidFill>
          <a:prstDash val="solid"/>
          <a:miter lim="800000"/>
        </a:ln>
        <a:effectLst/>
      </dsp:spPr>
      <dsp:style>
        <a:lnRef idx="1">
          <a:scrgbClr r="0" g="0" b="0"/>
        </a:lnRef>
        <a:fillRef idx="2">
          <a:scrgbClr r="0" g="0" b="0"/>
        </a:fillRef>
        <a:effectRef idx="0">
          <a:scrgbClr r="0" g="0" b="0"/>
        </a:effectRef>
        <a:fontRef idx="minor"/>
      </dsp:style>
    </dsp:sp>
    <dsp:sp modelId="{3D1C3198-FF76-43FD-81C8-B141086806A8}">
      <dsp:nvSpPr>
        <dsp:cNvPr id="0" name=""/>
        <dsp:cNvSpPr/>
      </dsp:nvSpPr>
      <dsp:spPr>
        <a:xfrm>
          <a:off x="1001336" y="2147523"/>
          <a:ext cx="9077705" cy="429353"/>
        </a:xfrm>
        <a:prstGeom prst="rect">
          <a:avLst/>
        </a:prstGeom>
        <a:gradFill rotWithShape="0">
          <a:gsLst>
            <a:gs pos="0">
              <a:schemeClr val="accent5">
                <a:hueOff val="-3379271"/>
                <a:satOff val="-8710"/>
                <a:lumOff val="-5883"/>
                <a:alphaOff val="0"/>
                <a:lumMod val="110000"/>
                <a:satMod val="105000"/>
                <a:tint val="67000"/>
              </a:schemeClr>
            </a:gs>
            <a:gs pos="50000">
              <a:schemeClr val="accent5">
                <a:hueOff val="-3379271"/>
                <a:satOff val="-8710"/>
                <a:lumOff val="-5883"/>
                <a:alphaOff val="0"/>
                <a:lumMod val="105000"/>
                <a:satMod val="103000"/>
                <a:tint val="73000"/>
              </a:schemeClr>
            </a:gs>
            <a:gs pos="100000">
              <a:schemeClr val="accent5">
                <a:hueOff val="-3379271"/>
                <a:satOff val="-8710"/>
                <a:lumOff val="-588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0799" tIns="38100" rIns="38100" bIns="38100" numCol="1" spcCol="1270" anchor="ctr" anchorCtr="0">
          <a:noAutofit/>
        </a:bodyPr>
        <a:lstStyle/>
        <a:p>
          <a:pPr lvl="0" algn="l" defTabSz="666750" rtl="0">
            <a:lnSpc>
              <a:spcPct val="90000"/>
            </a:lnSpc>
            <a:spcBef>
              <a:spcPct val="0"/>
            </a:spcBef>
            <a:spcAft>
              <a:spcPct val="35000"/>
            </a:spcAft>
          </a:pPr>
          <a:r>
            <a:rPr lang="tr-TR" sz="1500" kern="1200" dirty="0" smtClean="0"/>
            <a:t>Organik atıkları </a:t>
          </a:r>
          <a:r>
            <a:rPr lang="tr-TR" sz="1500" kern="1200" dirty="0" err="1" smtClean="0"/>
            <a:t>kompost</a:t>
          </a:r>
          <a:r>
            <a:rPr lang="tr-TR" sz="1500" kern="1200" dirty="0" smtClean="0"/>
            <a:t> yapabilirsiniz.</a:t>
          </a:r>
          <a:endParaRPr lang="tr-TR" sz="1500" kern="1200" dirty="0"/>
        </a:p>
      </dsp:txBody>
      <dsp:txXfrm>
        <a:off x="1001336" y="2147523"/>
        <a:ext cx="9077705" cy="429353"/>
      </dsp:txXfrm>
    </dsp:sp>
    <dsp:sp modelId="{F42FE0A3-FA84-4921-84AF-A21A9A1D45F8}">
      <dsp:nvSpPr>
        <dsp:cNvPr id="0" name=""/>
        <dsp:cNvSpPr/>
      </dsp:nvSpPr>
      <dsp:spPr>
        <a:xfrm>
          <a:off x="732990" y="2093854"/>
          <a:ext cx="536691" cy="536691"/>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3379271"/>
              <a:satOff val="-8710"/>
              <a:lumOff val="-5883"/>
              <a:alphaOff val="0"/>
            </a:schemeClr>
          </a:solidFill>
          <a:prstDash val="solid"/>
          <a:miter lim="800000"/>
        </a:ln>
        <a:effectLst/>
      </dsp:spPr>
      <dsp:style>
        <a:lnRef idx="1">
          <a:scrgbClr r="0" g="0" b="0"/>
        </a:lnRef>
        <a:fillRef idx="2">
          <a:scrgbClr r="0" g="0" b="0"/>
        </a:fillRef>
        <a:effectRef idx="0">
          <a:scrgbClr r="0" g="0" b="0"/>
        </a:effectRef>
        <a:fontRef idx="minor"/>
      </dsp:style>
    </dsp:sp>
    <dsp:sp modelId="{77B6DBA5-5F48-41D3-9199-243D89F15A7F}">
      <dsp:nvSpPr>
        <dsp:cNvPr id="0" name=""/>
        <dsp:cNvSpPr/>
      </dsp:nvSpPr>
      <dsp:spPr>
        <a:xfrm>
          <a:off x="933305" y="2791931"/>
          <a:ext cx="9145737" cy="429353"/>
        </a:xfrm>
        <a:prstGeom prst="rect">
          <a:avLst/>
        </a:prstGeom>
        <a:gradFill rotWithShape="0">
          <a:gsLst>
            <a:gs pos="0">
              <a:schemeClr val="accent5">
                <a:hueOff val="-4505695"/>
                <a:satOff val="-11613"/>
                <a:lumOff val="-7843"/>
                <a:alphaOff val="0"/>
                <a:lumMod val="110000"/>
                <a:satMod val="105000"/>
                <a:tint val="67000"/>
              </a:schemeClr>
            </a:gs>
            <a:gs pos="50000">
              <a:schemeClr val="accent5">
                <a:hueOff val="-4505695"/>
                <a:satOff val="-11613"/>
                <a:lumOff val="-7843"/>
                <a:alphaOff val="0"/>
                <a:lumMod val="105000"/>
                <a:satMod val="103000"/>
                <a:tint val="73000"/>
              </a:schemeClr>
            </a:gs>
            <a:gs pos="100000">
              <a:schemeClr val="accent5">
                <a:hueOff val="-4505695"/>
                <a:satOff val="-11613"/>
                <a:lumOff val="-784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0799" tIns="38100" rIns="38100" bIns="38100" numCol="1" spcCol="1270" anchor="ctr" anchorCtr="0">
          <a:noAutofit/>
        </a:bodyPr>
        <a:lstStyle/>
        <a:p>
          <a:pPr lvl="0" algn="l" defTabSz="666750" rtl="0">
            <a:lnSpc>
              <a:spcPct val="90000"/>
            </a:lnSpc>
            <a:spcBef>
              <a:spcPct val="0"/>
            </a:spcBef>
            <a:spcAft>
              <a:spcPct val="35000"/>
            </a:spcAft>
          </a:pPr>
          <a:r>
            <a:rPr lang="tr-TR" sz="1500" kern="1200" dirty="0" smtClean="0"/>
            <a:t>Kağıtların her iki yüzünü de kullanabilirsiniz. </a:t>
          </a:r>
          <a:endParaRPr lang="tr-TR" sz="1500" kern="1200" dirty="0"/>
        </a:p>
      </dsp:txBody>
      <dsp:txXfrm>
        <a:off x="933305" y="2791931"/>
        <a:ext cx="9145737" cy="429353"/>
      </dsp:txXfrm>
    </dsp:sp>
    <dsp:sp modelId="{5745DB41-3D42-45F1-9DE1-4C8623FD6C53}">
      <dsp:nvSpPr>
        <dsp:cNvPr id="0" name=""/>
        <dsp:cNvSpPr/>
      </dsp:nvSpPr>
      <dsp:spPr>
        <a:xfrm>
          <a:off x="664959" y="2738262"/>
          <a:ext cx="536691" cy="536691"/>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4505695"/>
              <a:satOff val="-11613"/>
              <a:lumOff val="-7843"/>
              <a:alphaOff val="0"/>
            </a:schemeClr>
          </a:solidFill>
          <a:prstDash val="solid"/>
          <a:miter lim="800000"/>
        </a:ln>
        <a:effectLst/>
      </dsp:spPr>
      <dsp:style>
        <a:lnRef idx="1">
          <a:scrgbClr r="0" g="0" b="0"/>
        </a:lnRef>
        <a:fillRef idx="2">
          <a:scrgbClr r="0" g="0" b="0"/>
        </a:fillRef>
        <a:effectRef idx="0">
          <a:scrgbClr r="0" g="0" b="0"/>
        </a:effectRef>
        <a:fontRef idx="minor"/>
      </dsp:style>
    </dsp:sp>
    <dsp:sp modelId="{17A9FF01-F42B-4224-9C07-4F03C80D2FC8}">
      <dsp:nvSpPr>
        <dsp:cNvPr id="0" name=""/>
        <dsp:cNvSpPr/>
      </dsp:nvSpPr>
      <dsp:spPr>
        <a:xfrm>
          <a:off x="720234" y="3435867"/>
          <a:ext cx="9358807" cy="429353"/>
        </a:xfrm>
        <a:prstGeom prst="rect">
          <a:avLst/>
        </a:prstGeom>
        <a:gradFill rotWithShape="0">
          <a:gsLst>
            <a:gs pos="0">
              <a:schemeClr val="accent5">
                <a:hueOff val="-5632119"/>
                <a:satOff val="-14516"/>
                <a:lumOff val="-9804"/>
                <a:alphaOff val="0"/>
                <a:lumMod val="110000"/>
                <a:satMod val="105000"/>
                <a:tint val="67000"/>
              </a:schemeClr>
            </a:gs>
            <a:gs pos="50000">
              <a:schemeClr val="accent5">
                <a:hueOff val="-5632119"/>
                <a:satOff val="-14516"/>
                <a:lumOff val="-9804"/>
                <a:alphaOff val="0"/>
                <a:lumMod val="105000"/>
                <a:satMod val="103000"/>
                <a:tint val="73000"/>
              </a:schemeClr>
            </a:gs>
            <a:gs pos="100000">
              <a:schemeClr val="accent5">
                <a:hueOff val="-5632119"/>
                <a:satOff val="-14516"/>
                <a:lumOff val="-980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0799" tIns="38100" rIns="38100" bIns="38100" numCol="1" spcCol="1270" anchor="ctr" anchorCtr="0">
          <a:noAutofit/>
        </a:bodyPr>
        <a:lstStyle/>
        <a:p>
          <a:pPr lvl="0" algn="l" defTabSz="666750" rtl="0">
            <a:lnSpc>
              <a:spcPct val="90000"/>
            </a:lnSpc>
            <a:spcBef>
              <a:spcPct val="0"/>
            </a:spcBef>
            <a:spcAft>
              <a:spcPct val="35000"/>
            </a:spcAft>
          </a:pPr>
          <a:r>
            <a:rPr lang="tr-TR" sz="1500" kern="1200" baseline="0" dirty="0" smtClean="0"/>
            <a:t>Son yıllarda pek çok evde kullanılan tek kullanımlık plastik buz torbaları yerine silikon buzlukları tercih edebilirsiniz.</a:t>
          </a:r>
          <a:endParaRPr lang="tr-TR" sz="1500" kern="1200" dirty="0"/>
        </a:p>
      </dsp:txBody>
      <dsp:txXfrm>
        <a:off x="720234" y="3435867"/>
        <a:ext cx="9358807" cy="429353"/>
      </dsp:txXfrm>
    </dsp:sp>
    <dsp:sp modelId="{81F415BD-C2FD-44AC-84FD-F3CA4F5ACF76}">
      <dsp:nvSpPr>
        <dsp:cNvPr id="0" name=""/>
        <dsp:cNvSpPr/>
      </dsp:nvSpPr>
      <dsp:spPr>
        <a:xfrm>
          <a:off x="451888" y="3382197"/>
          <a:ext cx="536691" cy="536691"/>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5632119"/>
              <a:satOff val="-14516"/>
              <a:lumOff val="-9804"/>
              <a:alphaOff val="0"/>
            </a:schemeClr>
          </a:solidFill>
          <a:prstDash val="solid"/>
          <a:miter lim="800000"/>
        </a:ln>
        <a:effectLst/>
      </dsp:spPr>
      <dsp:style>
        <a:lnRef idx="1">
          <a:scrgbClr r="0" g="0" b="0"/>
        </a:lnRef>
        <a:fillRef idx="2">
          <a:scrgbClr r="0" g="0" b="0"/>
        </a:fillRef>
        <a:effectRef idx="0">
          <a:scrgbClr r="0" g="0" b="0"/>
        </a:effectRef>
        <a:fontRef idx="minor"/>
      </dsp:style>
    </dsp:sp>
    <dsp:sp modelId="{5E402BC5-935C-4767-A3DF-F52D79E9A893}">
      <dsp:nvSpPr>
        <dsp:cNvPr id="0" name=""/>
        <dsp:cNvSpPr/>
      </dsp:nvSpPr>
      <dsp:spPr>
        <a:xfrm>
          <a:off x="331416" y="4080275"/>
          <a:ext cx="9747625" cy="429353"/>
        </a:xfrm>
        <a:prstGeom prst="rect">
          <a:avLst/>
        </a:prstGeom>
        <a:gradFill rotWithShape="0">
          <a:gsLst>
            <a:gs pos="0">
              <a:schemeClr val="accent5">
                <a:hueOff val="-6758543"/>
                <a:satOff val="-17419"/>
                <a:lumOff val="-11765"/>
                <a:alphaOff val="0"/>
                <a:lumMod val="110000"/>
                <a:satMod val="105000"/>
                <a:tint val="67000"/>
              </a:schemeClr>
            </a:gs>
            <a:gs pos="50000">
              <a:schemeClr val="accent5">
                <a:hueOff val="-6758543"/>
                <a:satOff val="-17419"/>
                <a:lumOff val="-11765"/>
                <a:alphaOff val="0"/>
                <a:lumMod val="105000"/>
                <a:satMod val="103000"/>
                <a:tint val="73000"/>
              </a:schemeClr>
            </a:gs>
            <a:gs pos="100000">
              <a:schemeClr val="accent5">
                <a:hueOff val="-6758543"/>
                <a:satOff val="-17419"/>
                <a:lumOff val="-1176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0799" tIns="38100" rIns="38100" bIns="38100" numCol="1" spcCol="1270" anchor="ctr" anchorCtr="0">
          <a:noAutofit/>
        </a:bodyPr>
        <a:lstStyle/>
        <a:p>
          <a:pPr lvl="0" algn="l" defTabSz="666750" rtl="0">
            <a:lnSpc>
              <a:spcPct val="90000"/>
            </a:lnSpc>
            <a:spcBef>
              <a:spcPct val="0"/>
            </a:spcBef>
            <a:spcAft>
              <a:spcPct val="35000"/>
            </a:spcAft>
          </a:pPr>
          <a:r>
            <a:rPr lang="tr-TR" sz="1500" kern="1200" baseline="0" dirty="0" smtClean="0"/>
            <a:t>Buzdolabı poşeti, </a:t>
          </a:r>
          <a:r>
            <a:rPr lang="tr-TR" sz="1500" kern="1200" baseline="0" dirty="0" err="1" smtClean="0"/>
            <a:t>streç</a:t>
          </a:r>
          <a:r>
            <a:rPr lang="tr-TR" sz="1500" kern="1200" baseline="0" dirty="0" smtClean="0"/>
            <a:t> film gibi ürünler yerine kapaklı saklama kaplarını kullanabilirsiniz.</a:t>
          </a:r>
          <a:endParaRPr lang="tr-TR" sz="1500" kern="1200" dirty="0"/>
        </a:p>
      </dsp:txBody>
      <dsp:txXfrm>
        <a:off x="331416" y="4080275"/>
        <a:ext cx="9747625" cy="429353"/>
      </dsp:txXfrm>
    </dsp:sp>
    <dsp:sp modelId="{E8CFD01C-1722-4936-9EA2-9CDBD1A66F8B}">
      <dsp:nvSpPr>
        <dsp:cNvPr id="0" name=""/>
        <dsp:cNvSpPr/>
      </dsp:nvSpPr>
      <dsp:spPr>
        <a:xfrm>
          <a:off x="63070" y="4026606"/>
          <a:ext cx="536691" cy="536691"/>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AA65C9-7807-45A8-9872-9F6D608643C4}">
      <dsp:nvSpPr>
        <dsp:cNvPr id="0" name=""/>
        <dsp:cNvSpPr/>
      </dsp:nvSpPr>
      <dsp:spPr>
        <a:xfrm>
          <a:off x="-4434460" y="-680102"/>
          <a:ext cx="5282895" cy="5282895"/>
        </a:xfrm>
        <a:prstGeom prst="blockArc">
          <a:avLst>
            <a:gd name="adj1" fmla="val 18900000"/>
            <a:gd name="adj2" fmla="val 2700000"/>
            <a:gd name="adj3" fmla="val 40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E42B7D-E718-4EED-A449-E8719E075A26}">
      <dsp:nvSpPr>
        <dsp:cNvPr id="0" name=""/>
        <dsp:cNvSpPr/>
      </dsp:nvSpPr>
      <dsp:spPr>
        <a:xfrm>
          <a:off x="444442" y="301576"/>
          <a:ext cx="9436311" cy="603466"/>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79002" tIns="45720" rIns="45720" bIns="45720" numCol="1" spcCol="1270" anchor="ctr" anchorCtr="0">
          <a:noAutofit/>
        </a:bodyPr>
        <a:lstStyle/>
        <a:p>
          <a:pPr lvl="0" algn="l" defTabSz="800100" rtl="0">
            <a:lnSpc>
              <a:spcPct val="90000"/>
            </a:lnSpc>
            <a:spcBef>
              <a:spcPct val="0"/>
            </a:spcBef>
            <a:spcAft>
              <a:spcPct val="35000"/>
            </a:spcAft>
          </a:pPr>
          <a:r>
            <a:rPr lang="tr-TR" sz="1800" kern="1200" baseline="0" dirty="0" smtClean="0"/>
            <a:t>Plastik saklama kapları hem sağlığınıza hem de çevreye zarar verebilir. Bu nedenle ihtiyacınız varsa daha uzun ömürlü ve daha sağlıklı olan cam saklama ürünlerini satın almalısınız.</a:t>
          </a:r>
          <a:endParaRPr lang="tr-TR" sz="1800" kern="1200" dirty="0"/>
        </a:p>
      </dsp:txBody>
      <dsp:txXfrm>
        <a:off x="444442" y="301576"/>
        <a:ext cx="9436311" cy="603466"/>
      </dsp:txXfrm>
    </dsp:sp>
    <dsp:sp modelId="{3AE00617-D122-4560-BB76-A1255F479AFD}">
      <dsp:nvSpPr>
        <dsp:cNvPr id="0" name=""/>
        <dsp:cNvSpPr/>
      </dsp:nvSpPr>
      <dsp:spPr>
        <a:xfrm>
          <a:off x="67275" y="226143"/>
          <a:ext cx="754333" cy="754333"/>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D016A2E1-A2C2-4211-A3A5-4696EDAE40A3}">
      <dsp:nvSpPr>
        <dsp:cNvPr id="0" name=""/>
        <dsp:cNvSpPr/>
      </dsp:nvSpPr>
      <dsp:spPr>
        <a:xfrm>
          <a:off x="790423" y="1206933"/>
          <a:ext cx="9090330" cy="603466"/>
        </a:xfrm>
        <a:prstGeom prst="rect">
          <a:avLst/>
        </a:prstGeom>
        <a:gradFill rotWithShape="0">
          <a:gsLst>
            <a:gs pos="0">
              <a:schemeClr val="accent5">
                <a:hueOff val="-2252848"/>
                <a:satOff val="-5806"/>
                <a:lumOff val="-3922"/>
                <a:alphaOff val="0"/>
                <a:lumMod val="110000"/>
                <a:satMod val="105000"/>
                <a:tint val="67000"/>
              </a:schemeClr>
            </a:gs>
            <a:gs pos="50000">
              <a:schemeClr val="accent5">
                <a:hueOff val="-2252848"/>
                <a:satOff val="-5806"/>
                <a:lumOff val="-3922"/>
                <a:alphaOff val="0"/>
                <a:lumMod val="105000"/>
                <a:satMod val="103000"/>
                <a:tint val="73000"/>
              </a:schemeClr>
            </a:gs>
            <a:gs pos="100000">
              <a:schemeClr val="accent5">
                <a:hueOff val="-2252848"/>
                <a:satOff val="-5806"/>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79002" tIns="45720" rIns="45720" bIns="45720" numCol="1" spcCol="1270" anchor="ctr" anchorCtr="0">
          <a:noAutofit/>
        </a:bodyPr>
        <a:lstStyle/>
        <a:p>
          <a:pPr lvl="0" algn="l" defTabSz="800100" rtl="0">
            <a:lnSpc>
              <a:spcPct val="90000"/>
            </a:lnSpc>
            <a:spcBef>
              <a:spcPct val="0"/>
            </a:spcBef>
            <a:spcAft>
              <a:spcPct val="35000"/>
            </a:spcAft>
          </a:pPr>
          <a:r>
            <a:rPr lang="tr-TR" sz="1800" kern="1200" baseline="0" dirty="0" smtClean="0"/>
            <a:t>İçerisinde çevreye ve size zarar verebilecek pek çok metal bulunan tek kullanımlık piller yerine şarj edilebilir pilleri kullanarak çevre kirliliğini engellemek için bir adım atabilirsiniz.</a:t>
          </a:r>
          <a:endParaRPr lang="tr-TR" sz="1800" kern="1200" dirty="0"/>
        </a:p>
      </dsp:txBody>
      <dsp:txXfrm>
        <a:off x="790423" y="1206933"/>
        <a:ext cx="9090330" cy="603466"/>
      </dsp:txXfrm>
    </dsp:sp>
    <dsp:sp modelId="{5739CD8F-987B-47AE-A814-A00D499F7920}">
      <dsp:nvSpPr>
        <dsp:cNvPr id="0" name=""/>
        <dsp:cNvSpPr/>
      </dsp:nvSpPr>
      <dsp:spPr>
        <a:xfrm>
          <a:off x="413256" y="1131499"/>
          <a:ext cx="754333" cy="754333"/>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2252848"/>
              <a:satOff val="-5806"/>
              <a:lumOff val="-3922"/>
              <a:alphaOff val="0"/>
            </a:schemeClr>
          </a:solidFill>
          <a:prstDash val="solid"/>
          <a:miter lim="800000"/>
        </a:ln>
        <a:effectLst/>
      </dsp:spPr>
      <dsp:style>
        <a:lnRef idx="1">
          <a:scrgbClr r="0" g="0" b="0"/>
        </a:lnRef>
        <a:fillRef idx="2">
          <a:scrgbClr r="0" g="0" b="0"/>
        </a:fillRef>
        <a:effectRef idx="0">
          <a:scrgbClr r="0" g="0" b="0"/>
        </a:effectRef>
        <a:fontRef idx="minor"/>
      </dsp:style>
    </dsp:sp>
    <dsp:sp modelId="{D790ACA2-B935-41F1-8C86-6EAA52A11EEC}">
      <dsp:nvSpPr>
        <dsp:cNvPr id="0" name=""/>
        <dsp:cNvSpPr/>
      </dsp:nvSpPr>
      <dsp:spPr>
        <a:xfrm>
          <a:off x="790423" y="2112290"/>
          <a:ext cx="9090330" cy="603466"/>
        </a:xfrm>
        <a:prstGeom prst="rect">
          <a:avLst/>
        </a:prstGeom>
        <a:gradFill rotWithShape="0">
          <a:gsLst>
            <a:gs pos="0">
              <a:schemeClr val="accent5">
                <a:hueOff val="-4505695"/>
                <a:satOff val="-11613"/>
                <a:lumOff val="-7843"/>
                <a:alphaOff val="0"/>
                <a:lumMod val="110000"/>
                <a:satMod val="105000"/>
                <a:tint val="67000"/>
              </a:schemeClr>
            </a:gs>
            <a:gs pos="50000">
              <a:schemeClr val="accent5">
                <a:hueOff val="-4505695"/>
                <a:satOff val="-11613"/>
                <a:lumOff val="-7843"/>
                <a:alphaOff val="0"/>
                <a:lumMod val="105000"/>
                <a:satMod val="103000"/>
                <a:tint val="73000"/>
              </a:schemeClr>
            </a:gs>
            <a:gs pos="100000">
              <a:schemeClr val="accent5">
                <a:hueOff val="-4505695"/>
                <a:satOff val="-11613"/>
                <a:lumOff val="-784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79002" tIns="45720" rIns="45720" bIns="45720" numCol="1" spcCol="1270" anchor="ctr" anchorCtr="0">
          <a:noAutofit/>
        </a:bodyPr>
        <a:lstStyle/>
        <a:p>
          <a:pPr lvl="0" algn="l" defTabSz="800100" rtl="0">
            <a:lnSpc>
              <a:spcPct val="90000"/>
            </a:lnSpc>
            <a:spcBef>
              <a:spcPct val="0"/>
            </a:spcBef>
            <a:spcAft>
              <a:spcPct val="35000"/>
            </a:spcAft>
          </a:pPr>
          <a:r>
            <a:rPr lang="tr-TR" sz="1800" kern="1200" baseline="0" smtClean="0"/>
            <a:t>Evinizde hem uzun ömürlü hem de daha az enerji tüketip bütçenizi koruyan LED ampuller kullanabilirsiniz.</a:t>
          </a:r>
          <a:endParaRPr lang="tr-TR" sz="1800" kern="1200"/>
        </a:p>
      </dsp:txBody>
      <dsp:txXfrm>
        <a:off x="790423" y="2112290"/>
        <a:ext cx="9090330" cy="603466"/>
      </dsp:txXfrm>
    </dsp:sp>
    <dsp:sp modelId="{E6948ABC-665C-4BBE-9023-6C7A2701C8CB}">
      <dsp:nvSpPr>
        <dsp:cNvPr id="0" name=""/>
        <dsp:cNvSpPr/>
      </dsp:nvSpPr>
      <dsp:spPr>
        <a:xfrm>
          <a:off x="413256" y="2036856"/>
          <a:ext cx="754333" cy="754333"/>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4505695"/>
              <a:satOff val="-11613"/>
              <a:lumOff val="-7843"/>
              <a:alphaOff val="0"/>
            </a:schemeClr>
          </a:solidFill>
          <a:prstDash val="solid"/>
          <a:miter lim="800000"/>
        </a:ln>
        <a:effectLst/>
      </dsp:spPr>
      <dsp:style>
        <a:lnRef idx="1">
          <a:scrgbClr r="0" g="0" b="0"/>
        </a:lnRef>
        <a:fillRef idx="2">
          <a:scrgbClr r="0" g="0" b="0"/>
        </a:fillRef>
        <a:effectRef idx="0">
          <a:scrgbClr r="0" g="0" b="0"/>
        </a:effectRef>
        <a:fontRef idx="minor"/>
      </dsp:style>
    </dsp:sp>
    <dsp:sp modelId="{A2AE9ACE-3C35-4BE4-BA74-A688F64EDEC2}">
      <dsp:nvSpPr>
        <dsp:cNvPr id="0" name=""/>
        <dsp:cNvSpPr/>
      </dsp:nvSpPr>
      <dsp:spPr>
        <a:xfrm>
          <a:off x="444442" y="3017646"/>
          <a:ext cx="9436311" cy="603466"/>
        </a:xfrm>
        <a:prstGeom prst="rect">
          <a:avLst/>
        </a:prstGeom>
        <a:gradFill rotWithShape="0">
          <a:gsLst>
            <a:gs pos="0">
              <a:schemeClr val="accent5">
                <a:hueOff val="-6758543"/>
                <a:satOff val="-17419"/>
                <a:lumOff val="-11765"/>
                <a:alphaOff val="0"/>
                <a:lumMod val="110000"/>
                <a:satMod val="105000"/>
                <a:tint val="67000"/>
              </a:schemeClr>
            </a:gs>
            <a:gs pos="50000">
              <a:schemeClr val="accent5">
                <a:hueOff val="-6758543"/>
                <a:satOff val="-17419"/>
                <a:lumOff val="-11765"/>
                <a:alphaOff val="0"/>
                <a:lumMod val="105000"/>
                <a:satMod val="103000"/>
                <a:tint val="73000"/>
              </a:schemeClr>
            </a:gs>
            <a:gs pos="100000">
              <a:schemeClr val="accent5">
                <a:hueOff val="-6758543"/>
                <a:satOff val="-17419"/>
                <a:lumOff val="-1176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79002" tIns="45720" rIns="45720" bIns="45720" numCol="1" spcCol="1270" anchor="ctr" anchorCtr="0">
          <a:noAutofit/>
        </a:bodyPr>
        <a:lstStyle/>
        <a:p>
          <a:pPr lvl="0" algn="l" defTabSz="800100" rtl="0">
            <a:lnSpc>
              <a:spcPct val="90000"/>
            </a:lnSpc>
            <a:spcBef>
              <a:spcPct val="0"/>
            </a:spcBef>
            <a:spcAft>
              <a:spcPct val="35000"/>
            </a:spcAft>
          </a:pPr>
          <a:r>
            <a:rPr lang="tr-TR" sz="1800" kern="1200" baseline="0" dirty="0" smtClean="0"/>
            <a:t>Kâğıt peçeteler ve kâğıt havlular yerine eskiden de kullanılan yıkanabilir el bezlerini tercih ederek katı atıkları azaltma konusunda daha başarılı olabilirsiniz.</a:t>
          </a:r>
          <a:endParaRPr lang="tr-TR" sz="1800" kern="1200" dirty="0"/>
        </a:p>
      </dsp:txBody>
      <dsp:txXfrm>
        <a:off x="444442" y="3017646"/>
        <a:ext cx="9436311" cy="603466"/>
      </dsp:txXfrm>
    </dsp:sp>
    <dsp:sp modelId="{14775BA1-A508-4EA6-8881-0BEA7FC3CF34}">
      <dsp:nvSpPr>
        <dsp:cNvPr id="0" name=""/>
        <dsp:cNvSpPr/>
      </dsp:nvSpPr>
      <dsp:spPr>
        <a:xfrm>
          <a:off x="67275" y="2942213"/>
          <a:ext cx="754333" cy="754333"/>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8CC1B-A53E-40F7-98BF-8DE137A6CD3C}">
      <dsp:nvSpPr>
        <dsp:cNvPr id="0" name=""/>
        <dsp:cNvSpPr/>
      </dsp:nvSpPr>
      <dsp:spPr>
        <a:xfrm>
          <a:off x="2588138" y="408"/>
          <a:ext cx="2911655" cy="654987"/>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tr-TR" sz="1900" kern="1200" baseline="0" dirty="0" smtClean="0"/>
            <a:t>Hacimli bir malzemedir</a:t>
          </a:r>
          <a:endParaRPr lang="tr-TR" sz="1900" kern="1200" dirty="0"/>
        </a:p>
      </dsp:txBody>
      <dsp:txXfrm>
        <a:off x="2620112" y="32382"/>
        <a:ext cx="2847707" cy="591039"/>
      </dsp:txXfrm>
    </dsp:sp>
    <dsp:sp modelId="{4CCA159D-401A-4392-B4BD-859335B8BF02}">
      <dsp:nvSpPr>
        <dsp:cNvPr id="0" name=""/>
        <dsp:cNvSpPr/>
      </dsp:nvSpPr>
      <dsp:spPr>
        <a:xfrm>
          <a:off x="2588138" y="688145"/>
          <a:ext cx="2911655" cy="654987"/>
        </a:xfrm>
        <a:prstGeom prst="roundRect">
          <a:avLst/>
        </a:prstGeom>
        <a:gradFill rotWithShape="0">
          <a:gsLst>
            <a:gs pos="0">
              <a:schemeClr val="accent5">
                <a:hueOff val="-1126424"/>
                <a:satOff val="-2903"/>
                <a:lumOff val="-1961"/>
                <a:alphaOff val="0"/>
                <a:lumMod val="110000"/>
                <a:satMod val="105000"/>
                <a:tint val="67000"/>
              </a:schemeClr>
            </a:gs>
            <a:gs pos="50000">
              <a:schemeClr val="accent5">
                <a:hueOff val="-1126424"/>
                <a:satOff val="-2903"/>
                <a:lumOff val="-1961"/>
                <a:alphaOff val="0"/>
                <a:lumMod val="105000"/>
                <a:satMod val="103000"/>
                <a:tint val="73000"/>
              </a:schemeClr>
            </a:gs>
            <a:gs pos="100000">
              <a:schemeClr val="accent5">
                <a:hueOff val="-1126424"/>
                <a:satOff val="-2903"/>
                <a:lumOff val="-196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tr-TR" sz="1900" kern="1200" baseline="0" dirty="0" smtClean="0"/>
            <a:t>Geri dönüştürülebilir</a:t>
          </a:r>
          <a:endParaRPr lang="tr-TR" sz="1900" kern="1200" dirty="0"/>
        </a:p>
      </dsp:txBody>
      <dsp:txXfrm>
        <a:off x="2620112" y="720119"/>
        <a:ext cx="2847707" cy="591039"/>
      </dsp:txXfrm>
    </dsp:sp>
    <dsp:sp modelId="{EA996488-3B5C-4D69-962E-929F62AADC6F}">
      <dsp:nvSpPr>
        <dsp:cNvPr id="0" name=""/>
        <dsp:cNvSpPr/>
      </dsp:nvSpPr>
      <dsp:spPr>
        <a:xfrm>
          <a:off x="2588138" y="1375883"/>
          <a:ext cx="2911655" cy="654987"/>
        </a:xfrm>
        <a:prstGeom prst="roundRect">
          <a:avLst/>
        </a:prstGeom>
        <a:gradFill rotWithShape="0">
          <a:gsLst>
            <a:gs pos="0">
              <a:schemeClr val="accent5">
                <a:hueOff val="-2252848"/>
                <a:satOff val="-5806"/>
                <a:lumOff val="-3922"/>
                <a:alphaOff val="0"/>
                <a:lumMod val="110000"/>
                <a:satMod val="105000"/>
                <a:tint val="67000"/>
              </a:schemeClr>
            </a:gs>
            <a:gs pos="50000">
              <a:schemeClr val="accent5">
                <a:hueOff val="-2252848"/>
                <a:satOff val="-5806"/>
                <a:lumOff val="-3922"/>
                <a:alphaOff val="0"/>
                <a:lumMod val="105000"/>
                <a:satMod val="103000"/>
                <a:tint val="73000"/>
              </a:schemeClr>
            </a:gs>
            <a:gs pos="100000">
              <a:schemeClr val="accent5">
                <a:hueOff val="-2252848"/>
                <a:satOff val="-5806"/>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tr-TR" sz="1900" kern="1200" baseline="0" smtClean="0"/>
            <a:t>Çevre kirliliğine sebep olur</a:t>
          </a:r>
          <a:endParaRPr lang="tr-TR" sz="1900" kern="1200"/>
        </a:p>
      </dsp:txBody>
      <dsp:txXfrm>
        <a:off x="2620112" y="1407857"/>
        <a:ext cx="2847707" cy="591039"/>
      </dsp:txXfrm>
    </dsp:sp>
    <dsp:sp modelId="{F98C19EB-B3E8-45B0-A13A-1B4EF9992EE1}">
      <dsp:nvSpPr>
        <dsp:cNvPr id="0" name=""/>
        <dsp:cNvSpPr/>
      </dsp:nvSpPr>
      <dsp:spPr>
        <a:xfrm>
          <a:off x="2588138" y="2063620"/>
          <a:ext cx="2911655" cy="654987"/>
        </a:xfrm>
        <a:prstGeom prst="roundRect">
          <a:avLst/>
        </a:prstGeom>
        <a:gradFill rotWithShape="0">
          <a:gsLst>
            <a:gs pos="0">
              <a:schemeClr val="accent5">
                <a:hueOff val="-3379271"/>
                <a:satOff val="-8710"/>
                <a:lumOff val="-5883"/>
                <a:alphaOff val="0"/>
                <a:lumMod val="110000"/>
                <a:satMod val="105000"/>
                <a:tint val="67000"/>
              </a:schemeClr>
            </a:gs>
            <a:gs pos="50000">
              <a:schemeClr val="accent5">
                <a:hueOff val="-3379271"/>
                <a:satOff val="-8710"/>
                <a:lumOff val="-5883"/>
                <a:alphaOff val="0"/>
                <a:lumMod val="105000"/>
                <a:satMod val="103000"/>
                <a:tint val="73000"/>
              </a:schemeClr>
            </a:gs>
            <a:gs pos="100000">
              <a:schemeClr val="accent5">
                <a:hueOff val="-3379271"/>
                <a:satOff val="-8710"/>
                <a:lumOff val="-588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tr-TR" sz="1900" kern="1200" baseline="0" smtClean="0"/>
            <a:t>Doğal Kaynaklarımız azalır</a:t>
          </a:r>
          <a:endParaRPr lang="tr-TR" sz="1900" kern="1200"/>
        </a:p>
      </dsp:txBody>
      <dsp:txXfrm>
        <a:off x="2620112" y="2095594"/>
        <a:ext cx="2847707" cy="591039"/>
      </dsp:txXfrm>
    </dsp:sp>
    <dsp:sp modelId="{B216176F-AEA8-43E7-87F4-D8C8B0E292A4}">
      <dsp:nvSpPr>
        <dsp:cNvPr id="0" name=""/>
        <dsp:cNvSpPr/>
      </dsp:nvSpPr>
      <dsp:spPr>
        <a:xfrm>
          <a:off x="2588138" y="2751357"/>
          <a:ext cx="2911655" cy="654987"/>
        </a:xfrm>
        <a:prstGeom prst="roundRect">
          <a:avLst/>
        </a:prstGeom>
        <a:gradFill rotWithShape="0">
          <a:gsLst>
            <a:gs pos="0">
              <a:schemeClr val="accent5">
                <a:hueOff val="-4505695"/>
                <a:satOff val="-11613"/>
                <a:lumOff val="-7843"/>
                <a:alphaOff val="0"/>
                <a:lumMod val="110000"/>
                <a:satMod val="105000"/>
                <a:tint val="67000"/>
              </a:schemeClr>
            </a:gs>
            <a:gs pos="50000">
              <a:schemeClr val="accent5">
                <a:hueOff val="-4505695"/>
                <a:satOff val="-11613"/>
                <a:lumOff val="-7843"/>
                <a:alphaOff val="0"/>
                <a:lumMod val="105000"/>
                <a:satMod val="103000"/>
                <a:tint val="73000"/>
              </a:schemeClr>
            </a:gs>
            <a:gs pos="100000">
              <a:schemeClr val="accent5">
                <a:hueOff val="-4505695"/>
                <a:satOff val="-11613"/>
                <a:lumOff val="-784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tr-TR" sz="1900" kern="1200" baseline="0" smtClean="0"/>
            <a:t>Çöp dağları</a:t>
          </a:r>
          <a:endParaRPr lang="tr-TR" sz="1900" kern="1200"/>
        </a:p>
      </dsp:txBody>
      <dsp:txXfrm>
        <a:off x="2620112" y="2783331"/>
        <a:ext cx="2847707" cy="591039"/>
      </dsp:txXfrm>
    </dsp:sp>
    <dsp:sp modelId="{7C01C439-1E26-4A26-854F-005113493697}">
      <dsp:nvSpPr>
        <dsp:cNvPr id="0" name=""/>
        <dsp:cNvSpPr/>
      </dsp:nvSpPr>
      <dsp:spPr>
        <a:xfrm>
          <a:off x="2588138" y="3439095"/>
          <a:ext cx="2911655" cy="654987"/>
        </a:xfrm>
        <a:prstGeom prst="roundRect">
          <a:avLst/>
        </a:prstGeom>
        <a:gradFill rotWithShape="0">
          <a:gsLst>
            <a:gs pos="0">
              <a:schemeClr val="accent5">
                <a:hueOff val="-5632119"/>
                <a:satOff val="-14516"/>
                <a:lumOff val="-9804"/>
                <a:alphaOff val="0"/>
                <a:lumMod val="110000"/>
                <a:satMod val="105000"/>
                <a:tint val="67000"/>
              </a:schemeClr>
            </a:gs>
            <a:gs pos="50000">
              <a:schemeClr val="accent5">
                <a:hueOff val="-5632119"/>
                <a:satOff val="-14516"/>
                <a:lumOff val="-9804"/>
                <a:alphaOff val="0"/>
                <a:lumMod val="105000"/>
                <a:satMod val="103000"/>
                <a:tint val="73000"/>
              </a:schemeClr>
            </a:gs>
            <a:gs pos="100000">
              <a:schemeClr val="accent5">
                <a:hueOff val="-5632119"/>
                <a:satOff val="-14516"/>
                <a:lumOff val="-980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tr-TR" sz="1900" kern="1200" baseline="0" smtClean="0"/>
            <a:t>Enerji Kaybı</a:t>
          </a:r>
          <a:endParaRPr lang="tr-TR" sz="1900" kern="1200"/>
        </a:p>
      </dsp:txBody>
      <dsp:txXfrm>
        <a:off x="2620112" y="3471069"/>
        <a:ext cx="2847707" cy="591039"/>
      </dsp:txXfrm>
    </dsp:sp>
    <dsp:sp modelId="{2BD96666-0B87-4997-937B-D4FF8C9DABF4}">
      <dsp:nvSpPr>
        <dsp:cNvPr id="0" name=""/>
        <dsp:cNvSpPr/>
      </dsp:nvSpPr>
      <dsp:spPr>
        <a:xfrm>
          <a:off x="2588138" y="4126832"/>
          <a:ext cx="2911655" cy="654987"/>
        </a:xfrm>
        <a:prstGeom prst="roundRect">
          <a:avLst/>
        </a:prstGeom>
        <a:gradFill rotWithShape="0">
          <a:gsLst>
            <a:gs pos="0">
              <a:schemeClr val="accent5">
                <a:hueOff val="-6758543"/>
                <a:satOff val="-17419"/>
                <a:lumOff val="-11765"/>
                <a:alphaOff val="0"/>
                <a:lumMod val="110000"/>
                <a:satMod val="105000"/>
                <a:tint val="67000"/>
              </a:schemeClr>
            </a:gs>
            <a:gs pos="50000">
              <a:schemeClr val="accent5">
                <a:hueOff val="-6758543"/>
                <a:satOff val="-17419"/>
                <a:lumOff val="-11765"/>
                <a:alphaOff val="0"/>
                <a:lumMod val="105000"/>
                <a:satMod val="103000"/>
                <a:tint val="73000"/>
              </a:schemeClr>
            </a:gs>
            <a:gs pos="100000">
              <a:schemeClr val="accent5">
                <a:hueOff val="-6758543"/>
                <a:satOff val="-17419"/>
                <a:lumOff val="-1176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36195" rIns="72390" bIns="36195" numCol="1" spcCol="1270" anchor="ctr" anchorCtr="0">
          <a:noAutofit/>
        </a:bodyPr>
        <a:lstStyle/>
        <a:p>
          <a:pPr lvl="0" algn="ctr" defTabSz="844550" rtl="0">
            <a:lnSpc>
              <a:spcPct val="90000"/>
            </a:lnSpc>
            <a:spcBef>
              <a:spcPct val="0"/>
            </a:spcBef>
            <a:spcAft>
              <a:spcPct val="35000"/>
            </a:spcAft>
          </a:pPr>
          <a:r>
            <a:rPr lang="tr-TR" sz="1900" kern="1200" baseline="0" smtClean="0"/>
            <a:t>Ekonomik Kayıp</a:t>
          </a:r>
          <a:endParaRPr lang="tr-TR" sz="1900" kern="1200"/>
        </a:p>
      </dsp:txBody>
      <dsp:txXfrm>
        <a:off x="2620112" y="4158806"/>
        <a:ext cx="2847707" cy="59103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A93C4-75EE-4A3A-B98E-D8E72AB7F851}">
      <dsp:nvSpPr>
        <dsp:cNvPr id="0" name=""/>
        <dsp:cNvSpPr/>
      </dsp:nvSpPr>
      <dsp:spPr>
        <a:xfrm>
          <a:off x="0" y="3180540"/>
          <a:ext cx="9041363" cy="1043924"/>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tr-TR" sz="1800" kern="1200" baseline="0" dirty="0" smtClean="0"/>
            <a:t>Düzenli depo sahalarına giden organik atıkların </a:t>
          </a:r>
          <a:r>
            <a:rPr lang="tr-TR" sz="1800" kern="1200" baseline="0" dirty="0" err="1" smtClean="0"/>
            <a:t>kompost</a:t>
          </a:r>
          <a:r>
            <a:rPr lang="tr-TR" sz="1800" kern="1200" baseline="0" dirty="0" smtClean="0"/>
            <a:t> yöntemiyle azaltılması ile atık miktarında </a:t>
          </a:r>
          <a:r>
            <a:rPr lang="tr-TR" sz="1800" kern="1200" baseline="0" dirty="0" err="1" smtClean="0"/>
            <a:t>azaltım</a:t>
          </a:r>
          <a:r>
            <a:rPr lang="tr-TR" sz="1800" kern="1200" baseline="0" dirty="0" smtClean="0"/>
            <a:t> ve bu şekilde düzenli depo sahalarından ortaya çıkan emisyonlarda </a:t>
          </a:r>
          <a:r>
            <a:rPr lang="tr-TR" sz="1800" kern="1200" baseline="0" dirty="0" err="1" smtClean="0"/>
            <a:t>azaltım</a:t>
          </a:r>
          <a:r>
            <a:rPr lang="tr-TR" sz="1800" kern="1200" baseline="0" dirty="0" smtClean="0"/>
            <a:t> sağlanabilir.</a:t>
          </a:r>
          <a:endParaRPr lang="tr-TR" sz="1800" kern="1200" dirty="0"/>
        </a:p>
      </dsp:txBody>
      <dsp:txXfrm>
        <a:off x="0" y="3180540"/>
        <a:ext cx="9041363" cy="1043924"/>
      </dsp:txXfrm>
    </dsp:sp>
    <dsp:sp modelId="{B24EC713-118E-447E-AF0A-FDC0064F51FC}">
      <dsp:nvSpPr>
        <dsp:cNvPr id="0" name=""/>
        <dsp:cNvSpPr/>
      </dsp:nvSpPr>
      <dsp:spPr>
        <a:xfrm rot="10800000">
          <a:off x="0" y="1590643"/>
          <a:ext cx="9041363" cy="1605555"/>
        </a:xfrm>
        <a:prstGeom prst="upArrowCallou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tr-TR" sz="1800" kern="1200" baseline="0" smtClean="0"/>
            <a:t>Atıkların ayrı toplanması sayesinde yapılacak olan geri dönüşüm, sınırlı hammaddenin sürdürülebilir kullanımı, geri dönüşüm sırasında daha az enerji tüketimi, daha az fosil yakıt kullanımı, daha az depo sahasına ihtiyaç duyulması gibi bir çok avantaj sağlamaktadır.</a:t>
          </a:r>
          <a:endParaRPr lang="tr-TR" sz="1800" kern="1200"/>
        </a:p>
      </dsp:txBody>
      <dsp:txXfrm rot="10800000">
        <a:off x="0" y="1590643"/>
        <a:ext cx="9041363" cy="1043241"/>
      </dsp:txXfrm>
    </dsp:sp>
    <dsp:sp modelId="{B88DDA34-C96D-4BE7-92FF-E0386C04CAD2}">
      <dsp:nvSpPr>
        <dsp:cNvPr id="0" name=""/>
        <dsp:cNvSpPr/>
      </dsp:nvSpPr>
      <dsp:spPr>
        <a:xfrm rot="10800000">
          <a:off x="0" y="746"/>
          <a:ext cx="9041363" cy="1605555"/>
        </a:xfrm>
        <a:prstGeom prst="upArrowCallou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tr-TR" sz="1800" kern="1200" baseline="0" dirty="0" smtClean="0"/>
            <a:t>Atıkların önlenmesi, kaynağında </a:t>
          </a:r>
          <a:r>
            <a:rPr lang="tr-TR" sz="1800" kern="1200" baseline="0" dirty="0" err="1" smtClean="0"/>
            <a:t>azaltımı</a:t>
          </a:r>
          <a:r>
            <a:rPr lang="tr-TR" sz="1800" kern="1200" baseline="0" dirty="0" smtClean="0"/>
            <a:t> ve yeniden kullanım</a:t>
          </a:r>
          <a:endParaRPr lang="tr-TR" sz="1800" kern="1200" dirty="0"/>
        </a:p>
      </dsp:txBody>
      <dsp:txXfrm rot="10800000">
        <a:off x="0" y="746"/>
        <a:ext cx="9041363" cy="104324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F1CFEF-01CB-46BC-B45C-B2FAB34AAB68}">
      <dsp:nvSpPr>
        <dsp:cNvPr id="0" name=""/>
        <dsp:cNvSpPr/>
      </dsp:nvSpPr>
      <dsp:spPr>
        <a:xfrm>
          <a:off x="0" y="530"/>
          <a:ext cx="957349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62DDB3-8E4E-47D7-B7B7-9F92BBD1A51C}">
      <dsp:nvSpPr>
        <dsp:cNvPr id="0" name=""/>
        <dsp:cNvSpPr/>
      </dsp:nvSpPr>
      <dsp:spPr>
        <a:xfrm>
          <a:off x="0" y="530"/>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Ozon tabakasının tahribatı</a:t>
          </a:r>
          <a:endParaRPr lang="tr-TR" sz="1500" kern="1200"/>
        </a:p>
      </dsp:txBody>
      <dsp:txXfrm>
        <a:off x="0" y="530"/>
        <a:ext cx="9573491" cy="334513"/>
      </dsp:txXfrm>
    </dsp:sp>
    <dsp:sp modelId="{D67A6E7B-8609-45C9-B40F-CFF74A3E948E}">
      <dsp:nvSpPr>
        <dsp:cNvPr id="0" name=""/>
        <dsp:cNvSpPr/>
      </dsp:nvSpPr>
      <dsp:spPr>
        <a:xfrm>
          <a:off x="0" y="335044"/>
          <a:ext cx="9573491"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7A66C7-CAB5-48FA-8695-7196FFC106D5}">
      <dsp:nvSpPr>
        <dsp:cNvPr id="0" name=""/>
        <dsp:cNvSpPr/>
      </dsp:nvSpPr>
      <dsp:spPr>
        <a:xfrm>
          <a:off x="0" y="335044"/>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Biyolojik çeşitlilikteki kayıplar ve tehdit altındaki türlerin neslinin tükenmesi</a:t>
          </a:r>
          <a:endParaRPr lang="tr-TR" sz="1500" kern="1200"/>
        </a:p>
      </dsp:txBody>
      <dsp:txXfrm>
        <a:off x="0" y="335044"/>
        <a:ext cx="9573491" cy="334513"/>
      </dsp:txXfrm>
    </dsp:sp>
    <dsp:sp modelId="{71759D97-62FF-4299-B2EA-A843AC99BBA4}">
      <dsp:nvSpPr>
        <dsp:cNvPr id="0" name=""/>
        <dsp:cNvSpPr/>
      </dsp:nvSpPr>
      <dsp:spPr>
        <a:xfrm>
          <a:off x="0" y="669558"/>
          <a:ext cx="957349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AD5F7B-75A4-4625-ACA2-32597D73B19A}">
      <dsp:nvSpPr>
        <dsp:cNvPr id="0" name=""/>
        <dsp:cNvSpPr/>
      </dsp:nvSpPr>
      <dsp:spPr>
        <a:xfrm>
          <a:off x="0" y="669558"/>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Yeraltı suyunun kirlenmesi</a:t>
          </a:r>
          <a:endParaRPr lang="tr-TR" sz="1500" kern="1200"/>
        </a:p>
      </dsp:txBody>
      <dsp:txXfrm>
        <a:off x="0" y="669558"/>
        <a:ext cx="9573491" cy="334513"/>
      </dsp:txXfrm>
    </dsp:sp>
    <dsp:sp modelId="{44D19355-4B34-4AA4-BFBC-8479B57CE1DB}">
      <dsp:nvSpPr>
        <dsp:cNvPr id="0" name=""/>
        <dsp:cNvSpPr/>
      </dsp:nvSpPr>
      <dsp:spPr>
        <a:xfrm>
          <a:off x="0" y="1004072"/>
          <a:ext cx="9573491"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4104BE-FD86-47A4-B6B8-5633E0291D70}">
      <dsp:nvSpPr>
        <dsp:cNvPr id="0" name=""/>
        <dsp:cNvSpPr/>
      </dsp:nvSpPr>
      <dsp:spPr>
        <a:xfrm>
          <a:off x="0" y="1004072"/>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İklim değişikliği</a:t>
          </a:r>
          <a:endParaRPr lang="tr-TR" sz="1500" kern="1200"/>
        </a:p>
      </dsp:txBody>
      <dsp:txXfrm>
        <a:off x="0" y="1004072"/>
        <a:ext cx="9573491" cy="334513"/>
      </dsp:txXfrm>
    </dsp:sp>
    <dsp:sp modelId="{13899F58-B9EA-4175-BBC0-2417082E0512}">
      <dsp:nvSpPr>
        <dsp:cNvPr id="0" name=""/>
        <dsp:cNvSpPr/>
      </dsp:nvSpPr>
      <dsp:spPr>
        <a:xfrm>
          <a:off x="0" y="1338586"/>
          <a:ext cx="9573491"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0F4D6F-CCFB-4EDA-973B-99F97D0F1AB5}">
      <dsp:nvSpPr>
        <dsp:cNvPr id="0" name=""/>
        <dsp:cNvSpPr/>
      </dsp:nvSpPr>
      <dsp:spPr>
        <a:xfrm>
          <a:off x="0" y="1338586"/>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Orman tahribatı</a:t>
          </a:r>
          <a:endParaRPr lang="tr-TR" sz="1500" kern="1200"/>
        </a:p>
      </dsp:txBody>
      <dsp:txXfrm>
        <a:off x="0" y="1338586"/>
        <a:ext cx="9573491" cy="334513"/>
      </dsp:txXfrm>
    </dsp:sp>
    <dsp:sp modelId="{77223B15-4FD7-4B67-866D-F99517B137D6}">
      <dsp:nvSpPr>
        <dsp:cNvPr id="0" name=""/>
        <dsp:cNvSpPr/>
      </dsp:nvSpPr>
      <dsp:spPr>
        <a:xfrm>
          <a:off x="0" y="1673100"/>
          <a:ext cx="957349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AA7E6D-D0A9-44CC-812B-1569498D2B78}">
      <dsp:nvSpPr>
        <dsp:cNvPr id="0" name=""/>
        <dsp:cNvSpPr/>
      </dsp:nvSpPr>
      <dsp:spPr>
        <a:xfrm>
          <a:off x="0" y="1673100"/>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Hava kirliliği</a:t>
          </a:r>
          <a:endParaRPr lang="tr-TR" sz="1500" kern="1200"/>
        </a:p>
      </dsp:txBody>
      <dsp:txXfrm>
        <a:off x="0" y="1673100"/>
        <a:ext cx="9573491" cy="334513"/>
      </dsp:txXfrm>
    </dsp:sp>
    <dsp:sp modelId="{71B4ADF2-30EF-433D-B54E-83DF048CB05D}">
      <dsp:nvSpPr>
        <dsp:cNvPr id="0" name=""/>
        <dsp:cNvSpPr/>
      </dsp:nvSpPr>
      <dsp:spPr>
        <a:xfrm>
          <a:off x="0" y="2007614"/>
          <a:ext cx="9573491"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8FBCE4-4264-493C-B970-D34C0A8651E4}">
      <dsp:nvSpPr>
        <dsp:cNvPr id="0" name=""/>
        <dsp:cNvSpPr/>
      </dsp:nvSpPr>
      <dsp:spPr>
        <a:xfrm>
          <a:off x="0" y="2007614"/>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Denizlerin doğrudan akıtma veya boşaltma ile kirlenmeleri</a:t>
          </a:r>
          <a:endParaRPr lang="tr-TR" sz="1500" kern="1200"/>
        </a:p>
      </dsp:txBody>
      <dsp:txXfrm>
        <a:off x="0" y="2007614"/>
        <a:ext cx="9573491" cy="334513"/>
      </dsp:txXfrm>
    </dsp:sp>
    <dsp:sp modelId="{172F5832-3D4C-4A05-85CC-9F423A562A8A}">
      <dsp:nvSpPr>
        <dsp:cNvPr id="0" name=""/>
        <dsp:cNvSpPr/>
      </dsp:nvSpPr>
      <dsp:spPr>
        <a:xfrm>
          <a:off x="0" y="2342127"/>
          <a:ext cx="957349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112F1B-B3AE-4234-8FE6-B4F5EA402A41}">
      <dsp:nvSpPr>
        <dsp:cNvPr id="0" name=""/>
        <dsp:cNvSpPr/>
      </dsp:nvSpPr>
      <dsp:spPr>
        <a:xfrm>
          <a:off x="0" y="2342127"/>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Toprak kirlenmesi</a:t>
          </a:r>
          <a:endParaRPr lang="tr-TR" sz="1500" kern="1200"/>
        </a:p>
      </dsp:txBody>
      <dsp:txXfrm>
        <a:off x="0" y="2342127"/>
        <a:ext cx="9573491" cy="334513"/>
      </dsp:txXfrm>
    </dsp:sp>
    <dsp:sp modelId="{B6786893-C29E-4541-A587-FCA6D831F352}">
      <dsp:nvSpPr>
        <dsp:cNvPr id="0" name=""/>
        <dsp:cNvSpPr/>
      </dsp:nvSpPr>
      <dsp:spPr>
        <a:xfrm>
          <a:off x="0" y="2676641"/>
          <a:ext cx="9573491"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52BDFE-CF8A-438F-964D-898F5919FB45}">
      <dsp:nvSpPr>
        <dsp:cNvPr id="0" name=""/>
        <dsp:cNvSpPr/>
      </dsp:nvSpPr>
      <dsp:spPr>
        <a:xfrm>
          <a:off x="0" y="2676641"/>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Çölleşme</a:t>
          </a:r>
          <a:endParaRPr lang="tr-TR" sz="1500" kern="1200"/>
        </a:p>
      </dsp:txBody>
      <dsp:txXfrm>
        <a:off x="0" y="2676641"/>
        <a:ext cx="9573491" cy="334513"/>
      </dsp:txXfrm>
    </dsp:sp>
    <dsp:sp modelId="{6948DBC3-E036-4095-8E2C-664CE55F25A1}">
      <dsp:nvSpPr>
        <dsp:cNvPr id="0" name=""/>
        <dsp:cNvSpPr/>
      </dsp:nvSpPr>
      <dsp:spPr>
        <a:xfrm>
          <a:off x="0" y="3011155"/>
          <a:ext cx="9573491"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5E439C-05F6-4387-95E5-EB3EABF538DA}">
      <dsp:nvSpPr>
        <dsp:cNvPr id="0" name=""/>
        <dsp:cNvSpPr/>
      </dsp:nvSpPr>
      <dsp:spPr>
        <a:xfrm>
          <a:off x="0" y="3011155"/>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İçme suyu temini ve güçlükleri</a:t>
          </a:r>
          <a:endParaRPr lang="tr-TR" sz="1500" kern="1200"/>
        </a:p>
      </dsp:txBody>
      <dsp:txXfrm>
        <a:off x="0" y="3011155"/>
        <a:ext cx="9573491" cy="334513"/>
      </dsp:txXfrm>
    </dsp:sp>
    <dsp:sp modelId="{A3F67A50-E759-46C0-8923-E104CF660B80}">
      <dsp:nvSpPr>
        <dsp:cNvPr id="0" name=""/>
        <dsp:cNvSpPr/>
      </dsp:nvSpPr>
      <dsp:spPr>
        <a:xfrm>
          <a:off x="0" y="3345669"/>
          <a:ext cx="957349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E2C1A2-1EC4-4BC4-87ED-C7559D0B7A65}">
      <dsp:nvSpPr>
        <dsp:cNvPr id="0" name=""/>
        <dsp:cNvSpPr/>
      </dsp:nvSpPr>
      <dsp:spPr>
        <a:xfrm>
          <a:off x="0" y="3345669"/>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Dayanıklı organik bileşiklerin canlılarda birikimi</a:t>
          </a:r>
          <a:endParaRPr lang="tr-TR" sz="1500" kern="1200"/>
        </a:p>
      </dsp:txBody>
      <dsp:txXfrm>
        <a:off x="0" y="3345669"/>
        <a:ext cx="9573491" cy="334513"/>
      </dsp:txXfrm>
    </dsp:sp>
    <dsp:sp modelId="{AC693C82-8B41-44C4-B045-D0C92F24D258}">
      <dsp:nvSpPr>
        <dsp:cNvPr id="0" name=""/>
        <dsp:cNvSpPr/>
      </dsp:nvSpPr>
      <dsp:spPr>
        <a:xfrm>
          <a:off x="0" y="3680183"/>
          <a:ext cx="9573491"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F88DBF-B816-44FE-AB89-D923E9735E17}">
      <dsp:nvSpPr>
        <dsp:cNvPr id="0" name=""/>
        <dsp:cNvSpPr/>
      </dsp:nvSpPr>
      <dsp:spPr>
        <a:xfrm>
          <a:off x="0" y="3680183"/>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Toprak erozyonu</a:t>
          </a:r>
          <a:endParaRPr lang="tr-TR" sz="1500" kern="1200"/>
        </a:p>
      </dsp:txBody>
      <dsp:txXfrm>
        <a:off x="0" y="3680183"/>
        <a:ext cx="9573491" cy="334513"/>
      </dsp:txXfrm>
    </dsp:sp>
    <dsp:sp modelId="{B3BFC8D8-2647-4F12-BACB-83F6AF891255}">
      <dsp:nvSpPr>
        <dsp:cNvPr id="0" name=""/>
        <dsp:cNvSpPr/>
      </dsp:nvSpPr>
      <dsp:spPr>
        <a:xfrm>
          <a:off x="0" y="4014697"/>
          <a:ext cx="957349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230B6E-6055-4DA7-A523-C35E64E67184}">
      <dsp:nvSpPr>
        <dsp:cNvPr id="0" name=""/>
        <dsp:cNvSpPr/>
      </dsp:nvSpPr>
      <dsp:spPr>
        <a:xfrm>
          <a:off x="0" y="4014697"/>
          <a:ext cx="9573491" cy="3345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rtl="0">
            <a:lnSpc>
              <a:spcPct val="90000"/>
            </a:lnSpc>
            <a:spcBef>
              <a:spcPct val="0"/>
            </a:spcBef>
            <a:spcAft>
              <a:spcPct val="35000"/>
            </a:spcAft>
          </a:pPr>
          <a:r>
            <a:rPr lang="tr-TR" sz="1500" kern="1200" baseline="0" smtClean="0"/>
            <a:t>Yüzeysel suların mikrobiyolojik kirlenmesi</a:t>
          </a:r>
          <a:endParaRPr lang="tr-TR" sz="1500" kern="1200"/>
        </a:p>
      </dsp:txBody>
      <dsp:txXfrm>
        <a:off x="0" y="4014697"/>
        <a:ext cx="9573491" cy="33451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32B01-29F6-49B5-B349-6BD9CCF5F33E}">
      <dsp:nvSpPr>
        <dsp:cNvPr id="0" name=""/>
        <dsp:cNvSpPr/>
      </dsp:nvSpPr>
      <dsp:spPr>
        <a:xfrm>
          <a:off x="1569" y="1462892"/>
          <a:ext cx="1846910" cy="1846910"/>
        </a:xfrm>
        <a:prstGeom prst="ellipse">
          <a:avLst/>
        </a:prstGeom>
        <a:solidFill>
          <a:schemeClr val="accent5">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01642" tIns="17780" rIns="101642" bIns="17780" numCol="1" spcCol="1270" anchor="ctr" anchorCtr="0">
          <a:noAutofit/>
        </a:bodyPr>
        <a:lstStyle/>
        <a:p>
          <a:pPr lvl="0" algn="ctr" defTabSz="622300" rtl="0">
            <a:lnSpc>
              <a:spcPct val="90000"/>
            </a:lnSpc>
            <a:spcBef>
              <a:spcPct val="0"/>
            </a:spcBef>
            <a:spcAft>
              <a:spcPct val="35000"/>
            </a:spcAft>
          </a:pPr>
          <a:r>
            <a:rPr lang="tr-TR" sz="1400" kern="1200" baseline="0" dirty="0" smtClean="0"/>
            <a:t>1-İrtibat Noktası Ve Ekip Belirlenmesi</a:t>
          </a:r>
          <a:endParaRPr lang="tr-TR" sz="1400" kern="1200" dirty="0"/>
        </a:p>
      </dsp:txBody>
      <dsp:txXfrm>
        <a:off x="272043" y="1733366"/>
        <a:ext cx="1305962" cy="1305962"/>
      </dsp:txXfrm>
    </dsp:sp>
    <dsp:sp modelId="{051AC6C3-55B3-4DB8-9510-90957BF30DF5}">
      <dsp:nvSpPr>
        <dsp:cNvPr id="0" name=""/>
        <dsp:cNvSpPr/>
      </dsp:nvSpPr>
      <dsp:spPr>
        <a:xfrm>
          <a:off x="1479098" y="1462892"/>
          <a:ext cx="1846910" cy="1846910"/>
        </a:xfrm>
        <a:prstGeom prst="ellipse">
          <a:avLst/>
        </a:prstGeom>
        <a:solidFill>
          <a:schemeClr val="accent5">
            <a:alpha val="50000"/>
            <a:hueOff val="-1126424"/>
            <a:satOff val="-2903"/>
            <a:lumOff val="-1961"/>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01642" tIns="17780" rIns="101642" bIns="17780" numCol="1" spcCol="1270" anchor="ctr" anchorCtr="0">
          <a:noAutofit/>
        </a:bodyPr>
        <a:lstStyle/>
        <a:p>
          <a:pPr lvl="0" algn="ctr" defTabSz="622300" rtl="0">
            <a:lnSpc>
              <a:spcPct val="90000"/>
            </a:lnSpc>
            <a:spcBef>
              <a:spcPct val="0"/>
            </a:spcBef>
            <a:spcAft>
              <a:spcPct val="35000"/>
            </a:spcAft>
          </a:pPr>
          <a:r>
            <a:rPr lang="tr-TR" sz="1400" kern="1200" baseline="0" dirty="0" smtClean="0"/>
            <a:t>2-Mevcut Durumun Belirlenmesi</a:t>
          </a:r>
          <a:endParaRPr lang="tr-TR" sz="1400" kern="1200" dirty="0"/>
        </a:p>
      </dsp:txBody>
      <dsp:txXfrm>
        <a:off x="1749572" y="1733366"/>
        <a:ext cx="1305962" cy="1305962"/>
      </dsp:txXfrm>
    </dsp:sp>
    <dsp:sp modelId="{14412E99-C29A-4938-95C1-2CF50C9629A4}">
      <dsp:nvSpPr>
        <dsp:cNvPr id="0" name=""/>
        <dsp:cNvSpPr/>
      </dsp:nvSpPr>
      <dsp:spPr>
        <a:xfrm>
          <a:off x="2956627" y="1462892"/>
          <a:ext cx="1846910" cy="1846910"/>
        </a:xfrm>
        <a:prstGeom prst="ellipse">
          <a:avLst/>
        </a:prstGeom>
        <a:solidFill>
          <a:schemeClr val="accent5">
            <a:alpha val="50000"/>
            <a:hueOff val="-2252848"/>
            <a:satOff val="-5806"/>
            <a:lumOff val="-3922"/>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01642" tIns="17780" rIns="101642" bIns="17780" numCol="1" spcCol="1270" anchor="ctr" anchorCtr="0">
          <a:noAutofit/>
        </a:bodyPr>
        <a:lstStyle/>
        <a:p>
          <a:pPr lvl="0" algn="ctr" defTabSz="622300" rtl="0">
            <a:lnSpc>
              <a:spcPct val="90000"/>
            </a:lnSpc>
            <a:spcBef>
              <a:spcPct val="0"/>
            </a:spcBef>
            <a:spcAft>
              <a:spcPct val="35000"/>
            </a:spcAft>
          </a:pPr>
          <a:r>
            <a:rPr lang="tr-TR" sz="1400" kern="1200" baseline="0" dirty="0" smtClean="0"/>
            <a:t>3-Planlamanın Yapılması</a:t>
          </a:r>
          <a:endParaRPr lang="tr-TR" sz="1400" kern="1200" dirty="0"/>
        </a:p>
      </dsp:txBody>
      <dsp:txXfrm>
        <a:off x="3227101" y="1733366"/>
        <a:ext cx="1305962" cy="1305962"/>
      </dsp:txXfrm>
    </dsp:sp>
    <dsp:sp modelId="{6CEA8EA8-744A-41F3-ABB1-B2F2CA9C3BED}">
      <dsp:nvSpPr>
        <dsp:cNvPr id="0" name=""/>
        <dsp:cNvSpPr/>
      </dsp:nvSpPr>
      <dsp:spPr>
        <a:xfrm>
          <a:off x="4434156" y="1462892"/>
          <a:ext cx="1846910" cy="1846910"/>
        </a:xfrm>
        <a:prstGeom prst="ellipse">
          <a:avLst/>
        </a:prstGeom>
        <a:solidFill>
          <a:schemeClr val="accent5">
            <a:alpha val="50000"/>
            <a:hueOff val="-3379271"/>
            <a:satOff val="-8710"/>
            <a:lumOff val="-5883"/>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01642" tIns="17780" rIns="101642" bIns="17780" numCol="1" spcCol="1270" anchor="ctr" anchorCtr="0">
          <a:noAutofit/>
        </a:bodyPr>
        <a:lstStyle/>
        <a:p>
          <a:pPr lvl="0" algn="ctr" defTabSz="622300" rtl="0">
            <a:lnSpc>
              <a:spcPct val="90000"/>
            </a:lnSpc>
            <a:spcBef>
              <a:spcPct val="0"/>
            </a:spcBef>
            <a:spcAft>
              <a:spcPct val="35000"/>
            </a:spcAft>
          </a:pPr>
          <a:r>
            <a:rPr lang="tr-TR" sz="1400" kern="1200" baseline="0" dirty="0" smtClean="0"/>
            <a:t>4-İhtiyaçların Belirlenmesi ve Temini</a:t>
          </a:r>
          <a:endParaRPr lang="tr-TR" sz="1400" kern="1200" dirty="0"/>
        </a:p>
      </dsp:txBody>
      <dsp:txXfrm>
        <a:off x="4704630" y="1733366"/>
        <a:ext cx="1305962" cy="1305962"/>
      </dsp:txXfrm>
    </dsp:sp>
    <dsp:sp modelId="{07CA64A5-5DB1-4481-A9C1-F12F1D53A096}">
      <dsp:nvSpPr>
        <dsp:cNvPr id="0" name=""/>
        <dsp:cNvSpPr/>
      </dsp:nvSpPr>
      <dsp:spPr>
        <a:xfrm>
          <a:off x="5911684" y="1462892"/>
          <a:ext cx="1846910" cy="1846910"/>
        </a:xfrm>
        <a:prstGeom prst="ellipse">
          <a:avLst/>
        </a:prstGeom>
        <a:solidFill>
          <a:schemeClr val="accent5">
            <a:alpha val="50000"/>
            <a:hueOff val="-4505695"/>
            <a:satOff val="-11613"/>
            <a:lumOff val="-7843"/>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01642" tIns="17780" rIns="101642" bIns="17780" numCol="1" spcCol="1270" anchor="ctr" anchorCtr="0">
          <a:noAutofit/>
        </a:bodyPr>
        <a:lstStyle/>
        <a:p>
          <a:pPr lvl="0" algn="ctr" defTabSz="622300" rtl="0">
            <a:lnSpc>
              <a:spcPct val="90000"/>
            </a:lnSpc>
            <a:spcBef>
              <a:spcPct val="0"/>
            </a:spcBef>
            <a:spcAft>
              <a:spcPct val="35000"/>
            </a:spcAft>
          </a:pPr>
          <a:r>
            <a:rPr lang="tr-TR" sz="1400" kern="1200" baseline="0" dirty="0" smtClean="0"/>
            <a:t>5-Eğitim Ve Bilinçlendirme</a:t>
          </a:r>
          <a:endParaRPr lang="tr-TR" sz="1400" kern="1200" dirty="0"/>
        </a:p>
      </dsp:txBody>
      <dsp:txXfrm>
        <a:off x="6182158" y="1733366"/>
        <a:ext cx="1305962" cy="1305962"/>
      </dsp:txXfrm>
    </dsp:sp>
    <dsp:sp modelId="{A9FEFA86-358C-4CFE-B3B9-1D8475CE58FD}">
      <dsp:nvSpPr>
        <dsp:cNvPr id="0" name=""/>
        <dsp:cNvSpPr/>
      </dsp:nvSpPr>
      <dsp:spPr>
        <a:xfrm>
          <a:off x="7389213" y="1462892"/>
          <a:ext cx="1846910" cy="1846910"/>
        </a:xfrm>
        <a:prstGeom prst="ellipse">
          <a:avLst/>
        </a:prstGeom>
        <a:solidFill>
          <a:schemeClr val="accent5">
            <a:alpha val="50000"/>
            <a:hueOff val="-5632119"/>
            <a:satOff val="-14516"/>
            <a:lumOff val="-9804"/>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01642" tIns="17780" rIns="101642" bIns="17780" numCol="1" spcCol="1270" anchor="ctr" anchorCtr="0">
          <a:noAutofit/>
        </a:bodyPr>
        <a:lstStyle/>
        <a:p>
          <a:pPr lvl="0" algn="ctr" defTabSz="622300" rtl="0">
            <a:lnSpc>
              <a:spcPct val="90000"/>
            </a:lnSpc>
            <a:spcBef>
              <a:spcPct val="0"/>
            </a:spcBef>
            <a:spcAft>
              <a:spcPct val="35000"/>
            </a:spcAft>
          </a:pPr>
          <a:r>
            <a:rPr lang="tr-TR" sz="1400" kern="1200" baseline="0" dirty="0" smtClean="0"/>
            <a:t>6-Uygulama</a:t>
          </a:r>
          <a:endParaRPr lang="tr-TR" sz="1400" kern="1200" dirty="0"/>
        </a:p>
      </dsp:txBody>
      <dsp:txXfrm>
        <a:off x="7659687" y="1733366"/>
        <a:ext cx="1305962" cy="1305962"/>
      </dsp:txXfrm>
    </dsp:sp>
    <dsp:sp modelId="{0B8B9BC0-2F3A-4700-9297-051577331ED0}">
      <dsp:nvSpPr>
        <dsp:cNvPr id="0" name=""/>
        <dsp:cNvSpPr/>
      </dsp:nvSpPr>
      <dsp:spPr>
        <a:xfrm>
          <a:off x="8866742" y="1462892"/>
          <a:ext cx="1846910" cy="1846910"/>
        </a:xfrm>
        <a:prstGeom prst="ellipse">
          <a:avLst/>
        </a:prstGeom>
        <a:solidFill>
          <a:schemeClr val="accent5">
            <a:alpha val="50000"/>
            <a:hueOff val="-6758543"/>
            <a:satOff val="-17419"/>
            <a:lumOff val="-11765"/>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01642" tIns="17780" rIns="101642" bIns="17780" numCol="1" spcCol="1270" anchor="ctr" anchorCtr="0">
          <a:noAutofit/>
        </a:bodyPr>
        <a:lstStyle/>
        <a:p>
          <a:pPr lvl="0" algn="ctr" defTabSz="622300" rtl="0">
            <a:lnSpc>
              <a:spcPct val="90000"/>
            </a:lnSpc>
            <a:spcBef>
              <a:spcPct val="0"/>
            </a:spcBef>
            <a:spcAft>
              <a:spcPct val="35000"/>
            </a:spcAft>
          </a:pPr>
          <a:r>
            <a:rPr lang="tr-TR" sz="1400" kern="1200" baseline="0" dirty="0" smtClean="0"/>
            <a:t>7-Raporlama, İzleme, Önlem, Revizyon</a:t>
          </a:r>
          <a:endParaRPr lang="tr-TR" sz="1400" kern="1200" dirty="0"/>
        </a:p>
      </dsp:txBody>
      <dsp:txXfrm>
        <a:off x="9137216" y="1733366"/>
        <a:ext cx="1305962" cy="130596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4A4ABD-8D03-430B-A74A-D493E58C41BF}">
      <dsp:nvSpPr>
        <dsp:cNvPr id="0" name=""/>
        <dsp:cNvSpPr/>
      </dsp:nvSpPr>
      <dsp:spPr>
        <a:xfrm>
          <a:off x="0" y="0"/>
          <a:ext cx="3513930" cy="3514209"/>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tr-TR" sz="1800" kern="1200" baseline="0" dirty="0" smtClean="0"/>
            <a:t>Atığı oluşturan birimler, atığın </a:t>
          </a:r>
          <a:r>
            <a:rPr lang="tr-TR" sz="1800" kern="1200" baseline="0" dirty="0" err="1" smtClean="0"/>
            <a:t>özelliği,miktarı</a:t>
          </a:r>
          <a:r>
            <a:rPr lang="tr-TR" sz="1800" kern="1200" baseline="0" dirty="0" smtClean="0"/>
            <a:t> kaynağı, </a:t>
          </a:r>
          <a:r>
            <a:rPr lang="tr-TR" sz="1800" kern="1200" baseline="0" dirty="0" err="1" smtClean="0"/>
            <a:t>karakterizasyonu</a:t>
          </a:r>
          <a:r>
            <a:rPr lang="tr-TR" sz="1800" kern="1200" baseline="0" dirty="0" smtClean="0"/>
            <a:t>, atık biriktirme yöntemleri, atık depolama alanlarına ilişkin mevcut atık yönetimi ortaya konulmalıdır.</a:t>
          </a:r>
          <a:endParaRPr lang="tr-TR" sz="1800" kern="1200" dirty="0"/>
        </a:p>
      </dsp:txBody>
      <dsp:txXfrm>
        <a:off x="514603" y="514644"/>
        <a:ext cx="2484724" cy="2484921"/>
      </dsp:txXfrm>
    </dsp:sp>
    <dsp:sp modelId="{0FCE4826-1BF1-49EB-9125-1B37D4B7D6C9}">
      <dsp:nvSpPr>
        <dsp:cNvPr id="0" name=""/>
        <dsp:cNvSpPr/>
      </dsp:nvSpPr>
      <dsp:spPr>
        <a:xfrm>
          <a:off x="2167458" y="0"/>
          <a:ext cx="391062" cy="390832"/>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C30F3FFD-66AF-4675-8E41-E06008B4CFA1}">
      <dsp:nvSpPr>
        <dsp:cNvPr id="0" name=""/>
        <dsp:cNvSpPr/>
      </dsp:nvSpPr>
      <dsp:spPr>
        <a:xfrm>
          <a:off x="1242104" y="3413217"/>
          <a:ext cx="283238" cy="283271"/>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83875D5-87CD-4AF5-8EF1-0E117C28A92B}">
      <dsp:nvSpPr>
        <dsp:cNvPr id="0" name=""/>
        <dsp:cNvSpPr/>
      </dsp:nvSpPr>
      <dsp:spPr>
        <a:xfrm>
          <a:off x="3902295" y="1586320"/>
          <a:ext cx="283238" cy="283271"/>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BA907854-6F31-4DC3-B003-044210067C42}">
      <dsp:nvSpPr>
        <dsp:cNvPr id="0" name=""/>
        <dsp:cNvSpPr/>
      </dsp:nvSpPr>
      <dsp:spPr>
        <a:xfrm>
          <a:off x="2548462" y="3714552"/>
          <a:ext cx="391062" cy="390832"/>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2CFA03D-638C-4B6A-A229-E8BABD1CB870}">
      <dsp:nvSpPr>
        <dsp:cNvPr id="0" name=""/>
        <dsp:cNvSpPr/>
      </dsp:nvSpPr>
      <dsp:spPr>
        <a:xfrm>
          <a:off x="1258084" y="267079"/>
          <a:ext cx="283238" cy="283271"/>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0345E7CE-E406-409D-AC54-B500A71E9496}">
      <dsp:nvSpPr>
        <dsp:cNvPr id="0" name=""/>
        <dsp:cNvSpPr/>
      </dsp:nvSpPr>
      <dsp:spPr>
        <a:xfrm>
          <a:off x="13662" y="1972921"/>
          <a:ext cx="283238" cy="283271"/>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89B240-F789-4B26-8939-4660131EB57C}">
      <dsp:nvSpPr>
        <dsp:cNvPr id="0" name=""/>
        <dsp:cNvSpPr/>
      </dsp:nvSpPr>
      <dsp:spPr>
        <a:xfrm>
          <a:off x="0" y="248639"/>
          <a:ext cx="9601200" cy="327600"/>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2FA603B-2860-40CE-9638-7093317A0095}">
      <dsp:nvSpPr>
        <dsp:cNvPr id="0" name=""/>
        <dsp:cNvSpPr/>
      </dsp:nvSpPr>
      <dsp:spPr>
        <a:xfrm>
          <a:off x="480060" y="56759"/>
          <a:ext cx="6720840" cy="383760"/>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32" tIns="0" rIns="254032" bIns="0" numCol="1" spcCol="1270" anchor="ctr" anchorCtr="0">
          <a:noAutofit/>
        </a:bodyPr>
        <a:lstStyle/>
        <a:p>
          <a:pPr lvl="0" algn="l" defTabSz="577850" rtl="0">
            <a:lnSpc>
              <a:spcPct val="90000"/>
            </a:lnSpc>
            <a:spcBef>
              <a:spcPct val="0"/>
            </a:spcBef>
            <a:spcAft>
              <a:spcPct val="35000"/>
            </a:spcAft>
          </a:pPr>
          <a:r>
            <a:rPr lang="tr-TR" sz="1300" b="1" kern="1200" baseline="0" dirty="0" smtClean="0"/>
            <a:t>KUMBARA </a:t>
          </a:r>
          <a:endParaRPr lang="tr-TR" sz="1300" kern="1200" dirty="0"/>
        </a:p>
      </dsp:txBody>
      <dsp:txXfrm>
        <a:off x="498794" y="75493"/>
        <a:ext cx="6683372" cy="346292"/>
      </dsp:txXfrm>
    </dsp:sp>
    <dsp:sp modelId="{A0BF176F-6DA7-470D-AEC9-F4DC57D0B90B}">
      <dsp:nvSpPr>
        <dsp:cNvPr id="0" name=""/>
        <dsp:cNvSpPr/>
      </dsp:nvSpPr>
      <dsp:spPr>
        <a:xfrm>
          <a:off x="0" y="838319"/>
          <a:ext cx="9601200" cy="327600"/>
        </a:xfrm>
        <a:prstGeom prst="rect">
          <a:avLst/>
        </a:prstGeom>
        <a:solidFill>
          <a:schemeClr val="lt1">
            <a:alpha val="90000"/>
            <a:hueOff val="0"/>
            <a:satOff val="0"/>
            <a:lumOff val="0"/>
            <a:alphaOff val="0"/>
          </a:schemeClr>
        </a:solidFill>
        <a:ln w="6350" cap="flat" cmpd="sng" algn="ctr">
          <a:solidFill>
            <a:schemeClr val="accent5">
              <a:hueOff val="-1351709"/>
              <a:satOff val="-3484"/>
              <a:lumOff val="-2353"/>
              <a:alphaOff val="0"/>
            </a:schemeClr>
          </a:solidFill>
          <a:prstDash val="solid"/>
          <a:miter lim="800000"/>
        </a:ln>
        <a:effectLst/>
      </dsp:spPr>
      <dsp:style>
        <a:lnRef idx="1">
          <a:scrgbClr r="0" g="0" b="0"/>
        </a:lnRef>
        <a:fillRef idx="1">
          <a:scrgbClr r="0" g="0" b="0"/>
        </a:fillRef>
        <a:effectRef idx="0">
          <a:scrgbClr r="0" g="0" b="0"/>
        </a:effectRef>
        <a:fontRef idx="minor"/>
      </dsp:style>
    </dsp:sp>
    <dsp:sp modelId="{549C17FC-4EDF-49FB-8FFE-E634CA726408}">
      <dsp:nvSpPr>
        <dsp:cNvPr id="0" name=""/>
        <dsp:cNvSpPr/>
      </dsp:nvSpPr>
      <dsp:spPr>
        <a:xfrm>
          <a:off x="480060" y="646439"/>
          <a:ext cx="6720840" cy="383760"/>
        </a:xfrm>
        <a:prstGeom prst="roundRect">
          <a:avLst/>
        </a:prstGeom>
        <a:gradFill rotWithShape="0">
          <a:gsLst>
            <a:gs pos="0">
              <a:schemeClr val="accent5">
                <a:hueOff val="-1351709"/>
                <a:satOff val="-3484"/>
                <a:lumOff val="-2353"/>
                <a:alphaOff val="0"/>
                <a:lumMod val="110000"/>
                <a:satMod val="105000"/>
                <a:tint val="67000"/>
              </a:schemeClr>
            </a:gs>
            <a:gs pos="50000">
              <a:schemeClr val="accent5">
                <a:hueOff val="-1351709"/>
                <a:satOff val="-3484"/>
                <a:lumOff val="-2353"/>
                <a:alphaOff val="0"/>
                <a:lumMod val="105000"/>
                <a:satMod val="103000"/>
                <a:tint val="73000"/>
              </a:schemeClr>
            </a:gs>
            <a:gs pos="100000">
              <a:schemeClr val="accent5">
                <a:hueOff val="-1351709"/>
                <a:satOff val="-3484"/>
                <a:lumOff val="-235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32" tIns="0" rIns="254032" bIns="0" numCol="1" spcCol="1270" anchor="ctr" anchorCtr="0">
          <a:noAutofit/>
        </a:bodyPr>
        <a:lstStyle/>
        <a:p>
          <a:pPr lvl="0" algn="l" defTabSz="577850" rtl="0">
            <a:lnSpc>
              <a:spcPct val="90000"/>
            </a:lnSpc>
            <a:spcBef>
              <a:spcPct val="0"/>
            </a:spcBef>
            <a:spcAft>
              <a:spcPct val="35000"/>
            </a:spcAft>
          </a:pPr>
          <a:r>
            <a:rPr lang="tr-TR" sz="1300" b="1" kern="1200" baseline="0" smtClean="0"/>
            <a:t>POŞET </a:t>
          </a:r>
          <a:endParaRPr lang="tr-TR" sz="1300" kern="1200"/>
        </a:p>
      </dsp:txBody>
      <dsp:txXfrm>
        <a:off x="498794" y="665173"/>
        <a:ext cx="6683372" cy="346292"/>
      </dsp:txXfrm>
    </dsp:sp>
    <dsp:sp modelId="{5BE1CCDE-37A2-4661-BFF9-40FF77E697B6}">
      <dsp:nvSpPr>
        <dsp:cNvPr id="0" name=""/>
        <dsp:cNvSpPr/>
      </dsp:nvSpPr>
      <dsp:spPr>
        <a:xfrm>
          <a:off x="0" y="1428000"/>
          <a:ext cx="9601200" cy="327600"/>
        </a:xfrm>
        <a:prstGeom prst="rect">
          <a:avLst/>
        </a:prstGeom>
        <a:solidFill>
          <a:schemeClr val="lt1">
            <a:alpha val="90000"/>
            <a:hueOff val="0"/>
            <a:satOff val="0"/>
            <a:lumOff val="0"/>
            <a:alphaOff val="0"/>
          </a:schemeClr>
        </a:solidFill>
        <a:ln w="6350" cap="flat" cmpd="sng" algn="ctr">
          <a:solidFill>
            <a:schemeClr val="accent5">
              <a:hueOff val="-2703417"/>
              <a:satOff val="-6968"/>
              <a:lumOff val="-4706"/>
              <a:alphaOff val="0"/>
            </a:schemeClr>
          </a:solidFill>
          <a:prstDash val="solid"/>
          <a:miter lim="800000"/>
        </a:ln>
        <a:effectLst/>
      </dsp:spPr>
      <dsp:style>
        <a:lnRef idx="1">
          <a:scrgbClr r="0" g="0" b="0"/>
        </a:lnRef>
        <a:fillRef idx="1">
          <a:scrgbClr r="0" g="0" b="0"/>
        </a:fillRef>
        <a:effectRef idx="0">
          <a:scrgbClr r="0" g="0" b="0"/>
        </a:effectRef>
        <a:fontRef idx="minor"/>
      </dsp:style>
    </dsp:sp>
    <dsp:sp modelId="{8151A02B-0E08-48F7-AE3F-AD72F436BAA9}">
      <dsp:nvSpPr>
        <dsp:cNvPr id="0" name=""/>
        <dsp:cNvSpPr/>
      </dsp:nvSpPr>
      <dsp:spPr>
        <a:xfrm>
          <a:off x="480060" y="1236120"/>
          <a:ext cx="6720840" cy="383760"/>
        </a:xfrm>
        <a:prstGeom prst="roundRect">
          <a:avLst/>
        </a:prstGeom>
        <a:gradFill rotWithShape="0">
          <a:gsLst>
            <a:gs pos="0">
              <a:schemeClr val="accent5">
                <a:hueOff val="-2703417"/>
                <a:satOff val="-6968"/>
                <a:lumOff val="-4706"/>
                <a:alphaOff val="0"/>
                <a:lumMod val="110000"/>
                <a:satMod val="105000"/>
                <a:tint val="67000"/>
              </a:schemeClr>
            </a:gs>
            <a:gs pos="50000">
              <a:schemeClr val="accent5">
                <a:hueOff val="-2703417"/>
                <a:satOff val="-6968"/>
                <a:lumOff val="-4706"/>
                <a:alphaOff val="0"/>
                <a:lumMod val="105000"/>
                <a:satMod val="103000"/>
                <a:tint val="73000"/>
              </a:schemeClr>
            </a:gs>
            <a:gs pos="100000">
              <a:schemeClr val="accent5">
                <a:hueOff val="-2703417"/>
                <a:satOff val="-6968"/>
                <a:lumOff val="-470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32" tIns="0" rIns="254032" bIns="0" numCol="1" spcCol="1270" anchor="ctr" anchorCtr="0">
          <a:noAutofit/>
        </a:bodyPr>
        <a:lstStyle/>
        <a:p>
          <a:pPr lvl="0" algn="l" defTabSz="577850" rtl="0">
            <a:lnSpc>
              <a:spcPct val="90000"/>
            </a:lnSpc>
            <a:spcBef>
              <a:spcPct val="0"/>
            </a:spcBef>
            <a:spcAft>
              <a:spcPct val="35000"/>
            </a:spcAft>
          </a:pPr>
          <a:r>
            <a:rPr lang="tr-TR" sz="1300" b="1" kern="1200" baseline="0" smtClean="0"/>
            <a:t>KONTEYNER </a:t>
          </a:r>
          <a:endParaRPr lang="tr-TR" sz="1300" kern="1200"/>
        </a:p>
      </dsp:txBody>
      <dsp:txXfrm>
        <a:off x="498794" y="1254854"/>
        <a:ext cx="6683372" cy="346292"/>
      </dsp:txXfrm>
    </dsp:sp>
    <dsp:sp modelId="{BA4228D3-F7DD-404D-8C1A-31CF81E539E5}">
      <dsp:nvSpPr>
        <dsp:cNvPr id="0" name=""/>
        <dsp:cNvSpPr/>
      </dsp:nvSpPr>
      <dsp:spPr>
        <a:xfrm>
          <a:off x="0" y="2017680"/>
          <a:ext cx="9601200" cy="327600"/>
        </a:xfrm>
        <a:prstGeom prst="rect">
          <a:avLst/>
        </a:prstGeom>
        <a:solidFill>
          <a:schemeClr val="lt1">
            <a:alpha val="90000"/>
            <a:hueOff val="0"/>
            <a:satOff val="0"/>
            <a:lumOff val="0"/>
            <a:alphaOff val="0"/>
          </a:schemeClr>
        </a:solidFill>
        <a:ln w="6350" cap="flat" cmpd="sng" algn="ctr">
          <a:solidFill>
            <a:schemeClr val="accent5">
              <a:hueOff val="-4055126"/>
              <a:satOff val="-10451"/>
              <a:lumOff val="-7059"/>
              <a:alphaOff val="0"/>
            </a:schemeClr>
          </a:solidFill>
          <a:prstDash val="solid"/>
          <a:miter lim="800000"/>
        </a:ln>
        <a:effectLst/>
      </dsp:spPr>
      <dsp:style>
        <a:lnRef idx="1">
          <a:scrgbClr r="0" g="0" b="0"/>
        </a:lnRef>
        <a:fillRef idx="1">
          <a:scrgbClr r="0" g="0" b="0"/>
        </a:fillRef>
        <a:effectRef idx="0">
          <a:scrgbClr r="0" g="0" b="0"/>
        </a:effectRef>
        <a:fontRef idx="minor"/>
      </dsp:style>
    </dsp:sp>
    <dsp:sp modelId="{82F360A2-7005-493A-BEEA-FC42D94CAC8E}">
      <dsp:nvSpPr>
        <dsp:cNvPr id="0" name=""/>
        <dsp:cNvSpPr/>
      </dsp:nvSpPr>
      <dsp:spPr>
        <a:xfrm>
          <a:off x="480060" y="1825800"/>
          <a:ext cx="6720840" cy="383760"/>
        </a:xfrm>
        <a:prstGeom prst="roundRect">
          <a:avLst/>
        </a:prstGeom>
        <a:gradFill rotWithShape="0">
          <a:gsLst>
            <a:gs pos="0">
              <a:schemeClr val="accent5">
                <a:hueOff val="-4055126"/>
                <a:satOff val="-10451"/>
                <a:lumOff val="-7059"/>
                <a:alphaOff val="0"/>
                <a:lumMod val="110000"/>
                <a:satMod val="105000"/>
                <a:tint val="67000"/>
              </a:schemeClr>
            </a:gs>
            <a:gs pos="50000">
              <a:schemeClr val="accent5">
                <a:hueOff val="-4055126"/>
                <a:satOff val="-10451"/>
                <a:lumOff val="-7059"/>
                <a:alphaOff val="0"/>
                <a:lumMod val="105000"/>
                <a:satMod val="103000"/>
                <a:tint val="73000"/>
              </a:schemeClr>
            </a:gs>
            <a:gs pos="100000">
              <a:schemeClr val="accent5">
                <a:hueOff val="-4055126"/>
                <a:satOff val="-10451"/>
                <a:lumOff val="-705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32" tIns="0" rIns="254032" bIns="0" numCol="1" spcCol="1270" anchor="ctr" anchorCtr="0">
          <a:noAutofit/>
        </a:bodyPr>
        <a:lstStyle/>
        <a:p>
          <a:pPr lvl="0" algn="l" defTabSz="577850" rtl="0">
            <a:lnSpc>
              <a:spcPct val="90000"/>
            </a:lnSpc>
            <a:spcBef>
              <a:spcPct val="0"/>
            </a:spcBef>
            <a:spcAft>
              <a:spcPct val="35000"/>
            </a:spcAft>
          </a:pPr>
          <a:r>
            <a:rPr lang="tr-TR" sz="1300" b="1" kern="1200" baseline="0" smtClean="0"/>
            <a:t>EĞİTİM MATERYALLERİ </a:t>
          </a:r>
          <a:endParaRPr lang="tr-TR" sz="1300" kern="1200"/>
        </a:p>
      </dsp:txBody>
      <dsp:txXfrm>
        <a:off x="498794" y="1844534"/>
        <a:ext cx="6683372" cy="346292"/>
      </dsp:txXfrm>
    </dsp:sp>
    <dsp:sp modelId="{B324052C-C3AC-4EC8-9480-F53868CAED69}">
      <dsp:nvSpPr>
        <dsp:cNvPr id="0" name=""/>
        <dsp:cNvSpPr/>
      </dsp:nvSpPr>
      <dsp:spPr>
        <a:xfrm>
          <a:off x="0" y="2607360"/>
          <a:ext cx="9601200" cy="327600"/>
        </a:xfrm>
        <a:prstGeom prst="rect">
          <a:avLst/>
        </a:prstGeom>
        <a:solidFill>
          <a:schemeClr val="lt1">
            <a:alpha val="90000"/>
            <a:hueOff val="0"/>
            <a:satOff val="0"/>
            <a:lumOff val="0"/>
            <a:alphaOff val="0"/>
          </a:schemeClr>
        </a:solidFill>
        <a:ln w="6350" cap="flat" cmpd="sng" algn="ctr">
          <a:solidFill>
            <a:schemeClr val="accent5">
              <a:hueOff val="-5406834"/>
              <a:satOff val="-13935"/>
              <a:lumOff val="-9412"/>
              <a:alphaOff val="0"/>
            </a:schemeClr>
          </a:solidFill>
          <a:prstDash val="solid"/>
          <a:miter lim="800000"/>
        </a:ln>
        <a:effectLst/>
      </dsp:spPr>
      <dsp:style>
        <a:lnRef idx="1">
          <a:scrgbClr r="0" g="0" b="0"/>
        </a:lnRef>
        <a:fillRef idx="1">
          <a:scrgbClr r="0" g="0" b="0"/>
        </a:fillRef>
        <a:effectRef idx="0">
          <a:scrgbClr r="0" g="0" b="0"/>
        </a:effectRef>
        <a:fontRef idx="minor"/>
      </dsp:style>
    </dsp:sp>
    <dsp:sp modelId="{CFAC7882-BF80-4476-84A7-DDE6AD0909DC}">
      <dsp:nvSpPr>
        <dsp:cNvPr id="0" name=""/>
        <dsp:cNvSpPr/>
      </dsp:nvSpPr>
      <dsp:spPr>
        <a:xfrm>
          <a:off x="480060" y="2415480"/>
          <a:ext cx="6720840" cy="383760"/>
        </a:xfrm>
        <a:prstGeom prst="roundRect">
          <a:avLst/>
        </a:prstGeom>
        <a:gradFill rotWithShape="0">
          <a:gsLst>
            <a:gs pos="0">
              <a:schemeClr val="accent5">
                <a:hueOff val="-5406834"/>
                <a:satOff val="-13935"/>
                <a:lumOff val="-9412"/>
                <a:alphaOff val="0"/>
                <a:lumMod val="110000"/>
                <a:satMod val="105000"/>
                <a:tint val="67000"/>
              </a:schemeClr>
            </a:gs>
            <a:gs pos="50000">
              <a:schemeClr val="accent5">
                <a:hueOff val="-5406834"/>
                <a:satOff val="-13935"/>
                <a:lumOff val="-9412"/>
                <a:alphaOff val="0"/>
                <a:lumMod val="105000"/>
                <a:satMod val="103000"/>
                <a:tint val="73000"/>
              </a:schemeClr>
            </a:gs>
            <a:gs pos="100000">
              <a:schemeClr val="accent5">
                <a:hueOff val="-5406834"/>
                <a:satOff val="-13935"/>
                <a:lumOff val="-941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32" tIns="0" rIns="254032" bIns="0" numCol="1" spcCol="1270" anchor="ctr" anchorCtr="0">
          <a:noAutofit/>
        </a:bodyPr>
        <a:lstStyle/>
        <a:p>
          <a:pPr lvl="0" algn="l" defTabSz="577850" rtl="0">
            <a:lnSpc>
              <a:spcPct val="90000"/>
            </a:lnSpc>
            <a:spcBef>
              <a:spcPct val="0"/>
            </a:spcBef>
            <a:spcAft>
              <a:spcPct val="35000"/>
            </a:spcAft>
          </a:pPr>
          <a:r>
            <a:rPr lang="tr-TR" sz="1300" b="1" kern="1200" baseline="0" smtClean="0"/>
            <a:t>RAPORLAMA TABLOLARI </a:t>
          </a:r>
          <a:endParaRPr lang="tr-TR" sz="1300" kern="1200"/>
        </a:p>
      </dsp:txBody>
      <dsp:txXfrm>
        <a:off x="498794" y="2434214"/>
        <a:ext cx="6683372" cy="346292"/>
      </dsp:txXfrm>
    </dsp:sp>
    <dsp:sp modelId="{861832E8-D32F-4F0E-8FD5-D493D64C8C52}">
      <dsp:nvSpPr>
        <dsp:cNvPr id="0" name=""/>
        <dsp:cNvSpPr/>
      </dsp:nvSpPr>
      <dsp:spPr>
        <a:xfrm>
          <a:off x="0" y="3197040"/>
          <a:ext cx="9601200" cy="327600"/>
        </a:xfrm>
        <a:prstGeom prst="rect">
          <a:avLst/>
        </a:prstGeom>
        <a:solidFill>
          <a:schemeClr val="lt1">
            <a:alpha val="90000"/>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1">
          <a:scrgbClr r="0" g="0" b="0"/>
        </a:fillRef>
        <a:effectRef idx="0">
          <a:scrgbClr r="0" g="0" b="0"/>
        </a:effectRef>
        <a:fontRef idx="minor"/>
      </dsp:style>
    </dsp:sp>
    <dsp:sp modelId="{07F1C435-6BCF-4CE1-ACD5-A02D24005C19}">
      <dsp:nvSpPr>
        <dsp:cNvPr id="0" name=""/>
        <dsp:cNvSpPr/>
      </dsp:nvSpPr>
      <dsp:spPr>
        <a:xfrm>
          <a:off x="480060" y="3005160"/>
          <a:ext cx="6720840" cy="383760"/>
        </a:xfrm>
        <a:prstGeom prst="roundRect">
          <a:avLst/>
        </a:prstGeom>
        <a:gradFill rotWithShape="0">
          <a:gsLst>
            <a:gs pos="0">
              <a:schemeClr val="accent5">
                <a:hueOff val="-6758543"/>
                <a:satOff val="-17419"/>
                <a:lumOff val="-11765"/>
                <a:alphaOff val="0"/>
                <a:lumMod val="110000"/>
                <a:satMod val="105000"/>
                <a:tint val="67000"/>
              </a:schemeClr>
            </a:gs>
            <a:gs pos="50000">
              <a:schemeClr val="accent5">
                <a:hueOff val="-6758543"/>
                <a:satOff val="-17419"/>
                <a:lumOff val="-11765"/>
                <a:alphaOff val="0"/>
                <a:lumMod val="105000"/>
                <a:satMod val="103000"/>
                <a:tint val="73000"/>
              </a:schemeClr>
            </a:gs>
            <a:gs pos="100000">
              <a:schemeClr val="accent5">
                <a:hueOff val="-6758543"/>
                <a:satOff val="-17419"/>
                <a:lumOff val="-1176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32" tIns="0" rIns="254032" bIns="0" numCol="1" spcCol="1270" anchor="ctr" anchorCtr="0">
          <a:noAutofit/>
        </a:bodyPr>
        <a:lstStyle/>
        <a:p>
          <a:pPr lvl="0" algn="l" defTabSz="577850" rtl="0">
            <a:lnSpc>
              <a:spcPct val="90000"/>
            </a:lnSpc>
            <a:spcBef>
              <a:spcPct val="0"/>
            </a:spcBef>
            <a:spcAft>
              <a:spcPct val="35000"/>
            </a:spcAft>
          </a:pPr>
          <a:r>
            <a:rPr lang="tr-TR" sz="1300" b="1" kern="1200" baseline="0" smtClean="0"/>
            <a:t>TAŞIMA ARACI </a:t>
          </a:r>
          <a:endParaRPr lang="tr-TR" sz="1300" kern="1200"/>
        </a:p>
      </dsp:txBody>
      <dsp:txXfrm>
        <a:off x="498794" y="3023894"/>
        <a:ext cx="6683372" cy="34629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7A42A0-3A15-41BD-AE74-59A25528D932}">
      <dsp:nvSpPr>
        <dsp:cNvPr id="0" name=""/>
        <dsp:cNvSpPr/>
      </dsp:nvSpPr>
      <dsp:spPr>
        <a:xfrm>
          <a:off x="724597" y="0"/>
          <a:ext cx="4076163" cy="4076163"/>
        </a:xfrm>
        <a:prstGeom prst="triangl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FA023B12-8CAD-44F8-B07D-7C6681BD561C}">
      <dsp:nvSpPr>
        <dsp:cNvPr id="0" name=""/>
        <dsp:cNvSpPr/>
      </dsp:nvSpPr>
      <dsp:spPr>
        <a:xfrm>
          <a:off x="2762679" y="409805"/>
          <a:ext cx="2649505" cy="964904"/>
        </a:xfrm>
        <a:prstGeom prst="round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Uygulamanın etkinliğinin değerlendirilmesi amacıyla izleme ekipleri uygulamayı değerlendirir.</a:t>
          </a:r>
          <a:endParaRPr lang="tr-TR" sz="1400" kern="1200" dirty="0"/>
        </a:p>
      </dsp:txBody>
      <dsp:txXfrm>
        <a:off x="2809782" y="456908"/>
        <a:ext cx="2555299" cy="870698"/>
      </dsp:txXfrm>
    </dsp:sp>
    <dsp:sp modelId="{ED6C87C1-4760-413F-9A08-2B87098E8F86}">
      <dsp:nvSpPr>
        <dsp:cNvPr id="0" name=""/>
        <dsp:cNvSpPr/>
      </dsp:nvSpPr>
      <dsp:spPr>
        <a:xfrm>
          <a:off x="2762679" y="1495322"/>
          <a:ext cx="2649505" cy="964904"/>
        </a:xfrm>
        <a:prstGeom prst="roundRect">
          <a:avLst/>
        </a:prstGeom>
        <a:solidFill>
          <a:schemeClr val="lt1">
            <a:alpha val="90000"/>
            <a:hueOff val="0"/>
            <a:satOff val="0"/>
            <a:lumOff val="0"/>
            <a:alphaOff val="0"/>
          </a:schemeClr>
        </a:solidFill>
        <a:ln w="6350" cap="flat" cmpd="sng" algn="ctr">
          <a:solidFill>
            <a:schemeClr val="accent5">
              <a:hueOff val="-3379271"/>
              <a:satOff val="-8710"/>
              <a:lumOff val="-5883"/>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Elde edilen verilere ilişkin raporlama yapılır.</a:t>
          </a:r>
          <a:endParaRPr lang="tr-TR" sz="1400" kern="1200" dirty="0"/>
        </a:p>
      </dsp:txBody>
      <dsp:txXfrm>
        <a:off x="2809782" y="1542425"/>
        <a:ext cx="2555299" cy="870698"/>
      </dsp:txXfrm>
    </dsp:sp>
    <dsp:sp modelId="{E22EC963-04BA-41FF-BFB1-57630BB8F0B1}">
      <dsp:nvSpPr>
        <dsp:cNvPr id="0" name=""/>
        <dsp:cNvSpPr/>
      </dsp:nvSpPr>
      <dsp:spPr>
        <a:xfrm>
          <a:off x="2762679" y="2580840"/>
          <a:ext cx="2649505" cy="964904"/>
        </a:xfrm>
        <a:prstGeom prst="roundRect">
          <a:avLst/>
        </a:prstGeom>
        <a:solidFill>
          <a:schemeClr val="lt1">
            <a:alpha val="90000"/>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tr-TR" sz="1400" kern="1200" baseline="0" dirty="0" smtClean="0"/>
            <a:t>Eksiklikler ve geliştirilecek taraflar tespit edilir ve önlemler alınır.</a:t>
          </a:r>
          <a:endParaRPr lang="tr-TR" sz="1400" kern="1200" dirty="0"/>
        </a:p>
      </dsp:txBody>
      <dsp:txXfrm>
        <a:off x="2809782" y="2627943"/>
        <a:ext cx="2555299" cy="87069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494F2-8752-44F4-A90E-D7830C80CD99}">
      <dsp:nvSpPr>
        <dsp:cNvPr id="0" name=""/>
        <dsp:cNvSpPr/>
      </dsp:nvSpPr>
      <dsp:spPr>
        <a:xfrm>
          <a:off x="0" y="0"/>
          <a:ext cx="11159836" cy="635602"/>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tr-TR" sz="1600" kern="1200" baseline="0" dirty="0" smtClean="0"/>
            <a:t>1 ton atık kâğıdın geri kazanılması 17 ağacı kesilmekten kurtarır. </a:t>
          </a:r>
          <a:endParaRPr lang="tr-TR" sz="1600" kern="1200" dirty="0"/>
        </a:p>
      </dsp:txBody>
      <dsp:txXfrm>
        <a:off x="31028" y="31028"/>
        <a:ext cx="11097780" cy="573546"/>
      </dsp:txXfrm>
    </dsp:sp>
    <dsp:sp modelId="{135FB73F-66DD-4C15-AAB8-66415D1EB116}">
      <dsp:nvSpPr>
        <dsp:cNvPr id="0" name=""/>
        <dsp:cNvSpPr/>
      </dsp:nvSpPr>
      <dsp:spPr>
        <a:xfrm>
          <a:off x="0" y="692594"/>
          <a:ext cx="11159836" cy="635602"/>
        </a:xfrm>
        <a:prstGeom prst="roundRect">
          <a:avLst/>
        </a:prstGeom>
        <a:gradFill rotWithShape="0">
          <a:gsLst>
            <a:gs pos="0">
              <a:schemeClr val="accent5">
                <a:hueOff val="-1351709"/>
                <a:satOff val="-3484"/>
                <a:lumOff val="-2353"/>
                <a:alphaOff val="0"/>
                <a:lumMod val="110000"/>
                <a:satMod val="105000"/>
                <a:tint val="67000"/>
              </a:schemeClr>
            </a:gs>
            <a:gs pos="50000">
              <a:schemeClr val="accent5">
                <a:hueOff val="-1351709"/>
                <a:satOff val="-3484"/>
                <a:lumOff val="-2353"/>
                <a:alphaOff val="0"/>
                <a:lumMod val="105000"/>
                <a:satMod val="103000"/>
                <a:tint val="73000"/>
              </a:schemeClr>
            </a:gs>
            <a:gs pos="100000">
              <a:schemeClr val="accent5">
                <a:hueOff val="-1351709"/>
                <a:satOff val="-3484"/>
                <a:lumOff val="-235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tr-TR" sz="1600" kern="1200" baseline="0" dirty="0" smtClean="0"/>
            <a:t>Büyük bir kayın ağacı 72 kişinin günlük oksijen ihtiyacını karşılar. </a:t>
          </a:r>
          <a:endParaRPr lang="tr-TR" sz="1600" kern="1200" dirty="0"/>
        </a:p>
      </dsp:txBody>
      <dsp:txXfrm>
        <a:off x="31028" y="723622"/>
        <a:ext cx="11097780" cy="573546"/>
      </dsp:txXfrm>
    </dsp:sp>
    <dsp:sp modelId="{8C2EBF36-B92F-46BA-BBE3-4404500DE857}">
      <dsp:nvSpPr>
        <dsp:cNvPr id="0" name=""/>
        <dsp:cNvSpPr/>
      </dsp:nvSpPr>
      <dsp:spPr>
        <a:xfrm>
          <a:off x="0" y="1455245"/>
          <a:ext cx="11159836" cy="653755"/>
        </a:xfrm>
        <a:prstGeom prst="roundRect">
          <a:avLst/>
        </a:prstGeom>
        <a:gradFill rotWithShape="0">
          <a:gsLst>
            <a:gs pos="0">
              <a:schemeClr val="accent5">
                <a:hueOff val="-2703417"/>
                <a:satOff val="-6968"/>
                <a:lumOff val="-4706"/>
                <a:alphaOff val="0"/>
                <a:lumMod val="110000"/>
                <a:satMod val="105000"/>
                <a:tint val="67000"/>
              </a:schemeClr>
            </a:gs>
            <a:gs pos="50000">
              <a:schemeClr val="accent5">
                <a:hueOff val="-2703417"/>
                <a:satOff val="-6968"/>
                <a:lumOff val="-4706"/>
                <a:alphaOff val="0"/>
                <a:lumMod val="105000"/>
                <a:satMod val="103000"/>
                <a:tint val="73000"/>
              </a:schemeClr>
            </a:gs>
            <a:gs pos="100000">
              <a:schemeClr val="accent5">
                <a:hueOff val="-2703417"/>
                <a:satOff val="-6968"/>
                <a:lumOff val="-470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tr-TR" sz="1600" kern="1200" baseline="0" dirty="0" smtClean="0"/>
            <a:t>Yeni üretime kıyasla, metal ve plastik geri kazanımı ile %95 enerji tasarrufu sağlanabilmektedir. </a:t>
          </a:r>
          <a:endParaRPr lang="tr-TR" sz="1600" kern="1200" dirty="0"/>
        </a:p>
      </dsp:txBody>
      <dsp:txXfrm>
        <a:off x="31914" y="1487159"/>
        <a:ext cx="11096008" cy="589927"/>
      </dsp:txXfrm>
    </dsp:sp>
    <dsp:sp modelId="{1C99E8B6-2B03-435D-9CD4-01B650D438E8}">
      <dsp:nvSpPr>
        <dsp:cNvPr id="0" name=""/>
        <dsp:cNvSpPr/>
      </dsp:nvSpPr>
      <dsp:spPr>
        <a:xfrm>
          <a:off x="0" y="2155080"/>
          <a:ext cx="11159836" cy="635602"/>
        </a:xfrm>
        <a:prstGeom prst="roundRect">
          <a:avLst/>
        </a:prstGeom>
        <a:gradFill rotWithShape="0">
          <a:gsLst>
            <a:gs pos="0">
              <a:schemeClr val="accent5">
                <a:hueOff val="-4055126"/>
                <a:satOff val="-10451"/>
                <a:lumOff val="-7059"/>
                <a:alphaOff val="0"/>
                <a:lumMod val="110000"/>
                <a:satMod val="105000"/>
                <a:tint val="67000"/>
              </a:schemeClr>
            </a:gs>
            <a:gs pos="50000">
              <a:schemeClr val="accent5">
                <a:hueOff val="-4055126"/>
                <a:satOff val="-10451"/>
                <a:lumOff val="-7059"/>
                <a:alphaOff val="0"/>
                <a:lumMod val="105000"/>
                <a:satMod val="103000"/>
                <a:tint val="73000"/>
              </a:schemeClr>
            </a:gs>
            <a:gs pos="100000">
              <a:schemeClr val="accent5">
                <a:hueOff val="-4055126"/>
                <a:satOff val="-10451"/>
                <a:lumOff val="-705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tr-TR" sz="1600" kern="1200" baseline="0" dirty="0" smtClean="0"/>
            <a:t>Atık camlar tekrar cam ürünlere; plastik atıklar elyaf, dolgu malzemesi, otomobil parçası gibi birçok malzemeye, atık metaller ise tekrar metal ürünlere dönüşebilmektedir. </a:t>
          </a:r>
          <a:endParaRPr lang="tr-TR" sz="1600" kern="1200" dirty="0"/>
        </a:p>
      </dsp:txBody>
      <dsp:txXfrm>
        <a:off x="31028" y="2186108"/>
        <a:ext cx="11097780" cy="573546"/>
      </dsp:txXfrm>
    </dsp:sp>
    <dsp:sp modelId="{C9C2071E-1F8C-47EB-887F-33528AF4B6EE}">
      <dsp:nvSpPr>
        <dsp:cNvPr id="0" name=""/>
        <dsp:cNvSpPr/>
      </dsp:nvSpPr>
      <dsp:spPr>
        <a:xfrm>
          <a:off x="0" y="2815014"/>
          <a:ext cx="11159836" cy="635602"/>
        </a:xfrm>
        <a:prstGeom prst="roundRect">
          <a:avLst/>
        </a:prstGeom>
        <a:gradFill rotWithShape="0">
          <a:gsLst>
            <a:gs pos="0">
              <a:schemeClr val="accent5">
                <a:hueOff val="-5406834"/>
                <a:satOff val="-13935"/>
                <a:lumOff val="-9412"/>
                <a:alphaOff val="0"/>
                <a:lumMod val="110000"/>
                <a:satMod val="105000"/>
                <a:tint val="67000"/>
              </a:schemeClr>
            </a:gs>
            <a:gs pos="50000">
              <a:schemeClr val="accent5">
                <a:hueOff val="-5406834"/>
                <a:satOff val="-13935"/>
                <a:lumOff val="-9412"/>
                <a:alphaOff val="0"/>
                <a:lumMod val="105000"/>
                <a:satMod val="103000"/>
                <a:tint val="73000"/>
              </a:schemeClr>
            </a:gs>
            <a:gs pos="100000">
              <a:schemeClr val="accent5">
                <a:hueOff val="-5406834"/>
                <a:satOff val="-13935"/>
                <a:lumOff val="-941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tr-TR" sz="1600" kern="1200" baseline="0" dirty="0" smtClean="0"/>
            <a:t>Organik atıklardan </a:t>
          </a:r>
          <a:r>
            <a:rPr lang="tr-TR" sz="1600" kern="1200" baseline="0" dirty="0" err="1" smtClean="0"/>
            <a:t>kompost</a:t>
          </a:r>
          <a:r>
            <a:rPr lang="tr-TR" sz="1600" kern="1200" baseline="0" dirty="0" smtClean="0"/>
            <a:t> elde edilerek toprak iyileştirici olarak kullanılabilmektedir. </a:t>
          </a:r>
          <a:endParaRPr lang="tr-TR" sz="1600" kern="1200" dirty="0"/>
        </a:p>
      </dsp:txBody>
      <dsp:txXfrm>
        <a:off x="31028" y="2846042"/>
        <a:ext cx="11097780" cy="573546"/>
      </dsp:txXfrm>
    </dsp:sp>
    <dsp:sp modelId="{F98FAB9A-CAD3-4F24-B1F5-272ED87FB98B}">
      <dsp:nvSpPr>
        <dsp:cNvPr id="0" name=""/>
        <dsp:cNvSpPr/>
      </dsp:nvSpPr>
      <dsp:spPr>
        <a:xfrm>
          <a:off x="0" y="3518445"/>
          <a:ext cx="11159836" cy="635602"/>
        </a:xfrm>
        <a:prstGeom prst="roundRect">
          <a:avLst/>
        </a:prstGeom>
        <a:gradFill rotWithShape="0">
          <a:gsLst>
            <a:gs pos="0">
              <a:schemeClr val="accent5">
                <a:hueOff val="-6758543"/>
                <a:satOff val="-17419"/>
                <a:lumOff val="-11765"/>
                <a:alphaOff val="0"/>
                <a:lumMod val="110000"/>
                <a:satMod val="105000"/>
                <a:tint val="67000"/>
              </a:schemeClr>
            </a:gs>
            <a:gs pos="50000">
              <a:schemeClr val="accent5">
                <a:hueOff val="-6758543"/>
                <a:satOff val="-17419"/>
                <a:lumOff val="-11765"/>
                <a:alphaOff val="0"/>
                <a:lumMod val="105000"/>
                <a:satMod val="103000"/>
                <a:tint val="73000"/>
              </a:schemeClr>
            </a:gs>
            <a:gs pos="100000">
              <a:schemeClr val="accent5">
                <a:hueOff val="-6758543"/>
                <a:satOff val="-17419"/>
                <a:lumOff val="-1176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0" i="0" kern="1200" dirty="0" smtClean="0"/>
            <a:t>Kullanılmış kağıdın geri dönüşümü hava kirliliğini %74-94, su kirliliğini %35, su kullanımını %45 azaltır. 1 ton atık kağıdın kağıt hamuruna katılması 8 ağacın kesilmesini önlemektedir.</a:t>
          </a:r>
          <a:endParaRPr lang="tr-TR" sz="1600" kern="1200" dirty="0"/>
        </a:p>
      </dsp:txBody>
      <dsp:txXfrm>
        <a:off x="31028" y="3549473"/>
        <a:ext cx="11097780" cy="573546"/>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27.11.2020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27.11.2020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27.11.2020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27.11.2020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katilimciatikyonetimi.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8.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hyperlink" Target="http://images.google.com/imgres?imgurl=http://www.idmtoday.com/graphics/newspaper.jpg&amp;imgrefurl=http://www.idmtoday.com/&amp;h=198&amp;w=186&amp;sz=5&amp;tbnid=9tkE8qMxnSYJ:&amp;tbnh=99&amp;tbnw=93&amp;prev=/images?q=newspaper&amp;hl=en&amp;lr=&amp;oi=imagesr&amp;start=3" TargetMode="External"/><Relationship Id="rId5" Type="http://schemas.openxmlformats.org/officeDocument/2006/relationships/image" Target="../media/image27.png"/><Relationship Id="rId4" Type="http://schemas.openxmlformats.org/officeDocument/2006/relationships/hyperlink" Target="http://www.photoclipartisland.com/photographics/ac0319.htm"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slideLayout" Target="../slideLayouts/slideLayout2.xml"/><Relationship Id="rId4" Type="http://schemas.openxmlformats.org/officeDocument/2006/relationships/image" Target="../media/image36.emf"/></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5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6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6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6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diagramLayout" Target="../diagrams/layout17.xml"/><Relationship Id="rId7" Type="http://schemas.openxmlformats.org/officeDocument/2006/relationships/image" Target="../media/image58.png"/><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smtClean="0">
                <a:solidFill>
                  <a:schemeClr val="accent6">
                    <a:lumMod val="75000"/>
                  </a:schemeClr>
                </a:solidFill>
              </a:rPr>
              <a:t/>
            </a:r>
            <a:br>
              <a:rPr lang="en-GB" sz="3600" b="1" dirty="0" smtClean="0">
                <a:solidFill>
                  <a:schemeClr val="accent6">
                    <a:lumMod val="75000"/>
                  </a:schemeClr>
                </a:solidFill>
              </a:rPr>
            </a:br>
            <a:r>
              <a:rPr lang="tr-TR" sz="3600" b="1" dirty="0" smtClean="0">
                <a:solidFill>
                  <a:schemeClr val="accent6">
                    <a:lumMod val="75000"/>
                  </a:schemeClr>
                </a:solidFill>
              </a:rPr>
              <a:t>Şanlıurfa </a:t>
            </a:r>
            <a:r>
              <a:rPr lang="tr-TR" sz="3600" b="1" dirty="0" err="1">
                <a:solidFill>
                  <a:schemeClr val="accent6">
                    <a:lumMod val="75000"/>
                  </a:schemeClr>
                </a:solidFill>
              </a:rPr>
              <a:t>Haliliye</a:t>
            </a:r>
            <a:r>
              <a:rPr lang="tr-TR" sz="3600" b="1" dirty="0">
                <a:solidFill>
                  <a:schemeClr val="accent6">
                    <a:lumMod val="75000"/>
                  </a:schemeClr>
                </a:solidFill>
              </a:rPr>
              <a:t> ve Kilis’te “Sıfır Atık” Konusunda Farkındalık Oluşturma ve Eğitim/Eğitimci Eğitimi Projesi </a:t>
            </a:r>
            <a:r>
              <a:rPr lang="en-GB" sz="3600" b="1" dirty="0" smtClean="0">
                <a:solidFill>
                  <a:schemeClr val="accent6">
                    <a:lumMod val="75000"/>
                  </a:schemeClr>
                </a:solidFill>
              </a:rPr>
              <a:t>(</a:t>
            </a:r>
            <a:r>
              <a:rPr lang="tr-TR" sz="3600" b="1" dirty="0" smtClean="0">
                <a:solidFill>
                  <a:schemeClr val="accent6">
                    <a:lumMod val="75000"/>
                  </a:schemeClr>
                </a:solidFill>
              </a:rPr>
              <a:t>UNDP-TUR-RFP(USB</a:t>
            </a:r>
            <a:r>
              <a:rPr lang="tr-TR" sz="3600" b="1" dirty="0">
                <a:solidFill>
                  <a:schemeClr val="accent6">
                    <a:lumMod val="75000"/>
                  </a:schemeClr>
                </a:solidFill>
              </a:rPr>
              <a:t>)-</a:t>
            </a:r>
            <a:r>
              <a:rPr lang="tr-TR" sz="3600" b="1" dirty="0" smtClean="0">
                <a:solidFill>
                  <a:schemeClr val="accent6">
                    <a:lumMod val="75000"/>
                  </a:schemeClr>
                </a:solidFill>
              </a:rPr>
              <a:t>2020/03</a:t>
            </a:r>
            <a:r>
              <a:rPr lang="en-GB" sz="3600" b="1" dirty="0" smtClean="0">
                <a:solidFill>
                  <a:schemeClr val="accent6">
                    <a:lumMod val="75000"/>
                  </a:schemeClr>
                </a:solidFill>
              </a:rPr>
              <a:t>)</a:t>
            </a:r>
            <a:r>
              <a:rPr lang="en-GB" sz="4800" dirty="0">
                <a:solidFill>
                  <a:schemeClr val="accent6">
                    <a:lumMod val="75000"/>
                  </a:schemeClr>
                </a:solidFill>
              </a:rPr>
              <a:t/>
            </a:r>
            <a:br>
              <a:rPr lang="en-GB" sz="4800" dirty="0">
                <a:solidFill>
                  <a:schemeClr val="accent6">
                    <a:lumMod val="75000"/>
                  </a:schemeClr>
                </a:solidFill>
              </a:rPr>
            </a:br>
            <a:endParaRPr lang="tr-TR" sz="4800" dirty="0">
              <a:solidFill>
                <a:schemeClr val="accent6">
                  <a:lumMod val="75000"/>
                </a:schemeClr>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a:xfrm>
            <a:off x="834189" y="3602038"/>
            <a:ext cx="10250905" cy="1655762"/>
          </a:xfrm>
        </p:spPr>
        <p:txBody>
          <a:bodyPr>
            <a:normAutofit/>
          </a:bodyPr>
          <a:lstStyle/>
          <a:p>
            <a:pPr algn="r"/>
            <a:r>
              <a:rPr lang="en-GB" sz="2800" b="1" dirty="0" err="1" smtClean="0">
                <a:solidFill>
                  <a:schemeClr val="accent3">
                    <a:lumMod val="50000"/>
                  </a:schemeClr>
                </a:solidFill>
              </a:rPr>
              <a:t>Okul</a:t>
            </a:r>
            <a:r>
              <a:rPr lang="en-GB" sz="2800" b="1" dirty="0" smtClean="0">
                <a:solidFill>
                  <a:schemeClr val="accent3">
                    <a:lumMod val="50000"/>
                  </a:schemeClr>
                </a:solidFill>
              </a:rPr>
              <a:t> </a:t>
            </a:r>
            <a:r>
              <a:rPr lang="en-GB" sz="2800" b="1" dirty="0" err="1" smtClean="0">
                <a:solidFill>
                  <a:schemeClr val="accent3">
                    <a:lumMod val="50000"/>
                  </a:schemeClr>
                </a:solidFill>
              </a:rPr>
              <a:t>Öncesi</a:t>
            </a:r>
            <a:r>
              <a:rPr lang="en-GB" sz="2800" b="1" dirty="0" smtClean="0">
                <a:solidFill>
                  <a:schemeClr val="accent3">
                    <a:lumMod val="50000"/>
                  </a:schemeClr>
                </a:solidFill>
              </a:rPr>
              <a:t>, </a:t>
            </a:r>
            <a:r>
              <a:rPr lang="en-GB" sz="2800" b="1" dirty="0" err="1" smtClean="0">
                <a:solidFill>
                  <a:schemeClr val="accent3">
                    <a:lumMod val="50000"/>
                  </a:schemeClr>
                </a:solidFill>
              </a:rPr>
              <a:t>İlköğretim</a:t>
            </a:r>
            <a:r>
              <a:rPr lang="en-GB" sz="2800" b="1" dirty="0" smtClean="0">
                <a:solidFill>
                  <a:schemeClr val="accent3">
                    <a:lumMod val="50000"/>
                  </a:schemeClr>
                </a:solidFill>
              </a:rPr>
              <a:t> </a:t>
            </a:r>
            <a:r>
              <a:rPr lang="en-GB" sz="2800" b="1" dirty="0" err="1" smtClean="0">
                <a:solidFill>
                  <a:schemeClr val="accent3">
                    <a:lumMod val="50000"/>
                  </a:schemeClr>
                </a:solidFill>
              </a:rPr>
              <a:t>ve</a:t>
            </a:r>
            <a:r>
              <a:rPr lang="en-GB" sz="2800" b="1" dirty="0" smtClean="0">
                <a:solidFill>
                  <a:schemeClr val="accent3">
                    <a:lumMod val="50000"/>
                  </a:schemeClr>
                </a:solidFill>
              </a:rPr>
              <a:t> </a:t>
            </a:r>
            <a:r>
              <a:rPr lang="en-GB" sz="2800" b="1" dirty="0" err="1" smtClean="0">
                <a:solidFill>
                  <a:schemeClr val="accent3">
                    <a:lumMod val="50000"/>
                  </a:schemeClr>
                </a:solidFill>
              </a:rPr>
              <a:t>Lise</a:t>
            </a:r>
            <a:r>
              <a:rPr lang="en-GB" sz="2800" b="1" dirty="0" smtClean="0">
                <a:solidFill>
                  <a:schemeClr val="accent3">
                    <a:lumMod val="50000"/>
                  </a:schemeClr>
                </a:solidFill>
              </a:rPr>
              <a:t> </a:t>
            </a:r>
            <a:r>
              <a:rPr lang="en-GB" sz="2800" b="1" dirty="0" err="1" smtClean="0">
                <a:solidFill>
                  <a:schemeClr val="accent3">
                    <a:lumMod val="50000"/>
                  </a:schemeClr>
                </a:solidFill>
              </a:rPr>
              <a:t>İdari</a:t>
            </a:r>
            <a:r>
              <a:rPr lang="en-GB" sz="2800" b="1" dirty="0" smtClean="0">
                <a:solidFill>
                  <a:schemeClr val="accent3">
                    <a:lumMod val="50000"/>
                  </a:schemeClr>
                </a:solidFill>
              </a:rPr>
              <a:t> </a:t>
            </a:r>
            <a:r>
              <a:rPr lang="en-GB" sz="2800" b="1" dirty="0" err="1" smtClean="0">
                <a:solidFill>
                  <a:schemeClr val="accent3">
                    <a:lumMod val="50000"/>
                  </a:schemeClr>
                </a:solidFill>
              </a:rPr>
              <a:t>Personelleri</a:t>
            </a:r>
            <a:r>
              <a:rPr lang="en-GB" sz="2800" b="1" dirty="0" smtClean="0">
                <a:solidFill>
                  <a:schemeClr val="accent3">
                    <a:lumMod val="50000"/>
                  </a:schemeClr>
                </a:solidFill>
              </a:rPr>
              <a:t> </a:t>
            </a:r>
            <a:r>
              <a:rPr lang="en-GB" sz="2800" b="1" dirty="0" err="1" smtClean="0">
                <a:solidFill>
                  <a:schemeClr val="accent3">
                    <a:lumMod val="50000"/>
                  </a:schemeClr>
                </a:solidFill>
              </a:rPr>
              <a:t>Eğitimci</a:t>
            </a:r>
            <a:r>
              <a:rPr lang="en-GB" sz="2800" b="1" dirty="0" smtClean="0">
                <a:solidFill>
                  <a:schemeClr val="accent3">
                    <a:lumMod val="50000"/>
                  </a:schemeClr>
                </a:solidFill>
              </a:rPr>
              <a:t> </a:t>
            </a:r>
            <a:r>
              <a:rPr lang="en-GB" sz="2800" b="1" dirty="0" err="1" smtClean="0">
                <a:solidFill>
                  <a:schemeClr val="accent3">
                    <a:lumMod val="50000"/>
                  </a:schemeClr>
                </a:solidFill>
              </a:rPr>
              <a:t>Eğitimi</a:t>
            </a:r>
            <a:r>
              <a:rPr lang="en-GB" sz="2800" b="1" dirty="0" smtClean="0">
                <a:solidFill>
                  <a:schemeClr val="accent3">
                    <a:lumMod val="50000"/>
                  </a:schemeClr>
                </a:solidFill>
              </a:rPr>
              <a:t> </a:t>
            </a:r>
            <a:endParaRPr lang="tr-TR" sz="2800" b="1" dirty="0">
              <a:solidFill>
                <a:schemeClr val="accent3">
                  <a:lumMod val="50000"/>
                </a:schemeClr>
              </a:solidFill>
            </a:endParaRPr>
          </a:p>
        </p:txBody>
      </p:sp>
    </p:spTree>
    <p:extLst>
      <p:ext uri="{BB962C8B-B14F-4D97-AF65-F5344CB8AC3E}">
        <p14:creationId xmlns:p14="http://schemas.microsoft.com/office/powerpoint/2010/main" val="9826850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031808" y="2825207"/>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1: </a:t>
            </a:r>
            <a:r>
              <a:rPr lang="en-GB" dirty="0" err="1"/>
              <a:t>İletişim</a:t>
            </a:r>
            <a:r>
              <a:rPr lang="en-GB" dirty="0"/>
              <a:t> </a:t>
            </a:r>
            <a:r>
              <a:rPr lang="en-GB" dirty="0" err="1"/>
              <a:t>ve</a:t>
            </a:r>
            <a:r>
              <a:rPr lang="en-GB" dirty="0"/>
              <a:t> </a:t>
            </a:r>
            <a:r>
              <a:rPr lang="en-GB" dirty="0" err="1"/>
              <a:t>Sunum</a:t>
            </a:r>
            <a:r>
              <a:rPr lang="en-GB" dirty="0"/>
              <a:t> </a:t>
            </a:r>
            <a:r>
              <a:rPr lang="en-GB" dirty="0" err="1"/>
              <a:t>Becerileri</a:t>
            </a:r>
            <a:endParaRPr lang="tr-TR" dirty="0"/>
          </a:p>
        </p:txBody>
      </p:sp>
    </p:spTree>
    <p:extLst>
      <p:ext uri="{BB962C8B-B14F-4D97-AF65-F5344CB8AC3E}">
        <p14:creationId xmlns:p14="http://schemas.microsoft.com/office/powerpoint/2010/main" val="1402971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5537"/>
            <a:ext cx="10515600" cy="1325563"/>
          </a:xfrm>
        </p:spPr>
        <p:txBody>
          <a:bodyPr vert="horz" lIns="91440" tIns="45720" rIns="91440" bIns="45720" rtlCol="0" anchor="ctr">
            <a:normAutofit/>
          </a:bodyPr>
          <a:lstStyle/>
          <a:p>
            <a:r>
              <a:rPr lang="en-GB" sz="4000" b="1" dirty="0" err="1">
                <a:solidFill>
                  <a:schemeClr val="accent6">
                    <a:lumMod val="75000"/>
                  </a:schemeClr>
                </a:solidFill>
              </a:rPr>
              <a:t>Diğerleriyle</a:t>
            </a:r>
            <a:r>
              <a:rPr lang="en-GB" sz="4000" b="1" dirty="0">
                <a:solidFill>
                  <a:schemeClr val="accent6">
                    <a:lumMod val="75000"/>
                  </a:schemeClr>
                </a:solidFill>
              </a:rPr>
              <a:t> </a:t>
            </a:r>
            <a:r>
              <a:rPr lang="en-GB" sz="4000" b="1" dirty="0" err="1">
                <a:solidFill>
                  <a:schemeClr val="accent6">
                    <a:lumMod val="75000"/>
                  </a:schemeClr>
                </a:solidFill>
              </a:rPr>
              <a:t>Çalışmak</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İletişimi</a:t>
            </a:r>
            <a:r>
              <a:rPr lang="en-GB" sz="4000" b="1" dirty="0">
                <a:solidFill>
                  <a:schemeClr val="accent6">
                    <a:lumMod val="75000"/>
                  </a:schemeClr>
                </a:solidFill>
              </a:rPr>
              <a:t> </a:t>
            </a:r>
          </a:p>
        </p:txBody>
      </p:sp>
      <p:graphicFrame>
        <p:nvGraphicFramePr>
          <p:cNvPr id="4" name="İçerik Yer Tutucusu 2">
            <a:extLst>
              <a:ext uri="{FF2B5EF4-FFF2-40B4-BE49-F238E27FC236}">
                <a16:creationId xmlns:a16="http://schemas.microsoft.com/office/drawing/2014/main" id="{F5412915-3E26-43DE-888C-EBEE3B77B644}"/>
              </a:ext>
            </a:extLst>
          </p:cNvPr>
          <p:cNvGraphicFramePr/>
          <p:nvPr>
            <p:extLst>
              <p:ext uri="{D42A27DB-BD31-4B8C-83A1-F6EECF244321}">
                <p14:modId xmlns:p14="http://schemas.microsoft.com/office/powerpoint/2010/main" val="2395595875"/>
              </p:ext>
            </p:extLst>
          </p:nvPr>
        </p:nvGraphicFramePr>
        <p:xfrm>
          <a:off x="979488" y="1376446"/>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84481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0608"/>
            <a:ext cx="10515600" cy="1325563"/>
          </a:xfrm>
        </p:spPr>
        <p:txBody>
          <a:bodyPr>
            <a:normAutofit/>
          </a:bodyPr>
          <a:lstStyle/>
          <a:p>
            <a:r>
              <a:rPr lang="en-GB" sz="4000" b="1" dirty="0" err="1">
                <a:solidFill>
                  <a:schemeClr val="accent6">
                    <a:lumMod val="75000"/>
                  </a:schemeClr>
                </a:solidFill>
              </a:rPr>
              <a:t>Temel</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kuralları</a:t>
            </a:r>
            <a:r>
              <a:rPr lang="en-GB" sz="4000" b="1" dirty="0">
                <a:solidFill>
                  <a:schemeClr val="accent6">
                    <a:lumMod val="75000"/>
                  </a:schemeClr>
                </a:solidFill>
              </a:rPr>
              <a:t> </a:t>
            </a:r>
            <a:r>
              <a:rPr lang="en-GB" sz="4000" b="1" dirty="0" err="1">
                <a:solidFill>
                  <a:schemeClr val="accent6">
                    <a:lumMod val="75000"/>
                  </a:schemeClr>
                </a:solidFill>
              </a:rPr>
              <a:t>nasıl</a:t>
            </a:r>
            <a:r>
              <a:rPr lang="en-GB" sz="4000" b="1" dirty="0">
                <a:solidFill>
                  <a:schemeClr val="accent6">
                    <a:lumMod val="75000"/>
                  </a:schemeClr>
                </a:solidFill>
              </a:rPr>
              <a:t> </a:t>
            </a:r>
            <a:r>
              <a:rPr lang="en-GB" sz="4000" b="1" dirty="0" err="1">
                <a:solidFill>
                  <a:schemeClr val="accent6">
                    <a:lumMod val="75000"/>
                  </a:schemeClr>
                </a:solidFill>
              </a:rPr>
              <a:t>geliştirilir</a:t>
            </a:r>
            <a:r>
              <a:rPr lang="en-GB" sz="4000" b="1" dirty="0">
                <a:solidFill>
                  <a:schemeClr val="accent6">
                    <a:lumMod val="75000"/>
                  </a:schemeClr>
                </a:solidFill>
              </a:rPr>
              <a:t>?</a:t>
            </a:r>
          </a:p>
        </p:txBody>
      </p:sp>
      <p:graphicFrame>
        <p:nvGraphicFramePr>
          <p:cNvPr id="4" name="İçerik Yer Tutucusu 2">
            <a:extLst>
              <a:ext uri="{FF2B5EF4-FFF2-40B4-BE49-F238E27FC236}">
                <a16:creationId xmlns:a16="http://schemas.microsoft.com/office/drawing/2014/main" id="{41D742D1-834B-444F-9345-4D2015113EC1}"/>
              </a:ext>
            </a:extLst>
          </p:cNvPr>
          <p:cNvGraphicFramePr/>
          <p:nvPr>
            <p:extLst>
              <p:ext uri="{D42A27DB-BD31-4B8C-83A1-F6EECF244321}">
                <p14:modId xmlns:p14="http://schemas.microsoft.com/office/powerpoint/2010/main" val="3811232780"/>
              </p:ext>
            </p:extLst>
          </p:nvPr>
        </p:nvGraphicFramePr>
        <p:xfrm>
          <a:off x="838200" y="1504783"/>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69123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4533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Tanımları</a:t>
            </a:r>
            <a:endParaRPr lang="en-GB" sz="4000" b="1" dirty="0">
              <a:solidFill>
                <a:schemeClr val="accent6">
                  <a:lumMod val="75000"/>
                </a:schemeClr>
              </a:solidFill>
            </a:endParaRPr>
          </a:p>
        </p:txBody>
      </p:sp>
      <p:sp>
        <p:nvSpPr>
          <p:cNvPr id="5" name="İçerik Yer Tutucusu 2">
            <a:extLst>
              <a:ext uri="{FF2B5EF4-FFF2-40B4-BE49-F238E27FC236}">
                <a16:creationId xmlns:a16="http://schemas.microsoft.com/office/drawing/2014/main" id="{10B7050C-F70F-461F-AF30-7EACF8AC9F3A}"/>
              </a:ext>
            </a:extLst>
          </p:cNvPr>
          <p:cNvSpPr>
            <a:spLocks noGrp="1"/>
          </p:cNvSpPr>
          <p:nvPr>
            <p:ph idx="1"/>
          </p:nvPr>
        </p:nvSpPr>
        <p:spPr>
          <a:xfrm>
            <a:off x="838200" y="1825625"/>
            <a:ext cx="10984832" cy="4351338"/>
          </a:xfrm>
        </p:spPr>
        <p:txBody>
          <a:bodyPr/>
          <a:lstStyle/>
          <a:p>
            <a:pPr algn="just"/>
            <a:r>
              <a:rPr lang="tr-TR" sz="3200" dirty="0">
                <a:solidFill>
                  <a:schemeClr val="tx1">
                    <a:lumMod val="65000"/>
                    <a:lumOff val="35000"/>
                  </a:schemeClr>
                </a:solidFill>
              </a:rPr>
              <a:t>K</a:t>
            </a:r>
            <a:r>
              <a:rPr lang="en-US" sz="3200" dirty="0" err="1">
                <a:solidFill>
                  <a:schemeClr val="tx1">
                    <a:lumMod val="65000"/>
                    <a:lumOff val="35000"/>
                  </a:schemeClr>
                </a:solidFill>
              </a:rPr>
              <a:t>işiler</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haber</a:t>
            </a:r>
            <a:r>
              <a:rPr lang="en-US" sz="3200" dirty="0">
                <a:solidFill>
                  <a:schemeClr val="tx1">
                    <a:lumMod val="65000"/>
                    <a:lumOff val="35000"/>
                  </a:schemeClr>
                </a:solidFill>
              </a:rPr>
              <a:t> </a:t>
            </a:r>
            <a:r>
              <a:rPr lang="en-US" sz="3200" dirty="0" err="1">
                <a:solidFill>
                  <a:schemeClr val="tx1">
                    <a:lumMod val="65000"/>
                    <a:lumOff val="35000"/>
                  </a:schemeClr>
                </a:solidFill>
              </a:rPr>
              <a:t>alışverişi</a:t>
            </a:r>
            <a:r>
              <a:rPr lang="tr-TR" sz="3200" dirty="0" err="1">
                <a:solidFill>
                  <a:schemeClr val="tx1">
                    <a:lumMod val="65000"/>
                    <a:lumOff val="35000"/>
                  </a:schemeClr>
                </a:solidFill>
              </a:rPr>
              <a:t>dir</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D</a:t>
            </a:r>
            <a:r>
              <a:rPr lang="en-US" sz="3200" dirty="0" err="1">
                <a:solidFill>
                  <a:schemeClr val="tx1">
                    <a:lumMod val="65000"/>
                    <a:lumOff val="35000"/>
                  </a:schemeClr>
                </a:solidFill>
              </a:rPr>
              <a:t>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haberlerin</a:t>
            </a:r>
            <a:r>
              <a:rPr lang="en-US" sz="3200" dirty="0">
                <a:solidFill>
                  <a:schemeClr val="tx1">
                    <a:lumMod val="65000"/>
                    <a:lumOff val="35000"/>
                  </a:schemeClr>
                </a:solidFill>
              </a:rPr>
              <a:t>, </a:t>
            </a:r>
            <a:r>
              <a:rPr lang="en-US" sz="3200" dirty="0" err="1">
                <a:solidFill>
                  <a:schemeClr val="tx1">
                    <a:lumMod val="65000"/>
                    <a:lumOff val="35000"/>
                  </a:schemeClr>
                </a:solidFill>
              </a:rPr>
              <a:t>akla</a:t>
            </a:r>
            <a:r>
              <a:rPr lang="en-US" sz="3200" dirty="0">
                <a:solidFill>
                  <a:schemeClr val="tx1">
                    <a:lumMod val="65000"/>
                    <a:lumOff val="35000"/>
                  </a:schemeClr>
                </a:solidFill>
              </a:rPr>
              <a:t> </a:t>
            </a:r>
            <a:r>
              <a:rPr lang="en-US" sz="3200" dirty="0" err="1">
                <a:solidFill>
                  <a:schemeClr val="tx1">
                    <a:lumMod val="65000"/>
                    <a:lumOff val="35000"/>
                  </a:schemeClr>
                </a:solidFill>
              </a:rPr>
              <a:t>gelebilecek</a:t>
            </a:r>
            <a:r>
              <a:rPr lang="en-US" sz="3200" dirty="0">
                <a:solidFill>
                  <a:schemeClr val="tx1">
                    <a:lumMod val="65000"/>
                    <a:lumOff val="35000"/>
                  </a:schemeClr>
                </a:solidFill>
              </a:rPr>
              <a:t> her </a:t>
            </a:r>
            <a:r>
              <a:rPr lang="en-US" sz="3200" dirty="0" err="1">
                <a:solidFill>
                  <a:schemeClr val="tx1">
                    <a:lumMod val="65000"/>
                    <a:lumOff val="35000"/>
                  </a:schemeClr>
                </a:solidFill>
              </a:rPr>
              <a:t>türlü</a:t>
            </a:r>
            <a:r>
              <a:rPr lang="en-US" sz="3200" dirty="0">
                <a:solidFill>
                  <a:schemeClr val="tx1">
                    <a:lumMod val="65000"/>
                    <a:lumOff val="35000"/>
                  </a:schemeClr>
                </a:solidFill>
              </a:rPr>
              <a:t> </a:t>
            </a:r>
            <a:r>
              <a:rPr lang="en-US" sz="3200" dirty="0" err="1">
                <a:solidFill>
                  <a:schemeClr val="tx1">
                    <a:lumMod val="65000"/>
                    <a:lumOff val="35000"/>
                  </a:schemeClr>
                </a:solidFill>
              </a:rPr>
              <a:t>biçim</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yolla</a:t>
            </a:r>
            <a:r>
              <a:rPr lang="en-US" sz="3200" dirty="0">
                <a:solidFill>
                  <a:schemeClr val="tx1">
                    <a:lumMod val="65000"/>
                    <a:lumOff val="35000"/>
                  </a:schemeClr>
                </a:solidFill>
              </a:rPr>
              <a:t> </a:t>
            </a:r>
            <a:r>
              <a:rPr lang="en-US" sz="3200" dirty="0" err="1">
                <a:solidFill>
                  <a:schemeClr val="tx1">
                    <a:lumMod val="65000"/>
                    <a:lumOff val="35000"/>
                  </a:schemeClr>
                </a:solidFill>
              </a:rPr>
              <a:t>kişiden</a:t>
            </a:r>
            <a:r>
              <a:rPr lang="en-US" sz="3200" dirty="0">
                <a:solidFill>
                  <a:schemeClr val="tx1">
                    <a:lumMod val="65000"/>
                    <a:lumOff val="35000"/>
                  </a:schemeClr>
                </a:solidFill>
              </a:rPr>
              <a:t> </a:t>
            </a:r>
            <a:r>
              <a:rPr lang="en-US" sz="3200" dirty="0" err="1">
                <a:solidFill>
                  <a:schemeClr val="tx1">
                    <a:lumMod val="65000"/>
                    <a:lumOff val="35000"/>
                  </a:schemeClr>
                </a:solidFill>
              </a:rPr>
              <a:t>kişiye</a:t>
            </a:r>
            <a:r>
              <a:rPr lang="en-US" sz="3200" dirty="0">
                <a:solidFill>
                  <a:schemeClr val="tx1">
                    <a:lumMod val="65000"/>
                    <a:lumOff val="35000"/>
                  </a:schemeClr>
                </a:solidFill>
              </a:rPr>
              <a:t> </a:t>
            </a:r>
            <a:r>
              <a:rPr lang="en-US" sz="3200" dirty="0" err="1">
                <a:solidFill>
                  <a:schemeClr val="tx1">
                    <a:lumMod val="65000"/>
                    <a:lumOff val="35000"/>
                  </a:schemeClr>
                </a:solidFill>
              </a:rPr>
              <a:t>karşılıklı</a:t>
            </a:r>
            <a:r>
              <a:rPr lang="en-US" sz="3200" dirty="0">
                <a:solidFill>
                  <a:schemeClr val="tx1">
                    <a:lumMod val="65000"/>
                    <a:lumOff val="35000"/>
                  </a:schemeClr>
                </a:solidFill>
              </a:rPr>
              <a:t> </a:t>
            </a:r>
            <a:r>
              <a:rPr lang="en-US" sz="3200" dirty="0" err="1">
                <a:solidFill>
                  <a:schemeClr val="tx1">
                    <a:lumMod val="65000"/>
                    <a:lumOff val="35000"/>
                  </a:schemeClr>
                </a:solidFill>
              </a:rPr>
              <a:t>olarak</a:t>
            </a:r>
            <a:r>
              <a:rPr lang="en-US" sz="3200" dirty="0">
                <a:solidFill>
                  <a:schemeClr val="tx1">
                    <a:lumMod val="65000"/>
                    <a:lumOff val="35000"/>
                  </a:schemeClr>
                </a:solidFill>
              </a:rPr>
              <a:t> </a:t>
            </a:r>
            <a:r>
              <a:rPr lang="en-US" sz="3200" dirty="0" err="1">
                <a:solidFill>
                  <a:schemeClr val="tx1">
                    <a:lumMod val="65000"/>
                    <a:lumOff val="35000"/>
                  </a:schemeClr>
                </a:solidFill>
              </a:rPr>
              <a:t>aktarılması</a:t>
            </a:r>
            <a:r>
              <a:rPr lang="en-US" sz="3200" dirty="0">
                <a:solidFill>
                  <a:schemeClr val="tx1">
                    <a:lumMod val="65000"/>
                    <a:lumOff val="35000"/>
                  </a:schemeClr>
                </a:solidFill>
              </a:rPr>
              <a:t>.</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G</a:t>
            </a:r>
            <a:r>
              <a:rPr lang="en-US" sz="3200" dirty="0" err="1">
                <a:solidFill>
                  <a:schemeClr val="tx1">
                    <a:lumMod val="65000"/>
                    <a:lumOff val="35000"/>
                  </a:schemeClr>
                </a:solidFill>
              </a:rPr>
              <a:t>önderici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alıcı</a:t>
            </a:r>
            <a:r>
              <a:rPr lang="en-US" sz="3200" dirty="0">
                <a:solidFill>
                  <a:schemeClr val="tx1">
                    <a:lumMod val="65000"/>
                    <a:lumOff val="35000"/>
                  </a:schemeClr>
                </a:solidFill>
              </a:rPr>
              <a:t> </a:t>
            </a:r>
            <a:r>
              <a:rPr lang="en-US" sz="3200" dirty="0" err="1">
                <a:solidFill>
                  <a:schemeClr val="tx1">
                    <a:lumMod val="65000"/>
                    <a:lumOff val="35000"/>
                  </a:schemeClr>
                </a:solidFill>
              </a:rPr>
              <a:t>konumundaki</a:t>
            </a:r>
            <a:r>
              <a:rPr lang="en-US" sz="3200" dirty="0">
                <a:solidFill>
                  <a:schemeClr val="tx1">
                    <a:lumMod val="65000"/>
                    <a:lumOff val="35000"/>
                  </a:schemeClr>
                </a:solidFill>
              </a:rPr>
              <a:t> </a:t>
            </a:r>
            <a:r>
              <a:rPr lang="en-US" sz="3200" dirty="0" err="1">
                <a:solidFill>
                  <a:schemeClr val="tx1">
                    <a:lumMod val="65000"/>
                    <a:lumOff val="35000"/>
                  </a:schemeClr>
                </a:solidFill>
              </a:rPr>
              <a:t>iki</a:t>
            </a:r>
            <a:r>
              <a:rPr lang="en-US" sz="3200" dirty="0">
                <a:solidFill>
                  <a:schemeClr val="tx1">
                    <a:lumMod val="65000"/>
                    <a:lumOff val="35000"/>
                  </a:schemeClr>
                </a:solidFill>
              </a:rPr>
              <a:t>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ya</a:t>
            </a:r>
            <a:r>
              <a:rPr lang="en-US" sz="3200" dirty="0">
                <a:solidFill>
                  <a:schemeClr val="tx1">
                    <a:lumMod val="65000"/>
                    <a:lumOff val="35000"/>
                  </a:schemeClr>
                </a:solidFill>
              </a:rPr>
              <a:t> da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grubu</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gerçekleşen</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davranış</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alışverişidir</a:t>
            </a:r>
            <a:r>
              <a:rPr lang="en-US" sz="3200" dirty="0">
                <a:solidFill>
                  <a:schemeClr val="tx1">
                    <a:lumMod val="65000"/>
                    <a:lumOff val="35000"/>
                  </a:schemeClr>
                </a:solidFill>
              </a:rPr>
              <a:t>.</a:t>
            </a:r>
          </a:p>
          <a:p>
            <a:pPr algn="just"/>
            <a:r>
              <a:rPr lang="tr-TR" sz="3200" dirty="0">
                <a:solidFill>
                  <a:schemeClr val="tx1">
                    <a:lumMod val="65000"/>
                    <a:lumOff val="35000"/>
                  </a:schemeClr>
                </a:solidFill>
              </a:rPr>
              <a:t>Amaç: Tarafların (k</a:t>
            </a:r>
            <a:r>
              <a:rPr lang="en-US" sz="3200" dirty="0" err="1">
                <a:solidFill>
                  <a:schemeClr val="tx1">
                    <a:lumMod val="65000"/>
                    <a:lumOff val="35000"/>
                  </a:schemeClr>
                </a:solidFill>
              </a:rPr>
              <a:t>işilerin</a:t>
            </a:r>
            <a:r>
              <a:rPr lang="tr-TR" sz="3200" dirty="0">
                <a:solidFill>
                  <a:schemeClr val="tx1">
                    <a:lumMod val="65000"/>
                    <a:lumOff val="35000"/>
                  </a:schemeClr>
                </a:solidFill>
              </a:rPr>
              <a:t>)</a:t>
            </a:r>
            <a:r>
              <a:rPr lang="en-US" sz="3200" dirty="0">
                <a:solidFill>
                  <a:schemeClr val="tx1">
                    <a:lumMod val="65000"/>
                    <a:lumOff val="35000"/>
                  </a:schemeClr>
                </a:solidFill>
              </a:rPr>
              <a:t> </a:t>
            </a:r>
            <a:r>
              <a:rPr lang="en-US" sz="3200" dirty="0" err="1">
                <a:solidFill>
                  <a:schemeClr val="tx1">
                    <a:lumMod val="65000"/>
                    <a:lumOff val="35000"/>
                  </a:schemeClr>
                </a:solidFill>
              </a:rPr>
              <a:t>birbirlerini</a:t>
            </a:r>
            <a:r>
              <a:rPr lang="en-US" sz="3200" dirty="0">
                <a:solidFill>
                  <a:schemeClr val="tx1">
                    <a:lumMod val="65000"/>
                    <a:lumOff val="35000"/>
                  </a:schemeClr>
                </a:solidFill>
              </a:rPr>
              <a:t> </a:t>
            </a:r>
            <a:r>
              <a:rPr lang="en-US" sz="3200" dirty="0" err="1">
                <a:solidFill>
                  <a:schemeClr val="tx1">
                    <a:lumMod val="65000"/>
                    <a:lumOff val="35000"/>
                  </a:schemeClr>
                </a:solidFill>
              </a:rPr>
              <a:t>anlaması</a:t>
            </a:r>
            <a:r>
              <a:rPr lang="en-US" sz="3200" dirty="0">
                <a:solidFill>
                  <a:schemeClr val="tx1">
                    <a:lumMod val="65000"/>
                    <a:lumOff val="35000"/>
                  </a:schemeClr>
                </a:solidFill>
              </a:rPr>
              <a:t>.</a:t>
            </a:r>
          </a:p>
          <a:p>
            <a:pPr algn="just"/>
            <a:endParaRPr lang="en-US" dirty="0">
              <a:solidFill>
                <a:schemeClr val="tx1">
                  <a:lumMod val="65000"/>
                  <a:lumOff val="35000"/>
                </a:schemeClr>
              </a:solidFill>
            </a:endParaRPr>
          </a:p>
        </p:txBody>
      </p:sp>
    </p:spTree>
    <p:extLst>
      <p:ext uri="{BB962C8B-B14F-4D97-AF65-F5344CB8AC3E}">
        <p14:creationId xmlns:p14="http://schemas.microsoft.com/office/powerpoint/2010/main" val="545039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434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Biçimleri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Anlam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77355482-5FC6-4607-B053-870CAAD6EBF0}"/>
              </a:ext>
            </a:extLst>
          </p:cNvPr>
          <p:cNvSpPr>
            <a:spLocks noGrp="1"/>
          </p:cNvSpPr>
          <p:nvPr>
            <p:ph idx="1"/>
          </p:nvPr>
        </p:nvSpPr>
        <p:spPr>
          <a:xfrm>
            <a:off x="838199" y="1882775"/>
            <a:ext cx="10888579" cy="4351338"/>
          </a:xfrm>
        </p:spPr>
        <p:txBody>
          <a:bodyPr>
            <a:normAutofit/>
          </a:bodyPr>
          <a:lstStyle/>
          <a:p>
            <a:r>
              <a:rPr lang="tr-TR" b="1" dirty="0">
                <a:solidFill>
                  <a:srgbClr val="C00000"/>
                </a:solidFill>
              </a:rPr>
              <a:t>Sözel iletişim: </a:t>
            </a:r>
            <a:r>
              <a:rPr lang="tr-TR" dirty="0">
                <a:solidFill>
                  <a:schemeClr val="tx1">
                    <a:lumMod val="65000"/>
                    <a:lumOff val="35000"/>
                  </a:schemeClr>
                </a:solidFill>
              </a:rPr>
              <a:t>kelimeleri kullanarak - yazarak veya konuşarak karşı tarafa ilettiğimiz anlamı içerir. Sözlü iletişimde iletileri (mesajları) oluşturmak ve yorumlamak açık ve net, çoğu zaman da olumlu bir yaklaşım gerekir. </a:t>
            </a:r>
            <a:endParaRPr lang="en-GB" dirty="0" smtClean="0">
              <a:solidFill>
                <a:schemeClr val="tx1">
                  <a:lumMod val="65000"/>
                  <a:lumOff val="35000"/>
                </a:schemeClr>
              </a:solidFill>
            </a:endParaRPr>
          </a:p>
          <a:p>
            <a:pPr marL="0" indent="0">
              <a:buNone/>
            </a:pPr>
            <a:endParaRPr lang="tr-TR" dirty="0">
              <a:solidFill>
                <a:schemeClr val="tx1">
                  <a:lumMod val="65000"/>
                  <a:lumOff val="35000"/>
                </a:schemeClr>
              </a:solidFill>
            </a:endParaRPr>
          </a:p>
          <a:p>
            <a:r>
              <a:rPr lang="tr-TR" b="1" dirty="0">
                <a:solidFill>
                  <a:srgbClr val="C00000"/>
                </a:solidFill>
              </a:rPr>
              <a:t>Sözsüz iletişim (Beden dili):</a:t>
            </a:r>
            <a:r>
              <a:rPr lang="en-US" b="1" dirty="0">
                <a:solidFill>
                  <a:srgbClr val="C00000"/>
                </a:solidFill>
              </a:rPr>
              <a:t> </a:t>
            </a:r>
            <a:r>
              <a:rPr lang="tr-TR" dirty="0">
                <a:solidFill>
                  <a:schemeClr val="tx1">
                    <a:lumMod val="65000"/>
                    <a:lumOff val="35000"/>
                  </a:schemeClr>
                </a:solidFill>
              </a:rPr>
              <a:t>görsel, bedensel veya sese dayalı semboller yoluyla anlam iletilmesidir. El hareketleri, </a:t>
            </a:r>
            <a:r>
              <a:rPr lang="tr-TR" dirty="0" err="1">
                <a:solidFill>
                  <a:schemeClr val="tx1">
                    <a:lumMod val="65000"/>
                    <a:lumOff val="35000"/>
                  </a:schemeClr>
                </a:solidFill>
              </a:rPr>
              <a:t>postür</a:t>
            </a:r>
            <a:r>
              <a:rPr lang="tr-TR" dirty="0">
                <a:solidFill>
                  <a:schemeClr val="tx1">
                    <a:lumMod val="65000"/>
                    <a:lumOff val="35000"/>
                  </a:schemeClr>
                </a:solidFill>
              </a:rPr>
              <a:t>, iç geçirmek, veya sesli araya girmelerle söz alma çabalarını da içerir. </a:t>
            </a:r>
          </a:p>
        </p:txBody>
      </p:sp>
    </p:spTree>
    <p:extLst>
      <p:ext uri="{BB962C8B-B14F-4D97-AF65-F5344CB8AC3E}">
        <p14:creationId xmlns:p14="http://schemas.microsoft.com/office/powerpoint/2010/main" val="745483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33996"/>
            <a:ext cx="10515600" cy="1325563"/>
          </a:xfrm>
        </p:spPr>
        <p:txBody>
          <a:bodyPr>
            <a:normAutofit/>
          </a:bodyPr>
          <a:lstStyle/>
          <a:p>
            <a:r>
              <a:rPr lang="tr-TR" sz="4000" b="1" dirty="0">
                <a:solidFill>
                  <a:schemeClr val="accent6">
                    <a:lumMod val="75000"/>
                  </a:schemeClr>
                </a:solidFill>
              </a:rPr>
              <a:t>Sözlü İletişimde Etkili Yaklaşımlar</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98C985E4-F729-4C61-BEA8-51DA0E8508B4}"/>
              </a:ext>
            </a:extLst>
          </p:cNvPr>
          <p:cNvSpPr>
            <a:spLocks noGrp="1"/>
          </p:cNvSpPr>
          <p:nvPr>
            <p:ph idx="1"/>
          </p:nvPr>
        </p:nvSpPr>
        <p:spPr>
          <a:xfrm>
            <a:off x="417095" y="1617078"/>
            <a:ext cx="11454063" cy="4351338"/>
          </a:xfrm>
        </p:spPr>
        <p:txBody>
          <a:bodyPr>
            <a:normAutofit fontScale="92500"/>
          </a:bodyPr>
          <a:lstStyle/>
          <a:p>
            <a:r>
              <a:rPr lang="tr-TR" dirty="0">
                <a:solidFill>
                  <a:schemeClr val="tx1">
                    <a:lumMod val="65000"/>
                    <a:lumOff val="35000"/>
                  </a:schemeClr>
                </a:solidFill>
              </a:rPr>
              <a:t>Yargılayıcı ‘Sen’ kelimesi yerine, tanımlayıcı ‘Ben’ kelimesini kullanmak</a:t>
            </a:r>
          </a:p>
          <a:p>
            <a:pPr lvl="1"/>
            <a:r>
              <a:rPr lang="tr-TR" i="1" dirty="0">
                <a:solidFill>
                  <a:schemeClr val="tx1">
                    <a:lumMod val="65000"/>
                    <a:lumOff val="35000"/>
                  </a:schemeClr>
                </a:solidFill>
              </a:rPr>
              <a:t>Sen bugün hiç konuşmadın demek yerine, Bugün toplantıda biraz sessiz olduğunu düşündüm, neden? </a:t>
            </a:r>
          </a:p>
          <a:p>
            <a:r>
              <a:rPr lang="tr-TR" dirty="0">
                <a:solidFill>
                  <a:schemeClr val="tx1">
                    <a:lumMod val="65000"/>
                    <a:lumOff val="35000"/>
                  </a:schemeClr>
                </a:solidFill>
              </a:rPr>
              <a:t>Diğerlerini kontrol etmek yerine problemin çözümüne odaklanmak</a:t>
            </a:r>
          </a:p>
          <a:p>
            <a:pPr lvl="1"/>
            <a:r>
              <a:rPr lang="tr-TR" i="1" dirty="0">
                <a:solidFill>
                  <a:schemeClr val="tx1">
                    <a:lumMod val="65000"/>
                    <a:lumOff val="35000"/>
                  </a:schemeClr>
                </a:solidFill>
              </a:rPr>
              <a:t>Bir daha bunu yapma demek yerine, Şöyle yapmanın daha etkili olacağını düşünüyorum.</a:t>
            </a:r>
          </a:p>
          <a:p>
            <a:r>
              <a:rPr lang="tr-TR" dirty="0" err="1">
                <a:solidFill>
                  <a:schemeClr val="tx1">
                    <a:lumMod val="65000"/>
                    <a:lumOff val="35000"/>
                  </a:schemeClr>
                </a:solidFill>
              </a:rPr>
              <a:t>Manipülatif</a:t>
            </a:r>
            <a:r>
              <a:rPr lang="tr-TR" dirty="0">
                <a:solidFill>
                  <a:schemeClr val="tx1">
                    <a:lumMod val="65000"/>
                    <a:lumOff val="35000"/>
                  </a:schemeClr>
                </a:solidFill>
              </a:rPr>
              <a:t> olmak ve bahaneler üretmek yerine samimi/açık olmak</a:t>
            </a:r>
          </a:p>
          <a:p>
            <a:pPr lvl="1"/>
            <a:r>
              <a:rPr lang="tr-TR" dirty="0">
                <a:solidFill>
                  <a:schemeClr val="tx1">
                    <a:lumMod val="65000"/>
                    <a:lumOff val="35000"/>
                  </a:schemeClr>
                </a:solidFill>
              </a:rPr>
              <a:t>Bir rapor tarihini kaçırdığınızda bahane bulmak yerine açıkça üzgün olduğunuzu söyleyip özür dilemek</a:t>
            </a:r>
          </a:p>
          <a:p>
            <a:r>
              <a:rPr lang="tr-TR" dirty="0">
                <a:solidFill>
                  <a:schemeClr val="tx1">
                    <a:lumMod val="65000"/>
                    <a:lumOff val="35000"/>
                  </a:schemeClr>
                </a:solidFill>
              </a:rPr>
              <a:t>Katı olmaktansa esnek olmak – </a:t>
            </a:r>
            <a:r>
              <a:rPr lang="tr-TR" i="1" dirty="0">
                <a:solidFill>
                  <a:schemeClr val="tx1">
                    <a:lumMod val="65000"/>
                    <a:lumOff val="35000"/>
                  </a:schemeClr>
                </a:solidFill>
              </a:rPr>
              <a:t>Ben yanlış olabilirim, ama şu şekilde düşünüyorum </a:t>
            </a:r>
          </a:p>
          <a:p>
            <a:r>
              <a:rPr lang="tr-TR" dirty="0">
                <a:solidFill>
                  <a:schemeClr val="tx1">
                    <a:lumMod val="65000"/>
                    <a:lumOff val="35000"/>
                  </a:schemeClr>
                </a:solidFill>
              </a:rPr>
              <a:t>Eşitlikçi ve ortak bir açıdan konuşmayı yürütmek – </a:t>
            </a:r>
            <a:r>
              <a:rPr lang="tr-TR" i="1" dirty="0">
                <a:solidFill>
                  <a:schemeClr val="tx1">
                    <a:lumMod val="65000"/>
                    <a:lumOff val="35000"/>
                  </a:schemeClr>
                </a:solidFill>
              </a:rPr>
              <a:t>Bugün bunu yetiştirebilir miyiz?</a:t>
            </a: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p:txBody>
      </p:sp>
    </p:spTree>
    <p:extLst>
      <p:ext uri="{BB962C8B-B14F-4D97-AF65-F5344CB8AC3E}">
        <p14:creationId xmlns:p14="http://schemas.microsoft.com/office/powerpoint/2010/main" val="2612301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96219"/>
            <a:ext cx="10515600" cy="1325563"/>
          </a:xfrm>
        </p:spPr>
        <p:txBody>
          <a:bodyPr>
            <a:normAutofit/>
          </a:bodyPr>
          <a:lstStyle/>
          <a:p>
            <a:r>
              <a:rPr lang="en-GB" sz="4000" b="1" dirty="0" err="1">
                <a:solidFill>
                  <a:schemeClr val="accent6">
                    <a:lumMod val="75000"/>
                  </a:schemeClr>
                </a:solidFill>
              </a:rPr>
              <a:t>Sözsüz</a:t>
            </a:r>
            <a:r>
              <a:rPr lang="en-GB" sz="4000" b="1" dirty="0">
                <a:solidFill>
                  <a:schemeClr val="accent6">
                    <a:lumMod val="75000"/>
                  </a:schemeClr>
                </a:solidFill>
              </a:rPr>
              <a:t> </a:t>
            </a:r>
            <a:r>
              <a:rPr lang="en-GB" sz="4000" b="1" dirty="0" err="1">
                <a:solidFill>
                  <a:schemeClr val="accent6">
                    <a:lumMod val="75000"/>
                  </a:schemeClr>
                </a:solidFill>
              </a:rPr>
              <a:t>İletişim</a:t>
            </a:r>
            <a:r>
              <a:rPr lang="en-GB" sz="4000" b="1" dirty="0">
                <a:solidFill>
                  <a:schemeClr val="accent6">
                    <a:lumMod val="75000"/>
                  </a:schemeClr>
                </a:solidFill>
              </a:rPr>
              <a:t> – </a:t>
            </a:r>
            <a:r>
              <a:rPr lang="en-GB" sz="4000" b="1" dirty="0" err="1">
                <a:solidFill>
                  <a:schemeClr val="accent6">
                    <a:lumMod val="75000"/>
                  </a:schemeClr>
                </a:solidFill>
              </a:rPr>
              <a:t>Beden</a:t>
            </a:r>
            <a:r>
              <a:rPr lang="en-GB" sz="4000" b="1" dirty="0">
                <a:solidFill>
                  <a:schemeClr val="accent6">
                    <a:lumMod val="75000"/>
                  </a:schemeClr>
                </a:solidFill>
              </a:rPr>
              <a:t> Dili </a:t>
            </a:r>
          </a:p>
        </p:txBody>
      </p:sp>
      <p:sp>
        <p:nvSpPr>
          <p:cNvPr id="4" name="İçerik Yer Tutucusu 2">
            <a:extLst>
              <a:ext uri="{FF2B5EF4-FFF2-40B4-BE49-F238E27FC236}">
                <a16:creationId xmlns:a16="http://schemas.microsoft.com/office/drawing/2014/main" id="{5D2BC3A8-4EF3-4BE4-91EB-23A6AB5A90F4}"/>
              </a:ext>
            </a:extLst>
          </p:cNvPr>
          <p:cNvSpPr>
            <a:spLocks noGrp="1"/>
          </p:cNvSpPr>
          <p:nvPr>
            <p:ph idx="1"/>
          </p:nvPr>
        </p:nvSpPr>
        <p:spPr>
          <a:xfrm>
            <a:off x="838200" y="1568951"/>
            <a:ext cx="10515600" cy="4351338"/>
          </a:xfrm>
        </p:spPr>
        <p:txBody>
          <a:bodyPr>
            <a:normAutofit/>
          </a:bodyPr>
          <a:lstStyle/>
          <a:p>
            <a:r>
              <a:rPr lang="tr-TR" dirty="0">
                <a:solidFill>
                  <a:schemeClr val="tx1">
                    <a:lumMod val="65000"/>
                    <a:lumOff val="35000"/>
                  </a:schemeClr>
                </a:solidFill>
              </a:rPr>
              <a:t>Beden dilinin 8 bileşeni vardır:</a:t>
            </a:r>
          </a:p>
          <a:p>
            <a:pPr lvl="1"/>
            <a:r>
              <a:rPr lang="tr-TR" sz="2800" dirty="0">
                <a:solidFill>
                  <a:schemeClr val="tx1">
                    <a:lumMod val="65000"/>
                    <a:lumOff val="35000"/>
                  </a:schemeClr>
                </a:solidFill>
              </a:rPr>
              <a:t>Fiziksel görünüm, giyim kuşam</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Ses</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Beden hareketleri;</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err="1">
                <a:solidFill>
                  <a:schemeClr val="tx1">
                    <a:lumMod val="65000"/>
                    <a:lumOff val="35000"/>
                  </a:schemeClr>
                </a:solidFill>
              </a:rPr>
              <a:t>Postür</a:t>
            </a:r>
            <a:r>
              <a:rPr lang="tr-TR" sz="2800" dirty="0">
                <a:solidFill>
                  <a:schemeClr val="tx1">
                    <a:lumMod val="65000"/>
                    <a:lumOff val="35000"/>
                  </a:schemeClr>
                </a:solidFill>
              </a:rPr>
              <a:t> - Duruş</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Yüz ifadeleri, mimikler ve göz teması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Alan kullanımı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Zaman kullanımı</a:t>
            </a:r>
            <a:r>
              <a:rPr lang="en-US" sz="2800" dirty="0">
                <a:solidFill>
                  <a:schemeClr val="tx1">
                    <a:lumMod val="65000"/>
                    <a:lumOff val="35000"/>
                  </a:schemeClr>
                </a:solidFill>
              </a:rPr>
              <a:t>; </a:t>
            </a:r>
            <a:r>
              <a:rPr lang="tr-TR" sz="2800" dirty="0">
                <a:solidFill>
                  <a:schemeClr val="tx1">
                    <a:lumMod val="65000"/>
                    <a:lumOff val="35000"/>
                  </a:schemeClr>
                </a:solidFill>
              </a:rPr>
              <a:t>ve</a:t>
            </a:r>
          </a:p>
          <a:p>
            <a:pPr lvl="1"/>
            <a:r>
              <a:rPr lang="tr-TR" sz="2800" dirty="0">
                <a:solidFill>
                  <a:schemeClr val="tx1">
                    <a:lumMod val="65000"/>
                    <a:lumOff val="35000"/>
                  </a:schemeClr>
                </a:solidFill>
              </a:rPr>
              <a:t>Fiziksel çevre</a:t>
            </a:r>
            <a:r>
              <a:rPr lang="en-US" sz="2800" dirty="0">
                <a:solidFill>
                  <a:schemeClr val="tx1">
                    <a:lumMod val="65000"/>
                    <a:lumOff val="35000"/>
                  </a:schemeClr>
                </a:solidFill>
              </a:rPr>
              <a:t>. </a:t>
            </a:r>
          </a:p>
          <a:p>
            <a:endParaRPr lang="en-US" dirty="0">
              <a:solidFill>
                <a:schemeClr val="tx1">
                  <a:lumMod val="65000"/>
                  <a:lumOff val="35000"/>
                </a:schemeClr>
              </a:solidFill>
            </a:endParaRPr>
          </a:p>
        </p:txBody>
      </p:sp>
      <p:pic>
        <p:nvPicPr>
          <p:cNvPr id="5" name="Picture 2" descr="Beden Dili, Jest ve Mimikler » bilgim.">
            <a:extLst>
              <a:ext uri="{FF2B5EF4-FFF2-40B4-BE49-F238E27FC236}">
                <a16:creationId xmlns:a16="http://schemas.microsoft.com/office/drawing/2014/main" id="{EAFAFE56-FD61-4E5B-A8B8-1E5D80E698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5053" y="1568951"/>
            <a:ext cx="4183543" cy="3133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559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Beden</a:t>
            </a:r>
            <a:r>
              <a:rPr lang="en-GB" sz="4000" b="1" dirty="0">
                <a:solidFill>
                  <a:schemeClr val="accent6">
                    <a:lumMod val="75000"/>
                  </a:schemeClr>
                </a:solidFill>
              </a:rPr>
              <a:t> </a:t>
            </a:r>
            <a:r>
              <a:rPr lang="en-GB" sz="4000" b="1" dirty="0" err="1">
                <a:solidFill>
                  <a:schemeClr val="accent6">
                    <a:lumMod val="75000"/>
                  </a:schemeClr>
                </a:solidFill>
              </a:rPr>
              <a:t>Dilini</a:t>
            </a:r>
            <a:r>
              <a:rPr lang="en-GB" sz="4000" b="1" dirty="0">
                <a:solidFill>
                  <a:schemeClr val="accent6">
                    <a:lumMod val="75000"/>
                  </a:schemeClr>
                </a:solidFill>
              </a:rPr>
              <a:t> </a:t>
            </a:r>
            <a:r>
              <a:rPr lang="en-GB" sz="4000" b="1" dirty="0" err="1">
                <a:solidFill>
                  <a:schemeClr val="accent6">
                    <a:lumMod val="75000"/>
                  </a:schemeClr>
                </a:solidFill>
              </a:rPr>
              <a:t>Kullanma</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Yorumlama</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1C187498-44FF-4CA0-93E5-D7BE6C84DD4C}"/>
              </a:ext>
            </a:extLst>
          </p:cNvPr>
          <p:cNvSpPr>
            <a:spLocks noGrp="1"/>
          </p:cNvSpPr>
          <p:nvPr>
            <p:ph sz="half" idx="1"/>
          </p:nvPr>
        </p:nvSpPr>
        <p:spPr>
          <a:xfrm>
            <a:off x="838200" y="1536867"/>
            <a:ext cx="5181600" cy="4351338"/>
          </a:xfrm>
        </p:spPr>
        <p:txBody>
          <a:bodyPr>
            <a:normAutofit fontScale="92500"/>
          </a:bodyPr>
          <a:lstStyle/>
          <a:p>
            <a:r>
              <a:rPr lang="tr-TR" altLang="en-US" sz="2200" dirty="0">
                <a:solidFill>
                  <a:schemeClr val="tx1">
                    <a:lumMod val="65000"/>
                    <a:lumOff val="35000"/>
                  </a:schemeClr>
                </a:solidFill>
                <a:latin typeface="Arial" panose="020B0604020202020204" pitchFamily="34" charset="0"/>
              </a:rPr>
              <a:t>Jest ve Mimikler</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Sözlü mesajınızı destekleyin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Duruma ve kültürel yapıya uyum sağlayın </a:t>
            </a:r>
          </a:p>
          <a:p>
            <a:pPr lvl="1">
              <a:buFontTx/>
              <a:buChar char="•"/>
            </a:pPr>
            <a:r>
              <a:rPr lang="tr-TR" altLang="en-US" sz="2200" dirty="0">
                <a:solidFill>
                  <a:schemeClr val="tx1">
                    <a:lumMod val="65000"/>
                    <a:lumOff val="35000"/>
                  </a:schemeClr>
                </a:solidFill>
                <a:latin typeface="Arial" panose="020B0604020202020204" pitchFamily="34" charset="0"/>
              </a:rPr>
              <a:t>Size uyanı seçin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Kişiliğinize uydurun </a:t>
            </a:r>
            <a:endParaRPr lang="en-US" altLang="en-US" sz="2200" dirty="0">
              <a:solidFill>
                <a:schemeClr val="tx1">
                  <a:lumMod val="65000"/>
                  <a:lumOff val="35000"/>
                </a:schemeClr>
              </a:solidFill>
              <a:latin typeface="Arial" panose="020B0604020202020204" pitchFamily="34" charset="0"/>
            </a:endParaRPr>
          </a:p>
          <a:p>
            <a:r>
              <a:rPr lang="tr-TR" altLang="en-US" sz="2200" dirty="0">
                <a:solidFill>
                  <a:schemeClr val="tx1">
                    <a:lumMod val="65000"/>
                    <a:lumOff val="35000"/>
                  </a:schemeClr>
                </a:solidFill>
                <a:latin typeface="Arial" panose="020B0604020202020204" pitchFamily="34" charset="0"/>
              </a:rPr>
              <a:t>Hareket</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Görüşmenin hızını ve havasını değiştirmek için kullanın </a:t>
            </a:r>
          </a:p>
          <a:p>
            <a:pPr lvl="1">
              <a:buFontTx/>
              <a:buChar char="•"/>
            </a:pPr>
            <a:r>
              <a:rPr lang="tr-TR" altLang="en-US" sz="2200" dirty="0">
                <a:solidFill>
                  <a:schemeClr val="tx1">
                    <a:lumMod val="65000"/>
                    <a:lumOff val="35000"/>
                  </a:schemeClr>
                </a:solidFill>
                <a:latin typeface="Arial" panose="020B0604020202020204" pitchFamily="34" charset="0"/>
              </a:rPr>
              <a:t>Dinleyicileri rahatsız etmeyin</a:t>
            </a:r>
          </a:p>
          <a:p>
            <a:pPr lvl="1">
              <a:buFontTx/>
              <a:buChar char="•"/>
            </a:pPr>
            <a:r>
              <a:rPr lang="tr-TR" altLang="en-US" sz="2200" dirty="0">
                <a:solidFill>
                  <a:schemeClr val="tx1">
                    <a:lumMod val="65000"/>
                    <a:lumOff val="35000"/>
                  </a:schemeClr>
                </a:solidFill>
                <a:latin typeface="Arial" panose="020B0604020202020204" pitchFamily="34" charset="0"/>
              </a:rPr>
              <a:t>Fiziksel bariyerleri azaltmak için kullanın </a:t>
            </a:r>
          </a:p>
          <a:p>
            <a:pPr lvl="1">
              <a:buFontTx/>
              <a:buChar char="•"/>
            </a:pPr>
            <a:r>
              <a:rPr lang="tr-TR" altLang="en-US" sz="2200" dirty="0">
                <a:solidFill>
                  <a:schemeClr val="tx1">
                    <a:lumMod val="65000"/>
                    <a:lumOff val="35000"/>
                  </a:schemeClr>
                </a:solidFill>
                <a:latin typeface="Arial" panose="020B0604020202020204" pitchFamily="34" charset="0"/>
              </a:rPr>
              <a:t>Yeni bir fikir veya yaklaşımı vurgulayın</a:t>
            </a:r>
            <a:endParaRPr lang="en-US" dirty="0">
              <a:solidFill>
                <a:schemeClr val="tx1">
                  <a:lumMod val="65000"/>
                  <a:lumOff val="35000"/>
                </a:schemeClr>
              </a:solidFill>
            </a:endParaRPr>
          </a:p>
        </p:txBody>
      </p:sp>
      <p:sp>
        <p:nvSpPr>
          <p:cNvPr id="5" name="İçerik Yer Tutucusu 3">
            <a:extLst>
              <a:ext uri="{FF2B5EF4-FFF2-40B4-BE49-F238E27FC236}">
                <a16:creationId xmlns:a16="http://schemas.microsoft.com/office/drawing/2014/main" id="{DD74E376-066A-489E-A43E-4FA67B0DFBE5}"/>
              </a:ext>
            </a:extLst>
          </p:cNvPr>
          <p:cNvSpPr txBox="1">
            <a:spLocks/>
          </p:cNvSpPr>
          <p:nvPr/>
        </p:nvSpPr>
        <p:spPr>
          <a:xfrm>
            <a:off x="6172200" y="1825625"/>
            <a:ext cx="5181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altLang="en-US" sz="2000" dirty="0" err="1" smtClean="0">
                <a:solidFill>
                  <a:schemeClr val="tx1">
                    <a:lumMod val="65000"/>
                    <a:lumOff val="35000"/>
                  </a:schemeClr>
                </a:solidFill>
                <a:latin typeface="Arial" panose="020B0604020202020204" pitchFamily="34" charset="0"/>
              </a:rPr>
              <a:t>Postür</a:t>
            </a:r>
            <a:r>
              <a:rPr lang="tr-TR" altLang="en-US" sz="2000" dirty="0" smtClean="0">
                <a:solidFill>
                  <a:schemeClr val="tx1">
                    <a:lumMod val="65000"/>
                    <a:lumOff val="35000"/>
                  </a:schemeClr>
                </a:solidFill>
                <a:latin typeface="Arial" panose="020B0604020202020204" pitchFamily="34" charset="0"/>
              </a:rPr>
              <a:t>-Duruş</a:t>
            </a:r>
            <a:endParaRPr lang="en-US" altLang="en-US" sz="2000" dirty="0" smtClean="0">
              <a:solidFill>
                <a:schemeClr val="tx1">
                  <a:lumMod val="65000"/>
                  <a:lumOff val="35000"/>
                </a:schemeClr>
              </a:solidFill>
              <a:latin typeface="Arial" panose="020B0604020202020204" pitchFamily="34" charset="0"/>
            </a:endParaRPr>
          </a:p>
          <a:p>
            <a:pPr lvl="1">
              <a:buFontTx/>
              <a:buChar char="•"/>
            </a:pPr>
            <a:r>
              <a:rPr lang="tr-TR" altLang="en-US" sz="2000" dirty="0" smtClean="0">
                <a:solidFill>
                  <a:schemeClr val="tx1">
                    <a:lumMod val="65000"/>
                    <a:lumOff val="35000"/>
                  </a:schemeClr>
                </a:solidFill>
                <a:latin typeface="Arial" panose="020B0604020202020204" pitchFamily="34" charset="0"/>
              </a:rPr>
              <a:t>Çok güçlü bir beden dili mesajıdır</a:t>
            </a:r>
          </a:p>
          <a:p>
            <a:pPr lvl="1">
              <a:buFontTx/>
              <a:buChar char="•"/>
            </a:pPr>
            <a:r>
              <a:rPr lang="tr-TR" altLang="en-US" sz="2000" dirty="0" smtClean="0">
                <a:solidFill>
                  <a:schemeClr val="tx1">
                    <a:lumMod val="65000"/>
                    <a:lumOff val="35000"/>
                  </a:schemeClr>
                </a:solidFill>
                <a:latin typeface="Arial" panose="020B0604020202020204" pitchFamily="34" charset="0"/>
              </a:rPr>
              <a:t>İnandırıcılık hissini güçlendirir </a:t>
            </a:r>
          </a:p>
          <a:p>
            <a:pPr lvl="1">
              <a:buFontTx/>
              <a:buChar char="•"/>
            </a:pPr>
            <a:r>
              <a:rPr lang="tr-TR" sz="2000" dirty="0" smtClean="0">
                <a:solidFill>
                  <a:schemeClr val="tx1">
                    <a:lumMod val="65000"/>
                    <a:lumOff val="35000"/>
                  </a:schemeClr>
                </a:solidFill>
                <a:latin typeface="Arial" panose="020B0604020202020204" pitchFamily="34" charset="0"/>
              </a:rPr>
              <a:t>İletinizin gücünü ve etkisini artırır. </a:t>
            </a:r>
          </a:p>
          <a:p>
            <a:pPr lvl="1">
              <a:buFontTx/>
              <a:buChar char="•"/>
            </a:pPr>
            <a:r>
              <a:rPr lang="tr-TR" sz="2000" dirty="0" smtClean="0">
                <a:solidFill>
                  <a:schemeClr val="tx1">
                    <a:lumMod val="65000"/>
                    <a:lumOff val="35000"/>
                  </a:schemeClr>
                </a:solidFill>
                <a:latin typeface="Arial" panose="020B0604020202020204" pitchFamily="34" charset="0"/>
              </a:rPr>
              <a:t>Bacaklar hafif aralık, omuzlar geride, boyun rahat, beden içinde rahat ama aktif bir duruş sergilenmelidir. </a:t>
            </a:r>
            <a:endParaRPr lang="en-US" sz="2000" dirty="0" smtClean="0">
              <a:solidFill>
                <a:schemeClr val="tx1">
                  <a:lumMod val="65000"/>
                  <a:lumOff val="35000"/>
                </a:schemeClr>
              </a:solidFill>
            </a:endParaRPr>
          </a:p>
          <a:p>
            <a:endParaRPr lang="en-US" sz="2000" dirty="0">
              <a:solidFill>
                <a:schemeClr val="tx1">
                  <a:lumMod val="65000"/>
                  <a:lumOff val="35000"/>
                </a:schemeClr>
              </a:solidFill>
            </a:endParaRPr>
          </a:p>
        </p:txBody>
      </p:sp>
    </p:spTree>
    <p:extLst>
      <p:ext uri="{BB962C8B-B14F-4D97-AF65-F5344CB8AC3E}">
        <p14:creationId xmlns:p14="http://schemas.microsoft.com/office/powerpoint/2010/main" val="223752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Etkin</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5"/>
          <p:cNvSpPr txBox="1">
            <a:spLocks/>
          </p:cNvSpPr>
          <p:nvPr/>
        </p:nvSpPr>
        <p:spPr>
          <a:xfrm>
            <a:off x="5033942" y="1495024"/>
            <a:ext cx="6838735" cy="47903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buSzPct val="100000"/>
              <a:defRPr sz="2400">
                <a:latin typeface="Arial"/>
                <a:ea typeface="Arial"/>
                <a:cs typeface="Arial"/>
                <a:sym typeface="Arial"/>
              </a:defRPr>
            </a:pP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Sözlü</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sözsüz</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mesajlar</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alma,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anlam</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oluşturma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bunlara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yanıt</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verme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süreci</a:t>
            </a:r>
            <a:endPar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İnsanlar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bir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şey</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duyduktan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iki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gün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sadece</a:t>
            </a:r>
            <a:r>
              <a:rPr lang="en-US" dirty="0" smtClean="0">
                <a:solidFill>
                  <a:schemeClr val="tx1">
                    <a:lumMod val="65000"/>
                    <a:lumOff val="35000"/>
                  </a:schemeClr>
                </a:solidFill>
                <a:latin typeface="Arial" panose="020B0604020202020204" pitchFamily="34" charset="0"/>
                <a:cs typeface="Arial" panose="020B0604020202020204" pitchFamily="34" charset="0"/>
              </a:rPr>
              <a:t> %25'ini </a:t>
            </a:r>
            <a:r>
              <a:rPr lang="en-US" dirty="0" err="1" smtClean="0">
                <a:solidFill>
                  <a:schemeClr val="tx1">
                    <a:lumMod val="65000"/>
                    <a:lumOff val="35000"/>
                  </a:schemeClr>
                </a:solidFill>
                <a:latin typeface="Arial" panose="020B0604020202020204" pitchFamily="34" charset="0"/>
                <a:cs typeface="Arial" panose="020B0604020202020204" pitchFamily="34" charset="0"/>
              </a:rPr>
              <a:t>hatırlarlar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Bilgi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işlemede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zorluk</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Diğer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unsurların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neden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olduğu</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dikkat</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dağınıklığı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smtClean="0">
                <a:solidFill>
                  <a:schemeClr val="tx1">
                    <a:lumMod val="65000"/>
                    <a:lumOff val="35000"/>
                  </a:schemeClr>
                </a:solidFill>
                <a:latin typeface="Arial" panose="020B0604020202020204" pitchFamily="34" charset="0"/>
                <a:cs typeface="Arial" panose="020B0604020202020204" pitchFamily="34" charset="0"/>
              </a:rPr>
              <a:t>Zaman </a:t>
            </a:r>
            <a:r>
              <a:rPr lang="en-US" dirty="0" err="1" smtClean="0">
                <a:solidFill>
                  <a:schemeClr val="tx1">
                    <a:lumMod val="65000"/>
                    <a:lumOff val="35000"/>
                  </a:schemeClr>
                </a:solidFill>
                <a:latin typeface="Arial" panose="020B0604020202020204" pitchFamily="34" charset="0"/>
                <a:cs typeface="Arial" panose="020B0604020202020204" pitchFamily="34" charset="0"/>
              </a:rPr>
              <a:t>yönetimi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sorunları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dinleme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için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çözümler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Yeni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beceriler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geliştirmeyi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gerektirir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Dur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Bak</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ve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Yanıtla</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süreci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endParaRPr lang="en-US"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Resim 1" descr="Resim 1"/>
          <p:cNvPicPr>
            <a:picLocks noChangeAspect="1"/>
          </p:cNvPicPr>
          <p:nvPr/>
        </p:nvPicPr>
        <p:blipFill rotWithShape="1">
          <a:blip r:embed="rId2"/>
          <a:srcRect b="11376"/>
          <a:stretch/>
        </p:blipFill>
        <p:spPr>
          <a:xfrm>
            <a:off x="651588" y="1531283"/>
            <a:ext cx="4195742" cy="4011100"/>
          </a:xfrm>
          <a:prstGeom prst="rect">
            <a:avLst/>
          </a:prstGeom>
          <a:ln w="12700">
            <a:miter lim="400000"/>
          </a:ln>
        </p:spPr>
      </p:pic>
    </p:spTree>
    <p:extLst>
      <p:ext uri="{BB962C8B-B14F-4D97-AF65-F5344CB8AC3E}">
        <p14:creationId xmlns:p14="http://schemas.microsoft.com/office/powerpoint/2010/main" val="4136990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Gözler</a:t>
            </a:r>
            <a:r>
              <a:rPr lang="en-GB" sz="4000" b="1" dirty="0">
                <a:solidFill>
                  <a:schemeClr val="accent6">
                    <a:lumMod val="75000"/>
                  </a:schemeClr>
                </a:solidFill>
              </a:rPr>
              <a:t> </a:t>
            </a:r>
            <a:r>
              <a:rPr lang="en-GB" sz="4000" b="1" dirty="0" err="1">
                <a:solidFill>
                  <a:schemeClr val="accent6">
                    <a:lumMod val="75000"/>
                  </a:schemeClr>
                </a:solidFill>
              </a:rPr>
              <a:t>ile</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2"/>
          <p:cNvSpPr txBox="1">
            <a:spLocks/>
          </p:cNvSpPr>
          <p:nvPr/>
        </p:nvSpPr>
        <p:spPr>
          <a:xfrm>
            <a:off x="502297" y="2088350"/>
            <a:ext cx="1116096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Konuşmanın aktardığı içerikle ilgili duygu ve tutumları ifade eden sözel olmayan davranışlar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Gözler, mesajın ilişkisel yönlerinin daha doğru bir şekilde algılanmasına ve yorumlanmasına izin verir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İlgi, durum ve takip ile ilgili ipuçlarını yorumlamaya yarar.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Kişinin kendi düşüncelerinden uzaklaşması ve başka birinin duygularını deneyimlemeye çalışma sürecidir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Bilinçli farkındalık ve empati gerektirir. </a:t>
            </a:r>
            <a:endParaRPr lang="en-GB" sz="2400" dirty="0">
              <a:solidFill>
                <a:schemeClr val="tx1">
                  <a:lumMod val="65000"/>
                  <a:lumOff val="35000"/>
                </a:schemeClr>
              </a:solidFill>
              <a:latin typeface="Arial"/>
              <a:ea typeface="Arial"/>
              <a:cs typeface="Arial"/>
              <a:sym typeface="Arial"/>
            </a:endParaRPr>
          </a:p>
        </p:txBody>
      </p:sp>
      <p:pic>
        <p:nvPicPr>
          <p:cNvPr id="5" name="Resim 3" descr="Resim 3"/>
          <p:cNvPicPr>
            <a:picLocks noChangeAspect="1"/>
          </p:cNvPicPr>
          <p:nvPr/>
        </p:nvPicPr>
        <p:blipFill>
          <a:blip r:embed="rId2"/>
          <a:stretch>
            <a:fillRect/>
          </a:stretch>
        </p:blipFill>
        <p:spPr>
          <a:xfrm>
            <a:off x="7613779" y="456290"/>
            <a:ext cx="2905097" cy="1586336"/>
          </a:xfrm>
          <a:prstGeom prst="rect">
            <a:avLst/>
          </a:prstGeom>
          <a:ln w="12700">
            <a:miter lim="400000"/>
          </a:ln>
        </p:spPr>
      </p:pic>
    </p:spTree>
    <p:extLst>
      <p:ext uri="{BB962C8B-B14F-4D97-AF65-F5344CB8AC3E}">
        <p14:creationId xmlns:p14="http://schemas.microsoft.com/office/powerpoint/2010/main" val="2571233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70916"/>
            <a:ext cx="10515600" cy="1325563"/>
          </a:xfrm>
        </p:spPr>
        <p:txBody>
          <a:bodyPr>
            <a:normAutofit/>
          </a:bodyPr>
          <a:lstStyle/>
          <a:p>
            <a:r>
              <a:rPr lang="en-GB" sz="4000" b="1" dirty="0">
                <a:solidFill>
                  <a:schemeClr val="accent6">
                    <a:lumMod val="75000"/>
                  </a:schemeClr>
                </a:solidFill>
              </a:rPr>
              <a:t>Duygu </a:t>
            </a:r>
            <a:r>
              <a:rPr lang="en-GB" sz="4000" b="1" dirty="0" err="1">
                <a:solidFill>
                  <a:schemeClr val="accent6">
                    <a:lumMod val="75000"/>
                  </a:schemeClr>
                </a:solidFill>
              </a:rPr>
              <a:t>Yönetimi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Motivasyon</a:t>
            </a:r>
            <a:endParaRPr lang="en-GB" sz="4000" b="1" dirty="0">
              <a:solidFill>
                <a:schemeClr val="accent6">
                  <a:lumMod val="75000"/>
                </a:schemeClr>
              </a:solidFill>
            </a:endParaRPr>
          </a:p>
        </p:txBody>
      </p:sp>
      <p:sp>
        <p:nvSpPr>
          <p:cNvPr id="4" name="İçerik Yer Tutucusu 2"/>
          <p:cNvSpPr txBox="1">
            <a:spLocks/>
          </p:cNvSpPr>
          <p:nvPr/>
        </p:nvSpPr>
        <p:spPr>
          <a:xfrm>
            <a:off x="838200" y="1676335"/>
            <a:ext cx="10750420" cy="425793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1000"/>
              </a:lnSpc>
              <a:defRPr>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tepkilerin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ardındaki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nedenler</a:t>
            </a:r>
            <a:r>
              <a:rPr lang="en-GB" dirty="0" smtClean="0">
                <a:solidFill>
                  <a:schemeClr val="tx1">
                    <a:lumMod val="65000"/>
                    <a:lumOff val="35000"/>
                  </a:schemeClr>
                </a:solidFill>
                <a:latin typeface="Arial"/>
                <a:ea typeface="Arial"/>
                <a:cs typeface="Arial"/>
                <a:sym typeface="Arial"/>
              </a:rPr>
              <a:t> </a:t>
            </a: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Sorumluluklarını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getirmeyen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arkadaşları</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Hüsran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düş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kırıklığı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öfke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sık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görülen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duygulardır</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Empati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anlayış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eksikliği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acele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cevap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verme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çabası</a:t>
            </a:r>
            <a:endParaRPr lang="en-GB" dirty="0" smtClean="0">
              <a:solidFill>
                <a:schemeClr val="tx1">
                  <a:lumMod val="65000"/>
                  <a:lumOff val="35000"/>
                </a:schemeClr>
              </a:solidFill>
              <a:latin typeface="Arial"/>
              <a:ea typeface="Arial"/>
              <a:cs typeface="Arial"/>
              <a:sym typeface="Arial"/>
            </a:endParaRPr>
          </a:p>
          <a:p>
            <a:pPr marL="0" lvl="1" indent="457200" algn="just">
              <a:lnSpc>
                <a:spcPct val="81000"/>
              </a:lnSpc>
              <a:buFont typeface="Arial" panose="020B0604020202020204" pitchFamily="34" charset="0"/>
              <a:buNone/>
              <a:defRPr sz="2400">
                <a:latin typeface="Arial"/>
                <a:ea typeface="Arial"/>
                <a:cs typeface="Arial"/>
                <a:sym typeface="Arial"/>
              </a:defRPr>
            </a:pPr>
            <a:endParaRPr lang="en-GB" dirty="0" smtClean="0">
              <a:solidFill>
                <a:schemeClr val="tx1">
                  <a:lumMod val="65000"/>
                  <a:lumOff val="35000"/>
                </a:schemeClr>
              </a:solidFill>
              <a:latin typeface="Arial"/>
              <a:ea typeface="Arial"/>
              <a:cs typeface="Arial"/>
              <a:sym typeface="Arial"/>
            </a:endParaRPr>
          </a:p>
          <a:p>
            <a:pPr algn="just">
              <a:lnSpc>
                <a:spcPct val="81000"/>
              </a:lnSpc>
              <a:defRPr>
                <a:latin typeface="Arial"/>
                <a:ea typeface="Arial"/>
                <a:cs typeface="Arial"/>
                <a:sym typeface="Arial"/>
              </a:defRPr>
            </a:pPr>
            <a:r>
              <a:rPr lang="en-GB" dirty="0" smtClean="0">
                <a:solidFill>
                  <a:schemeClr val="tx1">
                    <a:lumMod val="65000"/>
                    <a:lumOff val="35000"/>
                  </a:schemeClr>
                </a:solidFill>
                <a:latin typeface="Arial"/>
                <a:ea typeface="Arial"/>
                <a:cs typeface="Arial"/>
                <a:sym typeface="Arial"/>
              </a:rPr>
              <a:t>Duygu </a:t>
            </a:r>
            <a:r>
              <a:rPr lang="en-GB" dirty="0" err="1" smtClean="0">
                <a:solidFill>
                  <a:schemeClr val="tx1">
                    <a:lumMod val="65000"/>
                    <a:lumOff val="35000"/>
                  </a:schemeClr>
                </a:solidFill>
                <a:latin typeface="Arial"/>
                <a:ea typeface="Arial"/>
                <a:cs typeface="Arial"/>
                <a:sym typeface="Arial"/>
              </a:rPr>
              <a:t>kontrolü</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yöntemleri</a:t>
            </a:r>
            <a:endParaRPr lang="en-GB" dirty="0" smtClean="0">
              <a:solidFill>
                <a:schemeClr val="tx1">
                  <a:lumMod val="65000"/>
                  <a:lumOff val="35000"/>
                </a:schemeClr>
              </a:solidFill>
              <a:latin typeface="Arial"/>
              <a:ea typeface="Arial"/>
              <a:cs typeface="Arial"/>
              <a:sym typeface="Arial"/>
            </a:endParaRP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aşırı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hale </a:t>
            </a:r>
            <a:r>
              <a:rPr lang="en-GB" dirty="0" err="1" smtClean="0">
                <a:solidFill>
                  <a:schemeClr val="tx1">
                    <a:lumMod val="65000"/>
                    <a:lumOff val="35000"/>
                  </a:schemeClr>
                </a:solidFill>
                <a:latin typeface="Arial"/>
                <a:ea typeface="Arial"/>
                <a:cs typeface="Arial"/>
                <a:sym typeface="Arial"/>
              </a:rPr>
              <a:t>gelmesinden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Çatışmalı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geçebilecek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zamanını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ortaklaşa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belirleyin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Özellikle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dilinizi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bilinçli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olarak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kontrol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edin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Şahsa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yönelik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saldırılar</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isim</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takma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çirkin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içinize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atıp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biriktirmekten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endParaRPr lang="en-GB" dirty="0">
              <a:solidFill>
                <a:schemeClr val="tx1">
                  <a:lumMod val="65000"/>
                  <a:lumOff val="35000"/>
                </a:schemeClr>
              </a:solidFill>
              <a:latin typeface="Arial"/>
              <a:ea typeface="Arial"/>
              <a:cs typeface="Arial"/>
              <a:sym typeface="Arial"/>
            </a:endParaRPr>
          </a:p>
        </p:txBody>
      </p:sp>
    </p:spTree>
    <p:extLst>
      <p:ext uri="{BB962C8B-B14F-4D97-AF65-F5344CB8AC3E}">
        <p14:creationId xmlns:p14="http://schemas.microsoft.com/office/powerpoint/2010/main" val="1910514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8013"/>
            <a:ext cx="10515600" cy="1325563"/>
          </a:xfrm>
        </p:spPr>
        <p:txBody>
          <a:bodyPr>
            <a:normAutofit/>
          </a:bodyPr>
          <a:lstStyle/>
          <a:p>
            <a:r>
              <a:rPr lang="en-GB" sz="4000" b="1" dirty="0" err="1">
                <a:solidFill>
                  <a:schemeClr val="accent6">
                    <a:lumMod val="75000"/>
                  </a:schemeClr>
                </a:solidFill>
              </a:rPr>
              <a:t>Motivasyonda</a:t>
            </a:r>
            <a:r>
              <a:rPr lang="en-GB" sz="4000" b="1" dirty="0">
                <a:solidFill>
                  <a:schemeClr val="accent6">
                    <a:lumMod val="75000"/>
                  </a:schemeClr>
                </a:solidFill>
              </a:rPr>
              <a:t> </a:t>
            </a:r>
            <a:r>
              <a:rPr lang="en-GB" sz="4000" b="1" dirty="0" err="1">
                <a:solidFill>
                  <a:schemeClr val="accent6">
                    <a:lumMod val="75000"/>
                  </a:schemeClr>
                </a:solidFill>
              </a:rPr>
              <a:t>Empatik</a:t>
            </a:r>
            <a:r>
              <a:rPr lang="en-GB" sz="4000" b="1" dirty="0">
                <a:solidFill>
                  <a:schemeClr val="accent6">
                    <a:lumMod val="75000"/>
                  </a:schemeClr>
                </a:solidFill>
              </a:rPr>
              <a:t> </a:t>
            </a:r>
            <a:r>
              <a:rPr lang="en-GB" sz="4000" b="1" dirty="0" err="1">
                <a:solidFill>
                  <a:schemeClr val="accent6">
                    <a:lumMod val="75000"/>
                  </a:schemeClr>
                </a:solidFill>
              </a:rPr>
              <a:t>Yaklaşım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618C6281-2152-4756-92B5-C35D27F44457}"/>
              </a:ext>
            </a:extLst>
          </p:cNvPr>
          <p:cNvSpPr>
            <a:spLocks noGrp="1"/>
          </p:cNvSpPr>
          <p:nvPr>
            <p:ph idx="1"/>
          </p:nvPr>
        </p:nvSpPr>
        <p:spPr>
          <a:xfrm>
            <a:off x="838200" y="1785128"/>
            <a:ext cx="10675776" cy="4351338"/>
          </a:xfrm>
        </p:spPr>
        <p:txBody>
          <a:bodyPr/>
          <a:lstStyle/>
          <a:p>
            <a:pPr algn="just"/>
            <a:r>
              <a:rPr lang="en-US" b="1" dirty="0" err="1">
                <a:solidFill>
                  <a:schemeClr val="tx1">
                    <a:lumMod val="65000"/>
                    <a:lumOff val="35000"/>
                  </a:schemeClr>
                </a:solidFill>
              </a:rPr>
              <a:t>Empati</a:t>
            </a:r>
            <a:r>
              <a:rPr lang="en-US" dirty="0">
                <a:solidFill>
                  <a:schemeClr val="tx1">
                    <a:lumMod val="65000"/>
                    <a:lumOff val="35000"/>
                  </a:schemeClr>
                </a:solidFill>
              </a:rPr>
              <a:t> </a:t>
            </a:r>
            <a:r>
              <a:rPr lang="en-US" dirty="0" err="1">
                <a:solidFill>
                  <a:schemeClr val="tx1">
                    <a:lumMod val="65000"/>
                    <a:lumOff val="35000"/>
                  </a:schemeClr>
                </a:solidFill>
              </a:rPr>
              <a:t>veya</a:t>
            </a:r>
            <a:r>
              <a:rPr lang="en-US" dirty="0">
                <a:solidFill>
                  <a:schemeClr val="tx1">
                    <a:lumMod val="65000"/>
                    <a:lumOff val="35000"/>
                  </a:schemeClr>
                </a:solidFill>
              </a:rPr>
              <a:t> </a:t>
            </a:r>
            <a:r>
              <a:rPr lang="en-US" dirty="0" err="1">
                <a:solidFill>
                  <a:schemeClr val="tx1">
                    <a:lumMod val="65000"/>
                    <a:lumOff val="35000"/>
                  </a:schemeClr>
                </a:solidFill>
              </a:rPr>
              <a:t>eşduyum</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başkasının</a:t>
            </a:r>
            <a:r>
              <a:rPr lang="en-US" dirty="0">
                <a:solidFill>
                  <a:schemeClr val="tx1">
                    <a:lumMod val="65000"/>
                    <a:lumOff val="35000"/>
                  </a:schemeClr>
                </a:solidFill>
              </a:rPr>
              <a:t> </a:t>
            </a:r>
            <a:r>
              <a:rPr lang="en-US" dirty="0" err="1">
                <a:solidFill>
                  <a:schemeClr val="tx1">
                    <a:lumMod val="65000"/>
                    <a:lumOff val="35000"/>
                  </a:schemeClr>
                </a:solidFill>
              </a:rPr>
              <a:t>duygularını</a:t>
            </a:r>
            <a:r>
              <a:rPr lang="en-US" dirty="0">
                <a:solidFill>
                  <a:schemeClr val="tx1">
                    <a:lumMod val="65000"/>
                    <a:lumOff val="35000"/>
                  </a:schemeClr>
                </a:solidFill>
              </a:rPr>
              <a:t>, </a:t>
            </a:r>
            <a:r>
              <a:rPr lang="en-US" dirty="0" err="1">
                <a:solidFill>
                  <a:schemeClr val="tx1">
                    <a:lumMod val="65000"/>
                    <a:lumOff val="35000"/>
                  </a:schemeClr>
                </a:solidFill>
              </a:rPr>
              <a:t>içinde</a:t>
            </a:r>
            <a:r>
              <a:rPr lang="en-US" dirty="0">
                <a:solidFill>
                  <a:schemeClr val="tx1">
                    <a:lumMod val="65000"/>
                    <a:lumOff val="35000"/>
                  </a:schemeClr>
                </a:solidFill>
              </a:rPr>
              <a:t> </a:t>
            </a:r>
            <a:r>
              <a:rPr lang="en-US" dirty="0" err="1">
                <a:solidFill>
                  <a:schemeClr val="tx1">
                    <a:lumMod val="65000"/>
                    <a:lumOff val="35000"/>
                  </a:schemeClr>
                </a:solidFill>
              </a:rPr>
              <a:t>bulunduğu</a:t>
            </a:r>
            <a:r>
              <a:rPr lang="en-US" dirty="0">
                <a:solidFill>
                  <a:schemeClr val="tx1">
                    <a:lumMod val="65000"/>
                    <a:lumOff val="35000"/>
                  </a:schemeClr>
                </a:solidFill>
              </a:rPr>
              <a:t> durum </a:t>
            </a:r>
            <a:r>
              <a:rPr lang="en-US" dirty="0" err="1">
                <a:solidFill>
                  <a:schemeClr val="tx1">
                    <a:lumMod val="65000"/>
                    <a:lumOff val="35000"/>
                  </a:schemeClr>
                </a:solidFill>
              </a:rPr>
              <a:t>ya</a:t>
            </a:r>
            <a:r>
              <a:rPr lang="en-US" dirty="0">
                <a:solidFill>
                  <a:schemeClr val="tx1">
                    <a:lumMod val="65000"/>
                    <a:lumOff val="35000"/>
                  </a:schemeClr>
                </a:solidFill>
              </a:rPr>
              <a:t> da </a:t>
            </a:r>
            <a:r>
              <a:rPr lang="en-US" dirty="0" err="1">
                <a:solidFill>
                  <a:schemeClr val="tx1">
                    <a:lumMod val="65000"/>
                    <a:lumOff val="35000"/>
                  </a:schemeClr>
                </a:solidFill>
              </a:rPr>
              <a:t>davranışlarındaki</a:t>
            </a:r>
            <a:r>
              <a:rPr lang="en-US" dirty="0">
                <a:solidFill>
                  <a:schemeClr val="tx1">
                    <a:lumMod val="65000"/>
                    <a:lumOff val="35000"/>
                  </a:schemeClr>
                </a:solidFill>
              </a:rPr>
              <a:t> </a:t>
            </a:r>
            <a:r>
              <a:rPr lang="en-US" dirty="0" err="1">
                <a:solidFill>
                  <a:schemeClr val="tx1">
                    <a:lumMod val="65000"/>
                    <a:lumOff val="35000"/>
                  </a:schemeClr>
                </a:solidFill>
              </a:rPr>
              <a:t>motivasyonu</a:t>
            </a:r>
            <a:r>
              <a:rPr lang="en-US" dirty="0">
                <a:solidFill>
                  <a:schemeClr val="tx1">
                    <a:lumMod val="65000"/>
                    <a:lumOff val="35000"/>
                  </a:schemeClr>
                </a:solidFill>
              </a:rPr>
              <a:t> </a:t>
            </a:r>
            <a:r>
              <a:rPr lang="en-US" dirty="0" err="1">
                <a:solidFill>
                  <a:schemeClr val="tx1">
                    <a:lumMod val="65000"/>
                    <a:lumOff val="35000"/>
                  </a:schemeClr>
                </a:solidFill>
              </a:rPr>
              <a:t>anlamak</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içselleştirmek</a:t>
            </a:r>
            <a:r>
              <a:rPr lang="en-US" dirty="0">
                <a:solidFill>
                  <a:schemeClr val="tx1">
                    <a:lumMod val="65000"/>
                    <a:lumOff val="35000"/>
                  </a:schemeClr>
                </a:solidFill>
              </a:rPr>
              <a:t> </a:t>
            </a:r>
            <a:r>
              <a:rPr lang="en-US" dirty="0" err="1">
                <a:solidFill>
                  <a:schemeClr val="tx1">
                    <a:lumMod val="65000"/>
                    <a:lumOff val="35000"/>
                  </a:schemeClr>
                </a:solidFill>
              </a:rPr>
              <a:t>demektir</a:t>
            </a:r>
            <a:r>
              <a:rPr lang="en-US" dirty="0">
                <a:solidFill>
                  <a:schemeClr val="tx1">
                    <a:lumMod val="65000"/>
                    <a:lumOff val="35000"/>
                  </a:schemeClr>
                </a:solidFill>
              </a:rPr>
              <a:t>. </a:t>
            </a:r>
            <a:endParaRPr lang="tr-TR" dirty="0">
              <a:solidFill>
                <a:schemeClr val="tx1">
                  <a:lumMod val="65000"/>
                  <a:lumOff val="35000"/>
                </a:schemeClr>
              </a:solidFill>
            </a:endParaRPr>
          </a:p>
          <a:p>
            <a:pPr algn="just"/>
            <a:r>
              <a:rPr lang="tr-TR" dirty="0">
                <a:solidFill>
                  <a:schemeClr val="tx1">
                    <a:lumMod val="65000"/>
                    <a:lumOff val="35000"/>
                  </a:schemeClr>
                </a:solidFill>
              </a:rPr>
              <a:t>İki Yönlü</a:t>
            </a:r>
          </a:p>
          <a:p>
            <a:pPr algn="just"/>
            <a:r>
              <a:rPr lang="tr-TR" dirty="0">
                <a:solidFill>
                  <a:schemeClr val="tx1">
                    <a:lumMod val="65000"/>
                    <a:lumOff val="35000"/>
                  </a:schemeClr>
                </a:solidFill>
              </a:rPr>
              <a:t>Karşılıklı Faydaya Dayalı</a:t>
            </a:r>
          </a:p>
          <a:p>
            <a:pPr algn="just"/>
            <a:r>
              <a:rPr lang="tr-TR" dirty="0">
                <a:solidFill>
                  <a:schemeClr val="tx1">
                    <a:lumMod val="65000"/>
                    <a:lumOff val="35000"/>
                  </a:schemeClr>
                </a:solidFill>
              </a:rPr>
              <a:t>İlişki geliştirme ve sürdürmeye yardımcı</a:t>
            </a:r>
          </a:p>
          <a:p>
            <a:pPr algn="just"/>
            <a:r>
              <a:rPr lang="tr-TR" dirty="0">
                <a:solidFill>
                  <a:schemeClr val="tx1">
                    <a:lumMod val="65000"/>
                    <a:lumOff val="35000"/>
                  </a:schemeClr>
                </a:solidFill>
              </a:rPr>
              <a:t>Olumlu yaklaşım odaklı</a:t>
            </a:r>
          </a:p>
          <a:p>
            <a:pPr algn="just"/>
            <a:r>
              <a:rPr lang="tr-TR" dirty="0">
                <a:solidFill>
                  <a:schemeClr val="tx1">
                    <a:lumMod val="65000"/>
                    <a:lumOff val="35000"/>
                  </a:schemeClr>
                </a:solidFill>
              </a:rPr>
              <a:t>Ve çözüme yönelik iletişim kurmaktır. </a:t>
            </a:r>
            <a:endParaRPr lang="en-US" dirty="0">
              <a:solidFill>
                <a:schemeClr val="tx1">
                  <a:lumMod val="65000"/>
                  <a:lumOff val="35000"/>
                </a:schemeClr>
              </a:solidFill>
            </a:endParaRPr>
          </a:p>
        </p:txBody>
      </p:sp>
    </p:spTree>
    <p:extLst>
      <p:ext uri="{BB962C8B-B14F-4D97-AF65-F5344CB8AC3E}">
        <p14:creationId xmlns:p14="http://schemas.microsoft.com/office/powerpoint/2010/main" val="708008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a:latin typeface="Arial" panose="020B0604020202020204" pitchFamily="34" charset="0"/>
                <a:cs typeface="Arial" panose="020B0604020202020204" pitchFamily="34" charset="0"/>
              </a:rPr>
              <a:t/>
            </a:r>
            <a:br>
              <a:rPr lang="en-GB" b="1" dirty="0">
                <a:latin typeface="Arial" panose="020B0604020202020204" pitchFamily="34" charset="0"/>
                <a:cs typeface="Arial" panose="020B0604020202020204" pitchFamily="34" charset="0"/>
              </a:rPr>
            </a:br>
            <a:r>
              <a:rPr lang="en-GB" b="1" dirty="0" err="1">
                <a:solidFill>
                  <a:schemeClr val="accent6">
                    <a:lumMod val="75000"/>
                  </a:schemeClr>
                </a:solidFill>
              </a:rPr>
              <a:t>Etkili</a:t>
            </a:r>
            <a:r>
              <a:rPr lang="en-GB" b="1" dirty="0">
                <a:solidFill>
                  <a:schemeClr val="accent6">
                    <a:lumMod val="75000"/>
                  </a:schemeClr>
                </a:solidFill>
              </a:rPr>
              <a:t> </a:t>
            </a:r>
            <a:r>
              <a:rPr lang="en-GB" b="1" dirty="0" err="1">
                <a:solidFill>
                  <a:schemeClr val="accent6">
                    <a:lumMod val="75000"/>
                  </a:schemeClr>
                </a:solidFill>
              </a:rPr>
              <a:t>İletişim</a:t>
            </a:r>
            <a:r>
              <a:rPr lang="en-GB" b="1" dirty="0">
                <a:solidFill>
                  <a:schemeClr val="accent6">
                    <a:lumMod val="75000"/>
                  </a:schemeClr>
                </a:solidFill>
              </a:rPr>
              <a:t> – </a:t>
            </a:r>
            <a:r>
              <a:rPr lang="en-GB" b="1" dirty="0" err="1">
                <a:solidFill>
                  <a:schemeClr val="accent6">
                    <a:lumMod val="75000"/>
                  </a:schemeClr>
                </a:solidFill>
              </a:rPr>
              <a:t>Empati</a:t>
            </a:r>
            <a:r>
              <a:rPr lang="en-GB" b="1" dirty="0">
                <a:solidFill>
                  <a:schemeClr val="accent6">
                    <a:lumMod val="75000"/>
                  </a:schemeClr>
                </a:solidFill>
              </a:rPr>
              <a:t> </a:t>
            </a:r>
            <a:r>
              <a:rPr lang="en-GB" b="1" dirty="0" err="1">
                <a:solidFill>
                  <a:schemeClr val="accent6">
                    <a:lumMod val="75000"/>
                  </a:schemeClr>
                </a:solidFill>
              </a:rPr>
              <a:t>Kurmak</a:t>
            </a:r>
            <a:r>
              <a:rPr lang="en-GB" sz="4900" b="1" dirty="0">
                <a:solidFill>
                  <a:srgbClr val="4461A3"/>
                </a:solidFill>
              </a:rPr>
              <a:t/>
            </a:r>
            <a:br>
              <a:rPr lang="en-GB" sz="4900" b="1" dirty="0">
                <a:solidFill>
                  <a:srgbClr val="4461A3"/>
                </a:solidFill>
              </a:rPr>
            </a:br>
            <a:endParaRPr lang="en-GB" sz="4900" b="1" dirty="0">
              <a:solidFill>
                <a:srgbClr val="4461A3"/>
              </a:solidFill>
            </a:endParaRPr>
          </a:p>
        </p:txBody>
      </p:sp>
      <p:sp>
        <p:nvSpPr>
          <p:cNvPr id="4" name="İçerik Yer Tutucusu 2"/>
          <p:cNvSpPr txBox="1">
            <a:spLocks/>
          </p:cNvSpPr>
          <p:nvPr/>
        </p:nvSpPr>
        <p:spPr>
          <a:xfrm>
            <a:off x="5617029" y="1466967"/>
            <a:ext cx="6096000" cy="490696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bir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iletişim</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yöntemidir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geliştirilmesine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yardımcı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olur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çatışmalarını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engelleyebilir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sorunlu</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çözümünü</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sağlamaya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marL="0" lvl="1" indent="457200">
              <a:buFont typeface="Arial" panose="020B0604020202020204" pitchFamily="34" charset="0"/>
              <a:buNone/>
              <a:defRPr sz="2400"/>
            </a:pP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kurma</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yöntemleri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Uygun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anlamlı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sorular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Konuşma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içeriğini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yorumlayın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kendi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kelimelerinizle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karşınızdakiyle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paylaşın</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Duygularınızı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ifade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edin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endParaRPr lang="en-GB"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Picture 2" descr="Empati">
            <a:extLst>
              <a:ext uri="{FF2B5EF4-FFF2-40B4-BE49-F238E27FC236}">
                <a16:creationId xmlns:a16="http://schemas.microsoft.com/office/drawing/2014/main" id="{01FFBC6F-E1A3-4C6B-8C5B-C80FD071F1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82" y="2311686"/>
            <a:ext cx="4783959" cy="2687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838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a:extLst>
              <a:ext uri="{FF2B5EF4-FFF2-40B4-BE49-F238E27FC236}">
                <a16:creationId xmlns:a16="http://schemas.microsoft.com/office/drawing/2014/main" id="{C989AE93-969A-4972-BDFF-378405ECFC8A}"/>
              </a:ext>
            </a:extLst>
          </p:cNvPr>
          <p:cNvSpPr>
            <a:spLocks noGrp="1"/>
          </p:cNvSpPr>
          <p:nvPr>
            <p:ph type="title"/>
          </p:nvPr>
        </p:nvSpPr>
        <p:spPr>
          <a:xfrm>
            <a:off x="707571" y="2250525"/>
            <a:ext cx="4312298" cy="2172185"/>
          </a:xfrm>
        </p:spPr>
        <p:txBody>
          <a:bodyPr>
            <a:normAutofit fontScale="90000"/>
          </a:bodyPr>
          <a:lstStyle/>
          <a:p>
            <a:r>
              <a:rPr lang="tr-TR" b="1" dirty="0">
                <a:solidFill>
                  <a:schemeClr val="accent6">
                    <a:lumMod val="75000"/>
                  </a:schemeClr>
                </a:solidFill>
              </a:rPr>
              <a:t>İçerik Hazırlamak ve Etkili Biçimde Konuşmak </a:t>
            </a:r>
            <a:r>
              <a:rPr lang="en-US" b="1" dirty="0">
                <a:solidFill>
                  <a:schemeClr val="bg1"/>
                </a:solidFill>
              </a:rPr>
              <a:t/>
            </a:r>
            <a:br>
              <a:rPr lang="en-US" b="1" dirty="0">
                <a:solidFill>
                  <a:schemeClr val="bg1"/>
                </a:solidFill>
              </a:rPr>
            </a:br>
            <a:endParaRPr lang="en-US" b="1" dirty="0">
              <a:solidFill>
                <a:schemeClr val="bg1"/>
              </a:solidFill>
            </a:endParaRPr>
          </a:p>
        </p:txBody>
      </p:sp>
      <p:graphicFrame>
        <p:nvGraphicFramePr>
          <p:cNvPr id="5" name="İçerik Yer Tutucusu 2">
            <a:extLst>
              <a:ext uri="{FF2B5EF4-FFF2-40B4-BE49-F238E27FC236}">
                <a16:creationId xmlns:a16="http://schemas.microsoft.com/office/drawing/2014/main" id="{86A78718-B354-4A05-A72F-E765F44D3503}"/>
              </a:ext>
            </a:extLst>
          </p:cNvPr>
          <p:cNvGraphicFramePr>
            <a:graphicFrameLocks noGrp="1"/>
          </p:cNvGraphicFramePr>
          <p:nvPr>
            <p:ph idx="1"/>
            <p:extLst>
              <p:ext uri="{D42A27DB-BD31-4B8C-83A1-F6EECF244321}">
                <p14:modId xmlns:p14="http://schemas.microsoft.com/office/powerpoint/2010/main" val="2117460815"/>
              </p:ext>
            </p:extLst>
          </p:nvPr>
        </p:nvGraphicFramePr>
        <p:xfrm>
          <a:off x="5648130" y="288406"/>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9508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610306" y="2993158"/>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a:t>
            </a:r>
            <a:r>
              <a:rPr lang="en-GB" dirty="0" smtClean="0"/>
              <a:t>2: </a:t>
            </a:r>
            <a:r>
              <a:rPr lang="en-GB" dirty="0" err="1" smtClean="0"/>
              <a:t>Sıfır</a:t>
            </a:r>
            <a:r>
              <a:rPr lang="en-GB" dirty="0" smtClean="0"/>
              <a:t> </a:t>
            </a:r>
            <a:r>
              <a:rPr lang="en-GB" dirty="0" err="1" smtClean="0"/>
              <a:t>Atık</a:t>
            </a:r>
            <a:r>
              <a:rPr lang="en-GB" dirty="0" smtClean="0"/>
              <a:t> </a:t>
            </a:r>
            <a:r>
              <a:rPr lang="en-GB" dirty="0" err="1" smtClean="0"/>
              <a:t>Eğitimci</a:t>
            </a:r>
            <a:r>
              <a:rPr lang="en-GB" dirty="0" smtClean="0"/>
              <a:t> </a:t>
            </a:r>
            <a:r>
              <a:rPr lang="en-GB" dirty="0" err="1" smtClean="0"/>
              <a:t>Eğitimi</a:t>
            </a:r>
            <a:endParaRPr lang="tr-TR" dirty="0"/>
          </a:p>
        </p:txBody>
      </p:sp>
    </p:spTree>
    <p:extLst>
      <p:ext uri="{BB962C8B-B14F-4D97-AF65-F5344CB8AC3E}">
        <p14:creationId xmlns:p14="http://schemas.microsoft.com/office/powerpoint/2010/main" val="19486332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chemeClr val="accent6">
                    <a:lumMod val="75000"/>
                  </a:schemeClr>
                </a:solidFill>
              </a:rPr>
              <a:t>Ev Sahibi Topluluklar için Etkin Kentsel Atık Yönetimi Faz II: Katılımcı Atık Yönetimi Aracılığı ile Sosyal Uyumun Güçlendirilmesi Projesi</a:t>
            </a:r>
            <a:endParaRPr lang="en-GB" sz="2800" b="1" dirty="0">
              <a:solidFill>
                <a:schemeClr val="accent6">
                  <a:lumMod val="75000"/>
                </a:schemeClr>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64273893"/>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64044242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Şanlıurfa </a:t>
            </a:r>
            <a:r>
              <a:rPr lang="tr-TR" sz="2800" b="1" dirty="0" err="1">
                <a:solidFill>
                  <a:schemeClr val="accent6">
                    <a:lumMod val="75000"/>
                  </a:schemeClr>
                </a:solidFill>
              </a:rPr>
              <a:t>Haliliye</a:t>
            </a:r>
            <a:r>
              <a:rPr lang="tr-TR" sz="2800" b="1" dirty="0">
                <a:solidFill>
                  <a:schemeClr val="accent6">
                    <a:lumMod val="75000"/>
                  </a:schemeClr>
                </a:solidFill>
              </a:rPr>
              <a:t> ve Kilis’te “Sıfır Atık” Konusunda Farkındalık Oluşturma ve Eğitim/Eğitimci Eğitimi Projesi </a:t>
            </a:r>
            <a:r>
              <a:rPr lang="en-GB" sz="2800" b="1" dirty="0">
                <a:solidFill>
                  <a:schemeClr val="accent6">
                    <a:lumMod val="75000"/>
                  </a:schemeClr>
                </a:solidFill>
              </a:rPr>
              <a:t>(</a:t>
            </a:r>
            <a:r>
              <a:rPr lang="tr-TR" sz="2800" b="1" dirty="0">
                <a:solidFill>
                  <a:schemeClr val="accent6">
                    <a:lumMod val="75000"/>
                  </a:schemeClr>
                </a:solidFill>
              </a:rPr>
              <a:t>UNDP-TUR-RFP(USB)-2020/03</a:t>
            </a:r>
            <a:r>
              <a:rPr lang="en-GB" sz="2800" b="1" dirty="0">
                <a:solidFill>
                  <a:schemeClr val="accent6">
                    <a:lumMod val="75000"/>
                  </a:schemeClr>
                </a:solidFill>
              </a:rPr>
              <a:t>)</a:t>
            </a:r>
            <a:endParaRPr lang="tr-TR" sz="2800" b="1" dirty="0">
              <a:solidFill>
                <a:srgbClr val="4461A3"/>
              </a:solidFill>
            </a:endParaRP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2165350"/>
            <a:ext cx="10515600" cy="3598430"/>
          </a:xfrm>
        </p:spPr>
        <p:txBody>
          <a:bodyPr vert="horz" lIns="91440" tIns="45720" rIns="91440" bIns="45720" rtlCol="0">
            <a:normAutofit/>
          </a:bodyPr>
          <a:lstStyle/>
          <a:p>
            <a:pPr marL="0" indent="0" algn="ctr">
              <a:buNone/>
            </a:pPr>
            <a:endParaRPr lang="en-US" sz="2000" dirty="0" smtClean="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Proje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ilgili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daha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detaylı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bilgi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websitemizi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zirayet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etmeyi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unutmayınız</a:t>
            </a:r>
            <a:r>
              <a:rPr lang="en-US" sz="2000" dirty="0" smtClean="0">
                <a:solidFill>
                  <a:schemeClr val="tx1">
                    <a:lumMod val="65000"/>
                    <a:lumOff val="35000"/>
                  </a:schemeClr>
                </a:solidFill>
              </a:rPr>
              <a:t>:</a:t>
            </a:r>
          </a:p>
          <a:p>
            <a:pPr marL="363538" indent="0" algn="ctr">
              <a:buNone/>
            </a:pPr>
            <a:r>
              <a:rPr lang="en-US" sz="2000" dirty="0" smtClean="0">
                <a:solidFill>
                  <a:schemeClr val="tx1">
                    <a:lumMod val="65000"/>
                    <a:lumOff val="35000"/>
                  </a:schemeClr>
                </a:solidFill>
              </a:rPr>
              <a:t> </a:t>
            </a:r>
            <a:r>
              <a:rPr lang="en-US" sz="2000" dirty="0" smtClean="0">
                <a:solidFill>
                  <a:schemeClr val="tx1">
                    <a:lumMod val="65000"/>
                    <a:lumOff val="35000"/>
                  </a:schemeClr>
                </a:solidFill>
                <a:hlinkClick r:id="rId2"/>
              </a:rPr>
              <a:t>https://katilimciatikyonetimi.com/</a:t>
            </a:r>
            <a:endParaRPr lang="en-US" sz="2000" dirty="0" smtClean="0">
              <a:solidFill>
                <a:schemeClr val="tx1">
                  <a:lumMod val="65000"/>
                  <a:lumOff val="35000"/>
                </a:schemeClr>
              </a:solidFill>
            </a:endParaRPr>
          </a:p>
          <a:p>
            <a:pPr marL="1257300" indent="0" algn="ctr">
              <a:buNone/>
            </a:pPr>
            <a:endParaRPr lang="en-US" sz="2000" dirty="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sunumları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ise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lütfen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portalına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kayıt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olunuz</a:t>
            </a:r>
            <a:r>
              <a:rPr lang="en-US" sz="2000" dirty="0" smtClean="0">
                <a:solidFill>
                  <a:schemeClr val="tx1">
                    <a:lumMod val="65000"/>
                    <a:lumOff val="35000"/>
                  </a:schemeClr>
                </a:solidFill>
              </a:rPr>
              <a:t>:</a:t>
            </a:r>
          </a:p>
          <a:p>
            <a:pPr marL="176213" indent="539750" algn="ctr">
              <a:buNone/>
            </a:pPr>
            <a:r>
              <a:rPr lang="en-US" sz="2000" dirty="0" smtClean="0">
                <a:solidFill>
                  <a:schemeClr val="tx1">
                    <a:lumMod val="65000"/>
                    <a:lumOff val="35000"/>
                  </a:schemeClr>
                </a:solidFill>
                <a:hlinkClick r:id="rId2"/>
              </a:rPr>
              <a:t>https</a:t>
            </a:r>
            <a:r>
              <a:rPr lang="en-US" sz="2000" dirty="0">
                <a:solidFill>
                  <a:schemeClr val="tx1">
                    <a:lumMod val="65000"/>
                    <a:lumOff val="35000"/>
                  </a:schemeClr>
                </a:solidFill>
                <a:hlinkClick r:id="rId2"/>
              </a:rPr>
              <a:t>://katilimciatikyonetimi.com</a:t>
            </a:r>
            <a:r>
              <a:rPr lang="en-US" sz="2000" dirty="0" smtClean="0">
                <a:solidFill>
                  <a:schemeClr val="tx1">
                    <a:lumMod val="65000"/>
                    <a:lumOff val="35000"/>
                  </a:schemeClr>
                </a:solidFill>
                <a:hlinkClick r:id="rId2"/>
              </a:rPr>
              <a:t>/</a:t>
            </a:r>
            <a:endParaRPr lang="en-US" sz="2000" dirty="0" smtClean="0">
              <a:solidFill>
                <a:schemeClr val="tx1">
                  <a:lumMod val="65000"/>
                  <a:lumOff val="35000"/>
                </a:schemeClr>
              </a:solidFill>
            </a:endParaRPr>
          </a:p>
          <a:p>
            <a:pPr marL="0" indent="0" algn="ctr">
              <a:buNone/>
            </a:pPr>
            <a:endParaRPr lang="en-US" sz="2000" dirty="0">
              <a:solidFill>
                <a:schemeClr val="tx1">
                  <a:lumMod val="65000"/>
                  <a:lumOff val="35000"/>
                </a:schemeClr>
              </a:solidFill>
            </a:endParaRPr>
          </a:p>
          <a:p>
            <a:pPr algn="ctr"/>
            <a:endParaRPr lang="en-GB" sz="2000" dirty="0">
              <a:solidFill>
                <a:schemeClr val="tx1">
                  <a:lumMod val="65000"/>
                  <a:lumOff val="35000"/>
                </a:schemeClr>
              </a:solidFill>
            </a:endParaRPr>
          </a:p>
        </p:txBody>
      </p:sp>
    </p:spTree>
    <p:extLst>
      <p:ext uri="{BB962C8B-B14F-4D97-AF65-F5344CB8AC3E}">
        <p14:creationId xmlns:p14="http://schemas.microsoft.com/office/powerpoint/2010/main" val="1130042036"/>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smtClean="0">
                <a:latin typeface="Arial" panose="020B0604020202020204" pitchFamily="34" charset="0"/>
                <a:cs typeface="Arial" panose="020B0604020202020204" pitchFamily="34" charset="0"/>
              </a:rPr>
              <a:t/>
            </a:r>
            <a:br>
              <a:rPr lang="en-GB" b="1" dirty="0" smtClean="0">
                <a:latin typeface="Arial" panose="020B0604020202020204" pitchFamily="34" charset="0"/>
                <a:cs typeface="Arial" panose="020B0604020202020204" pitchFamily="34" charset="0"/>
              </a:rPr>
            </a:br>
            <a:r>
              <a:rPr lang="en-GB" b="1" dirty="0" err="1" smtClean="0">
                <a:solidFill>
                  <a:schemeClr val="accent6">
                    <a:lumMod val="75000"/>
                  </a:schemeClr>
                </a:solidFill>
              </a:rPr>
              <a:t>Neden</a:t>
            </a:r>
            <a:r>
              <a:rPr lang="en-GB" b="1" dirty="0" smtClean="0">
                <a:solidFill>
                  <a:schemeClr val="accent6">
                    <a:lumMod val="75000"/>
                  </a:schemeClr>
                </a:solidFill>
              </a:rPr>
              <a:t> </a:t>
            </a:r>
            <a:r>
              <a:rPr lang="en-GB" b="1" dirty="0" err="1" smtClean="0">
                <a:solidFill>
                  <a:schemeClr val="accent6">
                    <a:lumMod val="75000"/>
                  </a:schemeClr>
                </a:solidFill>
              </a:rPr>
              <a:t>Buradayız</a:t>
            </a:r>
            <a:r>
              <a:rPr lang="en-GB" b="1" dirty="0" smtClean="0">
                <a:solidFill>
                  <a:schemeClr val="accent6">
                    <a:lumMod val="75000"/>
                  </a:schemeClr>
                </a:solidFill>
              </a:rPr>
              <a:t>?</a:t>
            </a:r>
            <a:r>
              <a:rPr lang="en-GB" sz="4900" b="1" dirty="0" smtClean="0">
                <a:solidFill>
                  <a:srgbClr val="4461A3"/>
                </a:solidFill>
              </a:rPr>
              <a:t/>
            </a:r>
            <a:br>
              <a:rPr lang="en-GB" sz="4900" b="1" dirty="0" smtClean="0">
                <a:solidFill>
                  <a:srgbClr val="4461A3"/>
                </a:solidFill>
              </a:rPr>
            </a:br>
            <a:endParaRPr lang="en-GB" sz="4900" b="1" dirty="0">
              <a:solidFill>
                <a:srgbClr val="4461A3"/>
              </a:solidFill>
            </a:endParaRPr>
          </a:p>
        </p:txBody>
      </p:sp>
      <p:sp>
        <p:nvSpPr>
          <p:cNvPr id="3" name="Rectangle 2"/>
          <p:cNvSpPr/>
          <p:nvPr/>
        </p:nvSpPr>
        <p:spPr>
          <a:xfrm>
            <a:off x="838199" y="2424030"/>
            <a:ext cx="10283891" cy="1089529"/>
          </a:xfrm>
          <a:prstGeom prst="rect">
            <a:avLst/>
          </a:prstGeom>
        </p:spPr>
        <p:txBody>
          <a:bodyPr wrap="square">
            <a:spAutoFit/>
          </a:bodyPr>
          <a:lstStyle/>
          <a:p>
            <a:pPr marL="57150" indent="-228600" algn="just">
              <a:lnSpc>
                <a:spcPct val="90000"/>
              </a:lnSpc>
              <a:buChar char="•"/>
              <a:defRPr sz="2400"/>
            </a:pPr>
            <a:r>
              <a:rPr lang="tr-TR" sz="2400" dirty="0">
                <a:solidFill>
                  <a:schemeClr val="tx1">
                    <a:lumMod val="65000"/>
                    <a:lumOff val="35000"/>
                  </a:schemeClr>
                </a:solidFill>
                <a:cs typeface="Arial" panose="020B0604020202020204" pitchFamily="34" charset="0"/>
              </a:rPr>
              <a:t>Atıkların kontrol altına alınması, gelecek nesillere temiz ve gelişmiş bir ülke bırakılması amacıyla uygulanmaya başlanan Sıfır Atık Projesi Çevre ve Şehircilik Bakanlığı öncülüğünde yürütülmektedir.</a:t>
            </a:r>
          </a:p>
        </p:txBody>
      </p:sp>
    </p:spTree>
    <p:extLst>
      <p:ext uri="{BB962C8B-B14F-4D97-AF65-F5344CB8AC3E}">
        <p14:creationId xmlns:p14="http://schemas.microsoft.com/office/powerpoint/2010/main" val="34987786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smtClean="0">
                <a:latin typeface="Arial" panose="020B0604020202020204" pitchFamily="34" charset="0"/>
                <a:cs typeface="Arial" panose="020B0604020202020204" pitchFamily="34" charset="0"/>
              </a:rPr>
              <a:t/>
            </a:r>
            <a:br>
              <a:rPr lang="en-GB" b="1" dirty="0" smtClean="0">
                <a:latin typeface="Arial" panose="020B0604020202020204" pitchFamily="34" charset="0"/>
                <a:cs typeface="Arial" panose="020B0604020202020204" pitchFamily="34" charset="0"/>
              </a:rPr>
            </a:br>
            <a:r>
              <a:rPr lang="en-GB" b="1" dirty="0" err="1" smtClean="0">
                <a:solidFill>
                  <a:schemeClr val="accent6">
                    <a:lumMod val="75000"/>
                  </a:schemeClr>
                </a:solidFill>
              </a:rPr>
              <a:t>Çevre</a:t>
            </a:r>
            <a:r>
              <a:rPr lang="en-GB" b="1" dirty="0" smtClean="0">
                <a:solidFill>
                  <a:schemeClr val="accent6">
                    <a:lumMod val="75000"/>
                  </a:schemeClr>
                </a:solidFill>
              </a:rPr>
              <a:t> </a:t>
            </a:r>
            <a:r>
              <a:rPr lang="en-GB" b="1" dirty="0" err="1" smtClean="0">
                <a:solidFill>
                  <a:schemeClr val="accent6">
                    <a:lumMod val="75000"/>
                  </a:schemeClr>
                </a:solidFill>
              </a:rPr>
              <a:t>Kanununa</a:t>
            </a:r>
            <a:r>
              <a:rPr lang="en-GB" b="1" dirty="0" smtClean="0">
                <a:solidFill>
                  <a:schemeClr val="accent6">
                    <a:lumMod val="75000"/>
                  </a:schemeClr>
                </a:solidFill>
              </a:rPr>
              <a:t> </a:t>
            </a:r>
            <a:r>
              <a:rPr lang="en-GB" b="1" dirty="0" err="1" smtClean="0">
                <a:solidFill>
                  <a:schemeClr val="accent6">
                    <a:lumMod val="75000"/>
                  </a:schemeClr>
                </a:solidFill>
              </a:rPr>
              <a:t>Göre</a:t>
            </a:r>
            <a:r>
              <a:rPr lang="en-GB" b="1" dirty="0" smtClean="0">
                <a:solidFill>
                  <a:schemeClr val="accent6">
                    <a:lumMod val="75000"/>
                  </a:schemeClr>
                </a:solidFill>
              </a:rPr>
              <a:t>,</a:t>
            </a:r>
            <a:r>
              <a:rPr lang="en-GB" sz="4900" b="1" dirty="0" smtClean="0">
                <a:solidFill>
                  <a:srgbClr val="4461A3"/>
                </a:solidFill>
              </a:rPr>
              <a:t/>
            </a:r>
            <a:br>
              <a:rPr lang="en-GB" sz="4900" b="1" dirty="0" smtClean="0">
                <a:solidFill>
                  <a:srgbClr val="4461A3"/>
                </a:solidFill>
              </a:rPr>
            </a:br>
            <a:endParaRPr lang="en-GB" sz="4900" b="1" dirty="0">
              <a:solidFill>
                <a:srgbClr val="4461A3"/>
              </a:solidFill>
            </a:endParaRPr>
          </a:p>
        </p:txBody>
      </p:sp>
      <p:sp>
        <p:nvSpPr>
          <p:cNvPr id="3" name="Rectangle 2"/>
          <p:cNvSpPr/>
          <p:nvPr/>
        </p:nvSpPr>
        <p:spPr>
          <a:xfrm>
            <a:off x="838199" y="1966830"/>
            <a:ext cx="10515601" cy="2086725"/>
          </a:xfrm>
          <a:prstGeom prst="rect">
            <a:avLst/>
          </a:prstGeom>
        </p:spPr>
        <p:txBody>
          <a:bodyPr wrap="square">
            <a:spAutoFit/>
          </a:bodyPr>
          <a:lstStyle/>
          <a:p>
            <a:pPr marL="57150" indent="-228600" algn="just">
              <a:lnSpc>
                <a:spcPct val="90000"/>
              </a:lnSpc>
              <a:buChar cha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Dayanak</a:t>
            </a:r>
            <a:endParaRPr lang="en-GB" sz="2400" dirty="0" smtClean="0">
              <a:solidFill>
                <a:schemeClr val="tx1">
                  <a:lumMod val="65000"/>
                  <a:lumOff val="35000"/>
                </a:schemeClr>
              </a:solidFill>
              <a:latin typeface="Arial" panose="020B0604020202020204" pitchFamily="34" charset="0"/>
              <a:cs typeface="Arial" panose="020B0604020202020204" pitchFamily="34" charset="0"/>
            </a:endParaRPr>
          </a:p>
          <a:p>
            <a:pPr marL="0" lvl="1" algn="just">
              <a:lnSpc>
                <a:spcPct val="90000"/>
              </a:lnSpc>
              <a:defRPr sz="2400"/>
            </a:pPr>
            <a:r>
              <a:rPr lang="en-GB" sz="2400" dirty="0">
                <a:solidFill>
                  <a:schemeClr val="tx1">
                    <a:lumMod val="65000"/>
                    <a:lumOff val="35000"/>
                  </a:schemeClr>
                </a:solidFill>
                <a:latin typeface="Arial" panose="020B0604020202020204" pitchFamily="34" charset="0"/>
                <a:cs typeface="Arial" panose="020B0604020202020204" pitchFamily="34" charset="0"/>
              </a:rPr>
              <a:t>	</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tr-TR" dirty="0">
                <a:solidFill>
                  <a:schemeClr val="tx1">
                    <a:lumMod val="65000"/>
                    <a:lumOff val="35000"/>
                  </a:schemeClr>
                </a:solidFill>
              </a:rPr>
              <a:t>9/8/1983 tarihli ve 2872 sayılı Çevre Kanununun 8 inci, 11 inci, 12 </a:t>
            </a:r>
            <a:r>
              <a:rPr lang="tr-TR" dirty="0" err="1">
                <a:solidFill>
                  <a:schemeClr val="tx1">
                    <a:lumMod val="65000"/>
                    <a:lumOff val="35000"/>
                  </a:schemeClr>
                </a:solidFill>
              </a:rPr>
              <a:t>nci</a:t>
            </a:r>
            <a:r>
              <a:rPr lang="tr-TR" dirty="0">
                <a:solidFill>
                  <a:schemeClr val="tx1">
                    <a:lumMod val="65000"/>
                    <a:lumOff val="35000"/>
                  </a:schemeClr>
                </a:solidFill>
              </a:rPr>
              <a:t> ve 13 üncü maddelerine, 10/7/2018 tarihli ve 30474 sayılı Resmî </a:t>
            </a:r>
            <a:r>
              <a:rPr lang="tr-TR" dirty="0" err="1">
                <a:solidFill>
                  <a:schemeClr val="tx1">
                    <a:lumMod val="65000"/>
                    <a:lumOff val="35000"/>
                  </a:schemeClr>
                </a:solidFill>
              </a:rPr>
              <a:t>Gazete’de</a:t>
            </a:r>
            <a:r>
              <a:rPr lang="tr-TR" dirty="0">
                <a:solidFill>
                  <a:schemeClr val="tx1">
                    <a:lumMod val="65000"/>
                    <a:lumOff val="35000"/>
                  </a:schemeClr>
                </a:solidFill>
              </a:rPr>
              <a:t> yayımlanan 1 sayılı Cumhurbaşkanlığı Teşkilatı Hakkında Cumhurbaşkanlığı Kararnamesinin 97 </a:t>
            </a:r>
            <a:r>
              <a:rPr lang="tr-TR" dirty="0" err="1">
                <a:solidFill>
                  <a:schemeClr val="tx1">
                    <a:lumMod val="65000"/>
                    <a:lumOff val="35000"/>
                  </a:schemeClr>
                </a:solidFill>
              </a:rPr>
              <a:t>nci</a:t>
            </a:r>
            <a:r>
              <a:rPr lang="tr-TR" dirty="0">
                <a:solidFill>
                  <a:schemeClr val="tx1">
                    <a:lumMod val="65000"/>
                    <a:lumOff val="35000"/>
                  </a:schemeClr>
                </a:solidFill>
              </a:rPr>
              <a:t>, 103 üncü ve 104 üncü maddelerine dayanılarak hazırlanmıştır</a:t>
            </a:r>
          </a:p>
          <a:p>
            <a:pPr algn="just">
              <a:lnSpc>
                <a:spcPct val="90000"/>
              </a:lnSpc>
              <a:defRPr sz="2400"/>
            </a:pPr>
            <a:endParaRPr lang="tr-TR" sz="24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82516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smtClean="0">
                <a:latin typeface="Arial" panose="020B0604020202020204" pitchFamily="34" charset="0"/>
                <a:cs typeface="Arial" panose="020B0604020202020204" pitchFamily="34" charset="0"/>
              </a:rPr>
              <a:t/>
            </a:r>
            <a:br>
              <a:rPr lang="en-GB" b="1" dirty="0" smtClean="0">
                <a:latin typeface="Arial" panose="020B0604020202020204" pitchFamily="34" charset="0"/>
                <a:cs typeface="Arial" panose="020B0604020202020204" pitchFamily="34" charset="0"/>
              </a:rPr>
            </a:br>
            <a:r>
              <a:rPr lang="en-GB" b="1" dirty="0" err="1" smtClean="0">
                <a:solidFill>
                  <a:schemeClr val="accent6">
                    <a:lumMod val="75000"/>
                  </a:schemeClr>
                </a:solidFill>
              </a:rPr>
              <a:t>Yönetmelik</a:t>
            </a:r>
            <a:r>
              <a:rPr lang="en-GB" sz="4900" b="1" dirty="0" smtClean="0">
                <a:solidFill>
                  <a:srgbClr val="4461A3"/>
                </a:solidFill>
              </a:rPr>
              <a:t/>
            </a:r>
            <a:br>
              <a:rPr lang="en-GB" sz="4900" b="1" dirty="0" smtClean="0">
                <a:solidFill>
                  <a:srgbClr val="4461A3"/>
                </a:solidFill>
              </a:rPr>
            </a:br>
            <a:endParaRPr lang="en-GB" sz="4900" b="1" dirty="0">
              <a:solidFill>
                <a:srgbClr val="4461A3"/>
              </a:solidFill>
            </a:endParaRPr>
          </a:p>
        </p:txBody>
      </p:sp>
      <p:sp>
        <p:nvSpPr>
          <p:cNvPr id="3" name="Rectangle 2"/>
          <p:cNvSpPr/>
          <p:nvPr/>
        </p:nvSpPr>
        <p:spPr>
          <a:xfrm>
            <a:off x="838199" y="1966830"/>
            <a:ext cx="10515601" cy="1421928"/>
          </a:xfrm>
          <a:prstGeom prst="rect">
            <a:avLst/>
          </a:prstGeom>
        </p:spPr>
        <p:txBody>
          <a:bodyPr wrap="square">
            <a:spAutoFit/>
          </a:bodyPr>
          <a:lstStyle/>
          <a:p>
            <a:pPr marL="57150" indent="-228600" algn="just">
              <a:lnSpc>
                <a:spcPct val="90000"/>
              </a:lnSpc>
              <a:buChar char="•"/>
              <a:defRPr sz="2400"/>
            </a:pPr>
            <a:r>
              <a:rPr lang="tr-TR" sz="2400" dirty="0">
                <a:solidFill>
                  <a:schemeClr val="tx1">
                    <a:lumMod val="65000"/>
                    <a:lumOff val="35000"/>
                  </a:schemeClr>
                </a:solidFill>
                <a:cs typeface="Arial" panose="020B0604020202020204" pitchFamily="34" charset="0"/>
              </a:rPr>
              <a:t>Çevre ve Şehircilik Bakanlığı tarafından 12 Temmuz 2019 tarihinde 30829 saylı Resmi Gazetede yayınlanarak yürürlüğe girmiştir. Yönetmelik hükümleri Çevre ve Şehircilik Bakanı tarafından yürütülür.</a:t>
            </a:r>
          </a:p>
          <a:p>
            <a:pPr algn="just">
              <a:lnSpc>
                <a:spcPct val="90000"/>
              </a:lnSpc>
              <a:defRPr sz="2400"/>
            </a:pPr>
            <a:endParaRPr lang="tr-TR" sz="2400"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6358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smtClean="0">
                <a:latin typeface="Arial" panose="020B0604020202020204" pitchFamily="34" charset="0"/>
                <a:cs typeface="Arial" panose="020B0604020202020204" pitchFamily="34" charset="0"/>
              </a:rPr>
              <a:t/>
            </a:r>
            <a:br>
              <a:rPr lang="en-GB" b="1" dirty="0" smtClean="0">
                <a:latin typeface="Arial" panose="020B0604020202020204" pitchFamily="34" charset="0"/>
                <a:cs typeface="Arial" panose="020B0604020202020204" pitchFamily="34" charset="0"/>
              </a:rPr>
            </a:br>
            <a:r>
              <a:rPr lang="en-GB" b="1" dirty="0" err="1" smtClean="0">
                <a:solidFill>
                  <a:schemeClr val="accent6">
                    <a:lumMod val="75000"/>
                  </a:schemeClr>
                </a:solidFill>
              </a:rPr>
              <a:t>Amaç</a:t>
            </a:r>
            <a:r>
              <a:rPr lang="en-GB" sz="4900" b="1" dirty="0" smtClean="0">
                <a:solidFill>
                  <a:srgbClr val="4461A3"/>
                </a:solidFill>
              </a:rPr>
              <a:t/>
            </a:r>
            <a:br>
              <a:rPr lang="en-GB" sz="4900" b="1" dirty="0" smtClean="0">
                <a:solidFill>
                  <a:srgbClr val="4461A3"/>
                </a:solidFill>
              </a:rPr>
            </a:br>
            <a:endParaRPr lang="en-GB" sz="4900" b="1" dirty="0">
              <a:solidFill>
                <a:srgbClr val="4461A3"/>
              </a:solidFill>
            </a:endParaRPr>
          </a:p>
        </p:txBody>
      </p:sp>
      <p:sp>
        <p:nvSpPr>
          <p:cNvPr id="3" name="Rectangle 2"/>
          <p:cNvSpPr/>
          <p:nvPr/>
        </p:nvSpPr>
        <p:spPr>
          <a:xfrm>
            <a:off x="838199" y="1966830"/>
            <a:ext cx="10515601" cy="2086725"/>
          </a:xfrm>
          <a:prstGeom prst="rect">
            <a:avLst/>
          </a:prstGeom>
        </p:spPr>
        <p:txBody>
          <a:bodyPr wrap="square">
            <a:spAutoFit/>
          </a:bodyPr>
          <a:lstStyle/>
          <a:p>
            <a:pPr marL="57150" indent="-228600" algn="just">
              <a:lnSpc>
                <a:spcPct val="90000"/>
              </a:lnSpc>
              <a:buChar char="•"/>
              <a:defRPr sz="2400"/>
            </a:pPr>
            <a:r>
              <a:rPr lang="tr-TR" sz="2400" dirty="0">
                <a:solidFill>
                  <a:schemeClr val="tx1">
                    <a:lumMod val="65000"/>
                    <a:lumOff val="35000"/>
                  </a:schemeClr>
                </a:solidFill>
                <a:cs typeface="Arial" panose="020B0604020202020204" pitchFamily="34" charset="0"/>
              </a:rPr>
              <a:t>Hammadde ve doğal kaynakların etkin yönetimi ile sürdürülebilir kalkınma ilkeleri doğrultusunda atık yönetimi süreçlerinde çevre ve insan sağlığının ve tüm kaynakların korunmasını hedefleyen sıfır atık yönetim sisteminin kurulmasına, yaygınlaştırılmasına, geliştirilmesine, izlenmesine, finansmanına, kayıt altına alınarak belgelendirilmesine ilişkin genel ilke ve esasların belirlenmesidir. </a:t>
            </a:r>
          </a:p>
          <a:p>
            <a:pPr algn="just">
              <a:lnSpc>
                <a:spcPct val="90000"/>
              </a:lnSpc>
              <a:defRPr sz="2400"/>
            </a:pPr>
            <a:endParaRPr lang="tr-TR" sz="2400"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4" name="Resim 3"/>
          <p:cNvPicPr>
            <a:picLocks noChangeAspect="1"/>
          </p:cNvPicPr>
          <p:nvPr/>
        </p:nvPicPr>
        <p:blipFill>
          <a:blip r:embed="rId2"/>
          <a:stretch>
            <a:fillRect/>
          </a:stretch>
        </p:blipFill>
        <p:spPr>
          <a:xfrm>
            <a:off x="7632774" y="4002648"/>
            <a:ext cx="1580609" cy="1589679"/>
          </a:xfrm>
          <a:prstGeom prst="rect">
            <a:avLst/>
          </a:prstGeom>
        </p:spPr>
      </p:pic>
      <p:pic>
        <p:nvPicPr>
          <p:cNvPr id="5" name="Resim 4"/>
          <p:cNvPicPr>
            <a:picLocks noChangeAspect="1"/>
          </p:cNvPicPr>
          <p:nvPr/>
        </p:nvPicPr>
        <p:blipFill>
          <a:blip r:embed="rId3"/>
          <a:stretch>
            <a:fillRect/>
          </a:stretch>
        </p:blipFill>
        <p:spPr>
          <a:xfrm>
            <a:off x="3363907" y="4053555"/>
            <a:ext cx="1472786" cy="1346531"/>
          </a:xfrm>
          <a:prstGeom prst="rect">
            <a:avLst/>
          </a:prstGeom>
        </p:spPr>
      </p:pic>
    </p:spTree>
    <p:extLst>
      <p:ext uri="{BB962C8B-B14F-4D97-AF65-F5344CB8AC3E}">
        <p14:creationId xmlns:p14="http://schemas.microsoft.com/office/powerpoint/2010/main" val="40627552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4000" b="1" dirty="0">
                <a:solidFill>
                  <a:schemeClr val="accent6">
                    <a:lumMod val="75000"/>
                  </a:schemeClr>
                </a:solidFill>
              </a:rPr>
              <a:t>Hedef</a:t>
            </a:r>
          </a:p>
        </p:txBody>
      </p:sp>
      <p:pic>
        <p:nvPicPr>
          <p:cNvPr id="4" name="İçerik Yer Tutucusu 3"/>
          <p:cNvPicPr>
            <a:picLocks noGrp="1" noChangeAspect="1"/>
          </p:cNvPicPr>
          <p:nvPr>
            <p:ph idx="1"/>
          </p:nvPr>
        </p:nvPicPr>
        <p:blipFill rotWithShape="1">
          <a:blip r:embed="rId2"/>
          <a:srcRect l="14358" t="14923" r="17367" b="25742"/>
          <a:stretch/>
        </p:blipFill>
        <p:spPr>
          <a:xfrm>
            <a:off x="1088566" y="1944710"/>
            <a:ext cx="10014867" cy="3730043"/>
          </a:xfrm>
          <a:prstGeom prst="rect">
            <a:avLst/>
          </a:prstGeom>
          <a:noFill/>
        </p:spPr>
      </p:pic>
      <p:pic>
        <p:nvPicPr>
          <p:cNvPr id="5" name="Resim 4"/>
          <p:cNvPicPr>
            <a:picLocks noChangeAspect="1"/>
          </p:cNvPicPr>
          <p:nvPr/>
        </p:nvPicPr>
        <p:blipFill>
          <a:blip r:embed="rId3"/>
          <a:stretch>
            <a:fillRect/>
          </a:stretch>
        </p:blipFill>
        <p:spPr>
          <a:xfrm>
            <a:off x="9645222" y="439773"/>
            <a:ext cx="1458211" cy="1377926"/>
          </a:xfrm>
          <a:prstGeom prst="rect">
            <a:avLst/>
          </a:prstGeom>
        </p:spPr>
      </p:pic>
    </p:spTree>
    <p:extLst>
      <p:ext uri="{BB962C8B-B14F-4D97-AF65-F5344CB8AC3E}">
        <p14:creationId xmlns:p14="http://schemas.microsoft.com/office/powerpoint/2010/main" val="32233896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pic>
        <p:nvPicPr>
          <p:cNvPr id="4" name="İçerik Yer Tutucusu 3"/>
          <p:cNvPicPr>
            <a:picLocks noGrp="1" noChangeAspect="1"/>
          </p:cNvPicPr>
          <p:nvPr>
            <p:ph idx="1"/>
          </p:nvPr>
        </p:nvPicPr>
        <p:blipFill>
          <a:blip r:embed="rId2"/>
          <a:stretch>
            <a:fillRect/>
          </a:stretch>
        </p:blipFill>
        <p:spPr>
          <a:xfrm>
            <a:off x="4138829" y="1027906"/>
            <a:ext cx="3914341" cy="4164785"/>
          </a:xfrm>
          <a:prstGeom prst="rect">
            <a:avLst/>
          </a:prstGeom>
        </p:spPr>
      </p:pic>
    </p:spTree>
    <p:extLst>
      <p:ext uri="{BB962C8B-B14F-4D97-AF65-F5344CB8AC3E}">
        <p14:creationId xmlns:p14="http://schemas.microsoft.com/office/powerpoint/2010/main" val="27498665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06993" y="656766"/>
            <a:ext cx="10515600" cy="1325563"/>
          </a:xfrm>
        </p:spPr>
        <p:txBody>
          <a:bodyPr/>
          <a:lstStyle/>
          <a:p>
            <a:r>
              <a:rPr lang="tr-TR" sz="4000" b="1" dirty="0">
                <a:solidFill>
                  <a:schemeClr val="accent6">
                    <a:lumMod val="75000"/>
                  </a:schemeClr>
                </a:solidFill>
              </a:rPr>
              <a:t>Atık Nedir?</a:t>
            </a:r>
            <a:r>
              <a:rPr lang="tr-TR" dirty="0"/>
              <a:t/>
            </a:r>
            <a:br>
              <a:rPr lang="tr-TR" dirty="0"/>
            </a:br>
            <a:endParaRPr lang="tr-TR" dirty="0"/>
          </a:p>
        </p:txBody>
      </p:sp>
      <p:sp>
        <p:nvSpPr>
          <p:cNvPr id="3" name="İçerik Yer Tutucusu 2"/>
          <p:cNvSpPr>
            <a:spLocks noGrp="1"/>
          </p:cNvSpPr>
          <p:nvPr>
            <p:ph idx="1"/>
          </p:nvPr>
        </p:nvSpPr>
        <p:spPr>
          <a:xfrm>
            <a:off x="838200" y="1507689"/>
            <a:ext cx="10515600" cy="4351338"/>
          </a:xfrm>
        </p:spPr>
        <p:txBody>
          <a:bodyPr/>
          <a:lstStyle/>
          <a:p>
            <a:pPr marL="0" indent="0">
              <a:buNone/>
              <a:defRPr/>
            </a:pPr>
            <a:r>
              <a:rPr lang="tr-TR" altLang="tr-TR" sz="2400" dirty="0" smtClean="0">
                <a:solidFill>
                  <a:schemeClr val="tx1">
                    <a:lumMod val="65000"/>
                    <a:lumOff val="35000"/>
                  </a:schemeClr>
                </a:solidFill>
                <a:ea typeface="Cambria" pitchFamily="18" charset="0"/>
                <a:cs typeface="Arial" panose="020B0604020202020204" pitchFamily="34" charset="0"/>
              </a:rPr>
              <a:t>Herhangi </a:t>
            </a:r>
            <a:r>
              <a:rPr lang="tr-TR" altLang="tr-TR" sz="2400" dirty="0">
                <a:solidFill>
                  <a:schemeClr val="tx1">
                    <a:lumMod val="65000"/>
                    <a:lumOff val="35000"/>
                  </a:schemeClr>
                </a:solidFill>
                <a:ea typeface="Cambria" pitchFamily="18" charset="0"/>
                <a:cs typeface="Arial" panose="020B0604020202020204" pitchFamily="34" charset="0"/>
              </a:rPr>
              <a:t>bir faaliyet sonucu oluşan, </a:t>
            </a:r>
            <a:r>
              <a:rPr lang="tr-TR" sz="2400" dirty="0">
                <a:solidFill>
                  <a:schemeClr val="tx1">
                    <a:lumMod val="65000"/>
                    <a:lumOff val="35000"/>
                  </a:schemeClr>
                </a:solidFill>
                <a:cs typeface="Arial" panose="020B0604020202020204" pitchFamily="34" charset="0"/>
              </a:rPr>
              <a:t>çevreye atılan veya bırakılan ya da atılması zorunlu olan herhangi bir madde veya materyaldir.</a:t>
            </a:r>
            <a:endParaRPr lang="tr-TR" altLang="tr-TR" sz="2400" dirty="0">
              <a:solidFill>
                <a:schemeClr val="tx1">
                  <a:lumMod val="65000"/>
                  <a:lumOff val="35000"/>
                </a:schemeClr>
              </a:solidFill>
              <a:ea typeface="Cambria" pitchFamily="18" charset="0"/>
              <a:cs typeface="Arial" panose="020B0604020202020204" pitchFamily="34" charset="0"/>
            </a:endParaRPr>
          </a:p>
          <a:p>
            <a:endParaRPr lang="tr-TR" dirty="0">
              <a:solidFill>
                <a:schemeClr val="tx1">
                  <a:lumMod val="65000"/>
                  <a:lumOff val="35000"/>
                </a:schemeClr>
              </a:solidFill>
            </a:endParaRPr>
          </a:p>
        </p:txBody>
      </p:sp>
      <p:pic>
        <p:nvPicPr>
          <p:cNvPr id="4" name="Picture 11" descr="C:\Users\TOS\Desktop\SİMGELER\images (6).jpg"/>
          <p:cNvPicPr>
            <a:picLocks noChangeAspect="1" noChangeArrowheads="1"/>
          </p:cNvPicPr>
          <p:nvPr/>
        </p:nvPicPr>
        <p:blipFill>
          <a:blip r:embed="rId2" cstate="print">
            <a:extLst/>
          </a:blip>
          <a:srcRect/>
          <a:stretch>
            <a:fillRect/>
          </a:stretch>
        </p:blipFill>
        <p:spPr bwMode="auto">
          <a:xfrm>
            <a:off x="7957404" y="2751893"/>
            <a:ext cx="3250728" cy="25226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5" name="Resim 4"/>
          <p:cNvPicPr>
            <a:picLocks noChangeAspect="1"/>
          </p:cNvPicPr>
          <p:nvPr/>
        </p:nvPicPr>
        <p:blipFill>
          <a:blip r:embed="rId3"/>
          <a:stretch>
            <a:fillRect/>
          </a:stretch>
        </p:blipFill>
        <p:spPr>
          <a:xfrm>
            <a:off x="3891489" y="3008670"/>
            <a:ext cx="3329376" cy="2009104"/>
          </a:xfrm>
          <a:prstGeom prst="rect">
            <a:avLst/>
          </a:prstGeom>
        </p:spPr>
      </p:pic>
      <p:pic>
        <p:nvPicPr>
          <p:cNvPr id="6" name="Picture 19" descr="Apple Core">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1024" y="2333983"/>
            <a:ext cx="1028700"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3" descr="http://www.idmtoday.com/">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9407" y="4378743"/>
            <a:ext cx="1063625" cy="113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10699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35182" y="1061950"/>
            <a:ext cx="10515600" cy="1325563"/>
          </a:xfrm>
        </p:spPr>
        <p:txBody>
          <a:bodyPr>
            <a:normAutofit/>
          </a:bodyPr>
          <a:lstStyle/>
          <a:p>
            <a:r>
              <a:rPr lang="tr-TR" sz="4000" b="1" dirty="0">
                <a:solidFill>
                  <a:schemeClr val="accent6">
                    <a:lumMod val="75000"/>
                  </a:schemeClr>
                </a:solidFill>
              </a:rPr>
              <a:t>Sıfır Atık Nedir?</a:t>
            </a:r>
            <a:br>
              <a:rPr lang="tr-TR" sz="4000" b="1" dirty="0">
                <a:solidFill>
                  <a:schemeClr val="accent6">
                    <a:lumMod val="75000"/>
                  </a:schemeClr>
                </a:solidFill>
              </a:rPr>
            </a:br>
            <a:endParaRPr lang="tr-TR" sz="4000" b="1" dirty="0">
              <a:solidFill>
                <a:schemeClr val="accent6">
                  <a:lumMod val="75000"/>
                </a:schemeClr>
              </a:solidFill>
            </a:endParaRPr>
          </a:p>
        </p:txBody>
      </p:sp>
      <p:sp>
        <p:nvSpPr>
          <p:cNvPr id="3" name="İçerik Yer Tutucusu 2"/>
          <p:cNvSpPr>
            <a:spLocks noGrp="1"/>
          </p:cNvSpPr>
          <p:nvPr>
            <p:ph idx="1"/>
          </p:nvPr>
        </p:nvSpPr>
        <p:spPr>
          <a:xfrm>
            <a:off x="935181" y="2096134"/>
            <a:ext cx="10149585" cy="3909811"/>
          </a:xfrm>
        </p:spPr>
        <p:txBody>
          <a:bodyPr/>
          <a:lstStyle/>
          <a:p>
            <a:pPr marL="0" indent="0" algn="just">
              <a:lnSpc>
                <a:spcPct val="150000"/>
              </a:lnSpc>
              <a:buNone/>
            </a:pPr>
            <a:r>
              <a:rPr lang="tr-TR" sz="2400" dirty="0" smtClean="0">
                <a:solidFill>
                  <a:schemeClr val="tx1">
                    <a:lumMod val="65000"/>
                    <a:lumOff val="35000"/>
                  </a:schemeClr>
                </a:solidFill>
                <a:cs typeface="Arial" panose="020B0604020202020204" pitchFamily="34" charset="0"/>
              </a:rPr>
              <a:t>İsrafın önlenmesini, kaynakların daha verimli kullanılmasını, atık oluşumunun engellenmesini, atığın oluşması durumunda ise kaynağında ayrı toplanmasını ve geri kazanımının sağlanmasını kapsayan atık yönetim felsefesi olarak tanımlanır. </a:t>
            </a:r>
          </a:p>
          <a:p>
            <a:pPr>
              <a:lnSpc>
                <a:spcPct val="150000"/>
              </a:lnSpc>
            </a:pPr>
            <a:endParaRPr lang="tr-TR" dirty="0">
              <a:solidFill>
                <a:schemeClr val="tx1">
                  <a:lumMod val="65000"/>
                  <a:lumOff val="35000"/>
                </a:schemeClr>
              </a:solidFill>
            </a:endParaRPr>
          </a:p>
        </p:txBody>
      </p:sp>
    </p:spTree>
    <p:extLst>
      <p:ext uri="{BB962C8B-B14F-4D97-AF65-F5344CB8AC3E}">
        <p14:creationId xmlns:p14="http://schemas.microsoft.com/office/powerpoint/2010/main" val="38804179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pic>
        <p:nvPicPr>
          <p:cNvPr id="4" name="İçerik Yer Tutucusu 3"/>
          <p:cNvPicPr>
            <a:picLocks noGrp="1" noChangeAspect="1"/>
          </p:cNvPicPr>
          <p:nvPr>
            <p:ph idx="1"/>
          </p:nvPr>
        </p:nvPicPr>
        <p:blipFill>
          <a:blip r:embed="rId2"/>
          <a:stretch>
            <a:fillRect/>
          </a:stretch>
        </p:blipFill>
        <p:spPr>
          <a:xfrm>
            <a:off x="3357434" y="1175659"/>
            <a:ext cx="5477131" cy="4508083"/>
          </a:xfrm>
          <a:prstGeom prst="rect">
            <a:avLst/>
          </a:prstGeom>
        </p:spPr>
      </p:pic>
    </p:spTree>
    <p:extLst>
      <p:ext uri="{BB962C8B-B14F-4D97-AF65-F5344CB8AC3E}">
        <p14:creationId xmlns:p14="http://schemas.microsoft.com/office/powerpoint/2010/main" val="7532474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rotWithShape="1">
          <a:blip r:embed="rId2"/>
          <a:srcRect l="13959" t="20876" r="50834" b="9387"/>
          <a:stretch/>
        </p:blipFill>
        <p:spPr>
          <a:xfrm>
            <a:off x="389683" y="1383709"/>
            <a:ext cx="5283461" cy="4406729"/>
          </a:xfrm>
          <a:prstGeom prst="rect">
            <a:avLst/>
          </a:prstGeom>
        </p:spPr>
      </p:pic>
      <p:sp useBgFill="1">
        <p:nvSpPr>
          <p:cNvPr id="5" name="Unvan 1"/>
          <p:cNvSpPr>
            <a:spLocks noGrp="1"/>
          </p:cNvSpPr>
          <p:nvPr>
            <p:ph type="title"/>
          </p:nvPr>
        </p:nvSpPr>
        <p:spPr>
          <a:xfrm>
            <a:off x="759854" y="373644"/>
            <a:ext cx="9826580" cy="1107426"/>
          </a:xfrm>
        </p:spPr>
        <p:txBody>
          <a:bodyPr>
            <a:normAutofit/>
          </a:bodyPr>
          <a:lstStyle/>
          <a:p>
            <a:r>
              <a:rPr lang="tr-TR" sz="4000" b="1" dirty="0">
                <a:solidFill>
                  <a:schemeClr val="accent6">
                    <a:lumMod val="75000"/>
                  </a:schemeClr>
                </a:solidFill>
              </a:rPr>
              <a:t>Atık Çeşitleri</a:t>
            </a:r>
          </a:p>
        </p:txBody>
      </p:sp>
      <p:pic>
        <p:nvPicPr>
          <p:cNvPr id="2" name="Resim 1"/>
          <p:cNvPicPr>
            <a:picLocks noChangeAspect="1"/>
          </p:cNvPicPr>
          <p:nvPr/>
        </p:nvPicPr>
        <p:blipFill>
          <a:blip r:embed="rId3"/>
          <a:stretch>
            <a:fillRect/>
          </a:stretch>
        </p:blipFill>
        <p:spPr>
          <a:xfrm>
            <a:off x="6570372" y="1254334"/>
            <a:ext cx="5167935" cy="4342902"/>
          </a:xfrm>
          <a:prstGeom prst="rect">
            <a:avLst/>
          </a:prstGeom>
        </p:spPr>
      </p:pic>
    </p:spTree>
    <p:extLst>
      <p:ext uri="{BB962C8B-B14F-4D97-AF65-F5344CB8AC3E}">
        <p14:creationId xmlns:p14="http://schemas.microsoft.com/office/powerpoint/2010/main" val="37071733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92037" y="930792"/>
            <a:ext cx="9858777" cy="988454"/>
          </a:xfrm>
        </p:spPr>
        <p:txBody>
          <a:bodyPr>
            <a:normAutofit fontScale="90000"/>
          </a:bodyPr>
          <a:lstStyle/>
          <a:p>
            <a:r>
              <a:rPr lang="tr-TR" b="1" dirty="0">
                <a:solidFill>
                  <a:schemeClr val="accent6">
                    <a:lumMod val="75000"/>
                  </a:schemeClr>
                </a:solidFill>
              </a:rPr>
              <a:t>Tehlikesiz Atık               </a:t>
            </a:r>
            <a:r>
              <a:rPr lang="en-GB" b="1" dirty="0">
                <a:solidFill>
                  <a:schemeClr val="accent6">
                    <a:lumMod val="75000"/>
                  </a:schemeClr>
                </a:solidFill>
              </a:rPr>
              <a:t>   </a:t>
            </a:r>
            <a:r>
              <a:rPr lang="en-GB" b="1" dirty="0" smtClean="0">
                <a:solidFill>
                  <a:schemeClr val="accent6">
                    <a:lumMod val="75000"/>
                  </a:schemeClr>
                </a:solidFill>
              </a:rPr>
              <a:t>  </a:t>
            </a:r>
            <a:r>
              <a:rPr lang="tr-TR" b="1" dirty="0" smtClean="0">
                <a:solidFill>
                  <a:schemeClr val="accent6">
                    <a:lumMod val="75000"/>
                  </a:schemeClr>
                </a:solidFill>
              </a:rPr>
              <a:t> </a:t>
            </a:r>
            <a:r>
              <a:rPr lang="en-GB" b="1" dirty="0" smtClean="0">
                <a:solidFill>
                  <a:schemeClr val="accent6">
                    <a:lumMod val="75000"/>
                  </a:schemeClr>
                </a:solidFill>
              </a:rPr>
              <a:t>    </a:t>
            </a:r>
            <a:r>
              <a:rPr lang="tr-TR" b="1" dirty="0">
                <a:solidFill>
                  <a:schemeClr val="accent6">
                    <a:lumMod val="75000"/>
                  </a:schemeClr>
                </a:solidFill>
              </a:rPr>
              <a:t>Ambalaj Atığı</a:t>
            </a:r>
            <a:r>
              <a:rPr lang="tr-TR" dirty="0"/>
              <a:t/>
            </a:r>
            <a:br>
              <a:rPr lang="tr-TR" dirty="0"/>
            </a:br>
            <a:r>
              <a:rPr lang="tr-TR" dirty="0" smtClean="0"/>
              <a:t> </a:t>
            </a:r>
            <a:endParaRPr lang="tr-TR"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039054169"/>
              </p:ext>
            </p:extLst>
          </p:nvPr>
        </p:nvGraphicFramePr>
        <p:xfrm>
          <a:off x="592037" y="1523999"/>
          <a:ext cx="10785276" cy="4140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322204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pic>
        <p:nvPicPr>
          <p:cNvPr id="4" name="Picture 4" descr="ambalaj"/>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97913" y="858982"/>
            <a:ext cx="5396173" cy="4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61846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4000" b="1" dirty="0">
                <a:solidFill>
                  <a:schemeClr val="accent6">
                    <a:lumMod val="75000"/>
                  </a:schemeClr>
                </a:solidFill>
              </a:rPr>
              <a:t>Tehlikeli Atıklar </a:t>
            </a:r>
          </a:p>
        </p:txBody>
      </p:sp>
      <p:sp>
        <p:nvSpPr>
          <p:cNvPr id="3" name="İçerik Yer Tutucusu 2"/>
          <p:cNvSpPr>
            <a:spLocks noGrp="1"/>
          </p:cNvSpPr>
          <p:nvPr>
            <p:ph idx="1"/>
          </p:nvPr>
        </p:nvSpPr>
        <p:spPr>
          <a:xfrm>
            <a:off x="838200" y="1284782"/>
            <a:ext cx="10515600" cy="4351338"/>
          </a:xfrm>
        </p:spPr>
        <p:txBody>
          <a:bodyPr>
            <a:normAutofit/>
          </a:bodyPr>
          <a:lstStyle/>
          <a:p>
            <a:pPr>
              <a:lnSpc>
                <a:spcPct val="150000"/>
              </a:lnSpc>
            </a:pPr>
            <a:r>
              <a:rPr lang="tr-TR" sz="2400" dirty="0">
                <a:solidFill>
                  <a:schemeClr val="tx1">
                    <a:lumMod val="65000"/>
                    <a:lumOff val="35000"/>
                  </a:schemeClr>
                </a:solidFill>
                <a:cs typeface="Arial" panose="020B0604020202020204" pitchFamily="34" charset="0"/>
              </a:rPr>
              <a:t>Fiziksel, kimyasal ve/veya </a:t>
            </a:r>
            <a:r>
              <a:rPr lang="tr-TR" sz="2400" dirty="0" smtClean="0">
                <a:solidFill>
                  <a:schemeClr val="tx1">
                    <a:lumMod val="65000"/>
                    <a:lumOff val="35000"/>
                  </a:schemeClr>
                </a:solidFill>
                <a:cs typeface="Arial" panose="020B0604020202020204" pitchFamily="34" charset="0"/>
              </a:rPr>
              <a:t>biyolojik  </a:t>
            </a:r>
            <a:r>
              <a:rPr lang="tr-TR" sz="2400" dirty="0">
                <a:solidFill>
                  <a:schemeClr val="tx1">
                    <a:lumMod val="65000"/>
                    <a:lumOff val="35000"/>
                  </a:schemeClr>
                </a:solidFill>
                <a:cs typeface="Arial" panose="020B0604020202020204" pitchFamily="34" charset="0"/>
              </a:rPr>
              <a:t>yönden olumsuz etki yaparak ekolojik denge ile insan ve diğer canlıların doğal yapılarının bozulmasına neden olan atıklar ve bu atıklarla kirlenmiş maddelere denir.</a:t>
            </a:r>
          </a:p>
        </p:txBody>
      </p:sp>
      <p:pic>
        <p:nvPicPr>
          <p:cNvPr id="4" name="Resim 3"/>
          <p:cNvPicPr>
            <a:picLocks noChangeAspect="1"/>
          </p:cNvPicPr>
          <p:nvPr/>
        </p:nvPicPr>
        <p:blipFill>
          <a:blip r:embed="rId2"/>
          <a:stretch>
            <a:fillRect/>
          </a:stretch>
        </p:blipFill>
        <p:spPr>
          <a:xfrm>
            <a:off x="7487987" y="3171713"/>
            <a:ext cx="3301072" cy="2464407"/>
          </a:xfrm>
          <a:prstGeom prst="rect">
            <a:avLst/>
          </a:prstGeom>
        </p:spPr>
      </p:pic>
      <p:pic>
        <p:nvPicPr>
          <p:cNvPr id="5" name="Resim 4"/>
          <p:cNvPicPr>
            <a:picLocks noChangeAspect="1"/>
          </p:cNvPicPr>
          <p:nvPr/>
        </p:nvPicPr>
        <p:blipFill>
          <a:blip r:embed="rId3"/>
          <a:stretch>
            <a:fillRect/>
          </a:stretch>
        </p:blipFill>
        <p:spPr>
          <a:xfrm>
            <a:off x="1389662" y="3197384"/>
            <a:ext cx="2271834" cy="2074142"/>
          </a:xfrm>
          <a:prstGeom prst="rect">
            <a:avLst/>
          </a:prstGeom>
        </p:spPr>
      </p:pic>
      <p:pic>
        <p:nvPicPr>
          <p:cNvPr id="6" name="Resim 5"/>
          <p:cNvPicPr>
            <a:picLocks noChangeAspect="1"/>
          </p:cNvPicPr>
          <p:nvPr/>
        </p:nvPicPr>
        <p:blipFill>
          <a:blip r:embed="rId4"/>
          <a:stretch>
            <a:fillRect/>
          </a:stretch>
        </p:blipFill>
        <p:spPr>
          <a:xfrm>
            <a:off x="4664691" y="3197384"/>
            <a:ext cx="1668245" cy="2305479"/>
          </a:xfrm>
          <a:prstGeom prst="rect">
            <a:avLst/>
          </a:prstGeom>
        </p:spPr>
      </p:pic>
    </p:spTree>
    <p:extLst>
      <p:ext uri="{BB962C8B-B14F-4D97-AF65-F5344CB8AC3E}">
        <p14:creationId xmlns:p14="http://schemas.microsoft.com/office/powerpoint/2010/main" val="278353478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93287" y="774342"/>
            <a:ext cx="9601200" cy="821028"/>
          </a:xfrm>
        </p:spPr>
        <p:txBody>
          <a:bodyPr>
            <a:normAutofit/>
          </a:bodyPr>
          <a:lstStyle/>
          <a:p>
            <a:r>
              <a:rPr lang="tr-TR" sz="4000" b="1" dirty="0">
                <a:solidFill>
                  <a:schemeClr val="accent6">
                    <a:lumMod val="75000"/>
                  </a:schemeClr>
                </a:solidFill>
              </a:rPr>
              <a:t>Evimizde oluşan atıklar </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521423943"/>
              </p:ext>
            </p:extLst>
          </p:nvPr>
        </p:nvGraphicFramePr>
        <p:xfrm>
          <a:off x="293287" y="1406528"/>
          <a:ext cx="11538495" cy="4564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47724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53291" y="365558"/>
            <a:ext cx="10515600" cy="1325563"/>
          </a:xfrm>
        </p:spPr>
        <p:txBody>
          <a:bodyPr>
            <a:normAutofit/>
          </a:bodyPr>
          <a:lstStyle/>
          <a:p>
            <a:r>
              <a:rPr lang="tr-TR" sz="4000" b="1" dirty="0">
                <a:solidFill>
                  <a:schemeClr val="accent6">
                    <a:lumMod val="75000"/>
                  </a:schemeClr>
                </a:solidFill>
              </a:rPr>
              <a:t>Okulumuzda oluşan atıklar</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581232345"/>
              </p:ext>
            </p:extLst>
          </p:nvPr>
        </p:nvGraphicFramePr>
        <p:xfrm>
          <a:off x="353291" y="1208449"/>
          <a:ext cx="11436927" cy="46658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55818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sp>
        <p:nvSpPr>
          <p:cNvPr id="3" name="İçerik Yer Tutucusu 2"/>
          <p:cNvSpPr>
            <a:spLocks noGrp="1"/>
          </p:cNvSpPr>
          <p:nvPr>
            <p:ph idx="1"/>
          </p:nvPr>
        </p:nvSpPr>
        <p:spPr>
          <a:xfrm>
            <a:off x="419878" y="2166240"/>
            <a:ext cx="9601200" cy="5181600"/>
          </a:xfrm>
        </p:spPr>
        <p:txBody>
          <a:bodyPr>
            <a:normAutofit/>
          </a:bodyPr>
          <a:lstStyle/>
          <a:p>
            <a:pPr marL="0" indent="0">
              <a:buNone/>
            </a:pPr>
            <a:r>
              <a:rPr lang="tr-TR" sz="3600" dirty="0" smtClean="0"/>
              <a:t>   </a:t>
            </a:r>
          </a:p>
          <a:p>
            <a:pPr marL="0" indent="0">
              <a:buNone/>
            </a:pPr>
            <a:endParaRPr lang="tr-TR" sz="3600" dirty="0" smtClean="0"/>
          </a:p>
          <a:p>
            <a:pPr marL="0" indent="0">
              <a:buNone/>
            </a:pPr>
            <a:endParaRPr lang="tr-TR" sz="3600" dirty="0"/>
          </a:p>
          <a:p>
            <a:pPr marL="0" indent="0">
              <a:buNone/>
            </a:pPr>
            <a:r>
              <a:rPr lang="tr-TR" sz="4000" b="1" dirty="0">
                <a:solidFill>
                  <a:schemeClr val="accent6">
                    <a:lumMod val="75000"/>
                  </a:schemeClr>
                </a:solidFill>
                <a:latin typeface="+mj-lt"/>
                <a:ea typeface="+mj-ea"/>
                <a:cs typeface="+mj-cs"/>
              </a:rPr>
              <a:t>Nasıl daha az atık oluştururuz?</a:t>
            </a:r>
          </a:p>
          <a:p>
            <a:pPr marL="0" indent="0">
              <a:buNone/>
            </a:pPr>
            <a:endParaRPr lang="tr-TR" sz="3600" dirty="0"/>
          </a:p>
        </p:txBody>
      </p:sp>
    </p:spTree>
    <p:extLst>
      <p:ext uri="{BB962C8B-B14F-4D97-AF65-F5344CB8AC3E}">
        <p14:creationId xmlns:p14="http://schemas.microsoft.com/office/powerpoint/2010/main" val="12835093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pic>
        <p:nvPicPr>
          <p:cNvPr id="4" name="İçerik Yer Tutucusu 3"/>
          <p:cNvPicPr>
            <a:picLocks noGrp="1" noChangeAspect="1"/>
          </p:cNvPicPr>
          <p:nvPr>
            <p:ph idx="1"/>
          </p:nvPr>
        </p:nvPicPr>
        <p:blipFill rotWithShape="1">
          <a:blip r:embed="rId2"/>
          <a:srcRect l="45809" t="19818" r="27622" b="23777"/>
          <a:stretch/>
        </p:blipFill>
        <p:spPr>
          <a:xfrm>
            <a:off x="3440288" y="886690"/>
            <a:ext cx="5311424" cy="4832527"/>
          </a:xfrm>
          <a:prstGeom prst="rect">
            <a:avLst/>
          </a:prstGeom>
        </p:spPr>
      </p:pic>
    </p:spTree>
    <p:extLst>
      <p:ext uri="{BB962C8B-B14F-4D97-AF65-F5344CB8AC3E}">
        <p14:creationId xmlns:p14="http://schemas.microsoft.com/office/powerpoint/2010/main" val="37849773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Unvan 1"/>
          <p:cNvSpPr>
            <a:spLocks noGrp="1"/>
          </p:cNvSpPr>
          <p:nvPr>
            <p:ph type="title"/>
          </p:nvPr>
        </p:nvSpPr>
        <p:spPr/>
        <p:txBody>
          <a:bodyPr/>
          <a:lstStyle/>
          <a:p>
            <a:r>
              <a:rPr lang="tr-TR" dirty="0" smtClean="0"/>
              <a:t>  </a:t>
            </a:r>
            <a:endParaRPr lang="tr-TR" dirty="0"/>
          </a:p>
        </p:txBody>
      </p:sp>
      <p:pic>
        <p:nvPicPr>
          <p:cNvPr id="4" name="İçerik Yer Tutucusu 3"/>
          <p:cNvPicPr>
            <a:picLocks noGrp="1" noChangeAspect="1"/>
          </p:cNvPicPr>
          <p:nvPr>
            <p:ph idx="1"/>
          </p:nvPr>
        </p:nvPicPr>
        <p:blipFill>
          <a:blip r:embed="rId2"/>
          <a:stretch>
            <a:fillRect/>
          </a:stretch>
        </p:blipFill>
        <p:spPr>
          <a:xfrm>
            <a:off x="2443635" y="1428750"/>
            <a:ext cx="7304730" cy="3805036"/>
          </a:xfrm>
          <a:prstGeom prst="rect">
            <a:avLst/>
          </a:prstGeom>
        </p:spPr>
      </p:pic>
    </p:spTree>
    <p:extLst>
      <p:ext uri="{BB962C8B-B14F-4D97-AF65-F5344CB8AC3E}">
        <p14:creationId xmlns:p14="http://schemas.microsoft.com/office/powerpoint/2010/main" val="24135989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pic>
        <p:nvPicPr>
          <p:cNvPr id="5" name="İçerik Yer Tutucusu 4"/>
          <p:cNvPicPr>
            <a:picLocks noGrp="1" noChangeAspect="1"/>
          </p:cNvPicPr>
          <p:nvPr>
            <p:ph idx="1"/>
          </p:nvPr>
        </p:nvPicPr>
        <p:blipFill>
          <a:blip r:embed="rId2"/>
          <a:stretch>
            <a:fillRect/>
          </a:stretch>
        </p:blipFill>
        <p:spPr>
          <a:xfrm>
            <a:off x="3334555" y="1027906"/>
            <a:ext cx="5522890" cy="4680030"/>
          </a:xfrm>
          <a:prstGeom prst="rect">
            <a:avLst/>
          </a:prstGeom>
        </p:spPr>
      </p:pic>
    </p:spTree>
    <p:extLst>
      <p:ext uri="{BB962C8B-B14F-4D97-AF65-F5344CB8AC3E}">
        <p14:creationId xmlns:p14="http://schemas.microsoft.com/office/powerpoint/2010/main" val="373363688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stretch>
            <a:fillRect/>
          </a:stretch>
        </p:blipFill>
        <p:spPr>
          <a:xfrm>
            <a:off x="2695684" y="1027906"/>
            <a:ext cx="6800631" cy="4750015"/>
          </a:xfrm>
          <a:prstGeom prst="rect">
            <a:avLst/>
          </a:prstGeom>
        </p:spPr>
      </p:pic>
      <p:sp>
        <p:nvSpPr>
          <p:cNvPr id="2" name="Unvan 1"/>
          <p:cNvSpPr>
            <a:spLocks noGrp="1"/>
          </p:cNvSpPr>
          <p:nvPr>
            <p:ph type="title"/>
          </p:nvPr>
        </p:nvSpPr>
        <p:spPr/>
        <p:txBody>
          <a:bodyPr/>
          <a:lstStyle/>
          <a:p>
            <a:r>
              <a:rPr lang="tr-TR" dirty="0" smtClean="0"/>
              <a:t>     </a:t>
            </a:r>
            <a:endParaRPr lang="tr-TR" dirty="0"/>
          </a:p>
        </p:txBody>
      </p:sp>
      <p:sp>
        <p:nvSpPr>
          <p:cNvPr id="3" name="İçerik Yer Tutucusu 2"/>
          <p:cNvSpPr>
            <a:spLocks noGrp="1"/>
          </p:cNvSpPr>
          <p:nvPr>
            <p:ph idx="1"/>
          </p:nvPr>
        </p:nvSpPr>
        <p:spPr>
          <a:xfrm flipH="1" flipV="1">
            <a:off x="296214" y="5867400"/>
            <a:ext cx="1075386" cy="185670"/>
          </a:xfrm>
        </p:spPr>
        <p:txBody>
          <a:bodyPr>
            <a:normAutofit fontScale="25000" lnSpcReduction="20000"/>
          </a:bodyPr>
          <a:lstStyle/>
          <a:p>
            <a:pPr marL="0" indent="0">
              <a:buNone/>
            </a:pPr>
            <a:r>
              <a:rPr lang="tr-TR" dirty="0" smtClean="0"/>
              <a:t>         </a:t>
            </a:r>
            <a:endParaRPr lang="tr-TR" dirty="0"/>
          </a:p>
        </p:txBody>
      </p:sp>
    </p:spTree>
    <p:extLst>
      <p:ext uri="{BB962C8B-B14F-4D97-AF65-F5344CB8AC3E}">
        <p14:creationId xmlns:p14="http://schemas.microsoft.com/office/powerpoint/2010/main" val="1508956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sp>
        <p:nvSpPr>
          <p:cNvPr id="4" name="Cloud"/>
          <p:cNvSpPr>
            <a:spLocks noGrp="1" noChangeAspect="1" noEditPoints="1" noChangeArrowheads="1"/>
          </p:cNvSpPr>
          <p:nvPr>
            <p:ph idx="1"/>
          </p:nvPr>
        </p:nvSpPr>
        <p:spPr bwMode="auto">
          <a:xfrm>
            <a:off x="2564243" y="2299801"/>
            <a:ext cx="7063514" cy="2634803"/>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pPr algn="ctr" eaLnBrk="1" hangingPunct="1">
              <a:defRPr/>
            </a:pPr>
            <a:endParaRPr lang="tr-TR" sz="1600" b="1" i="1" dirty="0">
              <a:solidFill>
                <a:schemeClr val="folHlink"/>
              </a:solidFill>
              <a:latin typeface="Verdana" pitchFamily="34" charset="0"/>
            </a:endParaRPr>
          </a:p>
          <a:p>
            <a:pPr algn="ctr" eaLnBrk="1" hangingPunct="1">
              <a:defRPr/>
            </a:pPr>
            <a:r>
              <a:rPr lang="tr-TR" sz="1600" b="1" i="1" dirty="0">
                <a:solidFill>
                  <a:schemeClr val="folHlink"/>
                </a:solidFill>
                <a:latin typeface="Verdana" pitchFamily="34" charset="0"/>
              </a:rPr>
              <a:t>Her türlü atık ve artığı doğrudan yada dolaylı bir şekilde doğaya bırakmak yasaktır.</a:t>
            </a:r>
          </a:p>
        </p:txBody>
      </p:sp>
      <p:pic>
        <p:nvPicPr>
          <p:cNvPr id="5" name="Resim 4"/>
          <p:cNvPicPr>
            <a:picLocks noChangeAspect="1"/>
          </p:cNvPicPr>
          <p:nvPr/>
        </p:nvPicPr>
        <p:blipFill>
          <a:blip r:embed="rId2"/>
          <a:stretch>
            <a:fillRect/>
          </a:stretch>
        </p:blipFill>
        <p:spPr>
          <a:xfrm>
            <a:off x="9703957" y="654596"/>
            <a:ext cx="1822862" cy="1652159"/>
          </a:xfrm>
          <a:prstGeom prst="rect">
            <a:avLst/>
          </a:prstGeom>
        </p:spPr>
      </p:pic>
      <p:pic>
        <p:nvPicPr>
          <p:cNvPr id="6" name="Resim 5"/>
          <p:cNvPicPr>
            <a:picLocks noChangeAspect="1"/>
          </p:cNvPicPr>
          <p:nvPr/>
        </p:nvPicPr>
        <p:blipFill>
          <a:blip r:embed="rId3"/>
          <a:stretch>
            <a:fillRect/>
          </a:stretch>
        </p:blipFill>
        <p:spPr>
          <a:xfrm>
            <a:off x="502844" y="3882254"/>
            <a:ext cx="1737511" cy="1816765"/>
          </a:xfrm>
          <a:prstGeom prst="rect">
            <a:avLst/>
          </a:prstGeom>
        </p:spPr>
      </p:pic>
    </p:spTree>
    <p:extLst>
      <p:ext uri="{BB962C8B-B14F-4D97-AF65-F5344CB8AC3E}">
        <p14:creationId xmlns:p14="http://schemas.microsoft.com/office/powerpoint/2010/main" val="17786707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1057851"/>
            <a:ext cx="10515600" cy="1325563"/>
          </a:xfrm>
        </p:spPr>
        <p:txBody>
          <a:bodyPr>
            <a:normAutofit/>
          </a:bodyPr>
          <a:lstStyle/>
          <a:p>
            <a:r>
              <a:rPr lang="tr-TR" sz="4000" b="1" dirty="0">
                <a:solidFill>
                  <a:schemeClr val="accent6">
                    <a:lumMod val="75000"/>
                  </a:schemeClr>
                </a:solidFill>
              </a:rPr>
              <a:t>Atık Yönetimi</a:t>
            </a:r>
            <a:br>
              <a:rPr lang="tr-TR" sz="4000" b="1" dirty="0">
                <a:solidFill>
                  <a:schemeClr val="accent6">
                    <a:lumMod val="75000"/>
                  </a:schemeClr>
                </a:solidFill>
              </a:rPr>
            </a:br>
            <a:endParaRPr lang="tr-TR" sz="4000" b="1" dirty="0">
              <a:solidFill>
                <a:schemeClr val="accent6">
                  <a:lumMod val="75000"/>
                </a:schemeClr>
              </a:solidFill>
            </a:endParaRPr>
          </a:p>
        </p:txBody>
      </p:sp>
      <p:sp>
        <p:nvSpPr>
          <p:cNvPr id="3" name="İçerik Yer Tutucusu 2"/>
          <p:cNvSpPr>
            <a:spLocks noGrp="1"/>
          </p:cNvSpPr>
          <p:nvPr>
            <p:ph idx="1"/>
          </p:nvPr>
        </p:nvSpPr>
        <p:spPr>
          <a:xfrm>
            <a:off x="838200" y="1856942"/>
            <a:ext cx="10515600" cy="4351338"/>
          </a:xfrm>
        </p:spPr>
        <p:txBody>
          <a:bodyPr/>
          <a:lstStyle/>
          <a:p>
            <a:pPr algn="just">
              <a:lnSpc>
                <a:spcPct val="150000"/>
              </a:lnSpc>
            </a:pPr>
            <a:r>
              <a:rPr lang="tr-TR" sz="2400" dirty="0">
                <a:solidFill>
                  <a:schemeClr val="tx1">
                    <a:lumMod val="65000"/>
                    <a:lumOff val="35000"/>
                  </a:schemeClr>
                </a:solidFill>
                <a:ea typeface="Cambria" pitchFamily="18" charset="0"/>
                <a:cs typeface="Arial" panose="020B0604020202020204" pitchFamily="34" charset="0"/>
              </a:rPr>
              <a:t>Atığın oluşumunun </a:t>
            </a:r>
            <a:r>
              <a:rPr lang="tr-TR" sz="2400" b="1" dirty="0">
                <a:solidFill>
                  <a:schemeClr val="tx1">
                    <a:lumMod val="65000"/>
                    <a:lumOff val="35000"/>
                  </a:schemeClr>
                </a:solidFill>
                <a:ea typeface="Cambria" pitchFamily="18" charset="0"/>
                <a:cs typeface="Arial" panose="020B0604020202020204" pitchFamily="34" charset="0"/>
              </a:rPr>
              <a:t>önlenmesi</a:t>
            </a:r>
            <a:r>
              <a:rPr lang="tr-TR" sz="2400" dirty="0">
                <a:solidFill>
                  <a:schemeClr val="tx1">
                    <a:lumMod val="65000"/>
                    <a:lumOff val="35000"/>
                  </a:schemeClr>
                </a:solidFill>
                <a:ea typeface="Cambria" pitchFamily="18" charset="0"/>
                <a:cs typeface="Arial" panose="020B0604020202020204" pitchFamily="34" charset="0"/>
              </a:rPr>
              <a:t>, kaynağında </a:t>
            </a:r>
            <a:r>
              <a:rPr lang="tr-TR" sz="2400" b="1" dirty="0">
                <a:solidFill>
                  <a:schemeClr val="tx1">
                    <a:lumMod val="65000"/>
                    <a:lumOff val="35000"/>
                  </a:schemeClr>
                </a:solidFill>
                <a:ea typeface="Cambria" pitchFamily="18" charset="0"/>
                <a:cs typeface="Arial" panose="020B0604020202020204" pitchFamily="34" charset="0"/>
              </a:rPr>
              <a:t>azaltılması</a:t>
            </a:r>
            <a:r>
              <a:rPr lang="tr-TR" sz="2400" dirty="0">
                <a:solidFill>
                  <a:schemeClr val="tx1">
                    <a:lumMod val="65000"/>
                    <a:lumOff val="35000"/>
                  </a:schemeClr>
                </a:solidFill>
                <a:ea typeface="Cambria" pitchFamily="18" charset="0"/>
                <a:cs typeface="Arial" panose="020B0604020202020204" pitchFamily="34" charset="0"/>
              </a:rPr>
              <a:t>, yeniden kullanılması, özelliğine ve türüne göre ayrılması, biriktirilmesi, toplanması, geçici depolanması, taşınması, ara depolanması, geri dönüşümü, enerji geri kazanımı dâhil geri kazanılması, </a:t>
            </a:r>
            <a:r>
              <a:rPr lang="tr-TR" sz="2400" dirty="0" err="1">
                <a:solidFill>
                  <a:schemeClr val="tx1">
                    <a:lumMod val="65000"/>
                    <a:lumOff val="35000"/>
                  </a:schemeClr>
                </a:solidFill>
                <a:ea typeface="Cambria" pitchFamily="18" charset="0"/>
                <a:cs typeface="Arial" panose="020B0604020202020204" pitchFamily="34" charset="0"/>
              </a:rPr>
              <a:t>bertarafı</a:t>
            </a:r>
            <a:r>
              <a:rPr lang="tr-TR" sz="2400" dirty="0">
                <a:solidFill>
                  <a:schemeClr val="tx1">
                    <a:lumMod val="65000"/>
                    <a:lumOff val="35000"/>
                  </a:schemeClr>
                </a:solidFill>
                <a:ea typeface="Cambria" pitchFamily="18" charset="0"/>
                <a:cs typeface="Arial" panose="020B0604020202020204" pitchFamily="34" charset="0"/>
              </a:rPr>
              <a:t>, bertaraf işlemleri sonrası izlenmesi, kontrolü ve denetimi faaliyetleridir.</a:t>
            </a:r>
            <a:endParaRPr lang="tr-TR" altLang="tr-TR" sz="2400" dirty="0">
              <a:solidFill>
                <a:schemeClr val="tx1">
                  <a:lumMod val="65000"/>
                  <a:lumOff val="35000"/>
                </a:schemeClr>
              </a:solidFill>
              <a:ea typeface="Cambria" pitchFamily="18" charset="0"/>
              <a:cs typeface="Arial" panose="020B0604020202020204" pitchFamily="34" charset="0"/>
            </a:endParaRPr>
          </a:p>
          <a:p>
            <a:endParaRPr lang="tr-TR" dirty="0">
              <a:solidFill>
                <a:schemeClr val="tx1">
                  <a:lumMod val="65000"/>
                  <a:lumOff val="35000"/>
                </a:schemeClr>
              </a:solidFill>
            </a:endParaRPr>
          </a:p>
        </p:txBody>
      </p:sp>
    </p:spTree>
    <p:extLst>
      <p:ext uri="{BB962C8B-B14F-4D97-AF65-F5344CB8AC3E}">
        <p14:creationId xmlns:p14="http://schemas.microsoft.com/office/powerpoint/2010/main" val="35654621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62663" y="457199"/>
            <a:ext cx="11256586" cy="2614411"/>
          </a:xfrm>
        </p:spPr>
        <p:txBody>
          <a:bodyPr>
            <a:normAutofit fontScale="90000"/>
          </a:bodyPr>
          <a:lstStyle/>
          <a:p>
            <a:pPr>
              <a:lnSpc>
                <a:spcPct val="150000"/>
              </a:lnSpc>
            </a:pPr>
            <a:r>
              <a:rPr lang="tr-TR" b="1" dirty="0">
                <a:solidFill>
                  <a:schemeClr val="accent6">
                    <a:lumMod val="75000"/>
                  </a:schemeClr>
                </a:solidFill>
              </a:rPr>
              <a:t>Önleme</a:t>
            </a:r>
            <a:r>
              <a:rPr lang="tr-TR" dirty="0" smtClean="0">
                <a:solidFill>
                  <a:schemeClr val="tx1">
                    <a:lumMod val="65000"/>
                    <a:lumOff val="35000"/>
                  </a:schemeClr>
                </a:solidFill>
                <a:latin typeface="+mn-lt"/>
              </a:rPr>
              <a:t/>
            </a:r>
            <a:br>
              <a:rPr lang="tr-TR" dirty="0" smtClean="0">
                <a:solidFill>
                  <a:schemeClr val="tx1">
                    <a:lumMod val="65000"/>
                    <a:lumOff val="35000"/>
                  </a:schemeClr>
                </a:solidFill>
                <a:latin typeface="+mn-lt"/>
              </a:rPr>
            </a:br>
            <a:r>
              <a:rPr lang="tr-TR" sz="2200" dirty="0" smtClean="0">
                <a:solidFill>
                  <a:schemeClr val="tx1">
                    <a:lumMod val="65000"/>
                    <a:lumOff val="35000"/>
                  </a:schemeClr>
                </a:solidFill>
                <a:latin typeface="+mn-lt"/>
                <a:cs typeface="Arial" panose="020B0604020202020204" pitchFamily="34" charset="0"/>
              </a:rPr>
              <a:t>Öncelik </a:t>
            </a:r>
            <a:r>
              <a:rPr lang="tr-TR" sz="2200" dirty="0">
                <a:solidFill>
                  <a:schemeClr val="tx1">
                    <a:lumMod val="65000"/>
                    <a:lumOff val="35000"/>
                  </a:schemeClr>
                </a:solidFill>
                <a:latin typeface="+mn-lt"/>
                <a:cs typeface="Arial" panose="020B0604020202020204" pitchFamily="34" charset="0"/>
              </a:rPr>
              <a:t>sırasında ilk sırada yer alan önlemede amaç, atık miktarının ve dolayısıyla oluşacak tehlikenin azaltılmasıdır. Atıkları önleyerek doğal kaynakların gereksiz tüketimi minimize edilmektedir. Buna bağlı olarak sürdürülebilir çevre ve dünyanın korunması için önleme en etkili yoldur. </a:t>
            </a:r>
            <a:r>
              <a:rPr lang="tr-TR" sz="2000" dirty="0">
                <a:solidFill>
                  <a:schemeClr val="tx1">
                    <a:lumMod val="65000"/>
                    <a:lumOff val="35000"/>
                  </a:schemeClr>
                </a:solidFill>
                <a:latin typeface="+mn-lt"/>
              </a:rPr>
              <a:t/>
            </a:r>
            <a:br>
              <a:rPr lang="tr-TR" sz="2000" dirty="0">
                <a:solidFill>
                  <a:schemeClr val="tx1">
                    <a:lumMod val="65000"/>
                    <a:lumOff val="35000"/>
                  </a:schemeClr>
                </a:solidFill>
                <a:latin typeface="+mn-lt"/>
              </a:rPr>
            </a:br>
            <a:endParaRPr lang="tr-TR" sz="2000" dirty="0">
              <a:solidFill>
                <a:schemeClr val="tx1">
                  <a:lumMod val="65000"/>
                  <a:lumOff val="35000"/>
                </a:schemeClr>
              </a:solidFill>
              <a:latin typeface="+mn-l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0479295"/>
              </p:ext>
            </p:extLst>
          </p:nvPr>
        </p:nvGraphicFramePr>
        <p:xfrm>
          <a:off x="4029521" y="2624950"/>
          <a:ext cx="8828468" cy="31523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77753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42370" y="547547"/>
            <a:ext cx="9601200" cy="1485900"/>
          </a:xfrm>
        </p:spPr>
        <p:txBody>
          <a:bodyPr>
            <a:normAutofit/>
          </a:bodyPr>
          <a:lstStyle/>
          <a:p>
            <a:r>
              <a:rPr lang="tr-TR" sz="4000" b="1" dirty="0">
                <a:solidFill>
                  <a:schemeClr val="accent6">
                    <a:lumMod val="75000"/>
                  </a:schemeClr>
                </a:solidFill>
              </a:rPr>
              <a:t>Azaltma </a:t>
            </a:r>
            <a:r>
              <a:rPr lang="en-GB" sz="3600" b="1" dirty="0" smtClean="0">
                <a:solidFill>
                  <a:schemeClr val="tx1">
                    <a:lumMod val="65000"/>
                    <a:lumOff val="35000"/>
                  </a:schemeClr>
                </a:solidFill>
                <a:latin typeface="+mn-lt"/>
              </a:rPr>
              <a:t/>
            </a:r>
            <a:br>
              <a:rPr lang="en-GB" sz="3600" b="1" dirty="0" smtClean="0">
                <a:solidFill>
                  <a:schemeClr val="tx1">
                    <a:lumMod val="65000"/>
                    <a:lumOff val="35000"/>
                  </a:schemeClr>
                </a:solidFill>
                <a:latin typeface="+mn-lt"/>
              </a:rPr>
            </a:br>
            <a:r>
              <a:rPr lang="en-GB" sz="2000" dirty="0">
                <a:solidFill>
                  <a:schemeClr val="tx1">
                    <a:lumMod val="65000"/>
                    <a:lumOff val="35000"/>
                  </a:schemeClr>
                </a:solidFill>
                <a:latin typeface="+mn-lt"/>
              </a:rPr>
              <a:t/>
            </a:r>
            <a:br>
              <a:rPr lang="en-GB" sz="2000" dirty="0">
                <a:solidFill>
                  <a:schemeClr val="tx1">
                    <a:lumMod val="65000"/>
                    <a:lumOff val="35000"/>
                  </a:schemeClr>
                </a:solidFill>
                <a:latin typeface="+mn-lt"/>
              </a:rPr>
            </a:br>
            <a:r>
              <a:rPr lang="tr-TR" sz="2000" dirty="0" smtClean="0">
                <a:solidFill>
                  <a:schemeClr val="tx1">
                    <a:lumMod val="65000"/>
                    <a:lumOff val="35000"/>
                  </a:schemeClr>
                </a:solidFill>
                <a:latin typeface="+mn-lt"/>
                <a:cs typeface="Arial" panose="020B0604020202020204" pitchFamily="34" charset="0"/>
              </a:rPr>
              <a:t>Atık </a:t>
            </a:r>
            <a:r>
              <a:rPr lang="tr-TR" sz="2000" dirty="0">
                <a:solidFill>
                  <a:schemeClr val="tx1">
                    <a:lumMod val="65000"/>
                    <a:lumOff val="35000"/>
                  </a:schemeClr>
                </a:solidFill>
                <a:latin typeface="+mn-lt"/>
                <a:cs typeface="Arial" panose="020B0604020202020204" pitchFamily="34" charset="0"/>
              </a:rPr>
              <a:t>oluşumunun </a:t>
            </a:r>
            <a:r>
              <a:rPr lang="tr-TR" sz="2000" dirty="0" smtClean="0">
                <a:solidFill>
                  <a:schemeClr val="tx1">
                    <a:lumMod val="65000"/>
                    <a:lumOff val="35000"/>
                  </a:schemeClr>
                </a:solidFill>
                <a:latin typeface="+mn-lt"/>
                <a:cs typeface="Arial" panose="020B0604020202020204" pitchFamily="34" charset="0"/>
              </a:rPr>
              <a:t>önlenmesinin </a:t>
            </a:r>
            <a:r>
              <a:rPr lang="tr-TR" sz="2000" dirty="0">
                <a:solidFill>
                  <a:schemeClr val="tx1">
                    <a:lumMod val="65000"/>
                    <a:lumOff val="35000"/>
                  </a:schemeClr>
                </a:solidFill>
                <a:latin typeface="+mn-lt"/>
                <a:cs typeface="Arial" panose="020B0604020202020204" pitchFamily="34" charset="0"/>
              </a:rPr>
              <a:t>mümkün olmadığı durumlarda tercih </a:t>
            </a:r>
            <a:r>
              <a:rPr lang="tr-TR" sz="2000" dirty="0" smtClean="0">
                <a:solidFill>
                  <a:schemeClr val="tx1">
                    <a:lumMod val="65000"/>
                    <a:lumOff val="35000"/>
                  </a:schemeClr>
                </a:solidFill>
                <a:latin typeface="+mn-lt"/>
                <a:cs typeface="Arial" panose="020B0604020202020204" pitchFamily="34" charset="0"/>
              </a:rPr>
              <a:t>edilmelidir.</a:t>
            </a:r>
            <a:endParaRPr lang="tr-TR" sz="2000" dirty="0">
              <a:solidFill>
                <a:schemeClr val="tx1">
                  <a:lumMod val="65000"/>
                  <a:lumOff val="35000"/>
                </a:schemeClr>
              </a:solidFill>
              <a:latin typeface="+mn-lt"/>
              <a:cs typeface="Arial" panose="020B0604020202020204" pitchFamily="34" charset="0"/>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4276159840"/>
              </p:ext>
            </p:extLst>
          </p:nvPr>
        </p:nvGraphicFramePr>
        <p:xfrm>
          <a:off x="1702353" y="2033447"/>
          <a:ext cx="9208394" cy="37670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97446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29491" y="389586"/>
            <a:ext cx="9601200" cy="988453"/>
          </a:xfrm>
        </p:spPr>
        <p:txBody>
          <a:bodyPr>
            <a:normAutofit/>
          </a:bodyPr>
          <a:lstStyle/>
          <a:p>
            <a:r>
              <a:rPr lang="tr-TR" sz="4000" b="1" dirty="0">
                <a:solidFill>
                  <a:schemeClr val="accent6">
                    <a:lumMod val="75000"/>
                  </a:schemeClr>
                </a:solidFill>
              </a:rPr>
              <a:t>Atığın Azaltılması</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229130954"/>
              </p:ext>
            </p:extLst>
          </p:nvPr>
        </p:nvGraphicFramePr>
        <p:xfrm>
          <a:off x="1177635" y="1052946"/>
          <a:ext cx="10142113"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62200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43344" y="551608"/>
            <a:ext cx="10515600" cy="1325563"/>
          </a:xfrm>
        </p:spPr>
        <p:txBody>
          <a:bodyPr>
            <a:normAutofit/>
          </a:bodyPr>
          <a:lstStyle/>
          <a:p>
            <a:r>
              <a:rPr lang="tr-TR" sz="4000" b="1" dirty="0">
                <a:solidFill>
                  <a:schemeClr val="accent6">
                    <a:lumMod val="75000"/>
                  </a:schemeClr>
                </a:solidFill>
              </a:rPr>
              <a:t>Atığın Azaltılması</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62176792"/>
              </p:ext>
            </p:extLst>
          </p:nvPr>
        </p:nvGraphicFramePr>
        <p:xfrm>
          <a:off x="1025235" y="1681474"/>
          <a:ext cx="9933709" cy="3922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896072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558"/>
            <a:ext cx="10515600" cy="1325563"/>
          </a:xfrm>
        </p:spPr>
        <p:txBody>
          <a:bodyPr>
            <a:normAutofit/>
          </a:bodyPr>
          <a:lstStyle/>
          <a:p>
            <a:r>
              <a:rPr lang="en-GB" sz="4000" b="1" dirty="0" err="1">
                <a:solidFill>
                  <a:schemeClr val="accent6">
                    <a:lumMod val="75000"/>
                  </a:schemeClr>
                </a:solidFill>
              </a:rPr>
              <a:t>Yeniden</a:t>
            </a:r>
            <a:r>
              <a:rPr lang="en-GB" sz="4000" b="1" dirty="0">
                <a:solidFill>
                  <a:schemeClr val="accent6">
                    <a:lumMod val="75000"/>
                  </a:schemeClr>
                </a:solidFill>
              </a:rPr>
              <a:t> </a:t>
            </a:r>
            <a:r>
              <a:rPr lang="en-GB" sz="4000" b="1" dirty="0" err="1">
                <a:solidFill>
                  <a:schemeClr val="accent6">
                    <a:lumMod val="75000"/>
                  </a:schemeClr>
                </a:solidFill>
              </a:rPr>
              <a:t>Kullanma</a:t>
            </a:r>
            <a:endParaRPr lang="tr-TR" sz="4000" b="1" dirty="0">
              <a:solidFill>
                <a:schemeClr val="accent6">
                  <a:lumMod val="75000"/>
                </a:schemeClr>
              </a:solidFill>
            </a:endParaRPr>
          </a:p>
        </p:txBody>
      </p:sp>
      <p:sp>
        <p:nvSpPr>
          <p:cNvPr id="3" name="İçerik Yer Tutucusu 2"/>
          <p:cNvSpPr>
            <a:spLocks noGrp="1"/>
          </p:cNvSpPr>
          <p:nvPr>
            <p:ph idx="1"/>
          </p:nvPr>
        </p:nvSpPr>
        <p:spPr>
          <a:xfrm>
            <a:off x="838199" y="1690688"/>
            <a:ext cx="10051473" cy="3754192"/>
          </a:xfrm>
        </p:spPr>
        <p:txBody>
          <a:bodyPr>
            <a:normAutofit/>
          </a:bodyPr>
          <a:lstStyle/>
          <a:p>
            <a:pPr algn="just">
              <a:lnSpc>
                <a:spcPct val="150000"/>
              </a:lnSpc>
            </a:pPr>
            <a:r>
              <a:rPr lang="tr-TR" sz="2000" dirty="0">
                <a:solidFill>
                  <a:schemeClr val="tx1">
                    <a:lumMod val="65000"/>
                    <a:lumOff val="35000"/>
                  </a:schemeClr>
                </a:solidFill>
              </a:rPr>
              <a:t>Bu madde, üretilen atıkların mümkün olduğunca tekrar kullanılmasını </a:t>
            </a:r>
            <a:r>
              <a:rPr lang="tr-TR" sz="2000" dirty="0" smtClean="0">
                <a:solidFill>
                  <a:schemeClr val="tx1">
                    <a:lumMod val="65000"/>
                    <a:lumOff val="35000"/>
                  </a:schemeClr>
                </a:solidFill>
              </a:rPr>
              <a:t>kapsamaktadır</a:t>
            </a:r>
            <a:endParaRPr lang="en-GB" sz="2000" dirty="0" smtClean="0">
              <a:solidFill>
                <a:schemeClr val="tx1">
                  <a:lumMod val="65000"/>
                  <a:lumOff val="35000"/>
                </a:schemeClr>
              </a:solidFill>
            </a:endParaRPr>
          </a:p>
          <a:p>
            <a:pPr algn="just">
              <a:lnSpc>
                <a:spcPct val="150000"/>
              </a:lnSpc>
            </a:pPr>
            <a:r>
              <a:rPr lang="tr-TR" sz="2000" dirty="0">
                <a:solidFill>
                  <a:schemeClr val="tx1">
                    <a:lumMod val="65000"/>
                    <a:lumOff val="35000"/>
                  </a:schemeClr>
                </a:solidFill>
                <a:ea typeface="+mj-ea"/>
                <a:cs typeface="+mj-cs"/>
              </a:rPr>
              <a:t>Başta cam şişeler-kavanozlar olmak üzere, kullanılan materyalleri temizleyerek tekrar </a:t>
            </a:r>
            <a:r>
              <a:rPr lang="tr-TR" sz="2000" dirty="0" smtClean="0">
                <a:solidFill>
                  <a:schemeClr val="tx1">
                    <a:lumMod val="65000"/>
                    <a:lumOff val="35000"/>
                  </a:schemeClr>
                </a:solidFill>
                <a:ea typeface="+mj-ea"/>
                <a:cs typeface="+mj-cs"/>
              </a:rPr>
              <a:t>kullanmak,</a:t>
            </a:r>
            <a:r>
              <a:rPr lang="en-GB" sz="2000" dirty="0" smtClean="0">
                <a:solidFill>
                  <a:schemeClr val="tx1">
                    <a:lumMod val="65000"/>
                    <a:lumOff val="35000"/>
                  </a:schemeClr>
                </a:solidFill>
                <a:ea typeface="+mj-ea"/>
                <a:cs typeface="+mj-cs"/>
              </a:rPr>
              <a:t> s</a:t>
            </a:r>
            <a:r>
              <a:rPr lang="tr-TR" sz="2000" dirty="0" smtClean="0">
                <a:solidFill>
                  <a:schemeClr val="tx1">
                    <a:lumMod val="65000"/>
                    <a:lumOff val="35000"/>
                  </a:schemeClr>
                </a:solidFill>
                <a:ea typeface="+mj-ea"/>
                <a:cs typeface="+mj-cs"/>
              </a:rPr>
              <a:t>atın </a:t>
            </a:r>
            <a:r>
              <a:rPr lang="tr-TR" sz="2000" dirty="0">
                <a:solidFill>
                  <a:schemeClr val="tx1">
                    <a:lumMod val="65000"/>
                    <a:lumOff val="35000"/>
                  </a:schemeClr>
                </a:solidFill>
                <a:ea typeface="+mj-ea"/>
                <a:cs typeface="+mj-cs"/>
              </a:rPr>
              <a:t>alınan maddelerin plastik kaplarını ihtiyaca yönelik olarak (saksı yapımı vs.) kullanmak.</a:t>
            </a:r>
            <a:endParaRPr lang="tr-TR" sz="20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251056567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365558"/>
            <a:ext cx="10515600" cy="1325563"/>
          </a:xfrm>
        </p:spPr>
        <p:txBody>
          <a:bodyPr>
            <a:normAutofit/>
          </a:bodyPr>
          <a:lstStyle/>
          <a:p>
            <a:r>
              <a:rPr lang="tr-TR" sz="4000" b="1" dirty="0">
                <a:solidFill>
                  <a:schemeClr val="accent6">
                    <a:lumMod val="75000"/>
                  </a:schemeClr>
                </a:solidFill>
              </a:rPr>
              <a:t>Geri</a:t>
            </a:r>
            <a:r>
              <a:rPr lang="en-GB" sz="4000" b="1" dirty="0">
                <a:solidFill>
                  <a:schemeClr val="accent6">
                    <a:lumMod val="75000"/>
                  </a:schemeClr>
                </a:solidFill>
              </a:rPr>
              <a:t> </a:t>
            </a:r>
            <a:r>
              <a:rPr lang="tr-TR" sz="4000" b="1" dirty="0">
                <a:solidFill>
                  <a:schemeClr val="accent6">
                    <a:lumMod val="75000"/>
                  </a:schemeClr>
                </a:solidFill>
              </a:rPr>
              <a:t>dönüşüm </a:t>
            </a:r>
          </a:p>
        </p:txBody>
      </p:sp>
      <p:sp>
        <p:nvSpPr>
          <p:cNvPr id="3" name="İçerik Yer Tutucusu 2"/>
          <p:cNvSpPr>
            <a:spLocks noGrp="1"/>
          </p:cNvSpPr>
          <p:nvPr>
            <p:ph idx="1"/>
          </p:nvPr>
        </p:nvSpPr>
        <p:spPr>
          <a:xfrm>
            <a:off x="838199" y="1690688"/>
            <a:ext cx="10051473" cy="3754192"/>
          </a:xfrm>
        </p:spPr>
        <p:txBody>
          <a:bodyPr>
            <a:normAutofit/>
          </a:bodyPr>
          <a:lstStyle/>
          <a:p>
            <a:pPr algn="just">
              <a:lnSpc>
                <a:spcPct val="150000"/>
              </a:lnSpc>
            </a:pPr>
            <a:r>
              <a:rPr lang="tr-TR" sz="2000" dirty="0">
                <a:solidFill>
                  <a:schemeClr val="tx1">
                    <a:lumMod val="65000"/>
                    <a:lumOff val="35000"/>
                  </a:schemeClr>
                </a:solidFill>
                <a:cs typeface="Arial" panose="020B0604020202020204" pitchFamily="34" charset="0"/>
              </a:rPr>
              <a:t>İnsanların sosyal ve ekonomik faaliyetleri sonucu, kullanım süresi dolmuş ve artık doğa için zararlı hale gelen her türlü maddeye atık denir. Karton, cam, metal, plastik gibi maddeler atık olarak sınıflandırılabilir. Atıkların yeniden değerlendirilmesi ancak geri dönüşüm ile sağlanır. Geri dönüşüm, yeniden değerlendirilme imkanı olan bu atıkların fiziksel veya kimyasal işlemlere tabi tutularak ikinci bir hammaddeye dönüştürülmesine denir. Geri dönüşümde amaç kaynakların aşırı ölçüde kullanımını önlemek, atıkların kaynaklarında ayrıştırılmasını sağlamak, atık çöp miktarının azalmasını sağlamaktır.</a:t>
            </a:r>
          </a:p>
        </p:txBody>
      </p:sp>
    </p:spTree>
    <p:extLst>
      <p:ext uri="{BB962C8B-B14F-4D97-AF65-F5344CB8AC3E}">
        <p14:creationId xmlns:p14="http://schemas.microsoft.com/office/powerpoint/2010/main" val="42511194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547254"/>
            <a:ext cx="9601200" cy="1168758"/>
          </a:xfrm>
        </p:spPr>
        <p:txBody>
          <a:bodyPr>
            <a:normAutofit/>
          </a:bodyPr>
          <a:lstStyle/>
          <a:p>
            <a:r>
              <a:rPr lang="tr-TR" sz="4000" b="1" dirty="0">
                <a:solidFill>
                  <a:schemeClr val="accent6">
                    <a:lumMod val="75000"/>
                  </a:schemeClr>
                </a:solidFill>
              </a:rPr>
              <a:t>Geri</a:t>
            </a:r>
            <a:r>
              <a:rPr lang="en-GB" sz="4000" b="1" dirty="0">
                <a:solidFill>
                  <a:schemeClr val="accent6">
                    <a:lumMod val="75000"/>
                  </a:schemeClr>
                </a:solidFill>
              </a:rPr>
              <a:t> </a:t>
            </a:r>
            <a:r>
              <a:rPr lang="tr-TR" sz="4000" b="1" dirty="0">
                <a:solidFill>
                  <a:schemeClr val="accent6">
                    <a:lumMod val="75000"/>
                  </a:schemeClr>
                </a:solidFill>
              </a:rPr>
              <a:t>dönüşümün önemi</a:t>
            </a:r>
          </a:p>
        </p:txBody>
      </p:sp>
      <p:sp>
        <p:nvSpPr>
          <p:cNvPr id="3" name="İçerik Yer Tutucusu 2"/>
          <p:cNvSpPr>
            <a:spLocks noGrp="1"/>
          </p:cNvSpPr>
          <p:nvPr>
            <p:ph idx="1"/>
          </p:nvPr>
        </p:nvSpPr>
        <p:spPr>
          <a:xfrm>
            <a:off x="838200" y="1590098"/>
            <a:ext cx="10515600" cy="4351338"/>
          </a:xfrm>
        </p:spPr>
        <p:txBody>
          <a:bodyPr>
            <a:normAutofit/>
          </a:bodyPr>
          <a:lstStyle/>
          <a:p>
            <a:r>
              <a:rPr lang="tr-TR" sz="2400" dirty="0">
                <a:solidFill>
                  <a:schemeClr val="tx1">
                    <a:lumMod val="65000"/>
                    <a:lumOff val="35000"/>
                  </a:schemeClr>
                </a:solidFill>
                <a:cs typeface="Arial" panose="020B0604020202020204" pitchFamily="34" charset="0"/>
              </a:rPr>
              <a:t>Doğal kaynakların azalmasını önler.</a:t>
            </a:r>
          </a:p>
          <a:p>
            <a:r>
              <a:rPr lang="tr-TR" sz="2400" dirty="0">
                <a:solidFill>
                  <a:schemeClr val="tx1">
                    <a:lumMod val="65000"/>
                    <a:lumOff val="35000"/>
                  </a:schemeClr>
                </a:solidFill>
                <a:cs typeface="Arial" panose="020B0604020202020204" pitchFamily="34" charset="0"/>
              </a:rPr>
              <a:t>Enerji tasarrufu sağlar.</a:t>
            </a:r>
          </a:p>
          <a:p>
            <a:r>
              <a:rPr lang="tr-TR" sz="2400" dirty="0">
                <a:solidFill>
                  <a:schemeClr val="tx1">
                    <a:lumMod val="65000"/>
                    <a:lumOff val="35000"/>
                  </a:schemeClr>
                </a:solidFill>
                <a:cs typeface="Arial" panose="020B0604020202020204" pitchFamily="34" charset="0"/>
              </a:rPr>
              <a:t>Bertaraf edilmesi gereken katı atık miktarı azalır.</a:t>
            </a:r>
          </a:p>
          <a:p>
            <a:r>
              <a:rPr lang="tr-TR" sz="2400" dirty="0">
                <a:solidFill>
                  <a:schemeClr val="tx1">
                    <a:lumMod val="65000"/>
                    <a:lumOff val="35000"/>
                  </a:schemeClr>
                </a:solidFill>
                <a:cs typeface="Arial" panose="020B0604020202020204" pitchFamily="34" charset="0"/>
              </a:rPr>
              <a:t>Ekonomiye katkı sağlar.</a:t>
            </a:r>
          </a:p>
          <a:p>
            <a:r>
              <a:rPr lang="tr-TR" sz="2400" dirty="0">
                <a:solidFill>
                  <a:schemeClr val="tx1">
                    <a:lumMod val="65000"/>
                    <a:lumOff val="35000"/>
                  </a:schemeClr>
                </a:solidFill>
                <a:cs typeface="Arial" panose="020B0604020202020204" pitchFamily="34" charset="0"/>
              </a:rPr>
              <a:t>Gelecek nesillere temiz bir çevre bırakabilmeyi sağlar.</a:t>
            </a:r>
          </a:p>
          <a:p>
            <a:r>
              <a:rPr lang="tr-TR" sz="2400" dirty="0">
                <a:solidFill>
                  <a:schemeClr val="tx1">
                    <a:lumMod val="65000"/>
                    <a:lumOff val="35000"/>
                  </a:schemeClr>
                </a:solidFill>
                <a:cs typeface="Arial" panose="020B0604020202020204" pitchFamily="34" charset="0"/>
              </a:rPr>
              <a:t>Sera gazı emisyonunun düşmesine katkı sağlar.</a:t>
            </a:r>
          </a:p>
          <a:p>
            <a:r>
              <a:rPr lang="tr-TR" sz="2400" dirty="0">
                <a:solidFill>
                  <a:schemeClr val="tx1">
                    <a:lumMod val="65000"/>
                    <a:lumOff val="35000"/>
                  </a:schemeClr>
                </a:solidFill>
                <a:cs typeface="Arial" panose="020B0604020202020204" pitchFamily="34" charset="0"/>
              </a:rPr>
              <a:t>Evsel atıkların </a:t>
            </a:r>
            <a:r>
              <a:rPr lang="tr-TR" sz="2400" dirty="0" err="1">
                <a:solidFill>
                  <a:schemeClr val="tx1">
                    <a:lumMod val="65000"/>
                    <a:lumOff val="35000"/>
                  </a:schemeClr>
                </a:solidFill>
                <a:cs typeface="Arial" panose="020B0604020202020204" pitchFamily="34" charset="0"/>
              </a:rPr>
              <a:t>kompost</a:t>
            </a:r>
            <a:r>
              <a:rPr lang="tr-TR" sz="2400" dirty="0">
                <a:solidFill>
                  <a:schemeClr val="tx1">
                    <a:lumMod val="65000"/>
                    <a:lumOff val="35000"/>
                  </a:schemeClr>
                </a:solidFill>
                <a:cs typeface="Arial" panose="020B0604020202020204" pitchFamily="34" charset="0"/>
              </a:rPr>
              <a:t> yöntemiyle geri dönüştürülmesi toprağın verimini arttırır. Böylece hem organik hem de besin değeri yüksek ürünler elde edilir.</a:t>
            </a:r>
          </a:p>
        </p:txBody>
      </p:sp>
    </p:spTree>
    <p:extLst>
      <p:ext uri="{BB962C8B-B14F-4D97-AF65-F5344CB8AC3E}">
        <p14:creationId xmlns:p14="http://schemas.microsoft.com/office/powerpoint/2010/main" val="138093854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69974" y="647944"/>
            <a:ext cx="9601200" cy="1485900"/>
          </a:xfrm>
        </p:spPr>
        <p:txBody>
          <a:bodyPr>
            <a:normAutofit/>
          </a:bodyPr>
          <a:lstStyle/>
          <a:p>
            <a:r>
              <a:rPr lang="tr-TR" sz="4000" b="1" dirty="0">
                <a:solidFill>
                  <a:schemeClr val="accent6">
                    <a:lumMod val="75000"/>
                  </a:schemeClr>
                </a:solidFill>
              </a:rPr>
              <a:t>Plastik/Kağıt/Cam/Metal</a:t>
            </a:r>
            <a:br>
              <a:rPr lang="tr-TR" sz="4000" b="1" dirty="0">
                <a:solidFill>
                  <a:schemeClr val="accent6">
                    <a:lumMod val="75000"/>
                  </a:schemeClr>
                </a:solidFill>
              </a:rPr>
            </a:br>
            <a:endParaRPr lang="tr-TR" sz="4000" b="1" dirty="0">
              <a:solidFill>
                <a:schemeClr val="accent6">
                  <a:lumMod val="75000"/>
                </a:schemeClr>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188260786"/>
              </p:ext>
            </p:extLst>
          </p:nvPr>
        </p:nvGraphicFramePr>
        <p:xfrm>
          <a:off x="4495659" y="816137"/>
          <a:ext cx="8087932" cy="4782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103610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rotWithShape="1">
          <a:blip r:embed="rId2"/>
          <a:srcRect l="21757" t="9171" r="23937" b="1364"/>
          <a:stretch/>
        </p:blipFill>
        <p:spPr>
          <a:xfrm>
            <a:off x="2269218" y="911313"/>
            <a:ext cx="7567509" cy="4818130"/>
          </a:xfrm>
          <a:prstGeom prst="rect">
            <a:avLst/>
          </a:prstGeom>
        </p:spPr>
      </p:pic>
    </p:spTree>
    <p:extLst>
      <p:ext uri="{BB962C8B-B14F-4D97-AF65-F5344CB8AC3E}">
        <p14:creationId xmlns:p14="http://schemas.microsoft.com/office/powerpoint/2010/main" val="347576070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rotWithShape="1">
          <a:blip r:embed="rId2"/>
          <a:srcRect l="22162" t="10282" r="24192" b="7428"/>
          <a:stretch/>
        </p:blipFill>
        <p:spPr>
          <a:xfrm>
            <a:off x="2412981" y="926178"/>
            <a:ext cx="7396038" cy="4862435"/>
          </a:xfrm>
          <a:prstGeom prst="rect">
            <a:avLst/>
          </a:prstGeom>
        </p:spPr>
      </p:pic>
    </p:spTree>
    <p:extLst>
      <p:ext uri="{BB962C8B-B14F-4D97-AF65-F5344CB8AC3E}">
        <p14:creationId xmlns:p14="http://schemas.microsoft.com/office/powerpoint/2010/main" val="255741125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rotWithShape="1">
          <a:blip r:embed="rId2"/>
          <a:srcRect l="25757" t="11015" r="23647"/>
          <a:stretch/>
        </p:blipFill>
        <p:spPr>
          <a:xfrm>
            <a:off x="2306880" y="890010"/>
            <a:ext cx="7709956" cy="4866886"/>
          </a:xfrm>
          <a:prstGeom prst="rect">
            <a:avLst/>
          </a:prstGeom>
        </p:spPr>
      </p:pic>
    </p:spTree>
    <p:extLst>
      <p:ext uri="{BB962C8B-B14F-4D97-AF65-F5344CB8AC3E}">
        <p14:creationId xmlns:p14="http://schemas.microsoft.com/office/powerpoint/2010/main" val="420389210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32509" y="1550917"/>
            <a:ext cx="11007144" cy="5009881"/>
          </a:xfrm>
        </p:spPr>
        <p:txBody>
          <a:bodyPr>
            <a:normAutofit/>
          </a:bodyPr>
          <a:lstStyle/>
          <a:p>
            <a:pPr marL="0" indent="0">
              <a:buNone/>
            </a:pPr>
            <a:r>
              <a:rPr lang="en-GB" b="1" u="sng" dirty="0" err="1" smtClean="0">
                <a:solidFill>
                  <a:srgbClr val="C00000"/>
                </a:solidFill>
              </a:rPr>
              <a:t>Kompost</a:t>
            </a:r>
            <a:endParaRPr lang="tr-TR" b="1" u="sng" dirty="0">
              <a:solidFill>
                <a:srgbClr val="C00000"/>
              </a:solidFill>
            </a:endParaRPr>
          </a:p>
          <a:p>
            <a:pPr algn="just">
              <a:lnSpc>
                <a:spcPct val="150000"/>
              </a:lnSpc>
            </a:pPr>
            <a:r>
              <a:rPr lang="tr-TR" sz="2000" dirty="0">
                <a:solidFill>
                  <a:schemeClr val="tx1">
                    <a:lumMod val="65000"/>
                    <a:lumOff val="35000"/>
                  </a:schemeClr>
                </a:solidFill>
                <a:cs typeface="Arial" panose="020B0604020202020204" pitchFamily="34" charset="0"/>
              </a:rPr>
              <a:t>Organik atıklar, meyve ve sebze artıkları, yumurta kabukları, çay posaları, park-bahçe atıkları vb. bitkisel kökenli atıklardır</a:t>
            </a:r>
            <a:r>
              <a:rPr lang="tr-TR" sz="2000" dirty="0" smtClean="0">
                <a:solidFill>
                  <a:schemeClr val="tx1">
                    <a:lumMod val="65000"/>
                    <a:lumOff val="35000"/>
                  </a:schemeClr>
                </a:solidFill>
                <a:cs typeface="Arial" panose="020B0604020202020204" pitchFamily="34" charset="0"/>
              </a:rPr>
              <a:t>. Bu atıkların nemli-oksijenli </a:t>
            </a:r>
            <a:r>
              <a:rPr lang="tr-TR" sz="2000" dirty="0">
                <a:solidFill>
                  <a:schemeClr val="tx1">
                    <a:lumMod val="65000"/>
                    <a:lumOff val="35000"/>
                  </a:schemeClr>
                </a:solidFill>
                <a:cs typeface="Arial" panose="020B0604020202020204" pitchFamily="34" charset="0"/>
              </a:rPr>
              <a:t>ortamda </a:t>
            </a:r>
            <a:r>
              <a:rPr lang="tr-TR" sz="2000" dirty="0" err="1">
                <a:solidFill>
                  <a:schemeClr val="tx1">
                    <a:lumMod val="65000"/>
                    <a:lumOff val="35000"/>
                  </a:schemeClr>
                </a:solidFill>
                <a:cs typeface="Arial" panose="020B0604020202020204" pitchFamily="34" charset="0"/>
              </a:rPr>
              <a:t>bozunarak</a:t>
            </a:r>
            <a:r>
              <a:rPr lang="tr-TR" sz="2000" dirty="0">
                <a:solidFill>
                  <a:schemeClr val="tx1">
                    <a:lumMod val="65000"/>
                    <a:lumOff val="35000"/>
                  </a:schemeClr>
                </a:solidFill>
                <a:cs typeface="Arial" panose="020B0604020202020204" pitchFamily="34" charset="0"/>
              </a:rPr>
              <a:t> organik gübreye dönüşmesi olayına </a:t>
            </a:r>
            <a:r>
              <a:rPr lang="tr-TR" sz="2000" dirty="0" err="1">
                <a:solidFill>
                  <a:schemeClr val="tx1">
                    <a:lumMod val="65000"/>
                    <a:lumOff val="35000"/>
                  </a:schemeClr>
                </a:solidFill>
                <a:cs typeface="Arial" panose="020B0604020202020204" pitchFamily="34" charset="0"/>
              </a:rPr>
              <a:t>kompostlaşma</a:t>
            </a:r>
            <a:r>
              <a:rPr lang="tr-TR" sz="2000" dirty="0">
                <a:solidFill>
                  <a:schemeClr val="tx1">
                    <a:lumMod val="65000"/>
                    <a:lumOff val="35000"/>
                  </a:schemeClr>
                </a:solidFill>
                <a:cs typeface="Arial" panose="020B0604020202020204" pitchFamily="34" charset="0"/>
              </a:rPr>
              <a:t> denir. </a:t>
            </a:r>
            <a:endParaRPr lang="tr-TR" sz="2000" dirty="0" smtClean="0">
              <a:solidFill>
                <a:schemeClr val="tx1">
                  <a:lumMod val="65000"/>
                  <a:lumOff val="35000"/>
                </a:schemeClr>
              </a:solidFill>
              <a:cs typeface="Arial" panose="020B0604020202020204" pitchFamily="34" charset="0"/>
            </a:endParaRPr>
          </a:p>
          <a:p>
            <a:pPr marL="0" indent="0">
              <a:buNone/>
            </a:pPr>
            <a:endParaRPr lang="tr-TR" sz="2000" dirty="0">
              <a:solidFill>
                <a:schemeClr val="tx1">
                  <a:lumMod val="65000"/>
                  <a:lumOff val="35000"/>
                </a:schemeClr>
              </a:solidFill>
            </a:endParaRPr>
          </a:p>
        </p:txBody>
      </p:sp>
      <p:pic>
        <p:nvPicPr>
          <p:cNvPr id="4" name="Resim 3"/>
          <p:cNvPicPr>
            <a:picLocks noChangeAspect="1"/>
          </p:cNvPicPr>
          <p:nvPr/>
        </p:nvPicPr>
        <p:blipFill>
          <a:blip r:embed="rId2"/>
          <a:stretch>
            <a:fillRect/>
          </a:stretch>
        </p:blipFill>
        <p:spPr>
          <a:xfrm>
            <a:off x="6288832" y="2955297"/>
            <a:ext cx="3613907" cy="2710430"/>
          </a:xfrm>
          <a:prstGeom prst="rect">
            <a:avLst/>
          </a:prstGeom>
        </p:spPr>
      </p:pic>
      <p:pic>
        <p:nvPicPr>
          <p:cNvPr id="5" name="Resim 4"/>
          <p:cNvPicPr>
            <a:picLocks noChangeAspect="1"/>
          </p:cNvPicPr>
          <p:nvPr/>
        </p:nvPicPr>
        <p:blipFill>
          <a:blip r:embed="rId3"/>
          <a:stretch>
            <a:fillRect/>
          </a:stretch>
        </p:blipFill>
        <p:spPr>
          <a:xfrm>
            <a:off x="1931443" y="3510253"/>
            <a:ext cx="3707357" cy="2197641"/>
          </a:xfrm>
          <a:prstGeom prst="rect">
            <a:avLst/>
          </a:prstGeom>
        </p:spPr>
      </p:pic>
      <p:sp>
        <p:nvSpPr>
          <p:cNvPr id="6" name="Unvan 1"/>
          <p:cNvSpPr txBox="1">
            <a:spLocks/>
          </p:cNvSpPr>
          <p:nvPr/>
        </p:nvSpPr>
        <p:spPr>
          <a:xfrm>
            <a:off x="838200" y="654091"/>
            <a:ext cx="9601200" cy="11687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err="1" smtClean="0">
                <a:solidFill>
                  <a:schemeClr val="accent6">
                    <a:lumMod val="75000"/>
                  </a:schemeClr>
                </a:solidFill>
              </a:rPr>
              <a:t>Atıkları</a:t>
            </a:r>
            <a:r>
              <a:rPr lang="en-GB" sz="4000" b="1" dirty="0" smtClean="0">
                <a:solidFill>
                  <a:schemeClr val="accent6">
                    <a:lumMod val="75000"/>
                  </a:schemeClr>
                </a:solidFill>
              </a:rPr>
              <a:t> </a:t>
            </a:r>
            <a:r>
              <a:rPr lang="en-GB" sz="4000" b="1" dirty="0" err="1" smtClean="0">
                <a:solidFill>
                  <a:schemeClr val="accent6">
                    <a:lumMod val="75000"/>
                  </a:schemeClr>
                </a:solidFill>
              </a:rPr>
              <a:t>Nasıl</a:t>
            </a:r>
            <a:r>
              <a:rPr lang="en-GB" sz="4000" b="1" dirty="0" smtClean="0">
                <a:solidFill>
                  <a:schemeClr val="accent6">
                    <a:lumMod val="75000"/>
                  </a:schemeClr>
                </a:solidFill>
              </a:rPr>
              <a:t> </a:t>
            </a:r>
            <a:r>
              <a:rPr lang="en-GB" sz="4000" b="1" dirty="0" err="1" smtClean="0">
                <a:solidFill>
                  <a:schemeClr val="accent6">
                    <a:lumMod val="75000"/>
                  </a:schemeClr>
                </a:solidFill>
              </a:rPr>
              <a:t>Değerlendiririz</a:t>
            </a:r>
            <a:r>
              <a:rPr lang="en-GB" sz="4000" b="1" dirty="0" smtClean="0">
                <a:solidFill>
                  <a:schemeClr val="accent6">
                    <a:lumMod val="75000"/>
                  </a:schemeClr>
                </a:solidFill>
              </a:rPr>
              <a:t>?</a:t>
            </a:r>
            <a:endParaRPr lang="tr-TR" sz="4000" b="1" dirty="0">
              <a:solidFill>
                <a:schemeClr val="accent6">
                  <a:lumMod val="75000"/>
                </a:schemeClr>
              </a:solidFill>
            </a:endParaRPr>
          </a:p>
        </p:txBody>
      </p:sp>
    </p:spTree>
    <p:extLst>
      <p:ext uri="{BB962C8B-B14F-4D97-AF65-F5344CB8AC3E}">
        <p14:creationId xmlns:p14="http://schemas.microsoft.com/office/powerpoint/2010/main" val="368333689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 </a:t>
            </a:r>
            <a:r>
              <a:rPr lang="tr-TR" dirty="0" smtClean="0"/>
              <a:t>  </a:t>
            </a:r>
            <a:endParaRPr lang="tr-TR" dirty="0"/>
          </a:p>
        </p:txBody>
      </p:sp>
      <p:pic>
        <p:nvPicPr>
          <p:cNvPr id="1026" name="Picture 2" descr="kompost ile atıklar toprağa dönüyo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flipH="1">
            <a:off x="8621485" y="3655652"/>
            <a:ext cx="3154347" cy="2102897"/>
          </a:xfrm>
          <a:prstGeom prst="rect">
            <a:avLst/>
          </a:prstGeom>
          <a:noFill/>
          <a:extLst>
            <a:ext uri="{909E8E84-426E-40DD-AFC4-6F175D3DCCD1}">
              <a14:hiddenFill xmlns:a14="http://schemas.microsoft.com/office/drawing/2010/main">
                <a:solidFill>
                  <a:srgbClr val="FFFFFF"/>
                </a:solidFill>
              </a14:hiddenFill>
            </a:ext>
          </a:extLst>
        </p:spPr>
      </p:pic>
      <p:pic>
        <p:nvPicPr>
          <p:cNvPr id="5" name="Resim 4"/>
          <p:cNvPicPr>
            <a:picLocks noChangeAspect="1"/>
          </p:cNvPicPr>
          <p:nvPr/>
        </p:nvPicPr>
        <p:blipFill>
          <a:blip r:embed="rId3"/>
          <a:stretch>
            <a:fillRect/>
          </a:stretch>
        </p:blipFill>
        <p:spPr>
          <a:xfrm>
            <a:off x="8621485" y="1269175"/>
            <a:ext cx="2710735" cy="2168588"/>
          </a:xfrm>
          <a:prstGeom prst="rect">
            <a:avLst/>
          </a:prstGeom>
        </p:spPr>
      </p:pic>
      <p:sp>
        <p:nvSpPr>
          <p:cNvPr id="6" name="İçerik Yer Tutucusu 2"/>
          <p:cNvSpPr txBox="1">
            <a:spLocks/>
          </p:cNvSpPr>
          <p:nvPr/>
        </p:nvSpPr>
        <p:spPr>
          <a:xfrm>
            <a:off x="332509" y="1027906"/>
            <a:ext cx="11007144" cy="50098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err="1" smtClean="0">
                <a:solidFill>
                  <a:srgbClr val="C00000"/>
                </a:solidFill>
              </a:rPr>
              <a:t>Faydaları</a:t>
            </a:r>
            <a:endParaRPr lang="tr-TR" b="1" u="sng" dirty="0" smtClean="0">
              <a:solidFill>
                <a:srgbClr val="C00000"/>
              </a:solidFill>
            </a:endParaRPr>
          </a:p>
          <a:p>
            <a:pPr algn="just">
              <a:lnSpc>
                <a:spcPct val="150000"/>
              </a:lnSpc>
            </a:pPr>
            <a:r>
              <a:rPr lang="en-GB" sz="2000" dirty="0" err="1" smtClean="0">
                <a:solidFill>
                  <a:schemeClr val="tx1">
                    <a:lumMod val="65000"/>
                    <a:lumOff val="35000"/>
                  </a:schemeClr>
                </a:solidFill>
                <a:cs typeface="Arial" panose="020B0604020202020204" pitchFamily="34" charset="0"/>
              </a:rPr>
              <a:t>Topraktaki</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zeminin</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boşluk</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hacmini</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arttırır</a:t>
            </a:r>
            <a:r>
              <a:rPr lang="en-GB" sz="2000" dirty="0" smtClean="0">
                <a:solidFill>
                  <a:schemeClr val="tx1">
                    <a:lumMod val="65000"/>
                    <a:lumOff val="35000"/>
                  </a:schemeClr>
                </a:solidFill>
                <a:cs typeface="Arial" panose="020B0604020202020204" pitchFamily="34" charset="0"/>
              </a:rPr>
              <a:t>.</a:t>
            </a:r>
          </a:p>
          <a:p>
            <a:pPr algn="just">
              <a:lnSpc>
                <a:spcPct val="150000"/>
              </a:lnSpc>
            </a:pPr>
            <a:r>
              <a:rPr lang="en-GB" sz="2000" dirty="0" err="1" smtClean="0">
                <a:solidFill>
                  <a:schemeClr val="tx1">
                    <a:lumMod val="65000"/>
                    <a:lumOff val="35000"/>
                  </a:schemeClr>
                </a:solidFill>
                <a:cs typeface="Arial" panose="020B0604020202020204" pitchFamily="34" charset="0"/>
              </a:rPr>
              <a:t>Zeminin</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kolay</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havalanmasını</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sağlar</a:t>
            </a:r>
            <a:r>
              <a:rPr lang="en-GB" sz="2000" dirty="0" smtClean="0">
                <a:solidFill>
                  <a:schemeClr val="tx1">
                    <a:lumMod val="65000"/>
                    <a:lumOff val="35000"/>
                  </a:schemeClr>
                </a:solidFill>
                <a:cs typeface="Arial" panose="020B0604020202020204" pitchFamily="34" charset="0"/>
              </a:rPr>
              <a:t>,</a:t>
            </a:r>
          </a:p>
          <a:p>
            <a:pPr algn="just">
              <a:lnSpc>
                <a:spcPct val="150000"/>
              </a:lnSpc>
            </a:pPr>
            <a:r>
              <a:rPr lang="en-GB" sz="2000" dirty="0" err="1" smtClean="0">
                <a:solidFill>
                  <a:schemeClr val="tx1">
                    <a:lumMod val="65000"/>
                    <a:lumOff val="35000"/>
                  </a:schemeClr>
                </a:solidFill>
                <a:cs typeface="Arial" panose="020B0604020202020204" pitchFamily="34" charset="0"/>
              </a:rPr>
              <a:t>Zor</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işlenen</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toprakların</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kolay</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işlenmesini</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sağlar</a:t>
            </a:r>
            <a:endParaRPr lang="en-GB" sz="2000" dirty="0" smtClean="0">
              <a:solidFill>
                <a:schemeClr val="tx1">
                  <a:lumMod val="65000"/>
                  <a:lumOff val="35000"/>
                </a:schemeClr>
              </a:solidFill>
              <a:cs typeface="Arial" panose="020B0604020202020204" pitchFamily="34" charset="0"/>
            </a:endParaRPr>
          </a:p>
          <a:p>
            <a:pPr algn="just">
              <a:lnSpc>
                <a:spcPct val="150000"/>
              </a:lnSpc>
            </a:pPr>
            <a:r>
              <a:rPr lang="en-GB" sz="2000" dirty="0" err="1" smtClean="0">
                <a:solidFill>
                  <a:schemeClr val="tx1">
                    <a:lumMod val="65000"/>
                    <a:lumOff val="35000"/>
                  </a:schemeClr>
                </a:solidFill>
                <a:cs typeface="Arial" panose="020B0604020202020204" pitchFamily="34" charset="0"/>
              </a:rPr>
              <a:t>Toprağın</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su</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tutma</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kabiliyetini</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arttırarak</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kurak</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mevsimlerde</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tuzlanmayı</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önler</a:t>
            </a:r>
            <a:endParaRPr lang="en-GB" sz="2000" dirty="0" smtClean="0">
              <a:solidFill>
                <a:schemeClr val="tx1">
                  <a:lumMod val="65000"/>
                  <a:lumOff val="35000"/>
                </a:schemeClr>
              </a:solidFill>
              <a:cs typeface="Arial" panose="020B0604020202020204" pitchFamily="34" charset="0"/>
            </a:endParaRPr>
          </a:p>
          <a:p>
            <a:pPr algn="just">
              <a:lnSpc>
                <a:spcPct val="150000"/>
              </a:lnSpc>
            </a:pPr>
            <a:r>
              <a:rPr lang="en-GB" sz="2000" dirty="0" err="1" smtClean="0">
                <a:solidFill>
                  <a:schemeClr val="tx1">
                    <a:lumMod val="65000"/>
                    <a:lumOff val="35000"/>
                  </a:schemeClr>
                </a:solidFill>
                <a:cs typeface="Arial" panose="020B0604020202020204" pitchFamily="34" charset="0"/>
              </a:rPr>
              <a:t>Yüksek</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oranlarda</a:t>
            </a:r>
            <a:r>
              <a:rPr lang="en-GB" sz="2000" dirty="0" smtClean="0">
                <a:solidFill>
                  <a:schemeClr val="tx1">
                    <a:lumMod val="65000"/>
                    <a:lumOff val="35000"/>
                  </a:schemeClr>
                </a:solidFill>
                <a:cs typeface="Arial" panose="020B0604020202020204" pitchFamily="34" charset="0"/>
              </a:rPr>
              <a:t> mineral </a:t>
            </a:r>
            <a:r>
              <a:rPr lang="en-GB" sz="2000" dirty="0" err="1" smtClean="0">
                <a:solidFill>
                  <a:schemeClr val="tx1">
                    <a:lumMod val="65000"/>
                    <a:lumOff val="35000"/>
                  </a:schemeClr>
                </a:solidFill>
                <a:cs typeface="Arial" panose="020B0604020202020204" pitchFamily="34" charset="0"/>
              </a:rPr>
              <a:t>gübrelemeye</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karşı</a:t>
            </a:r>
            <a:r>
              <a:rPr lang="en-GB" sz="2000" dirty="0" smtClean="0">
                <a:solidFill>
                  <a:schemeClr val="tx1">
                    <a:lumMod val="65000"/>
                    <a:lumOff val="35000"/>
                  </a:schemeClr>
                </a:solidFill>
                <a:cs typeface="Arial" panose="020B0604020202020204" pitchFamily="34" charset="0"/>
              </a:rPr>
              <a:t> tampon </a:t>
            </a:r>
            <a:r>
              <a:rPr lang="en-GB" sz="2000" dirty="0" err="1" smtClean="0">
                <a:solidFill>
                  <a:schemeClr val="tx1">
                    <a:lumMod val="65000"/>
                    <a:lumOff val="35000"/>
                  </a:schemeClr>
                </a:solidFill>
                <a:cs typeface="Arial" panose="020B0604020202020204" pitchFamily="34" charset="0"/>
              </a:rPr>
              <a:t>etkisi</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gösterir</a:t>
            </a:r>
            <a:endParaRPr lang="en-GB" sz="2000" dirty="0" smtClean="0">
              <a:solidFill>
                <a:schemeClr val="tx1">
                  <a:lumMod val="65000"/>
                  <a:lumOff val="35000"/>
                </a:schemeClr>
              </a:solidFill>
              <a:cs typeface="Arial" panose="020B0604020202020204" pitchFamily="34" charset="0"/>
            </a:endParaRPr>
          </a:p>
          <a:p>
            <a:pPr algn="just">
              <a:lnSpc>
                <a:spcPct val="150000"/>
              </a:lnSpc>
            </a:pPr>
            <a:r>
              <a:rPr lang="en-GB" sz="2000" dirty="0" err="1" smtClean="0">
                <a:solidFill>
                  <a:schemeClr val="tx1">
                    <a:lumMod val="65000"/>
                    <a:lumOff val="35000"/>
                  </a:schemeClr>
                </a:solidFill>
                <a:cs typeface="Arial" panose="020B0604020202020204" pitchFamily="34" charset="0"/>
              </a:rPr>
              <a:t>Besin</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maddelerinin</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bitkilerce</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iyi</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kullanılmasını</a:t>
            </a:r>
            <a:r>
              <a:rPr lang="en-GB" sz="2000" dirty="0" smtClean="0">
                <a:solidFill>
                  <a:schemeClr val="tx1">
                    <a:lumMod val="65000"/>
                    <a:lumOff val="35000"/>
                  </a:schemeClr>
                </a:solidFill>
                <a:cs typeface="Arial" panose="020B0604020202020204" pitchFamily="34" charset="0"/>
              </a:rPr>
              <a:t> </a:t>
            </a:r>
            <a:r>
              <a:rPr lang="en-GB" sz="2000" dirty="0" err="1" smtClean="0">
                <a:solidFill>
                  <a:schemeClr val="tx1">
                    <a:lumMod val="65000"/>
                    <a:lumOff val="35000"/>
                  </a:schemeClr>
                </a:solidFill>
                <a:cs typeface="Arial" panose="020B0604020202020204" pitchFamily="34" charset="0"/>
              </a:rPr>
              <a:t>sağlar</a:t>
            </a:r>
            <a:endParaRPr lang="en-GB" sz="2000" dirty="0" smtClean="0">
              <a:solidFill>
                <a:schemeClr val="tx1">
                  <a:lumMod val="65000"/>
                  <a:lumOff val="35000"/>
                </a:schemeClr>
              </a:solidFill>
              <a:cs typeface="Arial" panose="020B0604020202020204" pitchFamily="34" charset="0"/>
            </a:endParaRPr>
          </a:p>
          <a:p>
            <a:pPr algn="just">
              <a:lnSpc>
                <a:spcPct val="150000"/>
              </a:lnSpc>
            </a:pPr>
            <a:endParaRPr lang="tr-TR" sz="2000" dirty="0" smtClean="0">
              <a:solidFill>
                <a:schemeClr val="tx1">
                  <a:lumMod val="65000"/>
                  <a:lumOff val="35000"/>
                </a:schemeClr>
              </a:solidFill>
              <a:cs typeface="Arial" panose="020B0604020202020204" pitchFamily="34" charset="0"/>
            </a:endParaRPr>
          </a:p>
          <a:p>
            <a:pPr marL="0" indent="0">
              <a:buFont typeface="Arial" panose="020B0604020202020204" pitchFamily="34" charset="0"/>
              <a:buNone/>
            </a:pPr>
            <a:endParaRPr lang="tr-TR" sz="2000" dirty="0">
              <a:solidFill>
                <a:schemeClr val="tx1">
                  <a:lumMod val="65000"/>
                  <a:lumOff val="35000"/>
                </a:schemeClr>
              </a:solidFill>
            </a:endParaRPr>
          </a:p>
        </p:txBody>
      </p:sp>
    </p:spTree>
    <p:extLst>
      <p:ext uri="{BB962C8B-B14F-4D97-AF65-F5344CB8AC3E}">
        <p14:creationId xmlns:p14="http://schemas.microsoft.com/office/powerpoint/2010/main" val="37262995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22041" y="2042117"/>
            <a:ext cx="10515600" cy="1325563"/>
          </a:xfrm>
        </p:spPr>
        <p:txBody>
          <a:bodyPr>
            <a:normAutofit/>
          </a:bodyPr>
          <a:lstStyle/>
          <a:p>
            <a:pPr>
              <a:spcBef>
                <a:spcPts val="1000"/>
              </a:spcBef>
            </a:pPr>
            <a:r>
              <a:rPr lang="tr-TR" sz="2800" b="1" u="sng" dirty="0">
                <a:solidFill>
                  <a:srgbClr val="C00000"/>
                </a:solidFill>
                <a:latin typeface="+mn-lt"/>
                <a:ea typeface="+mn-ea"/>
                <a:cs typeface="+mn-cs"/>
              </a:rPr>
              <a:t>Enerji Geri </a:t>
            </a:r>
            <a:r>
              <a:rPr lang="tr-TR" sz="2800" b="1" u="sng" dirty="0" smtClean="0">
                <a:solidFill>
                  <a:srgbClr val="C00000"/>
                </a:solidFill>
                <a:latin typeface="+mn-lt"/>
                <a:ea typeface="+mn-ea"/>
                <a:cs typeface="+mn-cs"/>
              </a:rPr>
              <a:t>Kazanımı</a:t>
            </a:r>
            <a:r>
              <a:rPr lang="tr-TR" sz="2800" b="1" u="sng" dirty="0">
                <a:solidFill>
                  <a:srgbClr val="C00000"/>
                </a:solidFill>
                <a:latin typeface="+mn-lt"/>
                <a:ea typeface="+mn-ea"/>
                <a:cs typeface="+mn-cs"/>
              </a:rPr>
              <a:t/>
            </a:r>
            <a:br>
              <a:rPr lang="tr-TR" sz="2800" b="1" u="sng" dirty="0">
                <a:solidFill>
                  <a:srgbClr val="C00000"/>
                </a:solidFill>
                <a:latin typeface="+mn-lt"/>
                <a:ea typeface="+mn-ea"/>
                <a:cs typeface="+mn-cs"/>
              </a:rPr>
            </a:br>
            <a:endParaRPr lang="tr-TR" sz="2800" b="1" u="sng" dirty="0">
              <a:solidFill>
                <a:srgbClr val="C00000"/>
              </a:solidFill>
              <a:latin typeface="+mn-lt"/>
              <a:ea typeface="+mn-ea"/>
              <a:cs typeface="+mn-cs"/>
            </a:endParaRPr>
          </a:p>
        </p:txBody>
      </p:sp>
      <p:sp>
        <p:nvSpPr>
          <p:cNvPr id="3" name="İçerik Yer Tutucusu 2"/>
          <p:cNvSpPr>
            <a:spLocks noGrp="1"/>
          </p:cNvSpPr>
          <p:nvPr>
            <p:ph idx="1"/>
          </p:nvPr>
        </p:nvSpPr>
        <p:spPr>
          <a:xfrm>
            <a:off x="622041" y="2704899"/>
            <a:ext cx="11041224" cy="4351338"/>
          </a:xfrm>
        </p:spPr>
        <p:txBody>
          <a:bodyPr>
            <a:normAutofit/>
          </a:bodyPr>
          <a:lstStyle/>
          <a:p>
            <a:pPr algn="just">
              <a:lnSpc>
                <a:spcPct val="150000"/>
              </a:lnSpc>
            </a:pPr>
            <a:r>
              <a:rPr lang="tr-TR" sz="2400" dirty="0" smtClean="0">
                <a:solidFill>
                  <a:schemeClr val="tx1">
                    <a:lumMod val="65000"/>
                    <a:lumOff val="35000"/>
                  </a:schemeClr>
                </a:solidFill>
                <a:cs typeface="Arial" panose="020B0604020202020204" pitchFamily="34" charset="0"/>
              </a:rPr>
              <a:t>Enerji </a:t>
            </a:r>
            <a:r>
              <a:rPr lang="tr-TR" sz="2400" dirty="0">
                <a:solidFill>
                  <a:schemeClr val="tx1">
                    <a:lumMod val="65000"/>
                    <a:lumOff val="35000"/>
                  </a:schemeClr>
                </a:solidFill>
                <a:cs typeface="Arial" panose="020B0604020202020204" pitchFamily="34" charset="0"/>
              </a:rPr>
              <a:t>geri kazanımı; geri dönüştürülmesi mümkün olmayan atıklardan anaerobik (oksijensiz) çürütme, yakma, </a:t>
            </a:r>
            <a:r>
              <a:rPr lang="tr-TR" sz="2400" dirty="0" err="1">
                <a:solidFill>
                  <a:schemeClr val="tx1">
                    <a:lumMod val="65000"/>
                    <a:lumOff val="35000"/>
                  </a:schemeClr>
                </a:solidFill>
                <a:cs typeface="Arial" panose="020B0604020202020204" pitchFamily="34" charset="0"/>
              </a:rPr>
              <a:t>piroliz</a:t>
            </a:r>
            <a:r>
              <a:rPr lang="tr-TR" sz="2400" dirty="0">
                <a:solidFill>
                  <a:schemeClr val="tx1">
                    <a:lumMod val="65000"/>
                    <a:lumOff val="35000"/>
                  </a:schemeClr>
                </a:solidFill>
                <a:cs typeface="Arial" panose="020B0604020202020204" pitchFamily="34" charset="0"/>
              </a:rPr>
              <a:t>, </a:t>
            </a:r>
            <a:r>
              <a:rPr lang="tr-TR" sz="2400" dirty="0" err="1">
                <a:solidFill>
                  <a:schemeClr val="tx1">
                    <a:lumMod val="65000"/>
                    <a:lumOff val="35000"/>
                  </a:schemeClr>
                </a:solidFill>
                <a:cs typeface="Arial" panose="020B0604020202020204" pitchFamily="34" charset="0"/>
              </a:rPr>
              <a:t>gazlaştırma</a:t>
            </a:r>
            <a:r>
              <a:rPr lang="tr-TR" sz="2400" dirty="0">
                <a:solidFill>
                  <a:schemeClr val="tx1">
                    <a:lumMod val="65000"/>
                    <a:lumOff val="35000"/>
                  </a:schemeClr>
                </a:solidFill>
                <a:cs typeface="Arial" panose="020B0604020202020204" pitchFamily="34" charset="0"/>
              </a:rPr>
              <a:t> ve düzenli depolama sahası yöntemleri ile gaz elde edilmesidir. Elde edilen gaz yakıt olarak kullanılabilmekte ya da çeşitli işlemler sonucunda elektrik ve ısı elde edilebilmektedir. </a:t>
            </a:r>
          </a:p>
        </p:txBody>
      </p:sp>
      <p:sp>
        <p:nvSpPr>
          <p:cNvPr id="4" name="Unvan 1"/>
          <p:cNvSpPr txBox="1">
            <a:spLocks/>
          </p:cNvSpPr>
          <p:nvPr/>
        </p:nvSpPr>
        <p:spPr>
          <a:xfrm>
            <a:off x="622041" y="873359"/>
            <a:ext cx="9601200" cy="11687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err="1" smtClean="0">
                <a:solidFill>
                  <a:schemeClr val="accent6">
                    <a:lumMod val="75000"/>
                  </a:schemeClr>
                </a:solidFill>
              </a:rPr>
              <a:t>Atıkları</a:t>
            </a:r>
            <a:r>
              <a:rPr lang="en-GB" sz="4000" b="1" dirty="0" smtClean="0">
                <a:solidFill>
                  <a:schemeClr val="accent6">
                    <a:lumMod val="75000"/>
                  </a:schemeClr>
                </a:solidFill>
              </a:rPr>
              <a:t> </a:t>
            </a:r>
            <a:r>
              <a:rPr lang="en-GB" sz="4000" b="1" dirty="0" err="1" smtClean="0">
                <a:solidFill>
                  <a:schemeClr val="accent6">
                    <a:lumMod val="75000"/>
                  </a:schemeClr>
                </a:solidFill>
              </a:rPr>
              <a:t>Nasıl</a:t>
            </a:r>
            <a:r>
              <a:rPr lang="en-GB" sz="4000" b="1" dirty="0" smtClean="0">
                <a:solidFill>
                  <a:schemeClr val="accent6">
                    <a:lumMod val="75000"/>
                  </a:schemeClr>
                </a:solidFill>
              </a:rPr>
              <a:t> </a:t>
            </a:r>
            <a:r>
              <a:rPr lang="en-GB" sz="4000" b="1" dirty="0" err="1" smtClean="0">
                <a:solidFill>
                  <a:schemeClr val="accent6">
                    <a:lumMod val="75000"/>
                  </a:schemeClr>
                </a:solidFill>
              </a:rPr>
              <a:t>Değerlendiririz</a:t>
            </a:r>
            <a:r>
              <a:rPr lang="en-GB" sz="4000" b="1" dirty="0" smtClean="0">
                <a:solidFill>
                  <a:schemeClr val="accent6">
                    <a:lumMod val="75000"/>
                  </a:schemeClr>
                </a:solidFill>
              </a:rPr>
              <a:t>?</a:t>
            </a:r>
            <a:endParaRPr lang="tr-TR" sz="4000" b="1" dirty="0">
              <a:solidFill>
                <a:schemeClr val="accent6">
                  <a:lumMod val="75000"/>
                </a:schemeClr>
              </a:solidFill>
            </a:endParaRPr>
          </a:p>
        </p:txBody>
      </p:sp>
    </p:spTree>
    <p:extLst>
      <p:ext uri="{BB962C8B-B14F-4D97-AF65-F5344CB8AC3E}">
        <p14:creationId xmlns:p14="http://schemas.microsoft.com/office/powerpoint/2010/main" val="374182398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200" y="1031443"/>
            <a:ext cx="10515600" cy="1325563"/>
          </a:xfrm>
        </p:spPr>
        <p:txBody>
          <a:bodyPr>
            <a:normAutofit/>
          </a:bodyPr>
          <a:lstStyle/>
          <a:p>
            <a:r>
              <a:rPr lang="tr-TR" sz="2800" b="1" u="sng" dirty="0">
                <a:solidFill>
                  <a:srgbClr val="C00000"/>
                </a:solidFill>
                <a:latin typeface="+mn-lt"/>
                <a:ea typeface="+mn-ea"/>
                <a:cs typeface="+mn-cs"/>
              </a:rPr>
              <a:t>Bertaraf</a:t>
            </a:r>
          </a:p>
        </p:txBody>
      </p:sp>
      <p:sp>
        <p:nvSpPr>
          <p:cNvPr id="3" name="İçerik Yer Tutucusu 2"/>
          <p:cNvSpPr>
            <a:spLocks noGrp="1"/>
          </p:cNvSpPr>
          <p:nvPr>
            <p:ph idx="1"/>
          </p:nvPr>
        </p:nvSpPr>
        <p:spPr>
          <a:xfrm>
            <a:off x="838200" y="2221470"/>
            <a:ext cx="10515600" cy="4351338"/>
          </a:xfrm>
        </p:spPr>
        <p:txBody>
          <a:bodyPr>
            <a:normAutofit/>
          </a:bodyPr>
          <a:lstStyle/>
          <a:p>
            <a:pPr algn="just"/>
            <a:r>
              <a:rPr lang="tr-TR" sz="2400" dirty="0">
                <a:solidFill>
                  <a:schemeClr val="tx1">
                    <a:lumMod val="65000"/>
                    <a:lumOff val="35000"/>
                  </a:schemeClr>
                </a:solidFill>
                <a:cs typeface="Arial" panose="020B0604020202020204" pitchFamily="34" charset="0"/>
              </a:rPr>
              <a:t>Bertaraf işlemi, atıkların ayıklanarak tekrar kullanım, geri dönüşüm ve geri kazanım gibi işlemlerden sonra, çevre ve insan sağlığı açısından zararsız hale </a:t>
            </a:r>
            <a:r>
              <a:rPr lang="tr-TR" sz="2400" dirty="0" smtClean="0">
                <a:solidFill>
                  <a:schemeClr val="tx1">
                    <a:lumMod val="65000"/>
                    <a:lumOff val="35000"/>
                  </a:schemeClr>
                </a:solidFill>
                <a:cs typeface="Arial" panose="020B0604020202020204" pitchFamily="34" charset="0"/>
              </a:rPr>
              <a:t>getirilmesidir.</a:t>
            </a:r>
          </a:p>
          <a:p>
            <a:pPr algn="just"/>
            <a:r>
              <a:rPr lang="tr-TR" sz="2400" dirty="0">
                <a:solidFill>
                  <a:schemeClr val="tx1">
                    <a:lumMod val="65000"/>
                    <a:lumOff val="35000"/>
                  </a:schemeClr>
                </a:solidFill>
                <a:cs typeface="Arial" panose="020B0604020202020204" pitchFamily="34" charset="0"/>
              </a:rPr>
              <a:t>Atık yönetimi hiyerarşisinde en son olarak tercih edilmesi gereken seçenek bertaraftır</a:t>
            </a:r>
          </a:p>
        </p:txBody>
      </p:sp>
    </p:spTree>
    <p:extLst>
      <p:ext uri="{BB962C8B-B14F-4D97-AF65-F5344CB8AC3E}">
        <p14:creationId xmlns:p14="http://schemas.microsoft.com/office/powerpoint/2010/main" val="313686573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22041" y="2042117"/>
            <a:ext cx="11041224" cy="4351338"/>
          </a:xfrm>
        </p:spPr>
        <p:txBody>
          <a:bodyPr>
            <a:normAutofit/>
          </a:bodyPr>
          <a:lstStyle/>
          <a:p>
            <a:pPr algn="just"/>
            <a:r>
              <a:rPr lang="tr-TR" sz="2400" dirty="0">
                <a:solidFill>
                  <a:schemeClr val="tx1">
                    <a:lumMod val="65000"/>
                    <a:lumOff val="35000"/>
                  </a:schemeClr>
                </a:solidFill>
              </a:rPr>
              <a:t>Dünya nüfusunun yarısından fazlası kentlerde yaşamaktadır. Kentlerde yaşama oranı kırsalda yaşama oranına göre önemli ölçüde artacak olup 2050’de bu oranın %68’e çıkması beklenmektedir.</a:t>
            </a:r>
          </a:p>
          <a:p>
            <a:pPr marL="0" indent="0">
              <a:buNone/>
            </a:pPr>
            <a:endParaRPr lang="tr-TR" sz="2400" dirty="0">
              <a:solidFill>
                <a:schemeClr val="tx1">
                  <a:lumMod val="65000"/>
                  <a:lumOff val="35000"/>
                </a:schemeClr>
              </a:solidFill>
            </a:endParaRPr>
          </a:p>
          <a:p>
            <a:pPr algn="just"/>
            <a:r>
              <a:rPr lang="tr-TR" sz="2400" dirty="0">
                <a:solidFill>
                  <a:schemeClr val="tx1">
                    <a:lumMod val="65000"/>
                    <a:lumOff val="35000"/>
                  </a:schemeClr>
                </a:solidFill>
              </a:rPr>
              <a:t>Enerji tüketiminin %75’i kentlerde gerçekleşmekte, sera gazı emisyonlarının toplam %50-60 oranında bir kısmı kentlerde ortaya çıkmaktadır</a:t>
            </a:r>
          </a:p>
        </p:txBody>
      </p:sp>
      <p:sp>
        <p:nvSpPr>
          <p:cNvPr id="4" name="Unvan 1"/>
          <p:cNvSpPr txBox="1">
            <a:spLocks/>
          </p:cNvSpPr>
          <p:nvPr/>
        </p:nvSpPr>
        <p:spPr>
          <a:xfrm>
            <a:off x="622041" y="873359"/>
            <a:ext cx="9601200" cy="11687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err="1" smtClean="0">
                <a:solidFill>
                  <a:schemeClr val="accent6">
                    <a:lumMod val="75000"/>
                  </a:schemeClr>
                </a:solidFill>
              </a:rPr>
              <a:t>Atık</a:t>
            </a:r>
            <a:r>
              <a:rPr lang="en-GB" sz="4000" b="1" dirty="0" smtClean="0">
                <a:solidFill>
                  <a:schemeClr val="accent6">
                    <a:lumMod val="75000"/>
                  </a:schemeClr>
                </a:solidFill>
              </a:rPr>
              <a:t> </a:t>
            </a:r>
            <a:r>
              <a:rPr lang="en-GB" sz="4000" b="1" dirty="0" err="1" smtClean="0">
                <a:solidFill>
                  <a:schemeClr val="accent6">
                    <a:lumMod val="75000"/>
                  </a:schemeClr>
                </a:solidFill>
              </a:rPr>
              <a:t>ve</a:t>
            </a:r>
            <a:r>
              <a:rPr lang="en-GB" sz="4000" b="1" dirty="0" smtClean="0">
                <a:solidFill>
                  <a:schemeClr val="accent6">
                    <a:lumMod val="75000"/>
                  </a:schemeClr>
                </a:solidFill>
              </a:rPr>
              <a:t> </a:t>
            </a:r>
            <a:r>
              <a:rPr lang="en-GB" sz="4000" b="1" dirty="0" err="1" smtClean="0">
                <a:solidFill>
                  <a:schemeClr val="accent6">
                    <a:lumMod val="75000"/>
                  </a:schemeClr>
                </a:solidFill>
              </a:rPr>
              <a:t>İklim</a:t>
            </a:r>
            <a:r>
              <a:rPr lang="en-GB" sz="4000" b="1" dirty="0" smtClean="0">
                <a:solidFill>
                  <a:schemeClr val="accent6">
                    <a:lumMod val="75000"/>
                  </a:schemeClr>
                </a:solidFill>
              </a:rPr>
              <a:t> </a:t>
            </a:r>
            <a:r>
              <a:rPr lang="en-GB" sz="4000" b="1" dirty="0" err="1" smtClean="0">
                <a:solidFill>
                  <a:schemeClr val="accent6">
                    <a:lumMod val="75000"/>
                  </a:schemeClr>
                </a:solidFill>
              </a:rPr>
              <a:t>Değişikliği</a:t>
            </a:r>
            <a:endParaRPr lang="tr-TR" sz="4000" b="1" dirty="0">
              <a:solidFill>
                <a:schemeClr val="accent6">
                  <a:lumMod val="75000"/>
                </a:schemeClr>
              </a:solidFill>
            </a:endParaRPr>
          </a:p>
        </p:txBody>
      </p:sp>
    </p:spTree>
    <p:extLst>
      <p:ext uri="{BB962C8B-B14F-4D97-AF65-F5344CB8AC3E}">
        <p14:creationId xmlns:p14="http://schemas.microsoft.com/office/powerpoint/2010/main" val="414227473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22041" y="1892827"/>
            <a:ext cx="11041224" cy="4351338"/>
          </a:xfrm>
        </p:spPr>
        <p:txBody>
          <a:bodyPr>
            <a:normAutofit/>
          </a:bodyPr>
          <a:lstStyle/>
          <a:p>
            <a:pPr algn="just">
              <a:lnSpc>
                <a:spcPct val="150000"/>
              </a:lnSpc>
            </a:pPr>
            <a:r>
              <a:rPr lang="tr-TR" sz="2400" dirty="0">
                <a:solidFill>
                  <a:schemeClr val="tx1">
                    <a:lumMod val="65000"/>
                    <a:lumOff val="35000"/>
                  </a:schemeClr>
                </a:solidFill>
              </a:rPr>
              <a:t>Sera gazı emisyonlarının büyük kısmı depo sahalarından ortaya çıkmaktadır</a:t>
            </a:r>
          </a:p>
          <a:p>
            <a:pPr algn="just">
              <a:lnSpc>
                <a:spcPct val="150000"/>
              </a:lnSpc>
            </a:pPr>
            <a:r>
              <a:rPr lang="tr-TR" sz="2400" dirty="0">
                <a:solidFill>
                  <a:schemeClr val="tx1">
                    <a:lumMod val="65000"/>
                    <a:lumOff val="35000"/>
                  </a:schemeClr>
                </a:solidFill>
              </a:rPr>
              <a:t> Depo sahalarında, </a:t>
            </a:r>
            <a:r>
              <a:rPr lang="tr-TR" sz="2400" dirty="0" err="1">
                <a:solidFill>
                  <a:schemeClr val="tx1">
                    <a:lumMod val="65000"/>
                    <a:lumOff val="35000"/>
                  </a:schemeClr>
                </a:solidFill>
              </a:rPr>
              <a:t>biyobozunur</a:t>
            </a:r>
            <a:r>
              <a:rPr lang="tr-TR" sz="2400" dirty="0">
                <a:solidFill>
                  <a:schemeClr val="tx1">
                    <a:lumMod val="65000"/>
                    <a:lumOff val="35000"/>
                  </a:schemeClr>
                </a:solidFill>
              </a:rPr>
              <a:t> atıklar metan emisyonlarına sebep olurken, bu emisyonlar hem iklim değişikliğine, hem de yangın ve patlama riskine yol </a:t>
            </a:r>
            <a:r>
              <a:rPr lang="tr-TR" sz="2400" dirty="0" err="1">
                <a:solidFill>
                  <a:schemeClr val="tx1">
                    <a:lumMod val="65000"/>
                    <a:lumOff val="35000"/>
                  </a:schemeClr>
                </a:solidFill>
              </a:rPr>
              <a:t>açmaktadır.Bu</a:t>
            </a:r>
            <a:r>
              <a:rPr lang="tr-TR" sz="2400" dirty="0">
                <a:solidFill>
                  <a:schemeClr val="tx1">
                    <a:lumMod val="65000"/>
                    <a:lumOff val="35000"/>
                  </a:schemeClr>
                </a:solidFill>
              </a:rPr>
              <a:t> nedenle sera gazı </a:t>
            </a:r>
            <a:r>
              <a:rPr lang="tr-TR" sz="2400" dirty="0" err="1">
                <a:solidFill>
                  <a:schemeClr val="tx1">
                    <a:lumMod val="65000"/>
                    <a:lumOff val="35000"/>
                  </a:schemeClr>
                </a:solidFill>
              </a:rPr>
              <a:t>azaltımı</a:t>
            </a:r>
            <a:r>
              <a:rPr lang="tr-TR" sz="2400" dirty="0">
                <a:solidFill>
                  <a:schemeClr val="tx1">
                    <a:lumMod val="65000"/>
                    <a:lumOff val="35000"/>
                  </a:schemeClr>
                </a:solidFill>
              </a:rPr>
              <a:t> için özellikle depo sahalarından ortaya çıkan metan emisyonlarının engellenmesi önemlidir. Bu emisyonların önüne geçmek içinse kaynağında atık </a:t>
            </a:r>
            <a:r>
              <a:rPr lang="tr-TR" sz="2400" dirty="0" err="1">
                <a:solidFill>
                  <a:schemeClr val="tx1">
                    <a:lumMod val="65000"/>
                    <a:lumOff val="35000"/>
                  </a:schemeClr>
                </a:solidFill>
              </a:rPr>
              <a:t>azaltımı</a:t>
            </a:r>
            <a:r>
              <a:rPr lang="tr-TR" sz="2400" dirty="0">
                <a:solidFill>
                  <a:schemeClr val="tx1">
                    <a:lumMod val="65000"/>
                    <a:lumOff val="35000"/>
                  </a:schemeClr>
                </a:solidFill>
              </a:rPr>
              <a:t> ve atık ayırmanın ülke genelinde uygulanması önem taşımaktadır.</a:t>
            </a:r>
          </a:p>
        </p:txBody>
      </p:sp>
      <p:sp>
        <p:nvSpPr>
          <p:cNvPr id="4" name="Unvan 1"/>
          <p:cNvSpPr txBox="1">
            <a:spLocks/>
          </p:cNvSpPr>
          <p:nvPr/>
        </p:nvSpPr>
        <p:spPr>
          <a:xfrm>
            <a:off x="622041" y="873359"/>
            <a:ext cx="9601200" cy="11687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err="1" smtClean="0">
                <a:solidFill>
                  <a:schemeClr val="accent6">
                    <a:lumMod val="75000"/>
                  </a:schemeClr>
                </a:solidFill>
              </a:rPr>
              <a:t>Atık</a:t>
            </a:r>
            <a:r>
              <a:rPr lang="en-GB" sz="4000" b="1" dirty="0" smtClean="0">
                <a:solidFill>
                  <a:schemeClr val="accent6">
                    <a:lumMod val="75000"/>
                  </a:schemeClr>
                </a:solidFill>
              </a:rPr>
              <a:t> </a:t>
            </a:r>
            <a:r>
              <a:rPr lang="en-GB" sz="4000" b="1" dirty="0" err="1" smtClean="0">
                <a:solidFill>
                  <a:schemeClr val="accent6">
                    <a:lumMod val="75000"/>
                  </a:schemeClr>
                </a:solidFill>
              </a:rPr>
              <a:t>Yönetiminin</a:t>
            </a:r>
            <a:r>
              <a:rPr lang="en-GB" sz="4000" b="1" dirty="0" smtClean="0">
                <a:solidFill>
                  <a:schemeClr val="accent6">
                    <a:lumMod val="75000"/>
                  </a:schemeClr>
                </a:solidFill>
              </a:rPr>
              <a:t> </a:t>
            </a:r>
            <a:r>
              <a:rPr lang="en-GB" sz="4000" b="1" dirty="0" err="1" smtClean="0">
                <a:solidFill>
                  <a:schemeClr val="accent6">
                    <a:lumMod val="75000"/>
                  </a:schemeClr>
                </a:solidFill>
              </a:rPr>
              <a:t>İklim</a:t>
            </a:r>
            <a:r>
              <a:rPr lang="en-GB" sz="4000" b="1" dirty="0" smtClean="0">
                <a:solidFill>
                  <a:schemeClr val="accent6">
                    <a:lumMod val="75000"/>
                  </a:schemeClr>
                </a:solidFill>
              </a:rPr>
              <a:t> </a:t>
            </a:r>
            <a:r>
              <a:rPr lang="en-GB" sz="4000" b="1" dirty="0" err="1" smtClean="0">
                <a:solidFill>
                  <a:schemeClr val="accent6">
                    <a:lumMod val="75000"/>
                  </a:schemeClr>
                </a:solidFill>
              </a:rPr>
              <a:t>üzerine</a:t>
            </a:r>
            <a:r>
              <a:rPr lang="en-GB" sz="4000" b="1" dirty="0" smtClean="0">
                <a:solidFill>
                  <a:schemeClr val="accent6">
                    <a:lumMod val="75000"/>
                  </a:schemeClr>
                </a:solidFill>
              </a:rPr>
              <a:t> </a:t>
            </a:r>
            <a:r>
              <a:rPr lang="en-GB" sz="4000" b="1" dirty="0" err="1" smtClean="0">
                <a:solidFill>
                  <a:schemeClr val="accent6">
                    <a:lumMod val="75000"/>
                  </a:schemeClr>
                </a:solidFill>
              </a:rPr>
              <a:t>etkileri</a:t>
            </a:r>
            <a:endParaRPr lang="tr-TR" sz="4000" b="1" dirty="0">
              <a:solidFill>
                <a:schemeClr val="accent6">
                  <a:lumMod val="75000"/>
                </a:schemeClr>
              </a:solidFill>
            </a:endParaRPr>
          </a:p>
        </p:txBody>
      </p:sp>
    </p:spTree>
    <p:extLst>
      <p:ext uri="{BB962C8B-B14F-4D97-AF65-F5344CB8AC3E}">
        <p14:creationId xmlns:p14="http://schemas.microsoft.com/office/powerpoint/2010/main" val="312808088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çerik Yer Tutucusu 3"/>
          <p:cNvPicPr>
            <a:picLocks noGrp="1" noChangeAspect="1"/>
          </p:cNvPicPr>
          <p:nvPr>
            <p:ph idx="1"/>
          </p:nvPr>
        </p:nvPicPr>
        <p:blipFill rotWithShape="1">
          <a:blip r:embed="rId2"/>
          <a:srcRect l="23959" t="13984" r="23970" b="26820"/>
          <a:stretch/>
        </p:blipFill>
        <p:spPr>
          <a:xfrm>
            <a:off x="1761918" y="933062"/>
            <a:ext cx="8856319" cy="4863199"/>
          </a:xfrm>
          <a:prstGeom prst="rect">
            <a:avLst/>
          </a:prstGeom>
        </p:spPr>
      </p:pic>
    </p:spTree>
    <p:extLst>
      <p:ext uri="{BB962C8B-B14F-4D97-AF65-F5344CB8AC3E}">
        <p14:creationId xmlns:p14="http://schemas.microsoft.com/office/powerpoint/2010/main" val="359397107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txBox="1">
            <a:spLocks/>
          </p:cNvSpPr>
          <p:nvPr/>
        </p:nvSpPr>
        <p:spPr>
          <a:xfrm>
            <a:off x="622041" y="612102"/>
            <a:ext cx="11134530" cy="11687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dirty="0" err="1" smtClean="0">
                <a:solidFill>
                  <a:schemeClr val="accent6">
                    <a:lumMod val="75000"/>
                  </a:schemeClr>
                </a:solidFill>
              </a:rPr>
              <a:t>Atıktan</a:t>
            </a:r>
            <a:r>
              <a:rPr lang="en-GB" sz="2800" b="1" dirty="0" smtClean="0">
                <a:solidFill>
                  <a:schemeClr val="accent6">
                    <a:lumMod val="75000"/>
                  </a:schemeClr>
                </a:solidFill>
              </a:rPr>
              <a:t> </a:t>
            </a:r>
            <a:r>
              <a:rPr lang="en-GB" sz="2800" b="1" dirty="0" err="1" smtClean="0">
                <a:solidFill>
                  <a:schemeClr val="accent6">
                    <a:lumMod val="75000"/>
                  </a:schemeClr>
                </a:solidFill>
              </a:rPr>
              <a:t>Kaynaklanan</a:t>
            </a:r>
            <a:r>
              <a:rPr lang="en-GB" sz="2800" b="1" dirty="0" smtClean="0">
                <a:solidFill>
                  <a:schemeClr val="accent6">
                    <a:lumMod val="75000"/>
                  </a:schemeClr>
                </a:solidFill>
              </a:rPr>
              <a:t> Sera </a:t>
            </a:r>
            <a:r>
              <a:rPr lang="en-GB" sz="2800" b="1" dirty="0" err="1" smtClean="0">
                <a:solidFill>
                  <a:schemeClr val="accent6">
                    <a:lumMod val="75000"/>
                  </a:schemeClr>
                </a:solidFill>
              </a:rPr>
              <a:t>Gazı</a:t>
            </a:r>
            <a:r>
              <a:rPr lang="en-GB" sz="2800" b="1" dirty="0" smtClean="0">
                <a:solidFill>
                  <a:schemeClr val="accent6">
                    <a:lumMod val="75000"/>
                  </a:schemeClr>
                </a:solidFill>
              </a:rPr>
              <a:t> </a:t>
            </a:r>
            <a:r>
              <a:rPr lang="en-GB" sz="2800" b="1" dirty="0" err="1" smtClean="0">
                <a:solidFill>
                  <a:schemeClr val="accent6">
                    <a:lumMod val="75000"/>
                  </a:schemeClr>
                </a:solidFill>
              </a:rPr>
              <a:t>Emisyonlarının</a:t>
            </a:r>
            <a:r>
              <a:rPr lang="en-GB" sz="2800" b="1" dirty="0" smtClean="0">
                <a:solidFill>
                  <a:schemeClr val="accent6">
                    <a:lumMod val="75000"/>
                  </a:schemeClr>
                </a:solidFill>
              </a:rPr>
              <a:t> </a:t>
            </a:r>
            <a:r>
              <a:rPr lang="en-GB" sz="2800" b="1" dirty="0" err="1" smtClean="0">
                <a:solidFill>
                  <a:schemeClr val="accent6">
                    <a:lumMod val="75000"/>
                  </a:schemeClr>
                </a:solidFill>
              </a:rPr>
              <a:t>Azaltılması</a:t>
            </a:r>
            <a:r>
              <a:rPr lang="en-GB" sz="2800" b="1" dirty="0" smtClean="0">
                <a:solidFill>
                  <a:schemeClr val="accent6">
                    <a:lumMod val="75000"/>
                  </a:schemeClr>
                </a:solidFill>
              </a:rPr>
              <a:t> </a:t>
            </a:r>
            <a:r>
              <a:rPr lang="en-GB" sz="2800" b="1" dirty="0" err="1" smtClean="0">
                <a:solidFill>
                  <a:schemeClr val="accent6">
                    <a:lumMod val="75000"/>
                  </a:schemeClr>
                </a:solidFill>
              </a:rPr>
              <a:t>için</a:t>
            </a:r>
            <a:r>
              <a:rPr lang="en-GB" sz="2800" b="1" dirty="0" smtClean="0">
                <a:solidFill>
                  <a:schemeClr val="accent6">
                    <a:lumMod val="75000"/>
                  </a:schemeClr>
                </a:solidFill>
              </a:rPr>
              <a:t> </a:t>
            </a:r>
            <a:r>
              <a:rPr lang="en-GB" sz="2800" b="1" dirty="0" err="1" smtClean="0">
                <a:solidFill>
                  <a:schemeClr val="accent6">
                    <a:lumMod val="75000"/>
                  </a:schemeClr>
                </a:solidFill>
              </a:rPr>
              <a:t>Stratejiler</a:t>
            </a:r>
            <a:endParaRPr lang="tr-TR" sz="2800" b="1" dirty="0">
              <a:solidFill>
                <a:schemeClr val="accent6">
                  <a:lumMod val="75000"/>
                </a:schemeClr>
              </a:solidFill>
            </a:endParaRPr>
          </a:p>
        </p:txBody>
      </p:sp>
      <p:graphicFrame>
        <p:nvGraphicFramePr>
          <p:cNvPr id="8" name="İçerik Yer Tutucusu 3"/>
          <p:cNvGraphicFramePr>
            <a:graphicFrameLocks noGrp="1"/>
          </p:cNvGraphicFramePr>
          <p:nvPr>
            <p:ph idx="1"/>
            <p:extLst>
              <p:ext uri="{D42A27DB-BD31-4B8C-83A1-F6EECF244321}">
                <p14:modId xmlns:p14="http://schemas.microsoft.com/office/powerpoint/2010/main" val="3199578919"/>
              </p:ext>
            </p:extLst>
          </p:nvPr>
        </p:nvGraphicFramePr>
        <p:xfrm>
          <a:off x="1371600" y="1586205"/>
          <a:ext cx="9041363" cy="42252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579594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77090" y="563646"/>
            <a:ext cx="11568545" cy="1485900"/>
          </a:xfrm>
        </p:spPr>
        <p:txBody>
          <a:bodyPr>
            <a:noAutofit/>
          </a:bodyPr>
          <a:lstStyle/>
          <a:p>
            <a:r>
              <a:rPr lang="tr-TR" sz="3600" b="1" dirty="0">
                <a:solidFill>
                  <a:schemeClr val="accent6">
                    <a:lumMod val="75000"/>
                  </a:schemeClr>
                </a:solidFill>
              </a:rPr>
              <a:t>Çöp sahasına giden atıkların doğa üzerindeki olumsuz etkileri</a:t>
            </a:r>
            <a:r>
              <a:rPr lang="tr-TR" sz="3600" b="1" dirty="0">
                <a:solidFill>
                  <a:srgbClr val="4461A3"/>
                </a:solidFill>
              </a:rPr>
              <a:t> </a:t>
            </a:r>
            <a:r>
              <a:rPr lang="tr-TR" sz="2800" dirty="0"/>
              <a:t/>
            </a:r>
            <a:br>
              <a:rPr lang="tr-TR" sz="2800" dirty="0"/>
            </a:br>
            <a:endParaRPr lang="tr-TR" sz="28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200843067"/>
              </p:ext>
            </p:extLst>
          </p:nvPr>
        </p:nvGraphicFramePr>
        <p:xfrm>
          <a:off x="1274616" y="1428190"/>
          <a:ext cx="9573491" cy="43497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453619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a:blip r:embed="rId2"/>
          <a:stretch>
            <a:fillRect/>
          </a:stretch>
        </p:blipFill>
        <p:spPr>
          <a:xfrm>
            <a:off x="1824131" y="867451"/>
            <a:ext cx="8331252" cy="4906479"/>
          </a:xfrm>
          <a:prstGeom prst="rect">
            <a:avLst/>
          </a:prstGeom>
        </p:spPr>
      </p:pic>
    </p:spTree>
    <p:extLst>
      <p:ext uri="{BB962C8B-B14F-4D97-AF65-F5344CB8AC3E}">
        <p14:creationId xmlns:p14="http://schemas.microsoft.com/office/powerpoint/2010/main" val="311564857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37309" y="688630"/>
            <a:ext cx="9601200" cy="2300489"/>
          </a:xfrm>
        </p:spPr>
        <p:txBody>
          <a:bodyPr>
            <a:normAutofit fontScale="90000"/>
          </a:bodyPr>
          <a:lstStyle/>
          <a:p>
            <a:r>
              <a:rPr lang="tr-TR" dirty="0"/>
              <a:t/>
            </a:r>
            <a:br>
              <a:rPr lang="tr-TR" dirty="0"/>
            </a:br>
            <a:r>
              <a:rPr lang="tr-TR" b="1" dirty="0">
                <a:solidFill>
                  <a:schemeClr val="accent6">
                    <a:lumMod val="75000"/>
                  </a:schemeClr>
                </a:solidFill>
              </a:rPr>
              <a:t>Sıfır atık projelerinde izlenecek yol </a:t>
            </a:r>
            <a:br>
              <a:rPr lang="tr-TR" b="1" dirty="0">
                <a:solidFill>
                  <a:schemeClr val="accent6">
                    <a:lumMod val="75000"/>
                  </a:schemeClr>
                </a:solidFill>
              </a:rPr>
            </a:br>
            <a:r>
              <a:rPr lang="tr-TR" b="1" dirty="0">
                <a:solidFill>
                  <a:schemeClr val="accent6">
                    <a:lumMod val="75000"/>
                  </a:schemeClr>
                </a:solidFill>
              </a:rPr>
              <a:t/>
            </a:r>
            <a:br>
              <a:rPr lang="tr-TR" b="1" dirty="0">
                <a:solidFill>
                  <a:schemeClr val="accent6">
                    <a:lumMod val="75000"/>
                  </a:schemeClr>
                </a:solidFill>
              </a:rPr>
            </a:br>
            <a:endParaRPr lang="tr-TR" b="1" dirty="0">
              <a:solidFill>
                <a:schemeClr val="accent6">
                  <a:lumMod val="75000"/>
                </a:schemeClr>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507606732"/>
              </p:ext>
            </p:extLst>
          </p:nvPr>
        </p:nvGraphicFramePr>
        <p:xfrm>
          <a:off x="637309" y="878298"/>
          <a:ext cx="10715223" cy="47726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959602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91836" y="794616"/>
            <a:ext cx="10515600" cy="1325563"/>
          </a:xfrm>
        </p:spPr>
        <p:txBody>
          <a:bodyPr>
            <a:normAutofit/>
          </a:bodyPr>
          <a:lstStyle/>
          <a:p>
            <a:pPr lvl="0"/>
            <a:r>
              <a:rPr lang="tr-TR" sz="4000" b="1" dirty="0">
                <a:solidFill>
                  <a:schemeClr val="accent6">
                    <a:lumMod val="75000"/>
                  </a:schemeClr>
                </a:solidFill>
              </a:rPr>
              <a:t>1-İrtibat Noktası Ve Ekip Belirlenmesi</a:t>
            </a:r>
          </a:p>
        </p:txBody>
      </p:sp>
      <p:sp>
        <p:nvSpPr>
          <p:cNvPr id="3" name="İçerik Yer Tutucusu 2"/>
          <p:cNvSpPr>
            <a:spLocks noGrp="1"/>
          </p:cNvSpPr>
          <p:nvPr>
            <p:ph idx="1"/>
          </p:nvPr>
        </p:nvSpPr>
        <p:spPr>
          <a:xfrm>
            <a:off x="491836" y="1974176"/>
            <a:ext cx="10938164" cy="4128752"/>
          </a:xfrm>
        </p:spPr>
        <p:txBody>
          <a:bodyPr>
            <a:normAutofit/>
          </a:bodyPr>
          <a:lstStyle/>
          <a:p>
            <a:pPr>
              <a:lnSpc>
                <a:spcPct val="150000"/>
              </a:lnSpc>
            </a:pPr>
            <a:r>
              <a:rPr lang="tr-TR" sz="2400" dirty="0">
                <a:solidFill>
                  <a:schemeClr val="tx1">
                    <a:lumMod val="65000"/>
                    <a:lumOff val="35000"/>
                  </a:schemeClr>
                </a:solidFill>
                <a:cs typeface="Arial" panose="020B0604020202020204" pitchFamily="34" charset="0"/>
              </a:rPr>
              <a:t>Kurumdaki sıfır atık yönetim sisteminin kurulmasından, etkin ve verimli bir şekilde uygulanmasından ve izlenmesinden sorumlu olacak 1 asil, 1 yedek olmak üzere en az 2 kişi belirlenmelidir. Belirlenen bu kişiler tarafından sıfır atık yönetimini sağlayacak bir ekip kurulmalıdır</a:t>
            </a:r>
          </a:p>
        </p:txBody>
      </p:sp>
    </p:spTree>
    <p:extLst>
      <p:ext uri="{BB962C8B-B14F-4D97-AF65-F5344CB8AC3E}">
        <p14:creationId xmlns:p14="http://schemas.microsoft.com/office/powerpoint/2010/main" val="101178610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05099" y="1870754"/>
            <a:ext cx="9723550" cy="909570"/>
          </a:xfrm>
        </p:spPr>
        <p:txBody>
          <a:bodyPr>
            <a:normAutofit fontScale="90000"/>
          </a:bodyPr>
          <a:lstStyle/>
          <a:p>
            <a:r>
              <a:rPr lang="tr-TR" b="1" dirty="0">
                <a:solidFill>
                  <a:schemeClr val="accent6">
                    <a:lumMod val="75000"/>
                  </a:schemeClr>
                </a:solidFill>
              </a:rPr>
              <a:t>2-Mevcut Durumun Belirlenmesi</a:t>
            </a:r>
            <a:br>
              <a:rPr lang="tr-TR" b="1" dirty="0">
                <a:solidFill>
                  <a:schemeClr val="accent6">
                    <a:lumMod val="75000"/>
                  </a:schemeClr>
                </a:solidFill>
              </a:rPr>
            </a:br>
            <a:r>
              <a:rPr lang="tr-TR" b="1" dirty="0">
                <a:solidFill>
                  <a:schemeClr val="accent6">
                    <a:lumMod val="75000"/>
                  </a:schemeClr>
                </a:solidFill>
              </a:rPr>
              <a:t/>
            </a:r>
            <a:br>
              <a:rPr lang="tr-TR" b="1" dirty="0">
                <a:solidFill>
                  <a:schemeClr val="accent6">
                    <a:lumMod val="75000"/>
                  </a:schemeClr>
                </a:solidFill>
              </a:rPr>
            </a:br>
            <a:r>
              <a:rPr lang="tr-TR" dirty="0"/>
              <a:t/>
            </a:r>
            <a:br>
              <a:rPr lang="tr-TR" dirty="0"/>
            </a:br>
            <a:r>
              <a:rPr lang="tr-TR" dirty="0"/>
              <a:t/>
            </a:r>
            <a:br>
              <a:rPr lang="tr-TR" dirty="0"/>
            </a:b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918709399"/>
              </p:ext>
            </p:extLst>
          </p:nvPr>
        </p:nvGraphicFramePr>
        <p:xfrm>
          <a:off x="1083191" y="1574979"/>
          <a:ext cx="4347791" cy="41053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Tablo 5"/>
          <p:cNvGraphicFramePr>
            <a:graphicFrameLocks noGrp="1"/>
          </p:cNvGraphicFramePr>
          <p:nvPr>
            <p:extLst>
              <p:ext uri="{D42A27DB-BD31-4B8C-83A1-F6EECF244321}">
                <p14:modId xmlns:p14="http://schemas.microsoft.com/office/powerpoint/2010/main" val="1506242956"/>
              </p:ext>
            </p:extLst>
          </p:nvPr>
        </p:nvGraphicFramePr>
        <p:xfrm>
          <a:off x="6261473" y="1711532"/>
          <a:ext cx="5280339" cy="3633651"/>
        </p:xfrm>
        <a:graphic>
          <a:graphicData uri="http://schemas.openxmlformats.org/drawingml/2006/table">
            <a:tbl>
              <a:tblPr firstRow="1" bandRow="1">
                <a:tableStyleId>{10A1B5D5-9B99-4C35-A422-299274C87663}</a:tableStyleId>
              </a:tblPr>
              <a:tblGrid>
                <a:gridCol w="1760113">
                  <a:extLst>
                    <a:ext uri="{9D8B030D-6E8A-4147-A177-3AD203B41FA5}">
                      <a16:colId xmlns:a16="http://schemas.microsoft.com/office/drawing/2014/main" val="20000"/>
                    </a:ext>
                  </a:extLst>
                </a:gridCol>
                <a:gridCol w="1760113">
                  <a:extLst>
                    <a:ext uri="{9D8B030D-6E8A-4147-A177-3AD203B41FA5}">
                      <a16:colId xmlns:a16="http://schemas.microsoft.com/office/drawing/2014/main" val="20001"/>
                    </a:ext>
                  </a:extLst>
                </a:gridCol>
                <a:gridCol w="1760113">
                  <a:extLst>
                    <a:ext uri="{9D8B030D-6E8A-4147-A177-3AD203B41FA5}">
                      <a16:colId xmlns:a16="http://schemas.microsoft.com/office/drawing/2014/main" val="20002"/>
                    </a:ext>
                  </a:extLst>
                </a:gridCol>
              </a:tblGrid>
              <a:tr h="814977">
                <a:tc>
                  <a:txBody>
                    <a:bodyPr/>
                    <a:lstStyle/>
                    <a:p>
                      <a:r>
                        <a:rPr lang="tr-TR" dirty="0" smtClean="0"/>
                        <a:t>Atık Türü</a:t>
                      </a:r>
                      <a:endParaRPr lang="tr-TR" dirty="0"/>
                    </a:p>
                  </a:txBody>
                  <a:tcPr/>
                </a:tc>
                <a:tc>
                  <a:txBody>
                    <a:bodyPr/>
                    <a:lstStyle/>
                    <a:p>
                      <a:r>
                        <a:rPr lang="tr-TR" dirty="0" smtClean="0"/>
                        <a:t>Oluşma Sıklığı</a:t>
                      </a:r>
                      <a:br>
                        <a:rPr lang="tr-TR" dirty="0" smtClean="0"/>
                      </a:br>
                      <a:r>
                        <a:rPr lang="tr-TR" dirty="0" smtClean="0"/>
                        <a:t>(Gün-Hafta-Ay)</a:t>
                      </a:r>
                      <a:endParaRPr lang="tr-TR" dirty="0"/>
                    </a:p>
                  </a:txBody>
                  <a:tcPr/>
                </a:tc>
                <a:tc>
                  <a:txBody>
                    <a:bodyPr/>
                    <a:lstStyle/>
                    <a:p>
                      <a:r>
                        <a:rPr lang="tr-TR" dirty="0" smtClean="0"/>
                        <a:t>Atık Miktarı </a:t>
                      </a:r>
                      <a:br>
                        <a:rPr lang="tr-TR" dirty="0" smtClean="0"/>
                      </a:br>
                      <a:r>
                        <a:rPr lang="tr-TR" dirty="0" smtClean="0"/>
                        <a:t>(kg)</a:t>
                      </a:r>
                      <a:endParaRPr lang="tr-TR" dirty="0"/>
                    </a:p>
                  </a:txBody>
                  <a:tcPr/>
                </a:tc>
                <a:extLst>
                  <a:ext uri="{0D108BD9-81ED-4DB2-BD59-A6C34878D82A}">
                    <a16:rowId xmlns:a16="http://schemas.microsoft.com/office/drawing/2014/main" val="10000"/>
                  </a:ext>
                </a:extLst>
              </a:tr>
              <a:tr h="814977">
                <a:tc>
                  <a:txBody>
                    <a:bodyPr/>
                    <a:lstStyle/>
                    <a:p>
                      <a:r>
                        <a:rPr lang="tr-TR" dirty="0" smtClean="0"/>
                        <a:t>Kağıt-Karton </a:t>
                      </a:r>
                      <a:endParaRPr lang="tr-TR" dirty="0"/>
                    </a:p>
                  </a:txBody>
                  <a:tcPr/>
                </a:tc>
                <a:tc>
                  <a:txBody>
                    <a:bodyPr/>
                    <a:lstStyle/>
                    <a:p>
                      <a:endParaRPr lang="tr-TR" dirty="0"/>
                    </a:p>
                  </a:txBody>
                  <a:tcPr/>
                </a:tc>
                <a:tc>
                  <a:txBody>
                    <a:bodyPr/>
                    <a:lstStyle/>
                    <a:p>
                      <a:endParaRPr lang="tr-TR"/>
                    </a:p>
                  </a:txBody>
                  <a:tcPr/>
                </a:tc>
                <a:extLst>
                  <a:ext uri="{0D108BD9-81ED-4DB2-BD59-A6C34878D82A}">
                    <a16:rowId xmlns:a16="http://schemas.microsoft.com/office/drawing/2014/main" val="10001"/>
                  </a:ext>
                </a:extLst>
              </a:tr>
              <a:tr h="814977">
                <a:tc>
                  <a:txBody>
                    <a:bodyPr/>
                    <a:lstStyle/>
                    <a:p>
                      <a:r>
                        <a:rPr lang="tr-TR" dirty="0" smtClean="0"/>
                        <a:t>Plastik</a:t>
                      </a:r>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0002"/>
                  </a:ext>
                </a:extLst>
              </a:tr>
              <a:tr h="814977">
                <a:tc>
                  <a:txBody>
                    <a:bodyPr/>
                    <a:lstStyle/>
                    <a:p>
                      <a:r>
                        <a:rPr lang="tr-TR" dirty="0" smtClean="0"/>
                        <a:t>Cam</a:t>
                      </a:r>
                    </a:p>
                    <a:p>
                      <a:r>
                        <a:rPr lang="tr-TR" dirty="0" smtClean="0"/>
                        <a:t>.</a:t>
                      </a:r>
                    </a:p>
                    <a:p>
                      <a:r>
                        <a:rPr lang="tr-TR" dirty="0" smtClean="0"/>
                        <a:t>.</a:t>
                      </a:r>
                    </a:p>
                    <a:p>
                      <a:r>
                        <a:rPr lang="tr-TR" dirty="0" smtClean="0"/>
                        <a:t>.</a:t>
                      </a:r>
                      <a:endParaRPr lang="tr-TR" dirty="0"/>
                    </a:p>
                  </a:txBody>
                  <a:tcPr/>
                </a:tc>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90930318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91837" y="639754"/>
            <a:ext cx="10515600" cy="1325563"/>
          </a:xfrm>
        </p:spPr>
        <p:txBody>
          <a:bodyPr>
            <a:normAutofit/>
          </a:bodyPr>
          <a:lstStyle/>
          <a:p>
            <a:r>
              <a:rPr lang="tr-TR" sz="4000" b="1" dirty="0">
                <a:solidFill>
                  <a:schemeClr val="accent6">
                    <a:lumMod val="75000"/>
                  </a:schemeClr>
                </a:solidFill>
              </a:rPr>
              <a:t>3-Planlamanın Yapılması</a:t>
            </a:r>
          </a:p>
        </p:txBody>
      </p:sp>
      <p:sp>
        <p:nvSpPr>
          <p:cNvPr id="3" name="İçerik Yer Tutucusu 2"/>
          <p:cNvSpPr>
            <a:spLocks noGrp="1"/>
          </p:cNvSpPr>
          <p:nvPr>
            <p:ph idx="1"/>
          </p:nvPr>
        </p:nvSpPr>
        <p:spPr>
          <a:xfrm>
            <a:off x="491837" y="1638474"/>
            <a:ext cx="5162514" cy="4037528"/>
          </a:xfrm>
        </p:spPr>
        <p:txBody>
          <a:bodyPr>
            <a:normAutofit/>
          </a:bodyPr>
          <a:lstStyle/>
          <a:p>
            <a:r>
              <a:rPr lang="tr-TR" sz="2400" dirty="0" smtClean="0">
                <a:solidFill>
                  <a:schemeClr val="tx1">
                    <a:lumMod val="65000"/>
                    <a:lumOff val="35000"/>
                  </a:schemeClr>
                </a:solidFill>
                <a:cs typeface="Arial" panose="020B0604020202020204" pitchFamily="34" charset="0"/>
              </a:rPr>
              <a:t>Sıfır </a:t>
            </a:r>
            <a:r>
              <a:rPr lang="tr-TR" sz="2400" dirty="0">
                <a:solidFill>
                  <a:schemeClr val="tx1">
                    <a:lumMod val="65000"/>
                    <a:lumOff val="35000"/>
                  </a:schemeClr>
                </a:solidFill>
                <a:cs typeface="Arial" panose="020B0604020202020204" pitchFamily="34" charset="0"/>
              </a:rPr>
              <a:t>Atık Yönetim Planı Formatı esas alınarak kuruma özgü planlama yapılmalıdır. </a:t>
            </a:r>
            <a:endParaRPr lang="tr-TR" sz="2400" dirty="0" smtClean="0">
              <a:solidFill>
                <a:schemeClr val="tx1">
                  <a:lumMod val="65000"/>
                  <a:lumOff val="35000"/>
                </a:schemeClr>
              </a:solidFill>
              <a:cs typeface="Arial" panose="020B0604020202020204" pitchFamily="34" charset="0"/>
            </a:endParaRPr>
          </a:p>
          <a:p>
            <a:r>
              <a:rPr lang="tr-TR" sz="2400" dirty="0" smtClean="0">
                <a:solidFill>
                  <a:schemeClr val="tx1">
                    <a:lumMod val="65000"/>
                    <a:lumOff val="35000"/>
                  </a:schemeClr>
                </a:solidFill>
                <a:cs typeface="Arial" panose="020B0604020202020204" pitchFamily="34" charset="0"/>
              </a:rPr>
              <a:t>Toplama</a:t>
            </a:r>
            <a:r>
              <a:rPr lang="tr-TR" sz="2400" dirty="0">
                <a:solidFill>
                  <a:schemeClr val="tx1">
                    <a:lumMod val="65000"/>
                    <a:lumOff val="35000"/>
                  </a:schemeClr>
                </a:solidFill>
                <a:cs typeface="Arial" panose="020B0604020202020204" pitchFamily="34" charset="0"/>
              </a:rPr>
              <a:t>, taşıma, geçici depolama ve uygulamanın ne şekilde, ne zaman, nasıl, kimler tarafından gerçekleştirileceğine ilişkin talimatname hazırlanır</a:t>
            </a:r>
          </a:p>
        </p:txBody>
      </p:sp>
      <p:pic>
        <p:nvPicPr>
          <p:cNvPr id="4" name="Resim 3"/>
          <p:cNvPicPr>
            <a:picLocks noChangeAspect="1"/>
          </p:cNvPicPr>
          <p:nvPr/>
        </p:nvPicPr>
        <p:blipFill>
          <a:blip r:embed="rId2"/>
          <a:stretch>
            <a:fillRect/>
          </a:stretch>
        </p:blipFill>
        <p:spPr>
          <a:xfrm>
            <a:off x="6203128" y="767475"/>
            <a:ext cx="4049235" cy="3053184"/>
          </a:xfrm>
          <a:prstGeom prst="rect">
            <a:avLst/>
          </a:prstGeom>
        </p:spPr>
      </p:pic>
      <p:pic>
        <p:nvPicPr>
          <p:cNvPr id="5" name="Resim 4"/>
          <p:cNvPicPr>
            <a:picLocks noChangeAspect="1"/>
          </p:cNvPicPr>
          <p:nvPr/>
        </p:nvPicPr>
        <p:blipFill>
          <a:blip r:embed="rId3"/>
          <a:stretch>
            <a:fillRect/>
          </a:stretch>
        </p:blipFill>
        <p:spPr>
          <a:xfrm>
            <a:off x="1411413" y="4587335"/>
            <a:ext cx="2493897" cy="1088667"/>
          </a:xfrm>
          <a:prstGeom prst="rect">
            <a:avLst/>
          </a:prstGeom>
        </p:spPr>
      </p:pic>
      <p:pic>
        <p:nvPicPr>
          <p:cNvPr id="6" name="Resim 5"/>
          <p:cNvPicPr>
            <a:picLocks noChangeAspect="1"/>
          </p:cNvPicPr>
          <p:nvPr/>
        </p:nvPicPr>
        <p:blipFill>
          <a:blip r:embed="rId4"/>
          <a:stretch>
            <a:fillRect/>
          </a:stretch>
        </p:blipFill>
        <p:spPr>
          <a:xfrm>
            <a:off x="8596510" y="4064773"/>
            <a:ext cx="2608400" cy="1682839"/>
          </a:xfrm>
          <a:prstGeom prst="rect">
            <a:avLst/>
          </a:prstGeom>
        </p:spPr>
      </p:pic>
    </p:spTree>
    <p:extLst>
      <p:ext uri="{BB962C8B-B14F-4D97-AF65-F5344CB8AC3E}">
        <p14:creationId xmlns:p14="http://schemas.microsoft.com/office/powerpoint/2010/main" val="57111887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75047" y="523058"/>
            <a:ext cx="10223679" cy="2314978"/>
          </a:xfrm>
        </p:spPr>
        <p:txBody>
          <a:bodyPr>
            <a:normAutofit/>
          </a:bodyPr>
          <a:lstStyle/>
          <a:p>
            <a:pPr>
              <a:lnSpc>
                <a:spcPct val="150000"/>
              </a:lnSpc>
            </a:pPr>
            <a:r>
              <a:rPr lang="tr-TR" sz="4000" b="1" dirty="0">
                <a:solidFill>
                  <a:schemeClr val="accent6">
                    <a:lumMod val="75000"/>
                  </a:schemeClr>
                </a:solidFill>
              </a:rPr>
              <a:t>4-İhtiyaçların Belirlenmesi ve Temini</a:t>
            </a:r>
            <a:r>
              <a:rPr lang="tr-TR" dirty="0" smtClean="0"/>
              <a:t/>
            </a:r>
            <a:br>
              <a:rPr lang="tr-TR" dirty="0" smtClean="0"/>
            </a:br>
            <a:r>
              <a:rPr lang="tr-TR" sz="1800" dirty="0" smtClean="0">
                <a:solidFill>
                  <a:schemeClr val="tx1">
                    <a:lumMod val="65000"/>
                    <a:lumOff val="35000"/>
                  </a:schemeClr>
                </a:solidFill>
                <a:latin typeface="+mn-lt"/>
                <a:cs typeface="Arial" panose="020B0604020202020204" pitchFamily="34" charset="0"/>
              </a:rPr>
              <a:t>Mevcut duruma göre ihtiyaçlar ortaya çıkarılır ve uygulamaya geçilmeden önce temin edilir.</a:t>
            </a:r>
            <a:br>
              <a:rPr lang="tr-TR" sz="1800" dirty="0" smtClean="0">
                <a:solidFill>
                  <a:schemeClr val="tx1">
                    <a:lumMod val="65000"/>
                    <a:lumOff val="35000"/>
                  </a:schemeClr>
                </a:solidFill>
                <a:latin typeface="+mn-lt"/>
                <a:cs typeface="Arial" panose="020B0604020202020204" pitchFamily="34" charset="0"/>
              </a:rPr>
            </a:br>
            <a:r>
              <a:rPr lang="tr-TR" sz="1800" dirty="0" smtClean="0">
                <a:solidFill>
                  <a:schemeClr val="tx1">
                    <a:lumMod val="65000"/>
                    <a:lumOff val="35000"/>
                  </a:schemeClr>
                </a:solidFill>
                <a:latin typeface="+mn-lt"/>
                <a:cs typeface="Arial" panose="020B0604020202020204" pitchFamily="34" charset="0"/>
              </a:rPr>
              <a:t>Geçici Depolama Alanının kurulumu tamamlanır.</a:t>
            </a:r>
            <a:r>
              <a:rPr lang="tr-TR" sz="1800" dirty="0" smtClean="0"/>
              <a:t/>
            </a:r>
            <a:br>
              <a:rPr lang="tr-TR" sz="1800" dirty="0" smtClean="0"/>
            </a:br>
            <a:endParaRPr lang="tr-TR" sz="20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3352224346"/>
              </p:ext>
            </p:extLst>
          </p:nvPr>
        </p:nvGraphicFramePr>
        <p:xfrm>
          <a:off x="1307401" y="2269998"/>
          <a:ext cx="96012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331614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  </a:t>
            </a:r>
            <a:endParaRPr lang="tr-TR" dirty="0"/>
          </a:p>
        </p:txBody>
      </p:sp>
      <p:pic>
        <p:nvPicPr>
          <p:cNvPr id="4" name="İçerik Yer Tutucusu 3"/>
          <p:cNvPicPr>
            <a:picLocks noGrp="1" noChangeAspect="1"/>
          </p:cNvPicPr>
          <p:nvPr>
            <p:ph idx="1"/>
          </p:nvPr>
        </p:nvPicPr>
        <p:blipFill rotWithShape="1">
          <a:blip r:embed="rId2"/>
          <a:srcRect l="14066" t="17068" r="14893" b="12474"/>
          <a:stretch/>
        </p:blipFill>
        <p:spPr>
          <a:xfrm>
            <a:off x="1077191" y="959068"/>
            <a:ext cx="10037618" cy="4818234"/>
          </a:xfrm>
          <a:prstGeom prst="rect">
            <a:avLst/>
          </a:prstGeom>
        </p:spPr>
      </p:pic>
    </p:spTree>
    <p:extLst>
      <p:ext uri="{BB962C8B-B14F-4D97-AF65-F5344CB8AC3E}">
        <p14:creationId xmlns:p14="http://schemas.microsoft.com/office/powerpoint/2010/main" val="217724851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33400" y="1299465"/>
            <a:ext cx="10515600" cy="1325563"/>
          </a:xfrm>
        </p:spPr>
        <p:txBody>
          <a:bodyPr/>
          <a:lstStyle/>
          <a:p>
            <a:r>
              <a:rPr lang="tr-TR" sz="4000" b="1" dirty="0">
                <a:solidFill>
                  <a:schemeClr val="accent6">
                    <a:lumMod val="75000"/>
                  </a:schemeClr>
                </a:solidFill>
              </a:rPr>
              <a:t>5-Eğitim Ve Bilinçlendirme</a:t>
            </a:r>
            <a:r>
              <a:rPr lang="tr-TR" dirty="0"/>
              <a:t/>
            </a:r>
            <a:br>
              <a:rPr lang="tr-TR" dirty="0"/>
            </a:br>
            <a:endParaRPr lang="tr-TR" dirty="0"/>
          </a:p>
        </p:txBody>
      </p:sp>
      <p:sp>
        <p:nvSpPr>
          <p:cNvPr id="3" name="İçerik Yer Tutucusu 2"/>
          <p:cNvSpPr>
            <a:spLocks noGrp="1"/>
          </p:cNvSpPr>
          <p:nvPr>
            <p:ph idx="1"/>
          </p:nvPr>
        </p:nvSpPr>
        <p:spPr>
          <a:xfrm>
            <a:off x="533400" y="2213552"/>
            <a:ext cx="10702636" cy="4351338"/>
          </a:xfrm>
        </p:spPr>
        <p:txBody>
          <a:bodyPr>
            <a:normAutofit/>
          </a:bodyPr>
          <a:lstStyle/>
          <a:p>
            <a:pPr algn="just"/>
            <a:r>
              <a:rPr lang="tr-TR" sz="2400" dirty="0">
                <a:solidFill>
                  <a:schemeClr val="tx1">
                    <a:lumMod val="65000"/>
                    <a:lumOff val="35000"/>
                  </a:schemeClr>
                </a:solidFill>
                <a:cs typeface="Arial" panose="020B0604020202020204" pitchFamily="34" charset="0"/>
              </a:rPr>
              <a:t>Ekipmanlar tamamlandıktan sonra, hedef kitlelere yönelik uygulamalı eğitim ve bilgilendirme yapılır.</a:t>
            </a:r>
          </a:p>
        </p:txBody>
      </p:sp>
      <p:pic>
        <p:nvPicPr>
          <p:cNvPr id="4" name="Resim 3"/>
          <p:cNvPicPr>
            <a:picLocks noChangeAspect="1"/>
          </p:cNvPicPr>
          <p:nvPr/>
        </p:nvPicPr>
        <p:blipFill>
          <a:blip r:embed="rId2"/>
          <a:stretch>
            <a:fillRect/>
          </a:stretch>
        </p:blipFill>
        <p:spPr>
          <a:xfrm>
            <a:off x="6672817" y="2848938"/>
            <a:ext cx="4376183" cy="2786398"/>
          </a:xfrm>
          <a:prstGeom prst="rect">
            <a:avLst/>
          </a:prstGeom>
        </p:spPr>
      </p:pic>
    </p:spTree>
    <p:extLst>
      <p:ext uri="{BB962C8B-B14F-4D97-AF65-F5344CB8AC3E}">
        <p14:creationId xmlns:p14="http://schemas.microsoft.com/office/powerpoint/2010/main" val="258738290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91836" y="365125"/>
            <a:ext cx="10515600" cy="1325563"/>
          </a:xfrm>
        </p:spPr>
        <p:txBody>
          <a:bodyPr>
            <a:normAutofit/>
          </a:bodyPr>
          <a:lstStyle/>
          <a:p>
            <a:r>
              <a:rPr lang="tr-TR" sz="4000" b="1" dirty="0">
                <a:solidFill>
                  <a:schemeClr val="accent6">
                    <a:lumMod val="75000"/>
                  </a:schemeClr>
                </a:solidFill>
              </a:rPr>
              <a:t>6-Uygulama</a:t>
            </a:r>
          </a:p>
        </p:txBody>
      </p:sp>
      <p:sp>
        <p:nvSpPr>
          <p:cNvPr id="3" name="İçerik Yer Tutucusu 2"/>
          <p:cNvSpPr>
            <a:spLocks noGrp="1"/>
          </p:cNvSpPr>
          <p:nvPr>
            <p:ph idx="1"/>
          </p:nvPr>
        </p:nvSpPr>
        <p:spPr>
          <a:xfrm>
            <a:off x="1371599" y="1803043"/>
            <a:ext cx="5763297" cy="2653047"/>
          </a:xfrm>
        </p:spPr>
        <p:txBody>
          <a:bodyPr>
            <a:normAutofit fontScale="70000" lnSpcReduction="20000"/>
          </a:bodyPr>
          <a:lstStyle/>
          <a:p>
            <a:r>
              <a:rPr lang="tr-TR" dirty="0"/>
              <a:t>Temin edilen biriktirme ekipmanları personellerin kolayca ulaşabileceği noktalara, uygun aralıklarla yerleştirilir. </a:t>
            </a:r>
            <a:endParaRPr lang="tr-TR" dirty="0" smtClean="0"/>
          </a:p>
          <a:p>
            <a:r>
              <a:rPr lang="tr-TR" dirty="0" smtClean="0"/>
              <a:t> </a:t>
            </a:r>
            <a:r>
              <a:rPr lang="tr-TR" dirty="0"/>
              <a:t>Ekipmanlara göre tasarlanmış bilgilendirme afişleri kolay görülebilecek yerlere asılır</a:t>
            </a:r>
            <a:r>
              <a:rPr lang="tr-TR" dirty="0" smtClean="0"/>
              <a:t>.</a:t>
            </a:r>
          </a:p>
          <a:p>
            <a:r>
              <a:rPr lang="tr-TR" dirty="0" smtClean="0"/>
              <a:t> </a:t>
            </a:r>
            <a:r>
              <a:rPr lang="tr-TR" dirty="0"/>
              <a:t>Toplanan atıklar Geçici Depolama Alanında depolanır. </a:t>
            </a:r>
            <a:endParaRPr lang="tr-TR" dirty="0" smtClean="0"/>
          </a:p>
          <a:p>
            <a:r>
              <a:rPr lang="tr-TR" dirty="0" smtClean="0"/>
              <a:t> </a:t>
            </a:r>
            <a:r>
              <a:rPr lang="tr-TR" dirty="0"/>
              <a:t>Değerlendirilebilir atıklar lisanslı geri kazanım </a:t>
            </a:r>
            <a:r>
              <a:rPr lang="tr-TR" dirty="0" smtClean="0"/>
              <a:t>tesislerine, değerlendirilemeyen </a:t>
            </a:r>
            <a:r>
              <a:rPr lang="tr-TR" dirty="0"/>
              <a:t>atıklar ise lisanslı bertaraf tesislerine gönderilir.</a:t>
            </a:r>
          </a:p>
        </p:txBody>
      </p:sp>
      <p:graphicFrame>
        <p:nvGraphicFramePr>
          <p:cNvPr id="5" name="Tablo 4"/>
          <p:cNvGraphicFramePr>
            <a:graphicFrameLocks noGrp="1"/>
          </p:cNvGraphicFramePr>
          <p:nvPr>
            <p:extLst>
              <p:ext uri="{D42A27DB-BD31-4B8C-83A1-F6EECF244321}">
                <p14:modId xmlns:p14="http://schemas.microsoft.com/office/powerpoint/2010/main" val="1456917844"/>
              </p:ext>
            </p:extLst>
          </p:nvPr>
        </p:nvGraphicFramePr>
        <p:xfrm>
          <a:off x="1135875" y="1501363"/>
          <a:ext cx="5999021" cy="3278455"/>
        </p:xfrm>
        <a:graphic>
          <a:graphicData uri="http://schemas.openxmlformats.org/drawingml/2006/table">
            <a:tbl>
              <a:tblPr/>
              <a:tblGrid>
                <a:gridCol w="5999021">
                  <a:extLst>
                    <a:ext uri="{9D8B030D-6E8A-4147-A177-3AD203B41FA5}">
                      <a16:colId xmlns:a16="http://schemas.microsoft.com/office/drawing/2014/main" val="20000"/>
                    </a:ext>
                  </a:extLst>
                </a:gridCol>
              </a:tblGrid>
              <a:tr h="3278455">
                <a:tc>
                  <a:txBody>
                    <a:bodyPr/>
                    <a:lstStyle/>
                    <a:p>
                      <a:endParaRPr lang="tr-TR" dirty="0">
                        <a:solidFill>
                          <a:schemeClr val="tx1">
                            <a:lumMod val="65000"/>
                            <a:lumOff val="35000"/>
                          </a:schemeClr>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pic>
        <p:nvPicPr>
          <p:cNvPr id="6" name="Resim 5"/>
          <p:cNvPicPr>
            <a:picLocks noChangeAspect="1"/>
          </p:cNvPicPr>
          <p:nvPr/>
        </p:nvPicPr>
        <p:blipFill>
          <a:blip r:embed="rId2"/>
          <a:stretch>
            <a:fillRect/>
          </a:stretch>
        </p:blipFill>
        <p:spPr>
          <a:xfrm>
            <a:off x="7469060" y="2914332"/>
            <a:ext cx="4278551" cy="2833352"/>
          </a:xfrm>
          <a:prstGeom prst="rect">
            <a:avLst/>
          </a:prstGeom>
        </p:spPr>
      </p:pic>
    </p:spTree>
    <p:extLst>
      <p:ext uri="{BB962C8B-B14F-4D97-AF65-F5344CB8AC3E}">
        <p14:creationId xmlns:p14="http://schemas.microsoft.com/office/powerpoint/2010/main" val="211354221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0273" y="776265"/>
            <a:ext cx="10515600" cy="1325563"/>
          </a:xfrm>
        </p:spPr>
        <p:txBody>
          <a:bodyPr>
            <a:normAutofit/>
          </a:bodyPr>
          <a:lstStyle/>
          <a:p>
            <a:r>
              <a:rPr lang="tr-TR" sz="4000" b="1" dirty="0">
                <a:solidFill>
                  <a:schemeClr val="accent6">
                    <a:lumMod val="75000"/>
                  </a:schemeClr>
                </a:solidFill>
              </a:rPr>
              <a:t>7-Raporlama, İzleme, Önlem, Revizyon</a:t>
            </a: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03517921"/>
              </p:ext>
            </p:extLst>
          </p:nvPr>
        </p:nvGraphicFramePr>
        <p:xfrm>
          <a:off x="450273" y="1670343"/>
          <a:ext cx="6136783" cy="4076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Resim 4"/>
          <p:cNvPicPr>
            <a:picLocks noChangeAspect="1"/>
          </p:cNvPicPr>
          <p:nvPr/>
        </p:nvPicPr>
        <p:blipFill>
          <a:blip r:embed="rId7"/>
          <a:stretch>
            <a:fillRect/>
          </a:stretch>
        </p:blipFill>
        <p:spPr>
          <a:xfrm>
            <a:off x="9212162" y="3989652"/>
            <a:ext cx="2116135" cy="1498779"/>
          </a:xfrm>
          <a:prstGeom prst="rect">
            <a:avLst/>
          </a:prstGeom>
        </p:spPr>
      </p:pic>
      <p:pic>
        <p:nvPicPr>
          <p:cNvPr id="6" name="Resim 5"/>
          <p:cNvPicPr>
            <a:picLocks noChangeAspect="1"/>
          </p:cNvPicPr>
          <p:nvPr/>
        </p:nvPicPr>
        <p:blipFill>
          <a:blip r:embed="rId8"/>
          <a:stretch>
            <a:fillRect/>
          </a:stretch>
        </p:blipFill>
        <p:spPr>
          <a:xfrm flipH="1">
            <a:off x="6785915" y="1725002"/>
            <a:ext cx="4542382" cy="2188337"/>
          </a:xfrm>
          <a:prstGeom prst="rect">
            <a:avLst/>
          </a:prstGeom>
        </p:spPr>
      </p:pic>
    </p:spTree>
    <p:extLst>
      <p:ext uri="{BB962C8B-B14F-4D97-AF65-F5344CB8AC3E}">
        <p14:creationId xmlns:p14="http://schemas.microsoft.com/office/powerpoint/2010/main" val="150609797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67146" y="531379"/>
            <a:ext cx="10515600" cy="1325563"/>
          </a:xfrm>
        </p:spPr>
        <p:txBody>
          <a:bodyPr>
            <a:normAutofit/>
          </a:bodyPr>
          <a:lstStyle/>
          <a:p>
            <a:r>
              <a:rPr lang="tr-TR" sz="4000" b="1" dirty="0">
                <a:solidFill>
                  <a:schemeClr val="accent6">
                    <a:lumMod val="75000"/>
                  </a:schemeClr>
                </a:solidFill>
              </a:rPr>
              <a:t>Sıfır Atık ile Saplanacak Kazançlar</a:t>
            </a: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589602027"/>
              </p:ext>
            </p:extLst>
          </p:nvPr>
        </p:nvGraphicFramePr>
        <p:xfrm>
          <a:off x="491837" y="1545271"/>
          <a:ext cx="11159836" cy="42459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219049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r-TR" sz="4000" b="1" dirty="0">
                <a:solidFill>
                  <a:schemeClr val="accent6">
                    <a:lumMod val="75000"/>
                  </a:schemeClr>
                </a:solidFill>
              </a:rPr>
              <a:t>Atık ve Alıcı Ortam Arasında ki Bağlantı</a:t>
            </a:r>
            <a:endParaRPr lang="en-GB" sz="4000" b="1" dirty="0">
              <a:solidFill>
                <a:schemeClr val="accent6">
                  <a:lumMod val="75000"/>
                </a:schemeClr>
              </a:solidFill>
            </a:endParaRPr>
          </a:p>
        </p:txBody>
      </p:sp>
      <p:sp>
        <p:nvSpPr>
          <p:cNvPr id="3" name="Content Placeholder 2"/>
          <p:cNvSpPr>
            <a:spLocks noGrp="1"/>
          </p:cNvSpPr>
          <p:nvPr>
            <p:ph idx="1"/>
          </p:nvPr>
        </p:nvSpPr>
        <p:spPr>
          <a:xfrm>
            <a:off x="670249" y="1471062"/>
            <a:ext cx="10955694" cy="4351338"/>
          </a:xfrm>
        </p:spPr>
        <p:txBody>
          <a:bodyPr/>
          <a:lstStyle/>
          <a:p>
            <a:pPr algn="just">
              <a:lnSpc>
                <a:spcPct val="150000"/>
              </a:lnSpc>
            </a:pPr>
            <a:r>
              <a:rPr lang="tr-TR" dirty="0" err="1">
                <a:solidFill>
                  <a:schemeClr val="tx1">
                    <a:lumMod val="65000"/>
                    <a:lumOff val="35000"/>
                  </a:schemeClr>
                </a:solidFill>
              </a:rPr>
              <a:t>Atıksulardan</a:t>
            </a:r>
            <a:r>
              <a:rPr lang="tr-TR" dirty="0">
                <a:solidFill>
                  <a:schemeClr val="tx1">
                    <a:lumMod val="65000"/>
                    <a:lumOff val="35000"/>
                  </a:schemeClr>
                </a:solidFill>
              </a:rPr>
              <a:t> biyolojik prosesler aracığıyla özellikle metan ve </a:t>
            </a:r>
            <a:r>
              <a:rPr lang="tr-TR" dirty="0" err="1">
                <a:solidFill>
                  <a:schemeClr val="tx1">
                    <a:lumMod val="65000"/>
                    <a:lumOff val="35000"/>
                  </a:schemeClr>
                </a:solidFill>
              </a:rPr>
              <a:t>nitrözoksit</a:t>
            </a:r>
            <a:r>
              <a:rPr lang="tr-TR" dirty="0">
                <a:solidFill>
                  <a:schemeClr val="tx1">
                    <a:lumMod val="65000"/>
                    <a:lumOff val="35000"/>
                  </a:schemeClr>
                </a:solidFill>
              </a:rPr>
              <a:t> emisyonları ortaya çıkmaktadır. </a:t>
            </a:r>
          </a:p>
          <a:p>
            <a:pPr algn="just">
              <a:lnSpc>
                <a:spcPct val="150000"/>
              </a:lnSpc>
            </a:pPr>
            <a:r>
              <a:rPr lang="tr-TR" dirty="0">
                <a:solidFill>
                  <a:schemeClr val="tx1">
                    <a:lumMod val="65000"/>
                    <a:lumOff val="35000"/>
                  </a:schemeClr>
                </a:solidFill>
              </a:rPr>
              <a:t>Sıcaklık değişikliklerinin tesislere olan etkisini azaltmak için tasarım, optimizasyon ve gerçek zamanlı otomasyon ve proses kontrol şemalarında kullanılmak üzere süreç modellerinin uyarlanması ve optimizasyonu yapılabilir.</a:t>
            </a:r>
          </a:p>
          <a:p>
            <a:pPr algn="just"/>
            <a:endParaRPr lang="en-GB" dirty="0">
              <a:solidFill>
                <a:schemeClr val="tx1">
                  <a:lumMod val="65000"/>
                  <a:lumOff val="35000"/>
                </a:schemeClr>
              </a:solidFill>
            </a:endParaRPr>
          </a:p>
        </p:txBody>
      </p:sp>
    </p:spTree>
    <p:extLst>
      <p:ext uri="{BB962C8B-B14F-4D97-AF65-F5344CB8AC3E}">
        <p14:creationId xmlns:p14="http://schemas.microsoft.com/office/powerpoint/2010/main" val="187725416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r-TR" sz="4000" b="1" dirty="0">
                <a:solidFill>
                  <a:schemeClr val="accent6">
                    <a:lumMod val="75000"/>
                  </a:schemeClr>
                </a:solidFill>
              </a:rPr>
              <a:t>Atık ve Alıcı Ortam Arasında ki Bağlantı</a:t>
            </a:r>
            <a:endParaRPr lang="en-GB" sz="4000" b="1" dirty="0">
              <a:solidFill>
                <a:schemeClr val="accent6">
                  <a:lumMod val="75000"/>
                </a:schemeClr>
              </a:solidFill>
            </a:endParaRPr>
          </a:p>
        </p:txBody>
      </p:sp>
      <p:sp>
        <p:nvSpPr>
          <p:cNvPr id="3" name="Content Placeholder 2"/>
          <p:cNvSpPr>
            <a:spLocks noGrp="1"/>
          </p:cNvSpPr>
          <p:nvPr>
            <p:ph idx="1"/>
          </p:nvPr>
        </p:nvSpPr>
        <p:spPr>
          <a:xfrm>
            <a:off x="670249" y="1471062"/>
            <a:ext cx="10955694" cy="4351338"/>
          </a:xfrm>
        </p:spPr>
        <p:txBody>
          <a:bodyPr>
            <a:normAutofit fontScale="92500" lnSpcReduction="10000"/>
          </a:bodyPr>
          <a:lstStyle/>
          <a:p>
            <a:pPr algn="just">
              <a:lnSpc>
                <a:spcPct val="150000"/>
              </a:lnSpc>
            </a:pPr>
            <a:r>
              <a:rPr lang="tr-TR" dirty="0">
                <a:solidFill>
                  <a:schemeClr val="tx1">
                    <a:lumMod val="65000"/>
                    <a:lumOff val="35000"/>
                  </a:schemeClr>
                </a:solidFill>
              </a:rPr>
              <a:t>Arıtma sonrası ortaya çıkan çamurun yönetimi de iklim mücadelesi açısından önem taşımaktadır.</a:t>
            </a:r>
          </a:p>
          <a:p>
            <a:pPr algn="just">
              <a:lnSpc>
                <a:spcPct val="150000"/>
              </a:lnSpc>
            </a:pPr>
            <a:r>
              <a:rPr lang="tr-TR" dirty="0">
                <a:solidFill>
                  <a:schemeClr val="tx1">
                    <a:lumMod val="65000"/>
                    <a:lumOff val="35000"/>
                  </a:schemeClr>
                </a:solidFill>
              </a:rPr>
              <a:t>İklim değişikliğinin arıtma sistemlerine etkisi yüksektir. Sıcaklıkların aniden değişmesi arıtma reaksiyonlarını </a:t>
            </a:r>
            <a:r>
              <a:rPr lang="tr-TR" dirty="0" err="1">
                <a:solidFill>
                  <a:schemeClr val="tx1">
                    <a:lumMod val="65000"/>
                    <a:lumOff val="35000"/>
                  </a:schemeClr>
                </a:solidFill>
              </a:rPr>
              <a:t>inhibe</a:t>
            </a:r>
            <a:r>
              <a:rPr lang="tr-TR" dirty="0">
                <a:solidFill>
                  <a:schemeClr val="tx1">
                    <a:lumMod val="65000"/>
                    <a:lumOff val="35000"/>
                  </a:schemeClr>
                </a:solidFill>
              </a:rPr>
              <a:t> eder. Arıtmayı gerçekleştiren bakteriler sıcaklıktan etkilenebilir bu nedenle arıtma sıcaklığının kontrol altında olması gerekmektedir. Deniz seviyesi yükselmesi ve taşkınlar nedeniyle arıtma tesislerinin sular altında kalması çok önemli bir risk faktörüdür.</a:t>
            </a:r>
          </a:p>
          <a:p>
            <a:pPr algn="just"/>
            <a:endParaRPr lang="en-GB" dirty="0">
              <a:solidFill>
                <a:schemeClr val="tx1">
                  <a:lumMod val="65000"/>
                  <a:lumOff val="35000"/>
                </a:schemeClr>
              </a:solidFill>
            </a:endParaRPr>
          </a:p>
        </p:txBody>
      </p:sp>
    </p:spTree>
    <p:extLst>
      <p:ext uri="{BB962C8B-B14F-4D97-AF65-F5344CB8AC3E}">
        <p14:creationId xmlns:p14="http://schemas.microsoft.com/office/powerpoint/2010/main" val="27188208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err="1" smtClean="0">
                <a:solidFill>
                  <a:schemeClr val="accent6">
                    <a:lumMod val="75000"/>
                  </a:schemeClr>
                </a:solidFill>
              </a:rPr>
              <a:t>Eğiticiler</a:t>
            </a:r>
            <a:r>
              <a:rPr lang="en-GB" sz="4000" b="1" dirty="0" smtClean="0">
                <a:solidFill>
                  <a:schemeClr val="accent6">
                    <a:lumMod val="75000"/>
                  </a:schemeClr>
                </a:solidFill>
              </a:rPr>
              <a:t> </a:t>
            </a:r>
            <a:r>
              <a:rPr lang="en-GB" sz="4000" b="1" dirty="0" err="1" smtClean="0">
                <a:solidFill>
                  <a:schemeClr val="accent6">
                    <a:lumMod val="75000"/>
                  </a:schemeClr>
                </a:solidFill>
              </a:rPr>
              <a:t>için</a:t>
            </a:r>
            <a:r>
              <a:rPr lang="en-GB" sz="4000" b="1" dirty="0" smtClean="0">
                <a:solidFill>
                  <a:schemeClr val="accent6">
                    <a:lumMod val="75000"/>
                  </a:schemeClr>
                </a:solidFill>
              </a:rPr>
              <a:t> </a:t>
            </a:r>
            <a:r>
              <a:rPr lang="en-GB" sz="4000" b="1" dirty="0" err="1" smtClean="0">
                <a:solidFill>
                  <a:schemeClr val="accent6">
                    <a:lumMod val="75000"/>
                  </a:schemeClr>
                </a:solidFill>
              </a:rPr>
              <a:t>Örnek</a:t>
            </a:r>
            <a:r>
              <a:rPr lang="en-GB" sz="4000" b="1" dirty="0" smtClean="0">
                <a:solidFill>
                  <a:schemeClr val="accent6">
                    <a:lumMod val="75000"/>
                  </a:schemeClr>
                </a:solidFill>
              </a:rPr>
              <a:t> </a:t>
            </a:r>
            <a:r>
              <a:rPr lang="en-GB" sz="4000" b="1" dirty="0" err="1" smtClean="0">
                <a:solidFill>
                  <a:schemeClr val="accent6">
                    <a:lumMod val="75000"/>
                  </a:schemeClr>
                </a:solidFill>
              </a:rPr>
              <a:t>Çalışmalar</a:t>
            </a:r>
            <a:endParaRPr lang="en-GB" sz="4000" b="1" dirty="0">
              <a:solidFill>
                <a:schemeClr val="accent6">
                  <a:lumMod val="75000"/>
                </a:schemeClr>
              </a:solidFill>
            </a:endParaRPr>
          </a:p>
        </p:txBody>
      </p:sp>
      <p:sp>
        <p:nvSpPr>
          <p:cNvPr id="3" name="Content Placeholder 2"/>
          <p:cNvSpPr>
            <a:spLocks noGrp="1"/>
          </p:cNvSpPr>
          <p:nvPr>
            <p:ph idx="1"/>
          </p:nvPr>
        </p:nvSpPr>
        <p:spPr>
          <a:xfrm>
            <a:off x="670249" y="1471062"/>
            <a:ext cx="10955694" cy="4351338"/>
          </a:xfrm>
        </p:spPr>
        <p:txBody>
          <a:bodyPr>
            <a:normAutofit fontScale="92500" lnSpcReduction="10000"/>
          </a:bodyPr>
          <a:lstStyle/>
          <a:p>
            <a:pPr algn="just"/>
            <a:r>
              <a:rPr lang="tr-TR" dirty="0">
                <a:solidFill>
                  <a:schemeClr val="tx1">
                    <a:lumMod val="65000"/>
                    <a:lumOff val="35000"/>
                  </a:schemeClr>
                </a:solidFill>
              </a:rPr>
              <a:t>Farkındalık yaratmak için broşür tasarımı yarışması</a:t>
            </a:r>
          </a:p>
          <a:p>
            <a:pPr algn="just"/>
            <a:r>
              <a:rPr lang="tr-TR" dirty="0">
                <a:solidFill>
                  <a:schemeClr val="tx1">
                    <a:lumMod val="65000"/>
                    <a:lumOff val="35000"/>
                  </a:schemeClr>
                </a:solidFill>
              </a:rPr>
              <a:t>Sınıf içi atık miktarlarının yazıldığı bir tablo tutulması ve sene sonu en az atık çıkaran sınıfın ödüllendirilmesi</a:t>
            </a:r>
          </a:p>
          <a:p>
            <a:pPr algn="just"/>
            <a:r>
              <a:rPr lang="tr-TR" dirty="0">
                <a:solidFill>
                  <a:schemeClr val="tx1">
                    <a:lumMod val="65000"/>
                    <a:lumOff val="35000"/>
                  </a:schemeClr>
                </a:solidFill>
              </a:rPr>
              <a:t>Okulda oluşan atık türlerinin izlenmesi, en fazla oluşan atığın azaltılmasına yönelik önlemlerin alınması</a:t>
            </a:r>
          </a:p>
          <a:p>
            <a:pPr algn="just"/>
            <a:r>
              <a:rPr lang="tr-TR" dirty="0">
                <a:solidFill>
                  <a:schemeClr val="tx1">
                    <a:lumMod val="65000"/>
                    <a:lumOff val="35000"/>
                  </a:schemeClr>
                </a:solidFill>
              </a:rPr>
              <a:t>Resim yarışması</a:t>
            </a:r>
          </a:p>
          <a:p>
            <a:pPr algn="just"/>
            <a:r>
              <a:rPr lang="tr-TR" dirty="0">
                <a:solidFill>
                  <a:schemeClr val="tx1">
                    <a:lumMod val="65000"/>
                    <a:lumOff val="35000"/>
                  </a:schemeClr>
                </a:solidFill>
              </a:rPr>
              <a:t>Geri dönüştürülebilir atıklardan yaratıcı fikirler yarışması</a:t>
            </a:r>
          </a:p>
          <a:p>
            <a:pPr algn="just"/>
            <a:r>
              <a:rPr lang="tr-TR" dirty="0">
                <a:solidFill>
                  <a:schemeClr val="tx1">
                    <a:lumMod val="65000"/>
                    <a:lumOff val="35000"/>
                  </a:schemeClr>
                </a:solidFill>
              </a:rPr>
              <a:t>Sergi açılması</a:t>
            </a:r>
          </a:p>
          <a:p>
            <a:pPr algn="just"/>
            <a:r>
              <a:rPr lang="tr-TR" dirty="0">
                <a:solidFill>
                  <a:schemeClr val="tx1">
                    <a:lumMod val="65000"/>
                    <a:lumOff val="35000"/>
                  </a:schemeClr>
                </a:solidFill>
              </a:rPr>
              <a:t>Atık kompozisyonu yarışması</a:t>
            </a:r>
          </a:p>
          <a:p>
            <a:pPr algn="just"/>
            <a:r>
              <a:rPr lang="tr-TR" dirty="0">
                <a:solidFill>
                  <a:schemeClr val="tx1">
                    <a:lumMod val="65000"/>
                    <a:lumOff val="35000"/>
                  </a:schemeClr>
                </a:solidFill>
              </a:rPr>
              <a:t>Tesis gezileri</a:t>
            </a:r>
          </a:p>
          <a:p>
            <a:pPr algn="just"/>
            <a:endParaRPr lang="en-GB" dirty="0">
              <a:solidFill>
                <a:schemeClr val="tx1">
                  <a:lumMod val="65000"/>
                  <a:lumOff val="35000"/>
                </a:schemeClr>
              </a:solidFill>
            </a:endParaRPr>
          </a:p>
        </p:txBody>
      </p:sp>
    </p:spTree>
    <p:extLst>
      <p:ext uri="{BB962C8B-B14F-4D97-AF65-F5344CB8AC3E}">
        <p14:creationId xmlns:p14="http://schemas.microsoft.com/office/powerpoint/2010/main" val="394567096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smtClean="0">
                <a:solidFill>
                  <a:schemeClr val="accent6">
                    <a:lumMod val="75000"/>
                  </a:schemeClr>
                </a:solidFill>
              </a:rPr>
              <a:t>Katılımınız</a:t>
            </a:r>
            <a:r>
              <a:rPr lang="en-GB" sz="3600" b="1" dirty="0" smtClean="0">
                <a:solidFill>
                  <a:schemeClr val="accent6">
                    <a:lumMod val="75000"/>
                  </a:schemeClr>
                </a:solidFill>
              </a:rPr>
              <a:t> </a:t>
            </a:r>
            <a:r>
              <a:rPr lang="en-GB" sz="3600" b="1" dirty="0" err="1" smtClean="0">
                <a:solidFill>
                  <a:schemeClr val="accent6">
                    <a:lumMod val="75000"/>
                  </a:schemeClr>
                </a:solidFill>
              </a:rPr>
              <a:t>için</a:t>
            </a:r>
            <a:r>
              <a:rPr lang="en-GB" sz="3600" b="1" dirty="0" smtClean="0">
                <a:solidFill>
                  <a:schemeClr val="accent6">
                    <a:lumMod val="75000"/>
                  </a:schemeClr>
                </a:solidFill>
              </a:rPr>
              <a:t> </a:t>
            </a:r>
            <a:r>
              <a:rPr lang="en-GB" sz="3600" b="1" dirty="0" err="1" smtClean="0">
                <a:solidFill>
                  <a:schemeClr val="accent6">
                    <a:lumMod val="75000"/>
                  </a:schemeClr>
                </a:solidFill>
              </a:rPr>
              <a:t>teşekkürler</a:t>
            </a:r>
            <a:endParaRPr lang="tr-TR" sz="3600" dirty="0">
              <a:solidFill>
                <a:schemeClr val="accent6">
                  <a:lumMod val="75000"/>
                </a:schemeClr>
              </a:solidFill>
            </a:endParaRPr>
          </a:p>
        </p:txBody>
      </p:sp>
    </p:spTree>
    <p:extLst>
      <p:ext uri="{BB962C8B-B14F-4D97-AF65-F5344CB8AC3E}">
        <p14:creationId xmlns:p14="http://schemas.microsoft.com/office/powerpoint/2010/main" val="27273433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212</TotalTime>
  <Words>3033</Words>
  <Application>Microsoft Office PowerPoint</Application>
  <PresentationFormat>Widescreen</PresentationFormat>
  <Paragraphs>396</Paragraphs>
  <Slides>76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76</vt:i4>
      </vt:variant>
    </vt:vector>
  </HeadingPairs>
  <TitlesOfParts>
    <vt:vector size="82" baseType="lpstr">
      <vt:lpstr>Arial</vt:lpstr>
      <vt:lpstr>Calibri</vt:lpstr>
      <vt:lpstr>Calibri Light</vt:lpstr>
      <vt:lpstr>Cambria</vt:lpstr>
      <vt:lpstr>Verdana</vt:lpstr>
      <vt:lpstr>Office Theme</vt:lpstr>
      <vt:lpstr> Şanlıurfa Haliliye ve Kilis’te “Sıfır Atık” Konusunda Farkındalık Oluşturma ve Eğitim/Eğitimci Eğitimi Projesi (UNDP-TUR-RFP(USB)-2020/03) </vt:lpstr>
      <vt:lpstr>PowerPoint Presentation</vt:lpstr>
      <vt:lpstr>Diğerleriyle Çalışmak: Ekip İletişimi </vt:lpstr>
      <vt:lpstr>Temel Ekip kuralları nasıl geliştirilir?</vt:lpstr>
      <vt:lpstr>İletişim Tanımları</vt:lpstr>
      <vt:lpstr>İletişim Biçimleri ve Anlam</vt:lpstr>
      <vt:lpstr>Sözlü İletişimde Etkili Yaklaşımlar</vt:lpstr>
      <vt:lpstr>Sözsüz İletişim – Beden Dili </vt:lpstr>
      <vt:lpstr>Beden Dilini Kullanma ve Yorumlama</vt:lpstr>
      <vt:lpstr>Etkin Dinleme</vt:lpstr>
      <vt:lpstr>Gözler ile Dinleme</vt:lpstr>
      <vt:lpstr>Duygu Yönetimi ve Motivasyon</vt:lpstr>
      <vt:lpstr>Motivasyonda Empatik Yaklaşım</vt:lpstr>
      <vt:lpstr> Etkili İletişim – Empati Kurmak </vt:lpstr>
      <vt:lpstr>İçerik Hazırlamak ve Etkili Biçimde Konuşmak  </vt:lpstr>
      <vt:lpstr>PowerPoint Presentation</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 (UNDP-TUR-RFP(USB)-2020/03)</vt:lpstr>
      <vt:lpstr> Neden Buradayız? </vt:lpstr>
      <vt:lpstr> Çevre Kanununa Göre, </vt:lpstr>
      <vt:lpstr> Yönetmelik </vt:lpstr>
      <vt:lpstr> Amaç </vt:lpstr>
      <vt:lpstr>Hedef</vt:lpstr>
      <vt:lpstr>   </vt:lpstr>
      <vt:lpstr>Atık Nedir? </vt:lpstr>
      <vt:lpstr>Sıfır Atık Nedir? </vt:lpstr>
      <vt:lpstr>  </vt:lpstr>
      <vt:lpstr>Atık Çeşitleri</vt:lpstr>
      <vt:lpstr>Tehlikesiz Atık                         Ambalaj Atığı  </vt:lpstr>
      <vt:lpstr>  </vt:lpstr>
      <vt:lpstr>Tehlikeli Atıklar </vt:lpstr>
      <vt:lpstr>Evimizde oluşan atıklar </vt:lpstr>
      <vt:lpstr>Okulumuzda oluşan atıklar</vt:lpstr>
      <vt:lpstr>  </vt:lpstr>
      <vt:lpstr>    </vt:lpstr>
      <vt:lpstr>  </vt:lpstr>
      <vt:lpstr>    </vt:lpstr>
      <vt:lpstr>     </vt:lpstr>
      <vt:lpstr>   </vt:lpstr>
      <vt:lpstr>Atık Yönetimi </vt:lpstr>
      <vt:lpstr>Önleme Öncelik sırasında ilk sırada yer alan önlemede amaç, atık miktarının ve dolayısıyla oluşacak tehlikenin azaltılmasıdır. Atıkları önleyerek doğal kaynakların gereksiz tüketimi minimize edilmektedir. Buna bağlı olarak sürdürülebilir çevre ve dünyanın korunması için önleme en etkili yoldur.  </vt:lpstr>
      <vt:lpstr>Azaltma   Atık oluşumunun önlenmesinin mümkün olmadığı durumlarda tercih edilmelidir.</vt:lpstr>
      <vt:lpstr>Atığın Azaltılması</vt:lpstr>
      <vt:lpstr>Atığın Azaltılması</vt:lpstr>
      <vt:lpstr>Yeniden Kullanma</vt:lpstr>
      <vt:lpstr>Geri dönüşüm </vt:lpstr>
      <vt:lpstr>Geri dönüşümün önemi</vt:lpstr>
      <vt:lpstr>Plastik/Kağıt/Cam/Metal </vt:lpstr>
      <vt:lpstr>PowerPoint Presentation</vt:lpstr>
      <vt:lpstr>PowerPoint Presentation</vt:lpstr>
      <vt:lpstr>PowerPoint Presentation</vt:lpstr>
      <vt:lpstr>PowerPoint Presentation</vt:lpstr>
      <vt:lpstr>   </vt:lpstr>
      <vt:lpstr>Enerji Geri Kazanımı </vt:lpstr>
      <vt:lpstr>Bertaraf</vt:lpstr>
      <vt:lpstr>PowerPoint Presentation</vt:lpstr>
      <vt:lpstr>PowerPoint Presentation</vt:lpstr>
      <vt:lpstr>PowerPoint Presentation</vt:lpstr>
      <vt:lpstr>PowerPoint Presentation</vt:lpstr>
      <vt:lpstr>Çöp sahasına giden atıkların doğa üzerindeki olumsuz etkileri  </vt:lpstr>
      <vt:lpstr>PowerPoint Presentation</vt:lpstr>
      <vt:lpstr> Sıfır atık projelerinde izlenecek yol   </vt:lpstr>
      <vt:lpstr>1-İrtibat Noktası Ve Ekip Belirlenmesi</vt:lpstr>
      <vt:lpstr>2-Mevcut Durumun Belirlenmesi    </vt:lpstr>
      <vt:lpstr>3-Planlamanın Yapılması</vt:lpstr>
      <vt:lpstr>4-İhtiyaçların Belirlenmesi ve Temini Mevcut duruma göre ihtiyaçlar ortaya çıkarılır ve uygulamaya geçilmeden önce temin edilir. Geçici Depolama Alanının kurulumu tamamlanır. </vt:lpstr>
      <vt:lpstr>  </vt:lpstr>
      <vt:lpstr>5-Eğitim Ve Bilinçlendirme </vt:lpstr>
      <vt:lpstr>6-Uygulama</vt:lpstr>
      <vt:lpstr>7-Raporlama, İzleme, Önlem, Revizyon</vt:lpstr>
      <vt:lpstr>Sıfır Atık ile Saplanacak Kazançlar</vt:lpstr>
      <vt:lpstr>Atık ve Alıcı Ortam Arasında ki Bağlantı</vt:lpstr>
      <vt:lpstr>Atık ve Alıcı Ortam Arasında ki Bağlantı</vt:lpstr>
      <vt:lpstr>Eğiticiler için Örnek Çalışmalar</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35</cp:revision>
  <dcterms:created xsi:type="dcterms:W3CDTF">2020-08-26T11:01:47Z</dcterms:created>
  <dcterms:modified xsi:type="dcterms:W3CDTF">2020-11-27T13:16:32Z</dcterms:modified>
</cp:coreProperties>
</file>