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6" r:id="rId2"/>
    <p:sldId id="307" r:id="rId3"/>
    <p:sldId id="308" r:id="rId4"/>
    <p:sldId id="309" r:id="rId5"/>
    <p:sldId id="310" r:id="rId6"/>
    <p:sldId id="311" r:id="rId7"/>
    <p:sldId id="312" r:id="rId8"/>
    <p:sldId id="313" r:id="rId9"/>
    <p:sldId id="314" r:id="rId10"/>
    <p:sldId id="315" r:id="rId11"/>
    <p:sldId id="316" r:id="rId12"/>
    <p:sldId id="317" r:id="rId13"/>
    <p:sldId id="318" r:id="rId14"/>
    <p:sldId id="319" r:id="rId15"/>
    <p:sldId id="320" r:id="rId16"/>
    <p:sldId id="321" r:id="rId17"/>
    <p:sldId id="410" r:id="rId18"/>
    <p:sldId id="411" r:id="rId19"/>
    <p:sldId id="412" r:id="rId20"/>
    <p:sldId id="383" r:id="rId21"/>
    <p:sldId id="384" r:id="rId22"/>
    <p:sldId id="325" r:id="rId23"/>
    <p:sldId id="326" r:id="rId24"/>
    <p:sldId id="385" r:id="rId25"/>
    <p:sldId id="328" r:id="rId26"/>
    <p:sldId id="329" r:id="rId27"/>
    <p:sldId id="330" r:id="rId28"/>
    <p:sldId id="386" r:id="rId29"/>
    <p:sldId id="332" r:id="rId30"/>
    <p:sldId id="333" r:id="rId31"/>
    <p:sldId id="387" r:id="rId32"/>
    <p:sldId id="335" r:id="rId33"/>
    <p:sldId id="336" r:id="rId34"/>
    <p:sldId id="337" r:id="rId35"/>
    <p:sldId id="338" r:id="rId36"/>
    <p:sldId id="388" r:id="rId37"/>
    <p:sldId id="340" r:id="rId38"/>
    <p:sldId id="389" r:id="rId39"/>
    <p:sldId id="390" r:id="rId40"/>
    <p:sldId id="391" r:id="rId41"/>
    <p:sldId id="392" r:id="rId42"/>
    <p:sldId id="393" r:id="rId43"/>
    <p:sldId id="394" r:id="rId44"/>
    <p:sldId id="395" r:id="rId45"/>
    <p:sldId id="396" r:id="rId46"/>
    <p:sldId id="397" r:id="rId47"/>
    <p:sldId id="398" r:id="rId48"/>
    <p:sldId id="399" r:id="rId49"/>
    <p:sldId id="400" r:id="rId50"/>
    <p:sldId id="352" r:id="rId51"/>
    <p:sldId id="401" r:id="rId52"/>
    <p:sldId id="402" r:id="rId53"/>
    <p:sldId id="403" r:id="rId54"/>
    <p:sldId id="404" r:id="rId55"/>
    <p:sldId id="357" r:id="rId56"/>
    <p:sldId id="405" r:id="rId57"/>
    <p:sldId id="406" r:id="rId58"/>
    <p:sldId id="407" r:id="rId59"/>
    <p:sldId id="361" r:id="rId60"/>
    <p:sldId id="362" r:id="rId61"/>
    <p:sldId id="363" r:id="rId62"/>
    <p:sldId id="364" r:id="rId63"/>
    <p:sldId id="365" r:id="rId64"/>
    <p:sldId id="366" r:id="rId65"/>
    <p:sldId id="367" r:id="rId66"/>
    <p:sldId id="368" r:id="rId67"/>
    <p:sldId id="369" r:id="rId68"/>
    <p:sldId id="370" r:id="rId69"/>
    <p:sldId id="371" r:id="rId70"/>
    <p:sldId id="372" r:id="rId71"/>
    <p:sldId id="373" r:id="rId72"/>
    <p:sldId id="374" r:id="rId73"/>
    <p:sldId id="375" r:id="rId74"/>
    <p:sldId id="376" r:id="rId75"/>
    <p:sldId id="377" r:id="rId76"/>
    <p:sldId id="378" r:id="rId77"/>
    <p:sldId id="379" r:id="rId78"/>
    <p:sldId id="380" r:id="rId79"/>
    <p:sldId id="408" r:id="rId80"/>
    <p:sldId id="409" r:id="rId81"/>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dil Safiye Soyseckin Ceylan" initials="ISSC" lastIdx="4" clrIdx="1">
    <p:extLst>
      <p:ext uri="{19B8F6BF-5375-455C-9EA6-DF929625EA0E}">
        <p15:presenceInfo xmlns:p15="http://schemas.microsoft.com/office/powerpoint/2012/main" userId="S::idil.ceylan@undp.org::5b07104c-74bf-41fe-a238-562dbc68f82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4461A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78"/>
  </p:normalViewPr>
  <p:slideViewPr>
    <p:cSldViewPr snapToGrid="0" snapToObjects="1">
      <p:cViewPr varScale="1">
        <p:scale>
          <a:sx n="53" d="100"/>
          <a:sy n="53" d="100"/>
        </p:scale>
        <p:origin x="62" y="3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commentAuthors" Target="commentAuthor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image" Target="../media/image2.svg"/><Relationship Id="rId1" Type="http://schemas.openxmlformats.org/officeDocument/2006/relationships/image" Target="../media/image2.png"/><Relationship Id="rId6" Type="http://schemas.openxmlformats.org/officeDocument/2006/relationships/image" Target="../media/image6.svg"/><Relationship Id="rId5" Type="http://schemas.openxmlformats.org/officeDocument/2006/relationships/image" Target="../media/image4.png"/><Relationship Id="rId4" Type="http://schemas.openxmlformats.org/officeDocument/2006/relationships/image" Target="../media/image4.svg"/></Relationships>
</file>

<file path=ppt/diagrams/_rels/data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svg"/><Relationship Id="rId1" Type="http://schemas.openxmlformats.org/officeDocument/2006/relationships/image" Target="../media/image6.png"/><Relationship Id="rId4" Type="http://schemas.openxmlformats.org/officeDocument/2006/relationships/image" Target="../media/image12.svg"/></Relationships>
</file>

<file path=ppt/diagrams/_rels/data3.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5.png"/><Relationship Id="rId12" Type="http://schemas.openxmlformats.org/officeDocument/2006/relationships/image" Target="../media/image28.svg"/><Relationship Id="rId2" Type="http://schemas.openxmlformats.org/officeDocument/2006/relationships/image" Target="../media/image18.svg"/><Relationship Id="rId16" Type="http://schemas.openxmlformats.org/officeDocument/2006/relationships/image" Target="../media/image32.svg"/><Relationship Id="rId1" Type="http://schemas.openxmlformats.org/officeDocument/2006/relationships/image" Target="../media/image12.png"/><Relationship Id="rId6" Type="http://schemas.openxmlformats.org/officeDocument/2006/relationships/image" Target="../media/image22.svg"/><Relationship Id="rId11" Type="http://schemas.openxmlformats.org/officeDocument/2006/relationships/image" Target="../media/image17.png"/><Relationship Id="rId5" Type="http://schemas.openxmlformats.org/officeDocument/2006/relationships/image" Target="../media/image14.png"/><Relationship Id="rId15" Type="http://schemas.openxmlformats.org/officeDocument/2006/relationships/image" Target="../media/image19.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16.png"/><Relationship Id="rId14" Type="http://schemas.openxmlformats.org/officeDocument/2006/relationships/image" Target="../media/image3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image" Target="../media/image2.svg"/><Relationship Id="rId1" Type="http://schemas.openxmlformats.org/officeDocument/2006/relationships/image" Target="../media/image2.png"/><Relationship Id="rId6" Type="http://schemas.openxmlformats.org/officeDocument/2006/relationships/image" Target="../media/image6.svg"/><Relationship Id="rId5" Type="http://schemas.openxmlformats.org/officeDocument/2006/relationships/image" Target="../media/image4.png"/><Relationship Id="rId4" Type="http://schemas.openxmlformats.org/officeDocument/2006/relationships/image" Target="../media/image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svg"/><Relationship Id="rId1" Type="http://schemas.openxmlformats.org/officeDocument/2006/relationships/image" Target="../media/image6.png"/><Relationship Id="rId4" Type="http://schemas.openxmlformats.org/officeDocument/2006/relationships/image" Target="../media/image12.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5.png"/><Relationship Id="rId12" Type="http://schemas.openxmlformats.org/officeDocument/2006/relationships/image" Target="../media/image28.svg"/><Relationship Id="rId2" Type="http://schemas.openxmlformats.org/officeDocument/2006/relationships/image" Target="../media/image18.svg"/><Relationship Id="rId16" Type="http://schemas.openxmlformats.org/officeDocument/2006/relationships/image" Target="../media/image32.svg"/><Relationship Id="rId1" Type="http://schemas.openxmlformats.org/officeDocument/2006/relationships/image" Target="../media/image12.png"/><Relationship Id="rId6" Type="http://schemas.openxmlformats.org/officeDocument/2006/relationships/image" Target="../media/image22.svg"/><Relationship Id="rId11" Type="http://schemas.openxmlformats.org/officeDocument/2006/relationships/image" Target="../media/image17.png"/><Relationship Id="rId5" Type="http://schemas.openxmlformats.org/officeDocument/2006/relationships/image" Target="../media/image14.png"/><Relationship Id="rId15" Type="http://schemas.openxmlformats.org/officeDocument/2006/relationships/image" Target="../media/image19.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16.png"/><Relationship Id="rId14" Type="http://schemas.openxmlformats.org/officeDocument/2006/relationships/image" Target="../media/image30.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6387233D-709A-4EF9-9F2F-85F9AE47A739}" type="doc">
      <dgm:prSet loTypeId="urn:microsoft.com/office/officeart/2018/2/layout/IconLabelList" loCatId="icon" qsTypeId="urn:microsoft.com/office/officeart/2005/8/quickstyle/simple1" qsCatId="simple" csTypeId="urn:microsoft.com/office/officeart/2018/5/colors/Iconchunking_neutralbg_colorful5" csCatId="colorful" phldr="1"/>
      <dgm:spPr/>
      <dgm:t>
        <a:bodyPr/>
        <a:lstStyle/>
        <a:p>
          <a:endParaRPr lang="en-US"/>
        </a:p>
      </dgm:t>
    </dgm:pt>
    <dgm:pt modelId="{85221DFA-9CE6-4E56-B94A-4942319EA988}">
      <dgm:prSet/>
      <dgm:spPr/>
      <dgm:t>
        <a:bodyPr/>
        <a:lstStyle/>
        <a:p>
          <a:r>
            <a:rPr lang="tr-TR">
              <a:solidFill>
                <a:schemeClr val="tx1">
                  <a:lumMod val="65000"/>
                  <a:lumOff val="35000"/>
                </a:schemeClr>
              </a:solidFill>
            </a:rPr>
            <a:t>Ekip/ </a:t>
          </a:r>
          <a:r>
            <a:rPr lang="en-US">
              <a:solidFill>
                <a:schemeClr val="tx1">
                  <a:lumMod val="65000"/>
                  <a:lumOff val="35000"/>
                </a:schemeClr>
              </a:solidFill>
            </a:rPr>
            <a:t>Takım, belirli bir ortak hedefe ulaşmak için işbirliği yapan koordineli bireyler topluluğudur; bir gruptan daha yapılandırılmış ve organizedir.</a:t>
          </a:r>
        </a:p>
      </dgm:t>
    </dgm:pt>
    <dgm:pt modelId="{09B83F74-3CE6-40EE-BFEC-7E57A0D0FBA6}" type="parTrans" cxnId="{8C0032EF-D2AC-46C7-BA64-E30F5B444F4A}">
      <dgm:prSet/>
      <dgm:spPr/>
      <dgm:t>
        <a:bodyPr/>
        <a:lstStyle/>
        <a:p>
          <a:endParaRPr lang="en-US">
            <a:solidFill>
              <a:schemeClr val="tx1">
                <a:lumMod val="65000"/>
                <a:lumOff val="35000"/>
              </a:schemeClr>
            </a:solidFill>
          </a:endParaRPr>
        </a:p>
      </dgm:t>
    </dgm:pt>
    <dgm:pt modelId="{F8BA4F6A-9C67-407B-A855-2C5CADA8AA28}" type="sibTrans" cxnId="{8C0032EF-D2AC-46C7-BA64-E30F5B444F4A}">
      <dgm:prSet/>
      <dgm:spPr/>
      <dgm:t>
        <a:bodyPr/>
        <a:lstStyle/>
        <a:p>
          <a:endParaRPr lang="en-US">
            <a:solidFill>
              <a:schemeClr val="tx1">
                <a:lumMod val="65000"/>
                <a:lumOff val="35000"/>
              </a:schemeClr>
            </a:solidFill>
          </a:endParaRPr>
        </a:p>
      </dgm:t>
    </dgm:pt>
    <dgm:pt modelId="{0B043444-FF99-4DDE-BFE4-311A75B52126}">
      <dgm:prSet/>
      <dgm:spPr/>
      <dgm:t>
        <a:bodyPr/>
        <a:lstStyle/>
        <a:p>
          <a:r>
            <a:rPr lang="en-US" dirty="0" err="1">
              <a:solidFill>
                <a:schemeClr val="tx1">
                  <a:lumMod val="65000"/>
                  <a:lumOff val="35000"/>
                </a:schemeClr>
              </a:solidFill>
            </a:rPr>
            <a:t>Ortak</a:t>
          </a:r>
          <a:r>
            <a:rPr lang="en-US" dirty="0">
              <a:solidFill>
                <a:schemeClr val="tx1">
                  <a:lumMod val="65000"/>
                  <a:lumOff val="35000"/>
                </a:schemeClr>
              </a:solidFill>
            </a:rPr>
            <a:t> </a:t>
          </a:r>
          <a:r>
            <a:rPr lang="en-US" dirty="0" err="1">
              <a:solidFill>
                <a:schemeClr val="tx1">
                  <a:lumMod val="65000"/>
                  <a:lumOff val="35000"/>
                </a:schemeClr>
              </a:solidFill>
            </a:rPr>
            <a:t>bir</a:t>
          </a:r>
          <a:r>
            <a:rPr lang="en-US" dirty="0">
              <a:solidFill>
                <a:schemeClr val="tx1">
                  <a:lumMod val="65000"/>
                  <a:lumOff val="35000"/>
                </a:schemeClr>
              </a:solidFill>
            </a:rPr>
            <a:t> </a:t>
          </a:r>
          <a:r>
            <a:rPr lang="en-US" dirty="0" err="1">
              <a:solidFill>
                <a:schemeClr val="tx1">
                  <a:lumMod val="65000"/>
                  <a:lumOff val="35000"/>
                </a:schemeClr>
              </a:solidFill>
            </a:rPr>
            <a:t>hedefleri</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varoluş</a:t>
          </a:r>
          <a:r>
            <a:rPr lang="en-US" dirty="0">
              <a:solidFill>
                <a:schemeClr val="tx1">
                  <a:lumMod val="65000"/>
                  <a:lumOff val="35000"/>
                </a:schemeClr>
              </a:solidFill>
            </a:rPr>
            <a:t> </a:t>
          </a:r>
          <a:r>
            <a:rPr lang="en-US" dirty="0" err="1">
              <a:solidFill>
                <a:schemeClr val="tx1">
                  <a:lumMod val="65000"/>
                  <a:lumOff val="35000"/>
                </a:schemeClr>
              </a:solidFill>
            </a:rPr>
            <a:t>sebebleri</a:t>
          </a:r>
          <a:r>
            <a:rPr lang="en-US" dirty="0">
              <a:solidFill>
                <a:schemeClr val="tx1">
                  <a:lumMod val="65000"/>
                  <a:lumOff val="35000"/>
                </a:schemeClr>
              </a:solidFill>
            </a:rPr>
            <a:t> </a:t>
          </a:r>
          <a:r>
            <a:rPr lang="en-US" dirty="0" err="1">
              <a:solidFill>
                <a:schemeClr val="tx1">
                  <a:lumMod val="65000"/>
                  <a:lumOff val="35000"/>
                </a:schemeClr>
              </a:solidFill>
            </a:rPr>
            <a:t>vardır</a:t>
          </a:r>
          <a:r>
            <a:rPr lang="en-US" dirty="0">
              <a:solidFill>
                <a:schemeClr val="tx1">
                  <a:lumMod val="65000"/>
                  <a:lumOff val="35000"/>
                </a:schemeClr>
              </a:solidFill>
            </a:rPr>
            <a:t>. </a:t>
          </a:r>
          <a:r>
            <a:rPr lang="en-US" dirty="0" err="1">
              <a:solidFill>
                <a:schemeClr val="tx1">
                  <a:lumMod val="65000"/>
                  <a:lumOff val="35000"/>
                </a:schemeClr>
              </a:solidFill>
            </a:rPr>
            <a:t>Küçük</a:t>
          </a:r>
          <a:r>
            <a:rPr lang="en-US" dirty="0">
              <a:solidFill>
                <a:schemeClr val="tx1">
                  <a:lumMod val="65000"/>
                  <a:lumOff val="35000"/>
                </a:schemeClr>
              </a:solidFill>
            </a:rPr>
            <a:t> </a:t>
          </a:r>
          <a:r>
            <a:rPr lang="en-US" dirty="0" err="1">
              <a:solidFill>
                <a:schemeClr val="tx1">
                  <a:lumMod val="65000"/>
                  <a:lumOff val="35000"/>
                </a:schemeClr>
              </a:solidFill>
            </a:rPr>
            <a:t>bir</a:t>
          </a:r>
          <a:r>
            <a:rPr lang="en-US" dirty="0">
              <a:solidFill>
                <a:schemeClr val="tx1">
                  <a:lumMod val="65000"/>
                  <a:lumOff val="35000"/>
                </a:schemeClr>
              </a:solidFill>
            </a:rPr>
            <a:t> </a:t>
          </a:r>
          <a:r>
            <a:rPr lang="en-US" dirty="0" err="1">
              <a:solidFill>
                <a:schemeClr val="tx1">
                  <a:lumMod val="65000"/>
                  <a:lumOff val="35000"/>
                </a:schemeClr>
              </a:solidFill>
            </a:rPr>
            <a:t>topluluğun</a:t>
          </a:r>
          <a:r>
            <a:rPr lang="en-US" dirty="0">
              <a:solidFill>
                <a:schemeClr val="tx1">
                  <a:lumMod val="65000"/>
                  <a:lumOff val="35000"/>
                </a:schemeClr>
              </a:solidFill>
            </a:rPr>
            <a:t> </a:t>
          </a:r>
          <a:r>
            <a:rPr lang="en-US" dirty="0" err="1">
              <a:solidFill>
                <a:schemeClr val="tx1">
                  <a:lumMod val="65000"/>
                  <a:lumOff val="35000"/>
                </a:schemeClr>
              </a:solidFill>
            </a:rPr>
            <a:t>üyeleri</a:t>
          </a:r>
          <a:r>
            <a:rPr lang="en-US" dirty="0">
              <a:solidFill>
                <a:schemeClr val="tx1">
                  <a:lumMod val="65000"/>
                  <a:lumOff val="35000"/>
                </a:schemeClr>
              </a:solidFill>
            </a:rPr>
            <a:t>, </a:t>
          </a:r>
          <a:r>
            <a:rPr lang="en-US" dirty="0" err="1">
              <a:solidFill>
                <a:schemeClr val="tx1">
                  <a:lumMod val="65000"/>
                  <a:lumOff val="35000"/>
                </a:schemeClr>
              </a:solidFill>
            </a:rPr>
            <a:t>grupla</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grubun</a:t>
          </a:r>
          <a:r>
            <a:rPr lang="en-US" dirty="0">
              <a:solidFill>
                <a:schemeClr val="tx1">
                  <a:lumMod val="65000"/>
                  <a:lumOff val="35000"/>
                </a:schemeClr>
              </a:solidFill>
            </a:rPr>
            <a:t> </a:t>
          </a:r>
          <a:r>
            <a:rPr lang="en-US" dirty="0" err="1">
              <a:solidFill>
                <a:schemeClr val="tx1">
                  <a:lumMod val="65000"/>
                  <a:lumOff val="35000"/>
                </a:schemeClr>
              </a:solidFill>
            </a:rPr>
            <a:t>amacıyla</a:t>
          </a:r>
          <a:r>
            <a:rPr lang="en-US" dirty="0">
              <a:solidFill>
                <a:schemeClr val="tx1">
                  <a:lumMod val="65000"/>
                  <a:lumOff val="35000"/>
                </a:schemeClr>
              </a:solidFill>
            </a:rPr>
            <a:t> </a:t>
          </a:r>
          <a:r>
            <a:rPr lang="en-US" dirty="0" err="1">
              <a:solidFill>
                <a:schemeClr val="tx1">
                  <a:lumMod val="65000"/>
                  <a:lumOff val="35000"/>
                </a:schemeClr>
              </a:solidFill>
            </a:rPr>
            <a:t>özdeşleşebilmelidir</a:t>
          </a:r>
          <a:r>
            <a:rPr lang="en-US" dirty="0">
              <a:solidFill>
                <a:schemeClr val="tx1">
                  <a:lumMod val="65000"/>
                  <a:lumOff val="35000"/>
                </a:schemeClr>
              </a:solidFill>
            </a:rPr>
            <a:t>.</a:t>
          </a:r>
        </a:p>
      </dgm:t>
    </dgm:pt>
    <dgm:pt modelId="{8AC6892B-FC5B-4636-833B-B8B24C0AC86C}" type="parTrans" cxnId="{DFD34ACF-223B-4334-9D1B-1635EC9D090C}">
      <dgm:prSet/>
      <dgm:spPr/>
      <dgm:t>
        <a:bodyPr/>
        <a:lstStyle/>
        <a:p>
          <a:endParaRPr lang="en-US">
            <a:solidFill>
              <a:schemeClr val="tx1">
                <a:lumMod val="65000"/>
                <a:lumOff val="35000"/>
              </a:schemeClr>
            </a:solidFill>
          </a:endParaRPr>
        </a:p>
      </dgm:t>
    </dgm:pt>
    <dgm:pt modelId="{B705510F-E155-41AA-8B57-291E03CB41D0}" type="sibTrans" cxnId="{DFD34ACF-223B-4334-9D1B-1635EC9D090C}">
      <dgm:prSet/>
      <dgm:spPr/>
      <dgm:t>
        <a:bodyPr/>
        <a:lstStyle/>
        <a:p>
          <a:endParaRPr lang="en-US">
            <a:solidFill>
              <a:schemeClr val="tx1">
                <a:lumMod val="65000"/>
                <a:lumOff val="35000"/>
              </a:schemeClr>
            </a:solidFill>
          </a:endParaRPr>
        </a:p>
      </dgm:t>
    </dgm:pt>
    <dgm:pt modelId="{BE34748E-5030-4F64-8576-7E22B347EE4D}">
      <dgm:prSet/>
      <dgm:spPr/>
      <dgm:t>
        <a:bodyPr/>
        <a:lstStyle/>
        <a:p>
          <a:r>
            <a:rPr lang="tr-TR" dirty="0">
              <a:solidFill>
                <a:schemeClr val="tx1">
                  <a:lumMod val="65000"/>
                  <a:lumOff val="35000"/>
                </a:schemeClr>
              </a:solidFill>
            </a:rPr>
            <a:t>Ekip</a:t>
          </a:r>
          <a:r>
            <a:rPr lang="en-US" dirty="0">
              <a:solidFill>
                <a:schemeClr val="tx1">
                  <a:lumMod val="65000"/>
                  <a:lumOff val="35000"/>
                </a:schemeClr>
              </a:solidFill>
            </a:rPr>
            <a:t> </a:t>
          </a:r>
          <a:r>
            <a:rPr lang="en-US" dirty="0" err="1">
              <a:solidFill>
                <a:schemeClr val="tx1">
                  <a:lumMod val="65000"/>
                  <a:lumOff val="35000"/>
                </a:schemeClr>
              </a:solidFill>
            </a:rPr>
            <a:t>üyeleri</a:t>
          </a:r>
          <a:r>
            <a:rPr lang="en-US" dirty="0">
              <a:solidFill>
                <a:schemeClr val="tx1">
                  <a:lumMod val="65000"/>
                  <a:lumOff val="35000"/>
                </a:schemeClr>
              </a:solidFill>
            </a:rPr>
            <a:t> </a:t>
          </a:r>
          <a:r>
            <a:rPr lang="en-US" dirty="0" err="1">
              <a:solidFill>
                <a:schemeClr val="tx1">
                  <a:lumMod val="65000"/>
                  <a:lumOff val="35000"/>
                </a:schemeClr>
              </a:solidFill>
            </a:rPr>
            <a:t>birbirlerine</a:t>
          </a:r>
          <a:r>
            <a:rPr lang="en-US" dirty="0">
              <a:solidFill>
                <a:schemeClr val="tx1">
                  <a:lumMod val="65000"/>
                  <a:lumOff val="35000"/>
                </a:schemeClr>
              </a:solidFill>
            </a:rPr>
            <a:t> </a:t>
          </a:r>
          <a:r>
            <a:rPr lang="en-US" dirty="0" err="1">
              <a:solidFill>
                <a:schemeClr val="tx1">
                  <a:lumMod val="65000"/>
                  <a:lumOff val="35000"/>
                </a:schemeClr>
              </a:solidFill>
            </a:rPr>
            <a:t>etki</a:t>
          </a:r>
          <a:r>
            <a:rPr lang="en-US" dirty="0">
              <a:solidFill>
                <a:schemeClr val="tx1">
                  <a:lumMod val="65000"/>
                  <a:lumOff val="35000"/>
                </a:schemeClr>
              </a:solidFill>
            </a:rPr>
            <a:t> </a:t>
          </a:r>
          <a:r>
            <a:rPr lang="en-US" dirty="0" err="1">
              <a:solidFill>
                <a:schemeClr val="tx1">
                  <a:lumMod val="65000"/>
                  <a:lumOff val="35000"/>
                </a:schemeClr>
              </a:solidFill>
            </a:rPr>
            <a:t>ederler</a:t>
          </a:r>
          <a:r>
            <a:rPr lang="en-US" dirty="0">
              <a:solidFill>
                <a:schemeClr val="tx1">
                  <a:lumMod val="65000"/>
                  <a:lumOff val="35000"/>
                </a:schemeClr>
              </a:solidFill>
            </a:rPr>
            <a:t>. Her </a:t>
          </a:r>
          <a:r>
            <a:rPr lang="tr-TR" dirty="0">
              <a:solidFill>
                <a:schemeClr val="tx1">
                  <a:lumMod val="65000"/>
                  <a:lumOff val="35000"/>
                </a:schemeClr>
              </a:solidFill>
            </a:rPr>
            <a:t>birey </a:t>
          </a:r>
          <a:r>
            <a:rPr lang="en-US" dirty="0" err="1">
              <a:solidFill>
                <a:schemeClr val="tx1">
                  <a:lumMod val="65000"/>
                  <a:lumOff val="35000"/>
                </a:schemeClr>
              </a:solidFill>
            </a:rPr>
            <a:t>başkalarının</a:t>
          </a:r>
          <a:r>
            <a:rPr lang="en-US" dirty="0">
              <a:solidFill>
                <a:schemeClr val="tx1">
                  <a:lumMod val="65000"/>
                  <a:lumOff val="35000"/>
                </a:schemeClr>
              </a:solidFill>
            </a:rPr>
            <a:t> </a:t>
          </a:r>
          <a:r>
            <a:rPr lang="en-US" dirty="0" err="1">
              <a:solidFill>
                <a:schemeClr val="tx1">
                  <a:lumMod val="65000"/>
                  <a:lumOff val="35000"/>
                </a:schemeClr>
              </a:solidFill>
            </a:rPr>
            <a:t>eylemlerini</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tepkilerini</a:t>
          </a:r>
          <a:r>
            <a:rPr lang="en-US" dirty="0">
              <a:solidFill>
                <a:schemeClr val="tx1">
                  <a:lumMod val="65000"/>
                  <a:lumOff val="35000"/>
                </a:schemeClr>
              </a:solidFill>
            </a:rPr>
            <a:t> </a:t>
          </a:r>
          <a:r>
            <a:rPr lang="en-US" dirty="0" err="1">
              <a:solidFill>
                <a:schemeClr val="tx1">
                  <a:lumMod val="65000"/>
                  <a:lumOff val="35000"/>
                </a:schemeClr>
              </a:solidFill>
            </a:rPr>
            <a:t>etkiler</a:t>
          </a:r>
          <a:r>
            <a:rPr lang="en-US" dirty="0">
              <a:solidFill>
                <a:schemeClr val="tx1">
                  <a:lumMod val="65000"/>
                  <a:lumOff val="35000"/>
                </a:schemeClr>
              </a:solidFill>
            </a:rPr>
            <a:t>.</a:t>
          </a:r>
        </a:p>
      </dgm:t>
    </dgm:pt>
    <dgm:pt modelId="{A956BA34-E80C-433C-8B04-FB9ED5163BFB}" type="parTrans" cxnId="{C9D2F106-CCD7-492F-A665-0EB1ACA418B5}">
      <dgm:prSet/>
      <dgm:spPr/>
      <dgm:t>
        <a:bodyPr/>
        <a:lstStyle/>
        <a:p>
          <a:endParaRPr lang="en-US">
            <a:solidFill>
              <a:schemeClr val="tx1">
                <a:lumMod val="65000"/>
                <a:lumOff val="35000"/>
              </a:schemeClr>
            </a:solidFill>
          </a:endParaRPr>
        </a:p>
      </dgm:t>
    </dgm:pt>
    <dgm:pt modelId="{95A3F58B-7B67-4564-8A46-78825B68CE71}" type="sibTrans" cxnId="{C9D2F106-CCD7-492F-A665-0EB1ACA418B5}">
      <dgm:prSet/>
      <dgm:spPr/>
      <dgm:t>
        <a:bodyPr/>
        <a:lstStyle/>
        <a:p>
          <a:endParaRPr lang="en-US">
            <a:solidFill>
              <a:schemeClr val="tx1">
                <a:lumMod val="65000"/>
                <a:lumOff val="35000"/>
              </a:schemeClr>
            </a:solidFill>
          </a:endParaRPr>
        </a:p>
      </dgm:t>
    </dgm:pt>
    <dgm:pt modelId="{36876A6E-5DC6-4765-BB93-8F09626DDB9A}">
      <dgm:prSet/>
      <dgm:spPr/>
      <dgm:t>
        <a:bodyPr/>
        <a:lstStyle/>
        <a:p>
          <a:r>
            <a:rPr lang="en-US" dirty="0">
              <a:solidFill>
                <a:schemeClr val="tx1">
                  <a:lumMod val="65000"/>
                  <a:lumOff val="35000"/>
                </a:schemeClr>
              </a:solidFill>
            </a:rPr>
            <a:t>Bir </a:t>
          </a:r>
          <a:r>
            <a:rPr lang="tr-TR" dirty="0">
              <a:solidFill>
                <a:schemeClr val="tx1">
                  <a:lumMod val="65000"/>
                  <a:lumOff val="35000"/>
                </a:schemeClr>
              </a:solidFill>
            </a:rPr>
            <a:t>ekip</a:t>
          </a:r>
          <a:r>
            <a:rPr lang="en-US" dirty="0">
              <a:solidFill>
                <a:schemeClr val="tx1">
                  <a:lumMod val="65000"/>
                  <a:lumOff val="35000"/>
                </a:schemeClr>
              </a:solidFill>
            </a:rPr>
            <a:t> </a:t>
          </a:r>
          <a:r>
            <a:rPr lang="en-US" dirty="0" err="1">
              <a:solidFill>
                <a:schemeClr val="tx1">
                  <a:lumMod val="65000"/>
                  <a:lumOff val="35000"/>
                </a:schemeClr>
              </a:solidFill>
            </a:rPr>
            <a:t>üyesi</a:t>
          </a:r>
          <a:r>
            <a:rPr lang="en-US" dirty="0">
              <a:solidFill>
                <a:schemeClr val="tx1">
                  <a:lumMod val="65000"/>
                  <a:lumOff val="35000"/>
                </a:schemeClr>
              </a:solidFill>
            </a:rPr>
            <a:t> </a:t>
          </a:r>
          <a:r>
            <a:rPr lang="en-US" dirty="0" err="1">
              <a:solidFill>
                <a:schemeClr val="tx1">
                  <a:lumMod val="65000"/>
                  <a:lumOff val="35000"/>
                </a:schemeClr>
              </a:solidFill>
            </a:rPr>
            <a:t>sessizce</a:t>
          </a:r>
          <a:r>
            <a:rPr lang="en-US" dirty="0">
              <a:solidFill>
                <a:schemeClr val="tx1">
                  <a:lumMod val="65000"/>
                  <a:lumOff val="35000"/>
                </a:schemeClr>
              </a:solidFill>
            </a:rPr>
            <a:t> </a:t>
          </a:r>
          <a:r>
            <a:rPr lang="en-US" dirty="0" err="1">
              <a:solidFill>
                <a:schemeClr val="tx1">
                  <a:lumMod val="65000"/>
                  <a:lumOff val="35000"/>
                </a:schemeClr>
              </a:solidFill>
            </a:rPr>
            <a:t>otursa</a:t>
          </a:r>
          <a:r>
            <a:rPr lang="en-US" dirty="0">
              <a:solidFill>
                <a:schemeClr val="tx1">
                  <a:lumMod val="65000"/>
                  <a:lumOff val="35000"/>
                </a:schemeClr>
              </a:solidFill>
            </a:rPr>
            <a:t> bile, </a:t>
          </a:r>
          <a:r>
            <a:rPr lang="en-US" dirty="0" err="1">
              <a:solidFill>
                <a:schemeClr val="tx1">
                  <a:lumMod val="65000"/>
                  <a:lumOff val="35000"/>
                </a:schemeClr>
              </a:solidFill>
            </a:rPr>
            <a:t>sessizliği</a:t>
          </a:r>
          <a:r>
            <a:rPr lang="en-US" dirty="0">
              <a:solidFill>
                <a:schemeClr val="tx1">
                  <a:lumMod val="65000"/>
                  <a:lumOff val="35000"/>
                </a:schemeClr>
              </a:solidFill>
            </a:rPr>
            <a:t> </a:t>
          </a:r>
          <a:r>
            <a:rPr lang="en-US" dirty="0" err="1">
              <a:solidFill>
                <a:schemeClr val="tx1">
                  <a:lumMod val="65000"/>
                  <a:lumOff val="35000"/>
                </a:schemeClr>
              </a:solidFill>
            </a:rPr>
            <a:t>başkalarını</a:t>
          </a:r>
          <a:r>
            <a:rPr lang="en-US" dirty="0">
              <a:solidFill>
                <a:schemeClr val="tx1">
                  <a:lumMod val="65000"/>
                  <a:lumOff val="35000"/>
                </a:schemeClr>
              </a:solidFill>
            </a:rPr>
            <a:t> </a:t>
          </a:r>
          <a:r>
            <a:rPr lang="en-US" dirty="0" err="1">
              <a:solidFill>
                <a:schemeClr val="tx1">
                  <a:lumMod val="65000"/>
                  <a:lumOff val="35000"/>
                </a:schemeClr>
              </a:solidFill>
            </a:rPr>
            <a:t>etkileme</a:t>
          </a:r>
          <a:r>
            <a:rPr lang="en-US" dirty="0">
              <a:solidFill>
                <a:schemeClr val="tx1">
                  <a:lumMod val="65000"/>
                  <a:lumOff val="35000"/>
                </a:schemeClr>
              </a:solidFill>
            </a:rPr>
            <a:t> </a:t>
          </a:r>
          <a:r>
            <a:rPr lang="en-US" dirty="0" err="1">
              <a:solidFill>
                <a:schemeClr val="tx1">
                  <a:lumMod val="65000"/>
                  <a:lumOff val="35000"/>
                </a:schemeClr>
              </a:solidFill>
            </a:rPr>
            <a:t>yeteneğine</a:t>
          </a:r>
          <a:r>
            <a:rPr lang="en-US" dirty="0">
              <a:solidFill>
                <a:schemeClr val="tx1">
                  <a:lumMod val="65000"/>
                  <a:lumOff val="35000"/>
                </a:schemeClr>
              </a:solidFill>
            </a:rPr>
            <a:t> </a:t>
          </a:r>
          <a:r>
            <a:rPr lang="en-US" dirty="0" err="1">
              <a:solidFill>
                <a:schemeClr val="tx1">
                  <a:lumMod val="65000"/>
                  <a:lumOff val="35000"/>
                </a:schemeClr>
              </a:solidFill>
            </a:rPr>
            <a:t>sahiptir</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bu</a:t>
          </a:r>
          <a:r>
            <a:rPr lang="en-US" dirty="0">
              <a:solidFill>
                <a:schemeClr val="tx1">
                  <a:lumMod val="65000"/>
                  <a:lumOff val="35000"/>
                </a:schemeClr>
              </a:solidFill>
            </a:rPr>
            <a:t> durum </a:t>
          </a:r>
          <a:r>
            <a:rPr lang="en-US" dirty="0" err="1">
              <a:solidFill>
                <a:schemeClr val="tx1">
                  <a:lumMod val="65000"/>
                  <a:lumOff val="35000"/>
                </a:schemeClr>
              </a:solidFill>
            </a:rPr>
            <a:t>sözel</a:t>
          </a:r>
          <a:r>
            <a:rPr lang="en-US" dirty="0">
              <a:solidFill>
                <a:schemeClr val="tx1">
                  <a:lumMod val="65000"/>
                  <a:lumOff val="35000"/>
                </a:schemeClr>
              </a:solidFill>
            </a:rPr>
            <a:t> </a:t>
          </a:r>
          <a:r>
            <a:rPr lang="en-US" dirty="0" err="1">
              <a:solidFill>
                <a:schemeClr val="tx1">
                  <a:lumMod val="65000"/>
                  <a:lumOff val="35000"/>
                </a:schemeClr>
              </a:solidFill>
            </a:rPr>
            <a:t>olmayan</a:t>
          </a:r>
          <a:r>
            <a:rPr lang="en-US" dirty="0">
              <a:solidFill>
                <a:schemeClr val="tx1">
                  <a:lumMod val="65000"/>
                  <a:lumOff val="35000"/>
                </a:schemeClr>
              </a:solidFill>
            </a:rPr>
            <a:t> </a:t>
          </a:r>
          <a:r>
            <a:rPr lang="en-US" dirty="0" err="1">
              <a:solidFill>
                <a:schemeClr val="tx1">
                  <a:lumMod val="65000"/>
                  <a:lumOff val="35000"/>
                </a:schemeClr>
              </a:solidFill>
            </a:rPr>
            <a:t>iletişimin</a:t>
          </a:r>
          <a:r>
            <a:rPr lang="en-US" dirty="0">
              <a:solidFill>
                <a:schemeClr val="tx1">
                  <a:lumMod val="65000"/>
                  <a:lumOff val="35000"/>
                </a:schemeClr>
              </a:solidFill>
            </a:rPr>
            <a:t> </a:t>
          </a:r>
          <a:r>
            <a:rPr lang="en-US" dirty="0" err="1">
              <a:solidFill>
                <a:schemeClr val="tx1">
                  <a:lumMod val="65000"/>
                  <a:lumOff val="35000"/>
                </a:schemeClr>
              </a:solidFill>
            </a:rPr>
            <a:t>güçlü</a:t>
          </a:r>
          <a:r>
            <a:rPr lang="en-US" dirty="0">
              <a:solidFill>
                <a:schemeClr val="tx1">
                  <a:lumMod val="65000"/>
                  <a:lumOff val="35000"/>
                </a:schemeClr>
              </a:solidFill>
            </a:rPr>
            <a:t> </a:t>
          </a:r>
          <a:r>
            <a:rPr lang="en-US" dirty="0" err="1">
              <a:solidFill>
                <a:schemeClr val="tx1">
                  <a:lumMod val="65000"/>
                  <a:lumOff val="35000"/>
                </a:schemeClr>
              </a:solidFill>
            </a:rPr>
            <a:t>bir</a:t>
          </a:r>
          <a:r>
            <a:rPr lang="en-US" dirty="0">
              <a:solidFill>
                <a:schemeClr val="tx1">
                  <a:lumMod val="65000"/>
                  <a:lumOff val="35000"/>
                </a:schemeClr>
              </a:solidFill>
            </a:rPr>
            <a:t> </a:t>
          </a:r>
          <a:r>
            <a:rPr lang="en-US" dirty="0" err="1">
              <a:solidFill>
                <a:schemeClr val="tx1">
                  <a:lumMod val="65000"/>
                  <a:lumOff val="35000"/>
                </a:schemeClr>
              </a:solidFill>
            </a:rPr>
            <a:t>şeklidir</a:t>
          </a:r>
          <a:r>
            <a:rPr lang="en-US" dirty="0">
              <a:solidFill>
                <a:schemeClr val="tx1">
                  <a:lumMod val="65000"/>
                  <a:lumOff val="35000"/>
                </a:schemeClr>
              </a:solidFill>
            </a:rPr>
            <a:t>.</a:t>
          </a:r>
        </a:p>
      </dgm:t>
    </dgm:pt>
    <dgm:pt modelId="{249CC068-BB7E-43AF-A32D-45BE83608C3E}" type="parTrans" cxnId="{6DD102BA-5994-42D1-915E-03F68EC07B40}">
      <dgm:prSet/>
      <dgm:spPr/>
      <dgm:t>
        <a:bodyPr/>
        <a:lstStyle/>
        <a:p>
          <a:endParaRPr lang="en-US">
            <a:solidFill>
              <a:schemeClr val="tx1">
                <a:lumMod val="65000"/>
                <a:lumOff val="35000"/>
              </a:schemeClr>
            </a:solidFill>
          </a:endParaRPr>
        </a:p>
      </dgm:t>
    </dgm:pt>
    <dgm:pt modelId="{7DB98044-3174-4B7B-A001-C2B8BEF308C5}" type="sibTrans" cxnId="{6DD102BA-5994-42D1-915E-03F68EC07B40}">
      <dgm:prSet/>
      <dgm:spPr/>
      <dgm:t>
        <a:bodyPr/>
        <a:lstStyle/>
        <a:p>
          <a:endParaRPr lang="en-US">
            <a:solidFill>
              <a:schemeClr val="tx1">
                <a:lumMod val="65000"/>
                <a:lumOff val="35000"/>
              </a:schemeClr>
            </a:solidFill>
          </a:endParaRPr>
        </a:p>
      </dgm:t>
    </dgm:pt>
    <dgm:pt modelId="{F10F8F38-68E4-4E2D-B52A-2F7CD9F0C420}" type="pres">
      <dgm:prSet presAssocID="{6387233D-709A-4EF9-9F2F-85F9AE47A739}" presName="root" presStyleCnt="0">
        <dgm:presLayoutVars>
          <dgm:dir/>
          <dgm:resizeHandles val="exact"/>
        </dgm:presLayoutVars>
      </dgm:prSet>
      <dgm:spPr/>
      <dgm:t>
        <a:bodyPr/>
        <a:lstStyle/>
        <a:p>
          <a:endParaRPr lang="en-US"/>
        </a:p>
      </dgm:t>
    </dgm:pt>
    <dgm:pt modelId="{507A7216-CAAF-4CF8-A642-F4C93F7AEFC1}" type="pres">
      <dgm:prSet presAssocID="{85221DFA-9CE6-4E56-B94A-4942319EA988}" presName="compNode" presStyleCnt="0"/>
      <dgm:spPr/>
    </dgm:pt>
    <dgm:pt modelId="{0A984223-A445-4D7E-BFC4-41DCF81D5F6E}" type="pres">
      <dgm:prSet presAssocID="{85221DFA-9CE6-4E56-B94A-4942319EA98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Kullanıcılar"/>
        </a:ext>
      </dgm:extLst>
    </dgm:pt>
    <dgm:pt modelId="{48B32376-CAE9-4E66-AEF0-D77F6DEAD716}" type="pres">
      <dgm:prSet presAssocID="{85221DFA-9CE6-4E56-B94A-4942319EA988}" presName="spaceRect" presStyleCnt="0"/>
      <dgm:spPr/>
    </dgm:pt>
    <dgm:pt modelId="{97207C71-42C7-472A-9165-816D73F5F60C}" type="pres">
      <dgm:prSet presAssocID="{85221DFA-9CE6-4E56-B94A-4942319EA988}" presName="textRect" presStyleLbl="revTx" presStyleIdx="0" presStyleCnt="4">
        <dgm:presLayoutVars>
          <dgm:chMax val="1"/>
          <dgm:chPref val="1"/>
        </dgm:presLayoutVars>
      </dgm:prSet>
      <dgm:spPr/>
      <dgm:t>
        <a:bodyPr/>
        <a:lstStyle/>
        <a:p>
          <a:endParaRPr lang="en-US"/>
        </a:p>
      </dgm:t>
    </dgm:pt>
    <dgm:pt modelId="{10EB7B88-88D2-4F62-AE1C-2131F30C58E2}" type="pres">
      <dgm:prSet presAssocID="{F8BA4F6A-9C67-407B-A855-2C5CADA8AA28}" presName="sibTrans" presStyleCnt="0"/>
      <dgm:spPr/>
    </dgm:pt>
    <dgm:pt modelId="{61B51792-018D-4D32-9664-729E948C5877}" type="pres">
      <dgm:prSet presAssocID="{0B043444-FF99-4DDE-BFE4-311A75B52126}" presName="compNode" presStyleCnt="0"/>
      <dgm:spPr/>
    </dgm:pt>
    <dgm:pt modelId="{D13642FD-1067-49FD-ADD2-AE6E5540D0A7}" type="pres">
      <dgm:prSet presAssocID="{0B043444-FF99-4DDE-BFE4-311A75B5212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Group of People"/>
        </a:ext>
      </dgm:extLst>
    </dgm:pt>
    <dgm:pt modelId="{5B4375AA-D217-451B-8BF5-A941E795CB64}" type="pres">
      <dgm:prSet presAssocID="{0B043444-FF99-4DDE-BFE4-311A75B52126}" presName="spaceRect" presStyleCnt="0"/>
      <dgm:spPr/>
    </dgm:pt>
    <dgm:pt modelId="{DCDF3C37-B452-4A9E-B250-6F0EA67D940E}" type="pres">
      <dgm:prSet presAssocID="{0B043444-FF99-4DDE-BFE4-311A75B52126}" presName="textRect" presStyleLbl="revTx" presStyleIdx="1" presStyleCnt="4">
        <dgm:presLayoutVars>
          <dgm:chMax val="1"/>
          <dgm:chPref val="1"/>
        </dgm:presLayoutVars>
      </dgm:prSet>
      <dgm:spPr/>
      <dgm:t>
        <a:bodyPr/>
        <a:lstStyle/>
        <a:p>
          <a:endParaRPr lang="en-US"/>
        </a:p>
      </dgm:t>
    </dgm:pt>
    <dgm:pt modelId="{4772AA1A-D43A-4B78-8F2E-1A808E08C322}" type="pres">
      <dgm:prSet presAssocID="{B705510F-E155-41AA-8B57-291E03CB41D0}" presName="sibTrans" presStyleCnt="0"/>
      <dgm:spPr/>
    </dgm:pt>
    <dgm:pt modelId="{B1700502-CC55-4AE3-904B-D8CAE3EC6438}" type="pres">
      <dgm:prSet presAssocID="{BE34748E-5030-4F64-8576-7E22B347EE4D}" presName="compNode" presStyleCnt="0"/>
      <dgm:spPr/>
    </dgm:pt>
    <dgm:pt modelId="{B3B78825-C4FA-4D4F-9D4F-B4438C8409D6}" type="pres">
      <dgm:prSet presAssocID="{BE34748E-5030-4F64-8576-7E22B347EE4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Bir grup erkek"/>
        </a:ext>
      </dgm:extLst>
    </dgm:pt>
    <dgm:pt modelId="{127A288F-43F0-476B-9086-82352498D046}" type="pres">
      <dgm:prSet presAssocID="{BE34748E-5030-4F64-8576-7E22B347EE4D}" presName="spaceRect" presStyleCnt="0"/>
      <dgm:spPr/>
    </dgm:pt>
    <dgm:pt modelId="{185D493B-3D97-4A54-ADE3-16489AB4D311}" type="pres">
      <dgm:prSet presAssocID="{BE34748E-5030-4F64-8576-7E22B347EE4D}" presName="textRect" presStyleLbl="revTx" presStyleIdx="2" presStyleCnt="4">
        <dgm:presLayoutVars>
          <dgm:chMax val="1"/>
          <dgm:chPref val="1"/>
        </dgm:presLayoutVars>
      </dgm:prSet>
      <dgm:spPr/>
      <dgm:t>
        <a:bodyPr/>
        <a:lstStyle/>
        <a:p>
          <a:endParaRPr lang="en-US"/>
        </a:p>
      </dgm:t>
    </dgm:pt>
    <dgm:pt modelId="{917D869B-A6BB-427E-A4B7-44B0B709683A}" type="pres">
      <dgm:prSet presAssocID="{95A3F58B-7B67-4564-8A46-78825B68CE71}" presName="sibTrans" presStyleCnt="0"/>
      <dgm:spPr/>
    </dgm:pt>
    <dgm:pt modelId="{77CDDFFA-F9E1-4A22-B54C-38BE895FB1AD}" type="pres">
      <dgm:prSet presAssocID="{36876A6E-5DC6-4765-BB93-8F09626DDB9A}" presName="compNode" presStyleCnt="0"/>
      <dgm:spPr/>
    </dgm:pt>
    <dgm:pt modelId="{8CDA8DF9-4F4C-415B-B724-D0797DAA33E2}" type="pres">
      <dgm:prSet presAssocID="{36876A6E-5DC6-4765-BB93-8F09626DDB9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Tahriş edici"/>
        </a:ext>
      </dgm:extLst>
    </dgm:pt>
    <dgm:pt modelId="{FF23B996-36D7-4A15-A2F4-A8072FB739AE}" type="pres">
      <dgm:prSet presAssocID="{36876A6E-5DC6-4765-BB93-8F09626DDB9A}" presName="spaceRect" presStyleCnt="0"/>
      <dgm:spPr/>
    </dgm:pt>
    <dgm:pt modelId="{07A56D10-FA86-45EA-84D2-B5BA7B74E521}" type="pres">
      <dgm:prSet presAssocID="{36876A6E-5DC6-4765-BB93-8F09626DDB9A}" presName="textRect" presStyleLbl="revTx" presStyleIdx="3" presStyleCnt="4">
        <dgm:presLayoutVars>
          <dgm:chMax val="1"/>
          <dgm:chPref val="1"/>
        </dgm:presLayoutVars>
      </dgm:prSet>
      <dgm:spPr/>
      <dgm:t>
        <a:bodyPr/>
        <a:lstStyle/>
        <a:p>
          <a:endParaRPr lang="en-US"/>
        </a:p>
      </dgm:t>
    </dgm:pt>
  </dgm:ptLst>
  <dgm:cxnLst>
    <dgm:cxn modelId="{C9D2F106-CCD7-492F-A665-0EB1ACA418B5}" srcId="{6387233D-709A-4EF9-9F2F-85F9AE47A739}" destId="{BE34748E-5030-4F64-8576-7E22B347EE4D}" srcOrd="2" destOrd="0" parTransId="{A956BA34-E80C-433C-8B04-FB9ED5163BFB}" sibTransId="{95A3F58B-7B67-4564-8A46-78825B68CE71}"/>
    <dgm:cxn modelId="{8C0032EF-D2AC-46C7-BA64-E30F5B444F4A}" srcId="{6387233D-709A-4EF9-9F2F-85F9AE47A739}" destId="{85221DFA-9CE6-4E56-B94A-4942319EA988}" srcOrd="0" destOrd="0" parTransId="{09B83F74-3CE6-40EE-BFEC-7E57A0D0FBA6}" sibTransId="{F8BA4F6A-9C67-407B-A855-2C5CADA8AA28}"/>
    <dgm:cxn modelId="{6DD102BA-5994-42D1-915E-03F68EC07B40}" srcId="{6387233D-709A-4EF9-9F2F-85F9AE47A739}" destId="{36876A6E-5DC6-4765-BB93-8F09626DDB9A}" srcOrd="3" destOrd="0" parTransId="{249CC068-BB7E-43AF-A32D-45BE83608C3E}" sibTransId="{7DB98044-3174-4B7B-A001-C2B8BEF308C5}"/>
    <dgm:cxn modelId="{DFD34ACF-223B-4334-9D1B-1635EC9D090C}" srcId="{6387233D-709A-4EF9-9F2F-85F9AE47A739}" destId="{0B043444-FF99-4DDE-BFE4-311A75B52126}" srcOrd="1" destOrd="0" parTransId="{8AC6892B-FC5B-4636-833B-B8B24C0AC86C}" sibTransId="{B705510F-E155-41AA-8B57-291E03CB41D0}"/>
    <dgm:cxn modelId="{67D1ADBE-AD2E-4C39-BC38-53D2C60FE279}" type="presOf" srcId="{0B043444-FF99-4DDE-BFE4-311A75B52126}" destId="{DCDF3C37-B452-4A9E-B250-6F0EA67D940E}" srcOrd="0" destOrd="0" presId="urn:microsoft.com/office/officeart/2018/2/layout/IconLabelList"/>
    <dgm:cxn modelId="{CB539DDB-407C-429B-BD5A-4D7FFC826A1C}" type="presOf" srcId="{BE34748E-5030-4F64-8576-7E22B347EE4D}" destId="{185D493B-3D97-4A54-ADE3-16489AB4D311}" srcOrd="0" destOrd="0" presId="urn:microsoft.com/office/officeart/2018/2/layout/IconLabelList"/>
    <dgm:cxn modelId="{8D19531A-3326-40FC-AAE9-4D86F4FA1EAF}" type="presOf" srcId="{6387233D-709A-4EF9-9F2F-85F9AE47A739}" destId="{F10F8F38-68E4-4E2D-B52A-2F7CD9F0C420}" srcOrd="0" destOrd="0" presId="urn:microsoft.com/office/officeart/2018/2/layout/IconLabelList"/>
    <dgm:cxn modelId="{F26C6268-9B68-4BC7-8D78-140E182314B7}" type="presOf" srcId="{36876A6E-5DC6-4765-BB93-8F09626DDB9A}" destId="{07A56D10-FA86-45EA-84D2-B5BA7B74E521}" srcOrd="0" destOrd="0" presId="urn:microsoft.com/office/officeart/2018/2/layout/IconLabelList"/>
    <dgm:cxn modelId="{830E11CF-981A-4B02-BE8B-A46F59C84D44}" type="presOf" srcId="{85221DFA-9CE6-4E56-B94A-4942319EA988}" destId="{97207C71-42C7-472A-9165-816D73F5F60C}" srcOrd="0" destOrd="0" presId="urn:microsoft.com/office/officeart/2018/2/layout/IconLabelList"/>
    <dgm:cxn modelId="{85F96F8F-4A16-4701-A514-5D9F5AF49783}" type="presParOf" srcId="{F10F8F38-68E4-4E2D-B52A-2F7CD9F0C420}" destId="{507A7216-CAAF-4CF8-A642-F4C93F7AEFC1}" srcOrd="0" destOrd="0" presId="urn:microsoft.com/office/officeart/2018/2/layout/IconLabelList"/>
    <dgm:cxn modelId="{01254C5A-A6A8-492F-9A2A-426E85DEA7FB}" type="presParOf" srcId="{507A7216-CAAF-4CF8-A642-F4C93F7AEFC1}" destId="{0A984223-A445-4D7E-BFC4-41DCF81D5F6E}" srcOrd="0" destOrd="0" presId="urn:microsoft.com/office/officeart/2018/2/layout/IconLabelList"/>
    <dgm:cxn modelId="{9C323D60-3E98-4C20-8A13-97BE2FBCE0EC}" type="presParOf" srcId="{507A7216-CAAF-4CF8-A642-F4C93F7AEFC1}" destId="{48B32376-CAE9-4E66-AEF0-D77F6DEAD716}" srcOrd="1" destOrd="0" presId="urn:microsoft.com/office/officeart/2018/2/layout/IconLabelList"/>
    <dgm:cxn modelId="{DD17241A-BEE6-4DAD-92B4-014FA296A7C8}" type="presParOf" srcId="{507A7216-CAAF-4CF8-A642-F4C93F7AEFC1}" destId="{97207C71-42C7-472A-9165-816D73F5F60C}" srcOrd="2" destOrd="0" presId="urn:microsoft.com/office/officeart/2018/2/layout/IconLabelList"/>
    <dgm:cxn modelId="{E610C618-627D-4E56-ABF6-89A93398B58A}" type="presParOf" srcId="{F10F8F38-68E4-4E2D-B52A-2F7CD9F0C420}" destId="{10EB7B88-88D2-4F62-AE1C-2131F30C58E2}" srcOrd="1" destOrd="0" presId="urn:microsoft.com/office/officeart/2018/2/layout/IconLabelList"/>
    <dgm:cxn modelId="{304745DF-4BE7-4484-9357-61D8CCB61112}" type="presParOf" srcId="{F10F8F38-68E4-4E2D-B52A-2F7CD9F0C420}" destId="{61B51792-018D-4D32-9664-729E948C5877}" srcOrd="2" destOrd="0" presId="urn:microsoft.com/office/officeart/2018/2/layout/IconLabelList"/>
    <dgm:cxn modelId="{00875B81-A030-4A7F-893A-E2E8F404BF35}" type="presParOf" srcId="{61B51792-018D-4D32-9664-729E948C5877}" destId="{D13642FD-1067-49FD-ADD2-AE6E5540D0A7}" srcOrd="0" destOrd="0" presId="urn:microsoft.com/office/officeart/2018/2/layout/IconLabelList"/>
    <dgm:cxn modelId="{5B9F8864-476C-4764-AB9E-A0D196A76BCD}" type="presParOf" srcId="{61B51792-018D-4D32-9664-729E948C5877}" destId="{5B4375AA-D217-451B-8BF5-A941E795CB64}" srcOrd="1" destOrd="0" presId="urn:microsoft.com/office/officeart/2018/2/layout/IconLabelList"/>
    <dgm:cxn modelId="{714E070F-9DCB-4137-900B-4AA6A6FFC02E}" type="presParOf" srcId="{61B51792-018D-4D32-9664-729E948C5877}" destId="{DCDF3C37-B452-4A9E-B250-6F0EA67D940E}" srcOrd="2" destOrd="0" presId="urn:microsoft.com/office/officeart/2018/2/layout/IconLabelList"/>
    <dgm:cxn modelId="{70BC5F65-04BF-4FCB-88DB-D654F641BF21}" type="presParOf" srcId="{F10F8F38-68E4-4E2D-B52A-2F7CD9F0C420}" destId="{4772AA1A-D43A-4B78-8F2E-1A808E08C322}" srcOrd="3" destOrd="0" presId="urn:microsoft.com/office/officeart/2018/2/layout/IconLabelList"/>
    <dgm:cxn modelId="{57627325-B8D1-41A2-95D0-60DC615CCBFA}" type="presParOf" srcId="{F10F8F38-68E4-4E2D-B52A-2F7CD9F0C420}" destId="{B1700502-CC55-4AE3-904B-D8CAE3EC6438}" srcOrd="4" destOrd="0" presId="urn:microsoft.com/office/officeart/2018/2/layout/IconLabelList"/>
    <dgm:cxn modelId="{A592B2FE-21B7-4219-BA74-70CE67527A67}" type="presParOf" srcId="{B1700502-CC55-4AE3-904B-D8CAE3EC6438}" destId="{B3B78825-C4FA-4D4F-9D4F-B4438C8409D6}" srcOrd="0" destOrd="0" presId="urn:microsoft.com/office/officeart/2018/2/layout/IconLabelList"/>
    <dgm:cxn modelId="{F2E82E3D-A800-4E4A-ADDC-37CFBEE12CA6}" type="presParOf" srcId="{B1700502-CC55-4AE3-904B-D8CAE3EC6438}" destId="{127A288F-43F0-476B-9086-82352498D046}" srcOrd="1" destOrd="0" presId="urn:microsoft.com/office/officeart/2018/2/layout/IconLabelList"/>
    <dgm:cxn modelId="{1F0E7764-7132-4142-B9F6-60120B6D8E28}" type="presParOf" srcId="{B1700502-CC55-4AE3-904B-D8CAE3EC6438}" destId="{185D493B-3D97-4A54-ADE3-16489AB4D311}" srcOrd="2" destOrd="0" presId="urn:microsoft.com/office/officeart/2018/2/layout/IconLabelList"/>
    <dgm:cxn modelId="{59349798-E97B-4E13-BBB5-26208EACA397}" type="presParOf" srcId="{F10F8F38-68E4-4E2D-B52A-2F7CD9F0C420}" destId="{917D869B-A6BB-427E-A4B7-44B0B709683A}" srcOrd="5" destOrd="0" presId="urn:microsoft.com/office/officeart/2018/2/layout/IconLabelList"/>
    <dgm:cxn modelId="{F45DAF55-8B16-4988-A16B-ACBC4E19C268}" type="presParOf" srcId="{F10F8F38-68E4-4E2D-B52A-2F7CD9F0C420}" destId="{77CDDFFA-F9E1-4A22-B54C-38BE895FB1AD}" srcOrd="6" destOrd="0" presId="urn:microsoft.com/office/officeart/2018/2/layout/IconLabelList"/>
    <dgm:cxn modelId="{54163724-87C8-4FB8-9723-0D854B491101}" type="presParOf" srcId="{77CDDFFA-F9E1-4A22-B54C-38BE895FB1AD}" destId="{8CDA8DF9-4F4C-415B-B724-D0797DAA33E2}" srcOrd="0" destOrd="0" presId="urn:microsoft.com/office/officeart/2018/2/layout/IconLabelList"/>
    <dgm:cxn modelId="{BB3A67C2-0713-42FD-8601-C209B69A6669}" type="presParOf" srcId="{77CDDFFA-F9E1-4A22-B54C-38BE895FB1AD}" destId="{FF23B996-36D7-4A15-A2F4-A8072FB739AE}" srcOrd="1" destOrd="0" presId="urn:microsoft.com/office/officeart/2018/2/layout/IconLabelList"/>
    <dgm:cxn modelId="{FBC43860-C8C0-4237-9A38-3B6BD8890FAC}" type="presParOf" srcId="{77CDDFFA-F9E1-4A22-B54C-38BE895FB1AD}" destId="{07A56D10-FA86-45EA-84D2-B5BA7B74E521}"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0DA5415-4D43-47A3-932E-5C90FEE637F7}" type="doc">
      <dgm:prSet loTypeId="urn:microsoft.com/office/officeart/2018/5/layout/CenteredIconLabelDescription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A4EA976-B23A-42F6-9619-1B0582C4B71F}">
      <dgm:prSet/>
      <dgm:spPr/>
      <dgm:t>
        <a:bodyPr/>
        <a:lstStyle/>
        <a:p>
          <a:pPr>
            <a:defRPr b="1"/>
          </a:pPr>
          <a:r>
            <a:rPr lang="en-US">
              <a:solidFill>
                <a:schemeClr val="tx1">
                  <a:lumMod val="65000"/>
                  <a:lumOff val="35000"/>
                </a:schemeClr>
              </a:solidFill>
            </a:rPr>
            <a:t>Temel </a:t>
          </a:r>
          <a:r>
            <a:rPr lang="tr-TR">
              <a:solidFill>
                <a:schemeClr val="tx1">
                  <a:lumMod val="65000"/>
                  <a:lumOff val="35000"/>
                </a:schemeClr>
              </a:solidFill>
            </a:rPr>
            <a:t>ekip</a:t>
          </a:r>
          <a:r>
            <a:rPr lang="en-US">
              <a:solidFill>
                <a:schemeClr val="tx1">
                  <a:lumMod val="65000"/>
                  <a:lumOff val="35000"/>
                </a:schemeClr>
              </a:solidFill>
            </a:rPr>
            <a:t> kuralları</a:t>
          </a:r>
          <a:r>
            <a:rPr lang="tr-TR">
              <a:solidFill>
                <a:schemeClr val="tx1">
                  <a:lumMod val="65000"/>
                  <a:lumOff val="35000"/>
                </a:schemeClr>
              </a:solidFill>
            </a:rPr>
            <a:t> belirlenmelidir:</a:t>
          </a:r>
          <a:endParaRPr lang="en-US">
            <a:solidFill>
              <a:schemeClr val="tx1">
                <a:lumMod val="65000"/>
                <a:lumOff val="35000"/>
              </a:schemeClr>
            </a:solidFill>
          </a:endParaRPr>
        </a:p>
      </dgm:t>
    </dgm:pt>
    <dgm:pt modelId="{D141B3CD-3046-4EF9-A969-51158A8D9BF9}" type="parTrans" cxnId="{EA2303B7-E2D8-4C36-A44D-37A94E3E7134}">
      <dgm:prSet/>
      <dgm:spPr/>
      <dgm:t>
        <a:bodyPr/>
        <a:lstStyle/>
        <a:p>
          <a:endParaRPr lang="en-US">
            <a:solidFill>
              <a:schemeClr val="tx1">
                <a:lumMod val="65000"/>
                <a:lumOff val="35000"/>
              </a:schemeClr>
            </a:solidFill>
          </a:endParaRPr>
        </a:p>
      </dgm:t>
    </dgm:pt>
    <dgm:pt modelId="{528084D2-3ADF-4B36-9F16-AA598EF2D261}" type="sibTrans" cxnId="{EA2303B7-E2D8-4C36-A44D-37A94E3E7134}">
      <dgm:prSet/>
      <dgm:spPr/>
      <dgm:t>
        <a:bodyPr/>
        <a:lstStyle/>
        <a:p>
          <a:endParaRPr lang="en-US">
            <a:solidFill>
              <a:schemeClr val="tx1">
                <a:lumMod val="65000"/>
                <a:lumOff val="35000"/>
              </a:schemeClr>
            </a:solidFill>
          </a:endParaRPr>
        </a:p>
      </dgm:t>
    </dgm:pt>
    <dgm:pt modelId="{E0C29B25-1DE0-41EA-95B4-0297D546698F}">
      <dgm:prSet/>
      <dgm:spPr/>
      <dgm:t>
        <a:bodyPr/>
        <a:lstStyle/>
        <a:p>
          <a:r>
            <a:rPr lang="en-US">
              <a:solidFill>
                <a:schemeClr val="tx1">
                  <a:lumMod val="65000"/>
                  <a:lumOff val="35000"/>
                </a:schemeClr>
              </a:solidFill>
            </a:rPr>
            <a:t>Açık, kararlaştırılmış </a:t>
          </a:r>
          <a:r>
            <a:rPr lang="tr-TR">
              <a:solidFill>
                <a:schemeClr val="tx1">
                  <a:lumMod val="65000"/>
                  <a:lumOff val="35000"/>
                </a:schemeClr>
              </a:solidFill>
            </a:rPr>
            <a:t>yönergeler</a:t>
          </a:r>
          <a:endParaRPr lang="en-US">
            <a:solidFill>
              <a:schemeClr val="tx1">
                <a:lumMod val="65000"/>
                <a:lumOff val="35000"/>
              </a:schemeClr>
            </a:solidFill>
          </a:endParaRPr>
        </a:p>
      </dgm:t>
    </dgm:pt>
    <dgm:pt modelId="{9AA9203A-CA1C-49DB-964D-9AFE523426EF}" type="parTrans" cxnId="{A32E8A53-C457-4EAC-9F5E-F2532D69F9A8}">
      <dgm:prSet/>
      <dgm:spPr/>
      <dgm:t>
        <a:bodyPr/>
        <a:lstStyle/>
        <a:p>
          <a:endParaRPr lang="en-US">
            <a:solidFill>
              <a:schemeClr val="tx1">
                <a:lumMod val="65000"/>
                <a:lumOff val="35000"/>
              </a:schemeClr>
            </a:solidFill>
          </a:endParaRPr>
        </a:p>
      </dgm:t>
    </dgm:pt>
    <dgm:pt modelId="{A5730503-5C8C-45E5-9EE9-8B1E192AAB93}" type="sibTrans" cxnId="{A32E8A53-C457-4EAC-9F5E-F2532D69F9A8}">
      <dgm:prSet/>
      <dgm:spPr/>
      <dgm:t>
        <a:bodyPr/>
        <a:lstStyle/>
        <a:p>
          <a:endParaRPr lang="en-US">
            <a:solidFill>
              <a:schemeClr val="tx1">
                <a:lumMod val="65000"/>
                <a:lumOff val="35000"/>
              </a:schemeClr>
            </a:solidFill>
          </a:endParaRPr>
        </a:p>
      </dgm:t>
    </dgm:pt>
    <dgm:pt modelId="{0587C67D-384E-424F-B582-6FD50E9681CC}">
      <dgm:prSet/>
      <dgm:spPr/>
      <dgm:t>
        <a:bodyPr/>
        <a:lstStyle/>
        <a:p>
          <a:r>
            <a:rPr lang="en-US">
              <a:solidFill>
                <a:schemeClr val="tx1">
                  <a:lumMod val="65000"/>
                  <a:lumOff val="35000"/>
                </a:schemeClr>
              </a:solidFill>
            </a:rPr>
            <a:t>Kabul edilebilir ve uygun davranışlar</a:t>
          </a:r>
        </a:p>
      </dgm:t>
    </dgm:pt>
    <dgm:pt modelId="{137504B6-A6FB-433D-91C3-555C6D057627}" type="parTrans" cxnId="{E8B5FF1C-E294-4596-B880-EAEBA1C37F4B}">
      <dgm:prSet/>
      <dgm:spPr/>
      <dgm:t>
        <a:bodyPr/>
        <a:lstStyle/>
        <a:p>
          <a:endParaRPr lang="en-US">
            <a:solidFill>
              <a:schemeClr val="tx1">
                <a:lumMod val="65000"/>
                <a:lumOff val="35000"/>
              </a:schemeClr>
            </a:solidFill>
          </a:endParaRPr>
        </a:p>
      </dgm:t>
    </dgm:pt>
    <dgm:pt modelId="{A04B4950-BC7A-4394-8536-669FE413C412}" type="sibTrans" cxnId="{E8B5FF1C-E294-4596-B880-EAEBA1C37F4B}">
      <dgm:prSet/>
      <dgm:spPr/>
      <dgm:t>
        <a:bodyPr/>
        <a:lstStyle/>
        <a:p>
          <a:endParaRPr lang="en-US">
            <a:solidFill>
              <a:schemeClr val="tx1">
                <a:lumMod val="65000"/>
                <a:lumOff val="35000"/>
              </a:schemeClr>
            </a:solidFill>
          </a:endParaRPr>
        </a:p>
      </dgm:t>
    </dgm:pt>
    <dgm:pt modelId="{479F1A21-F627-4E38-BE3F-D518B4E6C38A}">
      <dgm:prSet/>
      <dgm:spPr/>
      <dgm:t>
        <a:bodyPr/>
        <a:lstStyle/>
        <a:p>
          <a:r>
            <a:rPr lang="en-US">
              <a:solidFill>
                <a:schemeClr val="tx1">
                  <a:lumMod val="65000"/>
                  <a:lumOff val="35000"/>
                </a:schemeClr>
              </a:solidFill>
            </a:rPr>
            <a:t>Ekibin rutin görevleri ve prosedürler</a:t>
          </a:r>
        </a:p>
      </dgm:t>
    </dgm:pt>
    <dgm:pt modelId="{CF506606-AF9E-43FC-B626-15B0A62B6674}" type="parTrans" cxnId="{33EF1B7C-4A09-44B7-BD15-E3B5ED9C5936}">
      <dgm:prSet/>
      <dgm:spPr/>
      <dgm:t>
        <a:bodyPr/>
        <a:lstStyle/>
        <a:p>
          <a:endParaRPr lang="en-US">
            <a:solidFill>
              <a:schemeClr val="tx1">
                <a:lumMod val="65000"/>
                <a:lumOff val="35000"/>
              </a:schemeClr>
            </a:solidFill>
          </a:endParaRPr>
        </a:p>
      </dgm:t>
    </dgm:pt>
    <dgm:pt modelId="{839AC646-ACC0-440A-A892-BF2760401350}" type="sibTrans" cxnId="{33EF1B7C-4A09-44B7-BD15-E3B5ED9C5936}">
      <dgm:prSet/>
      <dgm:spPr/>
      <dgm:t>
        <a:bodyPr/>
        <a:lstStyle/>
        <a:p>
          <a:endParaRPr lang="en-US">
            <a:solidFill>
              <a:schemeClr val="tx1">
                <a:lumMod val="65000"/>
                <a:lumOff val="35000"/>
              </a:schemeClr>
            </a:solidFill>
          </a:endParaRPr>
        </a:p>
      </dgm:t>
    </dgm:pt>
    <dgm:pt modelId="{AEE828DD-7BEA-49FD-9523-845BAEE6CDFF}">
      <dgm:prSet/>
      <dgm:spPr/>
      <dgm:t>
        <a:bodyPr/>
        <a:lstStyle/>
        <a:p>
          <a:r>
            <a:rPr lang="en-US">
              <a:solidFill>
                <a:schemeClr val="tx1">
                  <a:lumMod val="65000"/>
                  <a:lumOff val="35000"/>
                </a:schemeClr>
              </a:solidFill>
            </a:rPr>
            <a:t>Verimli çalışma</a:t>
          </a:r>
          <a:r>
            <a:rPr lang="tr-TR">
              <a:solidFill>
                <a:schemeClr val="tx1">
                  <a:lumMod val="65000"/>
                  <a:lumOff val="35000"/>
                </a:schemeClr>
              </a:solidFill>
            </a:rPr>
            <a:t>ya destek olacak uygulamalar</a:t>
          </a:r>
          <a:endParaRPr lang="en-US">
            <a:solidFill>
              <a:schemeClr val="tx1">
                <a:lumMod val="65000"/>
                <a:lumOff val="35000"/>
              </a:schemeClr>
            </a:solidFill>
          </a:endParaRPr>
        </a:p>
      </dgm:t>
    </dgm:pt>
    <dgm:pt modelId="{08989C1E-7393-40B5-9914-BA240C4A5F50}" type="parTrans" cxnId="{672B1E06-2EBC-425F-A219-DAD6645DD782}">
      <dgm:prSet/>
      <dgm:spPr/>
      <dgm:t>
        <a:bodyPr/>
        <a:lstStyle/>
        <a:p>
          <a:endParaRPr lang="en-US">
            <a:solidFill>
              <a:schemeClr val="tx1">
                <a:lumMod val="65000"/>
                <a:lumOff val="35000"/>
              </a:schemeClr>
            </a:solidFill>
          </a:endParaRPr>
        </a:p>
      </dgm:t>
    </dgm:pt>
    <dgm:pt modelId="{68B84B15-A1C7-4A0B-9AA4-7ABA75B13E02}" type="sibTrans" cxnId="{672B1E06-2EBC-425F-A219-DAD6645DD782}">
      <dgm:prSet/>
      <dgm:spPr/>
      <dgm:t>
        <a:bodyPr/>
        <a:lstStyle/>
        <a:p>
          <a:endParaRPr lang="en-US">
            <a:solidFill>
              <a:schemeClr val="tx1">
                <a:lumMod val="65000"/>
                <a:lumOff val="35000"/>
              </a:schemeClr>
            </a:solidFill>
          </a:endParaRPr>
        </a:p>
      </dgm:t>
    </dgm:pt>
    <dgm:pt modelId="{8DC24DA8-0A2C-4DC5-AA66-A1FB4D263A9E}">
      <dgm:prSet/>
      <dgm:spPr/>
      <dgm:t>
        <a:bodyPr/>
        <a:lstStyle/>
        <a:p>
          <a:r>
            <a:rPr lang="tr-TR">
              <a:solidFill>
                <a:schemeClr val="tx1">
                  <a:lumMod val="65000"/>
                  <a:lumOff val="35000"/>
                </a:schemeClr>
              </a:solidFill>
            </a:rPr>
            <a:t>Başarıya ulaşmak için çalışma düzeni</a:t>
          </a:r>
          <a:endParaRPr lang="en-US">
            <a:solidFill>
              <a:schemeClr val="tx1">
                <a:lumMod val="65000"/>
                <a:lumOff val="35000"/>
              </a:schemeClr>
            </a:solidFill>
          </a:endParaRPr>
        </a:p>
      </dgm:t>
    </dgm:pt>
    <dgm:pt modelId="{AEF2EC50-7C23-4EF1-804A-9C74D8FFBC70}" type="parTrans" cxnId="{EED4A7F7-D4C8-4868-991E-D135336E0B20}">
      <dgm:prSet/>
      <dgm:spPr/>
      <dgm:t>
        <a:bodyPr/>
        <a:lstStyle/>
        <a:p>
          <a:endParaRPr lang="en-US">
            <a:solidFill>
              <a:schemeClr val="tx1">
                <a:lumMod val="65000"/>
                <a:lumOff val="35000"/>
              </a:schemeClr>
            </a:solidFill>
          </a:endParaRPr>
        </a:p>
      </dgm:t>
    </dgm:pt>
    <dgm:pt modelId="{43F149DA-84DE-49C8-AD71-D6EC2F2B1904}" type="sibTrans" cxnId="{EED4A7F7-D4C8-4868-991E-D135336E0B20}">
      <dgm:prSet/>
      <dgm:spPr/>
      <dgm:t>
        <a:bodyPr/>
        <a:lstStyle/>
        <a:p>
          <a:endParaRPr lang="en-US">
            <a:solidFill>
              <a:schemeClr val="tx1">
                <a:lumMod val="65000"/>
                <a:lumOff val="35000"/>
              </a:schemeClr>
            </a:solidFill>
          </a:endParaRPr>
        </a:p>
      </dgm:t>
    </dgm:pt>
    <dgm:pt modelId="{354BC1E4-6BB5-489F-B4C1-F7BD704C13EC}">
      <dgm:prSet/>
      <dgm:spPr/>
      <dgm:t>
        <a:bodyPr/>
        <a:lstStyle/>
        <a:p>
          <a:pPr>
            <a:defRPr b="1"/>
          </a:pPr>
          <a:r>
            <a:rPr lang="tr-TR">
              <a:solidFill>
                <a:schemeClr val="tx1">
                  <a:lumMod val="65000"/>
                  <a:lumOff val="35000"/>
                </a:schemeClr>
              </a:solidFill>
            </a:rPr>
            <a:t>Ekibin</a:t>
          </a:r>
          <a:r>
            <a:rPr lang="en-US">
              <a:solidFill>
                <a:schemeClr val="tx1">
                  <a:lumMod val="65000"/>
                  <a:lumOff val="35000"/>
                </a:schemeClr>
              </a:solidFill>
            </a:rPr>
            <a:t> temel değerler</a:t>
          </a:r>
          <a:r>
            <a:rPr lang="tr-TR">
              <a:solidFill>
                <a:schemeClr val="tx1">
                  <a:lumMod val="65000"/>
                  <a:lumOff val="35000"/>
                </a:schemeClr>
              </a:solidFill>
            </a:rPr>
            <a:t>leri:</a:t>
          </a:r>
          <a:endParaRPr lang="en-US">
            <a:solidFill>
              <a:schemeClr val="tx1">
                <a:lumMod val="65000"/>
                <a:lumOff val="35000"/>
              </a:schemeClr>
            </a:solidFill>
          </a:endParaRPr>
        </a:p>
      </dgm:t>
    </dgm:pt>
    <dgm:pt modelId="{77A9A15C-5634-4514-AA99-D51271D1B01B}" type="parTrans" cxnId="{7D7DAB66-2553-46EB-AE57-8C69484750BF}">
      <dgm:prSet/>
      <dgm:spPr/>
      <dgm:t>
        <a:bodyPr/>
        <a:lstStyle/>
        <a:p>
          <a:endParaRPr lang="en-US">
            <a:solidFill>
              <a:schemeClr val="tx1">
                <a:lumMod val="65000"/>
                <a:lumOff val="35000"/>
              </a:schemeClr>
            </a:solidFill>
          </a:endParaRPr>
        </a:p>
      </dgm:t>
    </dgm:pt>
    <dgm:pt modelId="{744CC8C0-ABF4-4815-AEA4-791428C65E43}" type="sibTrans" cxnId="{7D7DAB66-2553-46EB-AE57-8C69484750BF}">
      <dgm:prSet/>
      <dgm:spPr/>
      <dgm:t>
        <a:bodyPr/>
        <a:lstStyle/>
        <a:p>
          <a:endParaRPr lang="en-US">
            <a:solidFill>
              <a:schemeClr val="tx1">
                <a:lumMod val="65000"/>
                <a:lumOff val="35000"/>
              </a:schemeClr>
            </a:solidFill>
          </a:endParaRPr>
        </a:p>
      </dgm:t>
    </dgm:pt>
    <dgm:pt modelId="{FAE111B9-D779-4CE0-B94A-39E091C102F7}">
      <dgm:prSet/>
      <dgm:spPr/>
      <dgm:t>
        <a:bodyPr/>
        <a:lstStyle/>
        <a:p>
          <a:r>
            <a:rPr lang="en-US">
              <a:solidFill>
                <a:schemeClr val="tx1">
                  <a:lumMod val="65000"/>
                  <a:lumOff val="35000"/>
                </a:schemeClr>
              </a:solidFill>
            </a:rPr>
            <a:t>Dürüstlük</a:t>
          </a:r>
        </a:p>
      </dgm:t>
    </dgm:pt>
    <dgm:pt modelId="{674160AE-8C62-496B-B45E-D54C56F3B3B4}" type="parTrans" cxnId="{D6ED6904-686C-4E99-91AE-79E169B0E6F4}">
      <dgm:prSet/>
      <dgm:spPr/>
      <dgm:t>
        <a:bodyPr/>
        <a:lstStyle/>
        <a:p>
          <a:endParaRPr lang="en-US">
            <a:solidFill>
              <a:schemeClr val="tx1">
                <a:lumMod val="65000"/>
                <a:lumOff val="35000"/>
              </a:schemeClr>
            </a:solidFill>
          </a:endParaRPr>
        </a:p>
      </dgm:t>
    </dgm:pt>
    <dgm:pt modelId="{62C2E63F-BE08-4879-A6C0-AF6755781CE6}" type="sibTrans" cxnId="{D6ED6904-686C-4E99-91AE-79E169B0E6F4}">
      <dgm:prSet/>
      <dgm:spPr/>
      <dgm:t>
        <a:bodyPr/>
        <a:lstStyle/>
        <a:p>
          <a:endParaRPr lang="en-US">
            <a:solidFill>
              <a:schemeClr val="tx1">
                <a:lumMod val="65000"/>
                <a:lumOff val="35000"/>
              </a:schemeClr>
            </a:solidFill>
          </a:endParaRPr>
        </a:p>
      </dgm:t>
    </dgm:pt>
    <dgm:pt modelId="{D32EF1DE-C43E-4B05-BD18-4208300372C5}">
      <dgm:prSet/>
      <dgm:spPr/>
      <dgm:t>
        <a:bodyPr/>
        <a:lstStyle/>
        <a:p>
          <a:r>
            <a:rPr lang="en-US">
              <a:solidFill>
                <a:schemeClr val="tx1">
                  <a:lumMod val="65000"/>
                  <a:lumOff val="35000"/>
                </a:schemeClr>
              </a:solidFill>
            </a:rPr>
            <a:t>Adalet</a:t>
          </a:r>
          <a:r>
            <a:rPr lang="tr-TR">
              <a:solidFill>
                <a:schemeClr val="tx1">
                  <a:lumMod val="65000"/>
                  <a:lumOff val="35000"/>
                </a:schemeClr>
              </a:solidFill>
            </a:rPr>
            <a:t>/Hakkaniyet</a:t>
          </a:r>
          <a:endParaRPr lang="en-US">
            <a:solidFill>
              <a:schemeClr val="tx1">
                <a:lumMod val="65000"/>
                <a:lumOff val="35000"/>
              </a:schemeClr>
            </a:solidFill>
          </a:endParaRPr>
        </a:p>
      </dgm:t>
    </dgm:pt>
    <dgm:pt modelId="{2F937EBD-0E96-4E4E-9A26-13208FD7ECF0}" type="parTrans" cxnId="{E8B88ADF-E7CF-496E-88B0-AD2C74D653E6}">
      <dgm:prSet/>
      <dgm:spPr/>
      <dgm:t>
        <a:bodyPr/>
        <a:lstStyle/>
        <a:p>
          <a:endParaRPr lang="en-US">
            <a:solidFill>
              <a:schemeClr val="tx1">
                <a:lumMod val="65000"/>
                <a:lumOff val="35000"/>
              </a:schemeClr>
            </a:solidFill>
          </a:endParaRPr>
        </a:p>
      </dgm:t>
    </dgm:pt>
    <dgm:pt modelId="{28F99763-5435-4656-9FAB-C8DF90AAC3C2}" type="sibTrans" cxnId="{E8B88ADF-E7CF-496E-88B0-AD2C74D653E6}">
      <dgm:prSet/>
      <dgm:spPr/>
      <dgm:t>
        <a:bodyPr/>
        <a:lstStyle/>
        <a:p>
          <a:endParaRPr lang="en-US">
            <a:solidFill>
              <a:schemeClr val="tx1">
                <a:lumMod val="65000"/>
                <a:lumOff val="35000"/>
              </a:schemeClr>
            </a:solidFill>
          </a:endParaRPr>
        </a:p>
      </dgm:t>
    </dgm:pt>
    <dgm:pt modelId="{9EA0B36C-4A35-48EE-8873-A3A740E4F407}">
      <dgm:prSet/>
      <dgm:spPr/>
      <dgm:t>
        <a:bodyPr/>
        <a:lstStyle/>
        <a:p>
          <a:r>
            <a:rPr lang="en-US">
              <a:solidFill>
                <a:schemeClr val="tx1">
                  <a:lumMod val="65000"/>
                  <a:lumOff val="35000"/>
                </a:schemeClr>
              </a:solidFill>
            </a:rPr>
            <a:t>Programa bağlılık</a:t>
          </a:r>
        </a:p>
      </dgm:t>
    </dgm:pt>
    <dgm:pt modelId="{0E7B7C55-FA0B-4168-8E30-155F20127E44}" type="parTrans" cxnId="{81B021FF-8A8E-44B5-A948-8657B9AF79B2}">
      <dgm:prSet/>
      <dgm:spPr/>
      <dgm:t>
        <a:bodyPr/>
        <a:lstStyle/>
        <a:p>
          <a:endParaRPr lang="en-US">
            <a:solidFill>
              <a:schemeClr val="tx1">
                <a:lumMod val="65000"/>
                <a:lumOff val="35000"/>
              </a:schemeClr>
            </a:solidFill>
          </a:endParaRPr>
        </a:p>
      </dgm:t>
    </dgm:pt>
    <dgm:pt modelId="{54EADF36-EFC7-4A5B-B3DE-0429BD203B1B}" type="sibTrans" cxnId="{81B021FF-8A8E-44B5-A948-8657B9AF79B2}">
      <dgm:prSet/>
      <dgm:spPr/>
      <dgm:t>
        <a:bodyPr/>
        <a:lstStyle/>
        <a:p>
          <a:endParaRPr lang="en-US">
            <a:solidFill>
              <a:schemeClr val="tx1">
                <a:lumMod val="65000"/>
                <a:lumOff val="35000"/>
              </a:schemeClr>
            </a:solidFill>
          </a:endParaRPr>
        </a:p>
      </dgm:t>
    </dgm:pt>
    <dgm:pt modelId="{07CA02E9-653E-4BA5-B651-D2D5F6FBEEDB}">
      <dgm:prSet/>
      <dgm:spPr/>
      <dgm:t>
        <a:bodyPr/>
        <a:lstStyle/>
        <a:p>
          <a:r>
            <a:rPr lang="en-US">
              <a:solidFill>
                <a:schemeClr val="tx1">
                  <a:lumMod val="65000"/>
                  <a:lumOff val="35000"/>
                </a:schemeClr>
              </a:solidFill>
            </a:rPr>
            <a:t>Kişisel güven</a:t>
          </a:r>
        </a:p>
      </dgm:t>
    </dgm:pt>
    <dgm:pt modelId="{B510FC7D-3998-451C-8B08-B9CD9F0CBF1C}" type="parTrans" cxnId="{BD9D5A2A-9246-4616-A4A2-B8A3DD22D358}">
      <dgm:prSet/>
      <dgm:spPr/>
      <dgm:t>
        <a:bodyPr/>
        <a:lstStyle/>
        <a:p>
          <a:endParaRPr lang="en-US">
            <a:solidFill>
              <a:schemeClr val="tx1">
                <a:lumMod val="65000"/>
                <a:lumOff val="35000"/>
              </a:schemeClr>
            </a:solidFill>
          </a:endParaRPr>
        </a:p>
      </dgm:t>
    </dgm:pt>
    <dgm:pt modelId="{866CBD96-068A-43E0-8381-C06EEC0A3327}" type="sibTrans" cxnId="{BD9D5A2A-9246-4616-A4A2-B8A3DD22D358}">
      <dgm:prSet/>
      <dgm:spPr/>
      <dgm:t>
        <a:bodyPr/>
        <a:lstStyle/>
        <a:p>
          <a:endParaRPr lang="en-US">
            <a:solidFill>
              <a:schemeClr val="tx1">
                <a:lumMod val="65000"/>
                <a:lumOff val="35000"/>
              </a:schemeClr>
            </a:solidFill>
          </a:endParaRPr>
        </a:p>
      </dgm:t>
    </dgm:pt>
    <dgm:pt modelId="{976B78E3-16B1-4184-97F1-DC9A4521D711}" type="pres">
      <dgm:prSet presAssocID="{60DA5415-4D43-47A3-932E-5C90FEE637F7}" presName="root" presStyleCnt="0">
        <dgm:presLayoutVars>
          <dgm:dir/>
          <dgm:resizeHandles val="exact"/>
        </dgm:presLayoutVars>
      </dgm:prSet>
      <dgm:spPr/>
      <dgm:t>
        <a:bodyPr/>
        <a:lstStyle/>
        <a:p>
          <a:endParaRPr lang="en-US"/>
        </a:p>
      </dgm:t>
    </dgm:pt>
    <dgm:pt modelId="{A936B3D0-B047-4067-BF9C-E10F52465473}" type="pres">
      <dgm:prSet presAssocID="{7A4EA976-B23A-42F6-9619-1B0582C4B71F}" presName="compNode" presStyleCnt="0"/>
      <dgm:spPr/>
    </dgm:pt>
    <dgm:pt modelId="{E21CBC71-0681-4A6B-9FF2-0DF63624A4A8}" type="pres">
      <dgm:prSet presAssocID="{7A4EA976-B23A-42F6-9619-1B0582C4B71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id="0" name="" descr="Onay işareti"/>
        </a:ext>
      </dgm:extLst>
    </dgm:pt>
    <dgm:pt modelId="{8023C28C-44E6-48CB-A11F-43E31281EBF2}" type="pres">
      <dgm:prSet presAssocID="{7A4EA976-B23A-42F6-9619-1B0582C4B71F}" presName="iconSpace" presStyleCnt="0"/>
      <dgm:spPr/>
    </dgm:pt>
    <dgm:pt modelId="{D4414F79-5CF4-4FF9-A811-0C6DF7C43858}" type="pres">
      <dgm:prSet presAssocID="{7A4EA976-B23A-42F6-9619-1B0582C4B71F}" presName="parTx" presStyleLbl="revTx" presStyleIdx="0" presStyleCnt="4">
        <dgm:presLayoutVars>
          <dgm:chMax val="0"/>
          <dgm:chPref val="0"/>
        </dgm:presLayoutVars>
      </dgm:prSet>
      <dgm:spPr/>
      <dgm:t>
        <a:bodyPr/>
        <a:lstStyle/>
        <a:p>
          <a:endParaRPr lang="en-US"/>
        </a:p>
      </dgm:t>
    </dgm:pt>
    <dgm:pt modelId="{D9D5D06C-BF3E-4252-BFD7-D0B8813C94D8}" type="pres">
      <dgm:prSet presAssocID="{7A4EA976-B23A-42F6-9619-1B0582C4B71F}" presName="txSpace" presStyleCnt="0"/>
      <dgm:spPr/>
    </dgm:pt>
    <dgm:pt modelId="{ED81B838-2B9F-49A5-8CD6-1FEA5250E8AB}" type="pres">
      <dgm:prSet presAssocID="{7A4EA976-B23A-42F6-9619-1B0582C4B71F}" presName="desTx" presStyleLbl="revTx" presStyleIdx="1" presStyleCnt="4">
        <dgm:presLayoutVars/>
      </dgm:prSet>
      <dgm:spPr/>
      <dgm:t>
        <a:bodyPr/>
        <a:lstStyle/>
        <a:p>
          <a:endParaRPr lang="en-US"/>
        </a:p>
      </dgm:t>
    </dgm:pt>
    <dgm:pt modelId="{5C57F898-6B1C-4A15-A5FC-DB4605472538}" type="pres">
      <dgm:prSet presAssocID="{528084D2-3ADF-4B36-9F16-AA598EF2D261}" presName="sibTrans" presStyleCnt="0"/>
      <dgm:spPr/>
    </dgm:pt>
    <dgm:pt modelId="{B9B9405D-2505-43C2-AAC3-1AD7A78B17EC}" type="pres">
      <dgm:prSet presAssocID="{354BC1E4-6BB5-489F-B4C1-F7BD704C13EC}" presName="compNode" presStyleCnt="0"/>
      <dgm:spPr/>
    </dgm:pt>
    <dgm:pt modelId="{C392B08E-255A-435E-845B-263A5A557298}" type="pres">
      <dgm:prSet presAssocID="{354BC1E4-6BB5-489F-B4C1-F7BD704C13E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extLst>
        <a:ext uri="{E40237B7-FDA0-4F09-8148-C483321AD2D9}">
          <dgm14:cNvPr xmlns:dgm14="http://schemas.microsoft.com/office/drawing/2010/diagram" id="0" name="" descr="Tokalaşma"/>
        </a:ext>
      </dgm:extLst>
    </dgm:pt>
    <dgm:pt modelId="{F834B641-2CDE-4BB1-94C2-ABB190378B70}" type="pres">
      <dgm:prSet presAssocID="{354BC1E4-6BB5-489F-B4C1-F7BD704C13EC}" presName="iconSpace" presStyleCnt="0"/>
      <dgm:spPr/>
    </dgm:pt>
    <dgm:pt modelId="{20138B70-8CD0-4586-92FA-3BDC6F03AA07}" type="pres">
      <dgm:prSet presAssocID="{354BC1E4-6BB5-489F-B4C1-F7BD704C13EC}" presName="parTx" presStyleLbl="revTx" presStyleIdx="2" presStyleCnt="4">
        <dgm:presLayoutVars>
          <dgm:chMax val="0"/>
          <dgm:chPref val="0"/>
        </dgm:presLayoutVars>
      </dgm:prSet>
      <dgm:spPr/>
      <dgm:t>
        <a:bodyPr/>
        <a:lstStyle/>
        <a:p>
          <a:endParaRPr lang="en-US"/>
        </a:p>
      </dgm:t>
    </dgm:pt>
    <dgm:pt modelId="{BBBEF286-5C91-406A-847E-DD31C815E5A9}" type="pres">
      <dgm:prSet presAssocID="{354BC1E4-6BB5-489F-B4C1-F7BD704C13EC}" presName="txSpace" presStyleCnt="0"/>
      <dgm:spPr/>
    </dgm:pt>
    <dgm:pt modelId="{EBD51F3F-2855-478E-96E1-9D74EE02B2AA}" type="pres">
      <dgm:prSet presAssocID="{354BC1E4-6BB5-489F-B4C1-F7BD704C13EC}" presName="desTx" presStyleLbl="revTx" presStyleIdx="3" presStyleCnt="4">
        <dgm:presLayoutVars/>
      </dgm:prSet>
      <dgm:spPr/>
      <dgm:t>
        <a:bodyPr/>
        <a:lstStyle/>
        <a:p>
          <a:endParaRPr lang="en-US"/>
        </a:p>
      </dgm:t>
    </dgm:pt>
  </dgm:ptLst>
  <dgm:cxnLst>
    <dgm:cxn modelId="{248FB934-20F0-426E-BEEE-DE7D0DA6312C}" type="presOf" srcId="{60DA5415-4D43-47A3-932E-5C90FEE637F7}" destId="{976B78E3-16B1-4184-97F1-DC9A4521D711}" srcOrd="0" destOrd="0" presId="urn:microsoft.com/office/officeart/2018/5/layout/CenteredIconLabelDescriptionList"/>
    <dgm:cxn modelId="{561BF9B9-9119-4FDB-89E2-FF178DEDA2E8}" type="presOf" srcId="{D32EF1DE-C43E-4B05-BD18-4208300372C5}" destId="{EBD51F3F-2855-478E-96E1-9D74EE02B2AA}" srcOrd="0" destOrd="1" presId="urn:microsoft.com/office/officeart/2018/5/layout/CenteredIconLabelDescriptionList"/>
    <dgm:cxn modelId="{018CCD53-1140-448C-90BE-6EC85AD8A655}" type="presOf" srcId="{07CA02E9-653E-4BA5-B651-D2D5F6FBEEDB}" destId="{EBD51F3F-2855-478E-96E1-9D74EE02B2AA}" srcOrd="0" destOrd="3" presId="urn:microsoft.com/office/officeart/2018/5/layout/CenteredIconLabelDescriptionList"/>
    <dgm:cxn modelId="{BD9D5A2A-9246-4616-A4A2-B8A3DD22D358}" srcId="{354BC1E4-6BB5-489F-B4C1-F7BD704C13EC}" destId="{07CA02E9-653E-4BA5-B651-D2D5F6FBEEDB}" srcOrd="3" destOrd="0" parTransId="{B510FC7D-3998-451C-8B08-B9CD9F0CBF1C}" sibTransId="{866CBD96-068A-43E0-8381-C06EEC0A3327}"/>
    <dgm:cxn modelId="{A1E44F1D-722B-4EA3-AEC6-3553F8070E42}" type="presOf" srcId="{E0C29B25-1DE0-41EA-95B4-0297D546698F}" destId="{ED81B838-2B9F-49A5-8CD6-1FEA5250E8AB}" srcOrd="0" destOrd="0" presId="urn:microsoft.com/office/officeart/2018/5/layout/CenteredIconLabelDescriptionList"/>
    <dgm:cxn modelId="{A65079BB-FB44-4B77-B0F9-0CA10E37C0A6}" type="presOf" srcId="{354BC1E4-6BB5-489F-B4C1-F7BD704C13EC}" destId="{20138B70-8CD0-4586-92FA-3BDC6F03AA07}" srcOrd="0" destOrd="0" presId="urn:microsoft.com/office/officeart/2018/5/layout/CenteredIconLabelDescriptionList"/>
    <dgm:cxn modelId="{E5DB5644-A55A-447B-8988-8BC2B4227048}" type="presOf" srcId="{7A4EA976-B23A-42F6-9619-1B0582C4B71F}" destId="{D4414F79-5CF4-4FF9-A811-0C6DF7C43858}" srcOrd="0" destOrd="0" presId="urn:microsoft.com/office/officeart/2018/5/layout/CenteredIconLabelDescriptionList"/>
    <dgm:cxn modelId="{33EF1B7C-4A09-44B7-BD15-E3B5ED9C5936}" srcId="{7A4EA976-B23A-42F6-9619-1B0582C4B71F}" destId="{479F1A21-F627-4E38-BE3F-D518B4E6C38A}" srcOrd="2" destOrd="0" parTransId="{CF506606-AF9E-43FC-B626-15B0A62B6674}" sibTransId="{839AC646-ACC0-440A-A892-BF2760401350}"/>
    <dgm:cxn modelId="{EED4A7F7-D4C8-4868-991E-D135336E0B20}" srcId="{7A4EA976-B23A-42F6-9619-1B0582C4B71F}" destId="{8DC24DA8-0A2C-4DC5-AA66-A1FB4D263A9E}" srcOrd="4" destOrd="0" parTransId="{AEF2EC50-7C23-4EF1-804A-9C74D8FFBC70}" sibTransId="{43F149DA-84DE-49C8-AD71-D6EC2F2B1904}"/>
    <dgm:cxn modelId="{0539DF12-9507-4C6D-8CDC-4AA18BDF4FD9}" type="presOf" srcId="{AEE828DD-7BEA-49FD-9523-845BAEE6CDFF}" destId="{ED81B838-2B9F-49A5-8CD6-1FEA5250E8AB}" srcOrd="0" destOrd="3" presId="urn:microsoft.com/office/officeart/2018/5/layout/CenteredIconLabelDescriptionList"/>
    <dgm:cxn modelId="{D6ED6904-686C-4E99-91AE-79E169B0E6F4}" srcId="{354BC1E4-6BB5-489F-B4C1-F7BD704C13EC}" destId="{FAE111B9-D779-4CE0-B94A-39E091C102F7}" srcOrd="0" destOrd="0" parTransId="{674160AE-8C62-496B-B45E-D54C56F3B3B4}" sibTransId="{62C2E63F-BE08-4879-A6C0-AF6755781CE6}"/>
    <dgm:cxn modelId="{E8B5FF1C-E294-4596-B880-EAEBA1C37F4B}" srcId="{7A4EA976-B23A-42F6-9619-1B0582C4B71F}" destId="{0587C67D-384E-424F-B582-6FD50E9681CC}" srcOrd="1" destOrd="0" parTransId="{137504B6-A6FB-433D-91C3-555C6D057627}" sibTransId="{A04B4950-BC7A-4394-8536-669FE413C412}"/>
    <dgm:cxn modelId="{A32E8A53-C457-4EAC-9F5E-F2532D69F9A8}" srcId="{7A4EA976-B23A-42F6-9619-1B0582C4B71F}" destId="{E0C29B25-1DE0-41EA-95B4-0297D546698F}" srcOrd="0" destOrd="0" parTransId="{9AA9203A-CA1C-49DB-964D-9AFE523426EF}" sibTransId="{A5730503-5C8C-45E5-9EE9-8B1E192AAB93}"/>
    <dgm:cxn modelId="{672B1E06-2EBC-425F-A219-DAD6645DD782}" srcId="{7A4EA976-B23A-42F6-9619-1B0582C4B71F}" destId="{AEE828DD-7BEA-49FD-9523-845BAEE6CDFF}" srcOrd="3" destOrd="0" parTransId="{08989C1E-7393-40B5-9914-BA240C4A5F50}" sibTransId="{68B84B15-A1C7-4A0B-9AA4-7ABA75B13E02}"/>
    <dgm:cxn modelId="{71E2E260-2323-432A-91F9-34CEC53B3824}" type="presOf" srcId="{9EA0B36C-4A35-48EE-8873-A3A740E4F407}" destId="{EBD51F3F-2855-478E-96E1-9D74EE02B2AA}" srcOrd="0" destOrd="2" presId="urn:microsoft.com/office/officeart/2018/5/layout/CenteredIconLabelDescriptionList"/>
    <dgm:cxn modelId="{E8B88ADF-E7CF-496E-88B0-AD2C74D653E6}" srcId="{354BC1E4-6BB5-489F-B4C1-F7BD704C13EC}" destId="{D32EF1DE-C43E-4B05-BD18-4208300372C5}" srcOrd="1" destOrd="0" parTransId="{2F937EBD-0E96-4E4E-9A26-13208FD7ECF0}" sibTransId="{28F99763-5435-4656-9FAB-C8DF90AAC3C2}"/>
    <dgm:cxn modelId="{81B021FF-8A8E-44B5-A948-8657B9AF79B2}" srcId="{354BC1E4-6BB5-489F-B4C1-F7BD704C13EC}" destId="{9EA0B36C-4A35-48EE-8873-A3A740E4F407}" srcOrd="2" destOrd="0" parTransId="{0E7B7C55-FA0B-4168-8E30-155F20127E44}" sibTransId="{54EADF36-EFC7-4A5B-B3DE-0429BD203B1B}"/>
    <dgm:cxn modelId="{7D7DAB66-2553-46EB-AE57-8C69484750BF}" srcId="{60DA5415-4D43-47A3-932E-5C90FEE637F7}" destId="{354BC1E4-6BB5-489F-B4C1-F7BD704C13EC}" srcOrd="1" destOrd="0" parTransId="{77A9A15C-5634-4514-AA99-D51271D1B01B}" sibTransId="{744CC8C0-ABF4-4815-AEA4-791428C65E43}"/>
    <dgm:cxn modelId="{3ABD4E9C-8FFB-41DB-BA79-327C0084E7EB}" type="presOf" srcId="{FAE111B9-D779-4CE0-B94A-39E091C102F7}" destId="{EBD51F3F-2855-478E-96E1-9D74EE02B2AA}" srcOrd="0" destOrd="0" presId="urn:microsoft.com/office/officeart/2018/5/layout/CenteredIconLabelDescriptionList"/>
    <dgm:cxn modelId="{EA2303B7-E2D8-4C36-A44D-37A94E3E7134}" srcId="{60DA5415-4D43-47A3-932E-5C90FEE637F7}" destId="{7A4EA976-B23A-42F6-9619-1B0582C4B71F}" srcOrd="0" destOrd="0" parTransId="{D141B3CD-3046-4EF9-A969-51158A8D9BF9}" sibTransId="{528084D2-3ADF-4B36-9F16-AA598EF2D261}"/>
    <dgm:cxn modelId="{C07D2C57-2635-45B8-AF19-59E0377E4C70}" type="presOf" srcId="{0587C67D-384E-424F-B582-6FD50E9681CC}" destId="{ED81B838-2B9F-49A5-8CD6-1FEA5250E8AB}" srcOrd="0" destOrd="1" presId="urn:microsoft.com/office/officeart/2018/5/layout/CenteredIconLabelDescriptionList"/>
    <dgm:cxn modelId="{F9C0E4D8-C485-4658-906C-07C9F019F0F3}" type="presOf" srcId="{8DC24DA8-0A2C-4DC5-AA66-A1FB4D263A9E}" destId="{ED81B838-2B9F-49A5-8CD6-1FEA5250E8AB}" srcOrd="0" destOrd="4" presId="urn:microsoft.com/office/officeart/2018/5/layout/CenteredIconLabelDescriptionList"/>
    <dgm:cxn modelId="{8D4F7FCD-FF7A-49EB-92E3-7378E522ECF3}" type="presOf" srcId="{479F1A21-F627-4E38-BE3F-D518B4E6C38A}" destId="{ED81B838-2B9F-49A5-8CD6-1FEA5250E8AB}" srcOrd="0" destOrd="2" presId="urn:microsoft.com/office/officeart/2018/5/layout/CenteredIconLabelDescriptionList"/>
    <dgm:cxn modelId="{C011383A-8020-4263-9820-31C037889A57}" type="presParOf" srcId="{976B78E3-16B1-4184-97F1-DC9A4521D711}" destId="{A936B3D0-B047-4067-BF9C-E10F52465473}" srcOrd="0" destOrd="0" presId="urn:microsoft.com/office/officeart/2018/5/layout/CenteredIconLabelDescriptionList"/>
    <dgm:cxn modelId="{7F6102B4-513D-4409-A20B-FE6B3ABB793E}" type="presParOf" srcId="{A936B3D0-B047-4067-BF9C-E10F52465473}" destId="{E21CBC71-0681-4A6B-9FF2-0DF63624A4A8}" srcOrd="0" destOrd="0" presId="urn:microsoft.com/office/officeart/2018/5/layout/CenteredIconLabelDescriptionList"/>
    <dgm:cxn modelId="{FB1084EE-DA42-4CE6-A658-3F6A0C81F1FE}" type="presParOf" srcId="{A936B3D0-B047-4067-BF9C-E10F52465473}" destId="{8023C28C-44E6-48CB-A11F-43E31281EBF2}" srcOrd="1" destOrd="0" presId="urn:microsoft.com/office/officeart/2018/5/layout/CenteredIconLabelDescriptionList"/>
    <dgm:cxn modelId="{5B9B9158-1FAD-455E-BAF5-B60BD9EDE563}" type="presParOf" srcId="{A936B3D0-B047-4067-BF9C-E10F52465473}" destId="{D4414F79-5CF4-4FF9-A811-0C6DF7C43858}" srcOrd="2" destOrd="0" presId="urn:microsoft.com/office/officeart/2018/5/layout/CenteredIconLabelDescriptionList"/>
    <dgm:cxn modelId="{265EBEC6-1492-4CC0-8043-2320B70C5286}" type="presParOf" srcId="{A936B3D0-B047-4067-BF9C-E10F52465473}" destId="{D9D5D06C-BF3E-4252-BFD7-D0B8813C94D8}" srcOrd="3" destOrd="0" presId="urn:microsoft.com/office/officeart/2018/5/layout/CenteredIconLabelDescriptionList"/>
    <dgm:cxn modelId="{0F6905D4-2BFE-46B6-BDE9-BC357A459BB4}" type="presParOf" srcId="{A936B3D0-B047-4067-BF9C-E10F52465473}" destId="{ED81B838-2B9F-49A5-8CD6-1FEA5250E8AB}" srcOrd="4" destOrd="0" presId="urn:microsoft.com/office/officeart/2018/5/layout/CenteredIconLabelDescriptionList"/>
    <dgm:cxn modelId="{15C311F0-8CE0-4730-96B7-69B445DB7325}" type="presParOf" srcId="{976B78E3-16B1-4184-97F1-DC9A4521D711}" destId="{5C57F898-6B1C-4A15-A5FC-DB4605472538}" srcOrd="1" destOrd="0" presId="urn:microsoft.com/office/officeart/2018/5/layout/CenteredIconLabelDescriptionList"/>
    <dgm:cxn modelId="{069AFBDC-50D9-45FB-8633-B484B83748F3}" type="presParOf" srcId="{976B78E3-16B1-4184-97F1-DC9A4521D711}" destId="{B9B9405D-2505-43C2-AAC3-1AD7A78B17EC}" srcOrd="2" destOrd="0" presId="urn:microsoft.com/office/officeart/2018/5/layout/CenteredIconLabelDescriptionList"/>
    <dgm:cxn modelId="{2F6168B6-2456-447D-B547-4D7FF4A039F3}" type="presParOf" srcId="{B9B9405D-2505-43C2-AAC3-1AD7A78B17EC}" destId="{C392B08E-255A-435E-845B-263A5A557298}" srcOrd="0" destOrd="0" presId="urn:microsoft.com/office/officeart/2018/5/layout/CenteredIconLabelDescriptionList"/>
    <dgm:cxn modelId="{9A40183F-F65A-4B10-98E3-25A67303A564}" type="presParOf" srcId="{B9B9405D-2505-43C2-AAC3-1AD7A78B17EC}" destId="{F834B641-2CDE-4BB1-94C2-ABB190378B70}" srcOrd="1" destOrd="0" presId="urn:microsoft.com/office/officeart/2018/5/layout/CenteredIconLabelDescriptionList"/>
    <dgm:cxn modelId="{F8D161E8-51C1-475E-AE7C-5668B712325E}" type="presParOf" srcId="{B9B9405D-2505-43C2-AAC3-1AD7A78B17EC}" destId="{20138B70-8CD0-4586-92FA-3BDC6F03AA07}" srcOrd="2" destOrd="0" presId="urn:microsoft.com/office/officeart/2018/5/layout/CenteredIconLabelDescriptionList"/>
    <dgm:cxn modelId="{B9BF6F12-4D78-4BEB-81D5-B49355498CDA}" type="presParOf" srcId="{B9B9405D-2505-43C2-AAC3-1AD7A78B17EC}" destId="{BBBEF286-5C91-406A-847E-DD31C815E5A9}" srcOrd="3" destOrd="0" presId="urn:microsoft.com/office/officeart/2018/5/layout/CenteredIconLabelDescriptionList"/>
    <dgm:cxn modelId="{28D85975-7893-465F-8EBA-4A165F1D6677}" type="presParOf" srcId="{B9B9405D-2505-43C2-AAC3-1AD7A78B17EC}" destId="{EBD51F3F-2855-478E-96E1-9D74EE02B2AA}" srcOrd="4" destOrd="0" presId="urn:microsoft.com/office/officeart/2018/5/layout/Centered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0B0C8AB-5EF1-4749-B5F6-53420F6614DB}"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900481B-386A-43C2-A4C4-89A4B83F22BC}">
      <dgm:prSet/>
      <dgm:spPr/>
      <dgm:t>
        <a:bodyPr/>
        <a:lstStyle/>
        <a:p>
          <a:r>
            <a:rPr lang="tr-TR" dirty="0"/>
            <a:t>Ana fikir ve iletmek istediğini mesaja odaklanın </a:t>
          </a:r>
          <a:endParaRPr lang="en-US" dirty="0"/>
        </a:p>
      </dgm:t>
    </dgm:pt>
    <dgm:pt modelId="{2EDCE9B5-EF1C-4525-A14A-40D6EEB46229}" type="parTrans" cxnId="{DE8EF3D0-9A22-4954-86E9-EF32679AEDE2}">
      <dgm:prSet/>
      <dgm:spPr/>
      <dgm:t>
        <a:bodyPr/>
        <a:lstStyle/>
        <a:p>
          <a:endParaRPr lang="en-US"/>
        </a:p>
      </dgm:t>
    </dgm:pt>
    <dgm:pt modelId="{6BE2AB54-C7F2-48CC-A073-2EED183DE7AE}" type="sibTrans" cxnId="{DE8EF3D0-9A22-4954-86E9-EF32679AEDE2}">
      <dgm:prSet/>
      <dgm:spPr/>
      <dgm:t>
        <a:bodyPr/>
        <a:lstStyle/>
        <a:p>
          <a:endParaRPr lang="en-US"/>
        </a:p>
      </dgm:t>
    </dgm:pt>
    <dgm:pt modelId="{1A7EDE84-8B6B-4704-B9C0-3DE59674D0D6}">
      <dgm:prSet/>
      <dgm:spPr/>
      <dgm:t>
        <a:bodyPr/>
        <a:lstStyle/>
        <a:p>
          <a:r>
            <a:rPr lang="tr-TR" dirty="0"/>
            <a:t>Ana fikir ve 3 destekleyici mesaj belirleyin</a:t>
          </a:r>
          <a:endParaRPr lang="en-US" dirty="0"/>
        </a:p>
      </dgm:t>
    </dgm:pt>
    <dgm:pt modelId="{7EB98EA3-3255-47B5-B067-9B5D05F45964}" type="parTrans" cxnId="{B926B55E-EB62-44F6-9C64-B3CE1D31CB28}">
      <dgm:prSet/>
      <dgm:spPr/>
      <dgm:t>
        <a:bodyPr/>
        <a:lstStyle/>
        <a:p>
          <a:endParaRPr lang="en-US"/>
        </a:p>
      </dgm:t>
    </dgm:pt>
    <dgm:pt modelId="{82D6FC85-4DB1-4EB9-9EA4-157178BB237B}" type="sibTrans" cxnId="{B926B55E-EB62-44F6-9C64-B3CE1D31CB28}">
      <dgm:prSet/>
      <dgm:spPr/>
      <dgm:t>
        <a:bodyPr/>
        <a:lstStyle/>
        <a:p>
          <a:endParaRPr lang="en-US"/>
        </a:p>
      </dgm:t>
    </dgm:pt>
    <dgm:pt modelId="{6FE64E6E-C79F-4BA5-85E5-CA9AE5009EC5}">
      <dgm:prSet/>
      <dgm:spPr/>
      <dgm:t>
        <a:bodyPr/>
        <a:lstStyle/>
        <a:p>
          <a:r>
            <a:rPr lang="tr-TR" dirty="0"/>
            <a:t>Dinleyiciniz, hedef kitle hep aklınızda olsun</a:t>
          </a:r>
          <a:endParaRPr lang="en-US" dirty="0"/>
        </a:p>
      </dgm:t>
    </dgm:pt>
    <dgm:pt modelId="{23F20C6A-704C-4B5B-AFA5-F915E65B6A66}" type="parTrans" cxnId="{BB69A5E2-427E-49A1-8AE1-950911C62C15}">
      <dgm:prSet/>
      <dgm:spPr/>
      <dgm:t>
        <a:bodyPr/>
        <a:lstStyle/>
        <a:p>
          <a:endParaRPr lang="en-US"/>
        </a:p>
      </dgm:t>
    </dgm:pt>
    <dgm:pt modelId="{AA6C7BBF-B300-40C7-ADF1-540EF92C3946}" type="sibTrans" cxnId="{BB69A5E2-427E-49A1-8AE1-950911C62C15}">
      <dgm:prSet/>
      <dgm:spPr/>
      <dgm:t>
        <a:bodyPr/>
        <a:lstStyle/>
        <a:p>
          <a:endParaRPr lang="en-US"/>
        </a:p>
      </dgm:t>
    </dgm:pt>
    <dgm:pt modelId="{ADD91EDF-81E8-4E66-88F8-74735A910695}">
      <dgm:prSet/>
      <dgm:spPr/>
      <dgm:t>
        <a:bodyPr/>
        <a:lstStyle/>
        <a:p>
          <a:r>
            <a:rPr lang="tr-TR" dirty="0"/>
            <a:t>İyi bir konuşmacı olun, iyi hazırlanın</a:t>
          </a:r>
          <a:endParaRPr lang="en-US" dirty="0"/>
        </a:p>
      </dgm:t>
    </dgm:pt>
    <dgm:pt modelId="{6B68D8C5-CF24-4A56-A071-CDAC97809672}" type="parTrans" cxnId="{67A4869F-6C01-4567-868A-A0AF37F06913}">
      <dgm:prSet/>
      <dgm:spPr/>
      <dgm:t>
        <a:bodyPr/>
        <a:lstStyle/>
        <a:p>
          <a:endParaRPr lang="en-US"/>
        </a:p>
      </dgm:t>
    </dgm:pt>
    <dgm:pt modelId="{9735C1CF-13B7-487C-BEDB-E3C1631A50CF}" type="sibTrans" cxnId="{67A4869F-6C01-4567-868A-A0AF37F06913}">
      <dgm:prSet/>
      <dgm:spPr/>
      <dgm:t>
        <a:bodyPr/>
        <a:lstStyle/>
        <a:p>
          <a:endParaRPr lang="en-US"/>
        </a:p>
      </dgm:t>
    </dgm:pt>
    <dgm:pt modelId="{6E362D92-2936-4050-80B6-3515AD71B1C5}">
      <dgm:prSet/>
      <dgm:spPr/>
      <dgm:t>
        <a:bodyPr/>
        <a:lstStyle/>
        <a:p>
          <a:r>
            <a:rPr lang="tr-TR" dirty="0"/>
            <a:t>Kısa ve öz  - konunun özünü vurgulayın</a:t>
          </a:r>
          <a:endParaRPr lang="en-US" dirty="0"/>
        </a:p>
      </dgm:t>
    </dgm:pt>
    <dgm:pt modelId="{E37B5F42-26DC-4F81-A352-B49AF6A26605}" type="parTrans" cxnId="{0C33723D-4A63-44CD-95EE-8D7565C24894}">
      <dgm:prSet/>
      <dgm:spPr/>
      <dgm:t>
        <a:bodyPr/>
        <a:lstStyle/>
        <a:p>
          <a:endParaRPr lang="en-US"/>
        </a:p>
      </dgm:t>
    </dgm:pt>
    <dgm:pt modelId="{D4BB0559-1F09-435B-A162-7E729CD9589B}" type="sibTrans" cxnId="{0C33723D-4A63-44CD-95EE-8D7565C24894}">
      <dgm:prSet/>
      <dgm:spPr/>
      <dgm:t>
        <a:bodyPr/>
        <a:lstStyle/>
        <a:p>
          <a:endParaRPr lang="en-US"/>
        </a:p>
      </dgm:t>
    </dgm:pt>
    <dgm:pt modelId="{C1D0C70C-BB77-4E48-8B12-A776C4989ECF}">
      <dgm:prSet/>
      <dgm:spPr/>
      <dgm:t>
        <a:bodyPr/>
        <a:lstStyle/>
        <a:p>
          <a:r>
            <a:rPr lang="tr-TR" dirty="0"/>
            <a:t>Geri bildirimlerin farkında olun</a:t>
          </a:r>
          <a:endParaRPr lang="en-US" dirty="0"/>
        </a:p>
      </dgm:t>
    </dgm:pt>
    <dgm:pt modelId="{528BA352-7C93-45DC-AB55-9D6DA6C3BCDB}" type="parTrans" cxnId="{EF60C34C-5A64-447A-9E80-EC57F35EE7D1}">
      <dgm:prSet/>
      <dgm:spPr/>
      <dgm:t>
        <a:bodyPr/>
        <a:lstStyle/>
        <a:p>
          <a:endParaRPr lang="en-US"/>
        </a:p>
      </dgm:t>
    </dgm:pt>
    <dgm:pt modelId="{81356E59-A1CD-4D34-86BB-D0167BBCFA58}" type="sibTrans" cxnId="{EF60C34C-5A64-447A-9E80-EC57F35EE7D1}">
      <dgm:prSet/>
      <dgm:spPr/>
      <dgm:t>
        <a:bodyPr/>
        <a:lstStyle/>
        <a:p>
          <a:endParaRPr lang="en-US"/>
        </a:p>
      </dgm:t>
    </dgm:pt>
    <dgm:pt modelId="{CA671BF1-3794-4035-80E2-9DFCDD9D10CA}">
      <dgm:prSet/>
      <dgm:spPr/>
      <dgm:t>
        <a:bodyPr/>
        <a:lstStyle/>
        <a:p>
          <a:r>
            <a:rPr lang="tr-TR" dirty="0"/>
            <a:t>Göz temasına özen gösterin</a:t>
          </a:r>
          <a:endParaRPr lang="en-US" dirty="0"/>
        </a:p>
      </dgm:t>
    </dgm:pt>
    <dgm:pt modelId="{CC4DE7CF-F14C-456E-A849-8E522784A0CA}" type="parTrans" cxnId="{FCE398C5-5622-4F0A-BF42-EEC8C398C234}">
      <dgm:prSet/>
      <dgm:spPr/>
      <dgm:t>
        <a:bodyPr/>
        <a:lstStyle/>
        <a:p>
          <a:endParaRPr lang="en-US"/>
        </a:p>
      </dgm:t>
    </dgm:pt>
    <dgm:pt modelId="{1430E497-773B-4F77-982F-AB2CA049948D}" type="sibTrans" cxnId="{FCE398C5-5622-4F0A-BF42-EEC8C398C234}">
      <dgm:prSet/>
      <dgm:spPr/>
      <dgm:t>
        <a:bodyPr/>
        <a:lstStyle/>
        <a:p>
          <a:endParaRPr lang="en-US"/>
        </a:p>
      </dgm:t>
    </dgm:pt>
    <dgm:pt modelId="{BD3635AB-2808-4AAB-9C5C-BBA2EC63A2D7}">
      <dgm:prSet/>
      <dgm:spPr/>
      <dgm:t>
        <a:bodyPr/>
        <a:lstStyle/>
        <a:p>
          <a:r>
            <a:rPr lang="tr-TR" dirty="0"/>
            <a:t>Beden dilinizi doğru ve etkili kullanın</a:t>
          </a:r>
          <a:endParaRPr lang="en-US" dirty="0"/>
        </a:p>
      </dgm:t>
    </dgm:pt>
    <dgm:pt modelId="{BAFC8F9F-1638-4191-B3FF-ADAEBAA401C8}" type="parTrans" cxnId="{BEFAC938-83D8-49D6-BE95-5D194CAE57C3}">
      <dgm:prSet/>
      <dgm:spPr/>
      <dgm:t>
        <a:bodyPr/>
        <a:lstStyle/>
        <a:p>
          <a:endParaRPr lang="en-US"/>
        </a:p>
      </dgm:t>
    </dgm:pt>
    <dgm:pt modelId="{12516F4D-A46F-4FA2-98DF-3C57D6EB8145}" type="sibTrans" cxnId="{BEFAC938-83D8-49D6-BE95-5D194CAE57C3}">
      <dgm:prSet/>
      <dgm:spPr/>
      <dgm:t>
        <a:bodyPr/>
        <a:lstStyle/>
        <a:p>
          <a:endParaRPr lang="en-US"/>
        </a:p>
      </dgm:t>
    </dgm:pt>
    <dgm:pt modelId="{4BEAC537-C82B-42A6-A6CE-A43DC3ECDD3E}" type="pres">
      <dgm:prSet presAssocID="{40B0C8AB-5EF1-4749-B5F6-53420F6614DB}" presName="root" presStyleCnt="0">
        <dgm:presLayoutVars>
          <dgm:dir/>
          <dgm:resizeHandles val="exact"/>
        </dgm:presLayoutVars>
      </dgm:prSet>
      <dgm:spPr/>
      <dgm:t>
        <a:bodyPr/>
        <a:lstStyle/>
        <a:p>
          <a:endParaRPr lang="en-US"/>
        </a:p>
      </dgm:t>
    </dgm:pt>
    <dgm:pt modelId="{6CFF6239-4B61-4600-970D-13BFC7E146CF}" type="pres">
      <dgm:prSet presAssocID="{1900481B-386A-43C2-A4C4-89A4B83F22BC}" presName="compNode" presStyleCnt="0"/>
      <dgm:spPr/>
    </dgm:pt>
    <dgm:pt modelId="{D1667A65-F39E-453A-8B66-D64B1B3F09A1}" type="pres">
      <dgm:prSet presAssocID="{1900481B-386A-43C2-A4C4-89A4B83F22BC}" presName="bgRect" presStyleLbl="bgShp" presStyleIdx="0" presStyleCnt="8"/>
      <dgm:spPr/>
    </dgm:pt>
    <dgm:pt modelId="{FDCAF87D-35BB-4955-9DE2-3DC871F51530}" type="pres">
      <dgm:prSet presAssocID="{1900481B-386A-43C2-A4C4-89A4B83F22BC}"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id="0" name="" descr="Quotes"/>
        </a:ext>
      </dgm:extLst>
    </dgm:pt>
    <dgm:pt modelId="{A0F7F2E1-06EB-4AA6-84E7-70A99C479199}" type="pres">
      <dgm:prSet presAssocID="{1900481B-386A-43C2-A4C4-89A4B83F22BC}" presName="spaceRect" presStyleCnt="0"/>
      <dgm:spPr/>
    </dgm:pt>
    <dgm:pt modelId="{3BEFBC7E-A059-4C21-B540-64FDE114377F}" type="pres">
      <dgm:prSet presAssocID="{1900481B-386A-43C2-A4C4-89A4B83F22BC}" presName="parTx" presStyleLbl="revTx" presStyleIdx="0" presStyleCnt="8">
        <dgm:presLayoutVars>
          <dgm:chMax val="0"/>
          <dgm:chPref val="0"/>
        </dgm:presLayoutVars>
      </dgm:prSet>
      <dgm:spPr/>
      <dgm:t>
        <a:bodyPr/>
        <a:lstStyle/>
        <a:p>
          <a:endParaRPr lang="en-US"/>
        </a:p>
      </dgm:t>
    </dgm:pt>
    <dgm:pt modelId="{019D0310-9BA4-439D-9F55-23D85E45C09F}" type="pres">
      <dgm:prSet presAssocID="{6BE2AB54-C7F2-48CC-A073-2EED183DE7AE}" presName="sibTrans" presStyleCnt="0"/>
      <dgm:spPr/>
    </dgm:pt>
    <dgm:pt modelId="{D3C4EB4B-9403-4FCE-86CA-702CA6F8CD29}" type="pres">
      <dgm:prSet presAssocID="{1A7EDE84-8B6B-4704-B9C0-3DE59674D0D6}" presName="compNode" presStyleCnt="0"/>
      <dgm:spPr/>
    </dgm:pt>
    <dgm:pt modelId="{C70D67B3-C20D-449E-9FF0-19F2ED842D4E}" type="pres">
      <dgm:prSet presAssocID="{1A7EDE84-8B6B-4704-B9C0-3DE59674D0D6}" presName="bgRect" presStyleLbl="bgShp" presStyleIdx="1" presStyleCnt="8"/>
      <dgm:spPr/>
    </dgm:pt>
    <dgm:pt modelId="{B62BCA3D-3272-47D7-AE08-E665DDEC26B3}" type="pres">
      <dgm:prSet presAssocID="{1A7EDE84-8B6B-4704-B9C0-3DE59674D0D6}"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extLst>
        <a:ext uri="{E40237B7-FDA0-4F09-8148-C483321AD2D9}">
          <dgm14:cNvPr xmlns:dgm14="http://schemas.microsoft.com/office/drawing/2010/diagram" id="0" name="" descr="Onion"/>
        </a:ext>
      </dgm:extLst>
    </dgm:pt>
    <dgm:pt modelId="{190E0A43-6356-4D17-BAB4-ECF2800CE919}" type="pres">
      <dgm:prSet presAssocID="{1A7EDE84-8B6B-4704-B9C0-3DE59674D0D6}" presName="spaceRect" presStyleCnt="0"/>
      <dgm:spPr/>
    </dgm:pt>
    <dgm:pt modelId="{CB5288BB-D426-4AD5-BBDF-9CCF2EE452E3}" type="pres">
      <dgm:prSet presAssocID="{1A7EDE84-8B6B-4704-B9C0-3DE59674D0D6}" presName="parTx" presStyleLbl="revTx" presStyleIdx="1" presStyleCnt="8">
        <dgm:presLayoutVars>
          <dgm:chMax val="0"/>
          <dgm:chPref val="0"/>
        </dgm:presLayoutVars>
      </dgm:prSet>
      <dgm:spPr/>
      <dgm:t>
        <a:bodyPr/>
        <a:lstStyle/>
        <a:p>
          <a:endParaRPr lang="en-US"/>
        </a:p>
      </dgm:t>
    </dgm:pt>
    <dgm:pt modelId="{32F6AEE3-021F-4E2D-B0FB-E07F1E8BFC1D}" type="pres">
      <dgm:prSet presAssocID="{82D6FC85-4DB1-4EB9-9EA4-157178BB237B}" presName="sibTrans" presStyleCnt="0"/>
      <dgm:spPr/>
    </dgm:pt>
    <dgm:pt modelId="{2581A455-DED3-45D7-A411-5785BDAD0248}" type="pres">
      <dgm:prSet presAssocID="{6FE64E6E-C79F-4BA5-85E5-CA9AE5009EC5}" presName="compNode" presStyleCnt="0"/>
      <dgm:spPr/>
    </dgm:pt>
    <dgm:pt modelId="{46B5E461-BBA7-408C-B839-B30382AAFED9}" type="pres">
      <dgm:prSet presAssocID="{6FE64E6E-C79F-4BA5-85E5-CA9AE5009EC5}" presName="bgRect" presStyleLbl="bgShp" presStyleIdx="2" presStyleCnt="8"/>
      <dgm:spPr/>
    </dgm:pt>
    <dgm:pt modelId="{AF0AC71C-0449-46B8-9175-790C04364C2F}" type="pres">
      <dgm:prSet presAssocID="{6FE64E6E-C79F-4BA5-85E5-CA9AE5009EC5}"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extLst>
        <a:ext uri="{E40237B7-FDA0-4F09-8148-C483321AD2D9}">
          <dgm14:cNvPr xmlns:dgm14="http://schemas.microsoft.com/office/drawing/2010/diagram" id="0" name="" descr="Head with Gears"/>
        </a:ext>
      </dgm:extLst>
    </dgm:pt>
    <dgm:pt modelId="{67E5B2CA-ABC8-4FB8-AA5D-C222731236D8}" type="pres">
      <dgm:prSet presAssocID="{6FE64E6E-C79F-4BA5-85E5-CA9AE5009EC5}" presName="spaceRect" presStyleCnt="0"/>
      <dgm:spPr/>
    </dgm:pt>
    <dgm:pt modelId="{394BE179-FDF1-4823-AEF6-5B7385B20BEC}" type="pres">
      <dgm:prSet presAssocID="{6FE64E6E-C79F-4BA5-85E5-CA9AE5009EC5}" presName="parTx" presStyleLbl="revTx" presStyleIdx="2" presStyleCnt="8">
        <dgm:presLayoutVars>
          <dgm:chMax val="0"/>
          <dgm:chPref val="0"/>
        </dgm:presLayoutVars>
      </dgm:prSet>
      <dgm:spPr/>
      <dgm:t>
        <a:bodyPr/>
        <a:lstStyle/>
        <a:p>
          <a:endParaRPr lang="en-US"/>
        </a:p>
      </dgm:t>
    </dgm:pt>
    <dgm:pt modelId="{71C1935B-0886-4624-9310-97F2BD0DB74C}" type="pres">
      <dgm:prSet presAssocID="{AA6C7BBF-B300-40C7-ADF1-540EF92C3946}" presName="sibTrans" presStyleCnt="0"/>
      <dgm:spPr/>
    </dgm:pt>
    <dgm:pt modelId="{BFCA9431-DCBD-44D9-8338-7432C26088EF}" type="pres">
      <dgm:prSet presAssocID="{ADD91EDF-81E8-4E66-88F8-74735A910695}" presName="compNode" presStyleCnt="0"/>
      <dgm:spPr/>
    </dgm:pt>
    <dgm:pt modelId="{C5301B56-0083-44E1-AEE2-328C6F973499}" type="pres">
      <dgm:prSet presAssocID="{ADD91EDF-81E8-4E66-88F8-74735A910695}" presName="bgRect" presStyleLbl="bgShp" presStyleIdx="3" presStyleCnt="8"/>
      <dgm:spPr/>
    </dgm:pt>
    <dgm:pt modelId="{3E0CE1C0-1A9A-499C-AF0E-4E9CD7ED5830}" type="pres">
      <dgm:prSet presAssocID="{ADD91EDF-81E8-4E66-88F8-74735A910695}"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extLst>
        <a:ext uri="{E40237B7-FDA0-4F09-8148-C483321AD2D9}">
          <dgm14:cNvPr xmlns:dgm14="http://schemas.microsoft.com/office/drawing/2010/diagram" id="0" name="" descr="Tongue"/>
        </a:ext>
      </dgm:extLst>
    </dgm:pt>
    <dgm:pt modelId="{74F1FD95-8346-4714-914D-1200BAEB351D}" type="pres">
      <dgm:prSet presAssocID="{ADD91EDF-81E8-4E66-88F8-74735A910695}" presName="spaceRect" presStyleCnt="0"/>
      <dgm:spPr/>
    </dgm:pt>
    <dgm:pt modelId="{958B280B-0081-4B3B-A47F-24DFAF4605EB}" type="pres">
      <dgm:prSet presAssocID="{ADD91EDF-81E8-4E66-88F8-74735A910695}" presName="parTx" presStyleLbl="revTx" presStyleIdx="3" presStyleCnt="8">
        <dgm:presLayoutVars>
          <dgm:chMax val="0"/>
          <dgm:chPref val="0"/>
        </dgm:presLayoutVars>
      </dgm:prSet>
      <dgm:spPr/>
      <dgm:t>
        <a:bodyPr/>
        <a:lstStyle/>
        <a:p>
          <a:endParaRPr lang="en-US"/>
        </a:p>
      </dgm:t>
    </dgm:pt>
    <dgm:pt modelId="{CD4AFD95-9A50-43E0-8F1E-CC1F9D97B261}" type="pres">
      <dgm:prSet presAssocID="{9735C1CF-13B7-487C-BEDB-E3C1631A50CF}" presName="sibTrans" presStyleCnt="0"/>
      <dgm:spPr/>
    </dgm:pt>
    <dgm:pt modelId="{D8460F93-CE5D-4C08-9225-AC4B1C262BFF}" type="pres">
      <dgm:prSet presAssocID="{6E362D92-2936-4050-80B6-3515AD71B1C5}" presName="compNode" presStyleCnt="0"/>
      <dgm:spPr/>
    </dgm:pt>
    <dgm:pt modelId="{4153CC12-8C1A-488E-981F-15CA31B4CC32}" type="pres">
      <dgm:prSet presAssocID="{6E362D92-2936-4050-80B6-3515AD71B1C5}" presName="bgRect" presStyleLbl="bgShp" presStyleIdx="4" presStyleCnt="8"/>
      <dgm:spPr/>
    </dgm:pt>
    <dgm:pt modelId="{902E5A1C-6AFB-4A47-80E6-0207FC7C6222}" type="pres">
      <dgm:prSet presAssocID="{6E362D92-2936-4050-80B6-3515AD71B1C5}"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dgm:spPr>
      <dgm:extLst>
        <a:ext uri="{E40237B7-FDA0-4F09-8148-C483321AD2D9}">
          <dgm14:cNvPr xmlns:dgm14="http://schemas.microsoft.com/office/drawing/2010/diagram" id="0" name="" descr="Drum Set"/>
        </a:ext>
      </dgm:extLst>
    </dgm:pt>
    <dgm:pt modelId="{3ADD5DD6-A3B3-4FE3-881D-DDF631410A6B}" type="pres">
      <dgm:prSet presAssocID="{6E362D92-2936-4050-80B6-3515AD71B1C5}" presName="spaceRect" presStyleCnt="0"/>
      <dgm:spPr/>
    </dgm:pt>
    <dgm:pt modelId="{91382AF2-B741-45C2-95C3-BD80E8762A77}" type="pres">
      <dgm:prSet presAssocID="{6E362D92-2936-4050-80B6-3515AD71B1C5}" presName="parTx" presStyleLbl="revTx" presStyleIdx="4" presStyleCnt="8">
        <dgm:presLayoutVars>
          <dgm:chMax val="0"/>
          <dgm:chPref val="0"/>
        </dgm:presLayoutVars>
      </dgm:prSet>
      <dgm:spPr/>
      <dgm:t>
        <a:bodyPr/>
        <a:lstStyle/>
        <a:p>
          <a:endParaRPr lang="en-US"/>
        </a:p>
      </dgm:t>
    </dgm:pt>
    <dgm:pt modelId="{2A37E9FD-6479-4FB2-9FD0-E95FB3554647}" type="pres">
      <dgm:prSet presAssocID="{D4BB0559-1F09-435B-A162-7E729CD9589B}" presName="sibTrans" presStyleCnt="0"/>
      <dgm:spPr/>
    </dgm:pt>
    <dgm:pt modelId="{6F48FC7A-AEC8-4D1D-9F57-F9CF7A8F32BB}" type="pres">
      <dgm:prSet presAssocID="{C1D0C70C-BB77-4E48-8B12-A776C4989ECF}" presName="compNode" presStyleCnt="0"/>
      <dgm:spPr/>
    </dgm:pt>
    <dgm:pt modelId="{8818DB23-A64C-47CC-A4A1-E7C1A41CF57C}" type="pres">
      <dgm:prSet presAssocID="{C1D0C70C-BB77-4E48-8B12-A776C4989ECF}" presName="bgRect" presStyleLbl="bgShp" presStyleIdx="5" presStyleCnt="8"/>
      <dgm:spPr/>
    </dgm:pt>
    <dgm:pt modelId="{68381757-C4C6-4F0B-8562-2E90D87D8E4A}" type="pres">
      <dgm:prSet presAssocID="{C1D0C70C-BB77-4E48-8B12-A776C4989ECF}"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a:blipFill>
        <a:ln>
          <a:noFill/>
        </a:ln>
      </dgm:spPr>
      <dgm:extLst>
        <a:ext uri="{E40237B7-FDA0-4F09-8148-C483321AD2D9}">
          <dgm14:cNvPr xmlns:dgm14="http://schemas.microsoft.com/office/drawing/2010/diagram" id="0" name="" descr="Questions"/>
        </a:ext>
      </dgm:extLst>
    </dgm:pt>
    <dgm:pt modelId="{5CD71751-2BBB-4D01-BE16-CE0366CE88B4}" type="pres">
      <dgm:prSet presAssocID="{C1D0C70C-BB77-4E48-8B12-A776C4989ECF}" presName="spaceRect" presStyleCnt="0"/>
      <dgm:spPr/>
    </dgm:pt>
    <dgm:pt modelId="{1A81D9FA-576D-4949-B27D-0260CC31001F}" type="pres">
      <dgm:prSet presAssocID="{C1D0C70C-BB77-4E48-8B12-A776C4989ECF}" presName="parTx" presStyleLbl="revTx" presStyleIdx="5" presStyleCnt="8">
        <dgm:presLayoutVars>
          <dgm:chMax val="0"/>
          <dgm:chPref val="0"/>
        </dgm:presLayoutVars>
      </dgm:prSet>
      <dgm:spPr/>
      <dgm:t>
        <a:bodyPr/>
        <a:lstStyle/>
        <a:p>
          <a:endParaRPr lang="en-US"/>
        </a:p>
      </dgm:t>
    </dgm:pt>
    <dgm:pt modelId="{7A4C2B83-EB54-4A83-9716-CFFAC025977B}" type="pres">
      <dgm:prSet presAssocID="{81356E59-A1CD-4D34-86BB-D0167BBCFA58}" presName="sibTrans" presStyleCnt="0"/>
      <dgm:spPr/>
    </dgm:pt>
    <dgm:pt modelId="{8F4976A2-1763-4CD8-ADD2-656DD441E85F}" type="pres">
      <dgm:prSet presAssocID="{CA671BF1-3794-4035-80E2-9DFCDD9D10CA}" presName="compNode" presStyleCnt="0"/>
      <dgm:spPr/>
    </dgm:pt>
    <dgm:pt modelId="{B065D62F-6E31-4CA0-AB01-54998660A06B}" type="pres">
      <dgm:prSet presAssocID="{CA671BF1-3794-4035-80E2-9DFCDD9D10CA}" presName="bgRect" presStyleLbl="bgShp" presStyleIdx="6" presStyleCnt="8"/>
      <dgm:spPr/>
    </dgm:pt>
    <dgm:pt modelId="{FCDE581D-B864-4249-9B90-F40242D1B4CC}" type="pres">
      <dgm:prSet presAssocID="{CA671BF1-3794-4035-80E2-9DFCDD9D10CA}"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a:blipFill>
        <a:ln>
          <a:noFill/>
        </a:ln>
      </dgm:spPr>
      <dgm:extLst>
        <a:ext uri="{E40237B7-FDA0-4F09-8148-C483321AD2D9}">
          <dgm14:cNvPr xmlns:dgm14="http://schemas.microsoft.com/office/drawing/2010/diagram" id="0" name="" descr="Eye"/>
        </a:ext>
      </dgm:extLst>
    </dgm:pt>
    <dgm:pt modelId="{4C3B62DC-92CE-4981-8E62-A6115761C7E4}" type="pres">
      <dgm:prSet presAssocID="{CA671BF1-3794-4035-80E2-9DFCDD9D10CA}" presName="spaceRect" presStyleCnt="0"/>
      <dgm:spPr/>
    </dgm:pt>
    <dgm:pt modelId="{D11DA982-8AA6-427E-A101-E32BA5ED2A6F}" type="pres">
      <dgm:prSet presAssocID="{CA671BF1-3794-4035-80E2-9DFCDD9D10CA}" presName="parTx" presStyleLbl="revTx" presStyleIdx="6" presStyleCnt="8">
        <dgm:presLayoutVars>
          <dgm:chMax val="0"/>
          <dgm:chPref val="0"/>
        </dgm:presLayoutVars>
      </dgm:prSet>
      <dgm:spPr/>
      <dgm:t>
        <a:bodyPr/>
        <a:lstStyle/>
        <a:p>
          <a:endParaRPr lang="en-US"/>
        </a:p>
      </dgm:t>
    </dgm:pt>
    <dgm:pt modelId="{B9564BAA-6FA5-4EC4-9990-0C67B312CD06}" type="pres">
      <dgm:prSet presAssocID="{1430E497-773B-4F77-982F-AB2CA049948D}" presName="sibTrans" presStyleCnt="0"/>
      <dgm:spPr/>
    </dgm:pt>
    <dgm:pt modelId="{25F0F2E7-F57A-4172-93CC-852C67D7D10B}" type="pres">
      <dgm:prSet presAssocID="{BD3635AB-2808-4AAB-9C5C-BBA2EC63A2D7}" presName="compNode" presStyleCnt="0"/>
      <dgm:spPr/>
    </dgm:pt>
    <dgm:pt modelId="{927784A8-569D-462C-ABAA-D16EA8B680D3}" type="pres">
      <dgm:prSet presAssocID="{BD3635AB-2808-4AAB-9C5C-BBA2EC63A2D7}" presName="bgRect" presStyleLbl="bgShp" presStyleIdx="7" presStyleCnt="8"/>
      <dgm:spPr/>
    </dgm:pt>
    <dgm:pt modelId="{774D0AA8-904A-4D5E-BA6E-C71E9BED2153}" type="pres">
      <dgm:prSet presAssocID="{BD3635AB-2808-4AAB-9C5C-BBA2EC63A2D7}"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xmlns="" r:embed="rId16"/>
              </a:ext>
            </a:extLst>
          </a:blip>
          <a:stretch>
            <a:fillRect/>
          </a:stretch>
        </a:blipFill>
        <a:ln>
          <a:noFill/>
        </a:ln>
      </dgm:spPr>
      <dgm:extLst>
        <a:ext uri="{E40237B7-FDA0-4F09-8148-C483321AD2D9}">
          <dgm14:cNvPr xmlns:dgm14="http://schemas.microsoft.com/office/drawing/2010/diagram" id="0" name="" descr="Thumbs Up Sign"/>
        </a:ext>
      </dgm:extLst>
    </dgm:pt>
    <dgm:pt modelId="{017687DC-4135-4F53-B976-2CB8C0FD998A}" type="pres">
      <dgm:prSet presAssocID="{BD3635AB-2808-4AAB-9C5C-BBA2EC63A2D7}" presName="spaceRect" presStyleCnt="0"/>
      <dgm:spPr/>
    </dgm:pt>
    <dgm:pt modelId="{8506A362-457E-4844-8919-F5115FD0529D}" type="pres">
      <dgm:prSet presAssocID="{BD3635AB-2808-4AAB-9C5C-BBA2EC63A2D7}" presName="parTx" presStyleLbl="revTx" presStyleIdx="7" presStyleCnt="8">
        <dgm:presLayoutVars>
          <dgm:chMax val="0"/>
          <dgm:chPref val="0"/>
        </dgm:presLayoutVars>
      </dgm:prSet>
      <dgm:spPr/>
      <dgm:t>
        <a:bodyPr/>
        <a:lstStyle/>
        <a:p>
          <a:endParaRPr lang="en-US"/>
        </a:p>
      </dgm:t>
    </dgm:pt>
  </dgm:ptLst>
  <dgm:cxnLst>
    <dgm:cxn modelId="{8CE135A3-B409-4D2C-8471-4ACB53539E19}" type="presOf" srcId="{40B0C8AB-5EF1-4749-B5F6-53420F6614DB}" destId="{4BEAC537-C82B-42A6-A6CE-A43DC3ECDD3E}" srcOrd="0" destOrd="0" presId="urn:microsoft.com/office/officeart/2018/2/layout/IconVerticalSolidList"/>
    <dgm:cxn modelId="{FCE398C5-5622-4F0A-BF42-EEC8C398C234}" srcId="{40B0C8AB-5EF1-4749-B5F6-53420F6614DB}" destId="{CA671BF1-3794-4035-80E2-9DFCDD9D10CA}" srcOrd="6" destOrd="0" parTransId="{CC4DE7CF-F14C-456E-A849-8E522784A0CA}" sibTransId="{1430E497-773B-4F77-982F-AB2CA049948D}"/>
    <dgm:cxn modelId="{BEFAC938-83D8-49D6-BE95-5D194CAE57C3}" srcId="{40B0C8AB-5EF1-4749-B5F6-53420F6614DB}" destId="{BD3635AB-2808-4AAB-9C5C-BBA2EC63A2D7}" srcOrd="7" destOrd="0" parTransId="{BAFC8F9F-1638-4191-B3FF-ADAEBAA401C8}" sibTransId="{12516F4D-A46F-4FA2-98DF-3C57D6EB8145}"/>
    <dgm:cxn modelId="{BB69A5E2-427E-49A1-8AE1-950911C62C15}" srcId="{40B0C8AB-5EF1-4749-B5F6-53420F6614DB}" destId="{6FE64E6E-C79F-4BA5-85E5-CA9AE5009EC5}" srcOrd="2" destOrd="0" parTransId="{23F20C6A-704C-4B5B-AFA5-F915E65B6A66}" sibTransId="{AA6C7BBF-B300-40C7-ADF1-540EF92C3946}"/>
    <dgm:cxn modelId="{FBD39788-8ADD-4F08-B51C-698F1756B99F}" type="presOf" srcId="{ADD91EDF-81E8-4E66-88F8-74735A910695}" destId="{958B280B-0081-4B3B-A47F-24DFAF4605EB}" srcOrd="0" destOrd="0" presId="urn:microsoft.com/office/officeart/2018/2/layout/IconVerticalSolidList"/>
    <dgm:cxn modelId="{E70E96E4-352F-43F9-96D1-22980C2EC565}" type="presOf" srcId="{6FE64E6E-C79F-4BA5-85E5-CA9AE5009EC5}" destId="{394BE179-FDF1-4823-AEF6-5B7385B20BEC}" srcOrd="0" destOrd="0" presId="urn:microsoft.com/office/officeart/2018/2/layout/IconVerticalSolidList"/>
    <dgm:cxn modelId="{DE8EF3D0-9A22-4954-86E9-EF32679AEDE2}" srcId="{40B0C8AB-5EF1-4749-B5F6-53420F6614DB}" destId="{1900481B-386A-43C2-A4C4-89A4B83F22BC}" srcOrd="0" destOrd="0" parTransId="{2EDCE9B5-EF1C-4525-A14A-40D6EEB46229}" sibTransId="{6BE2AB54-C7F2-48CC-A073-2EED183DE7AE}"/>
    <dgm:cxn modelId="{EF60C34C-5A64-447A-9E80-EC57F35EE7D1}" srcId="{40B0C8AB-5EF1-4749-B5F6-53420F6614DB}" destId="{C1D0C70C-BB77-4E48-8B12-A776C4989ECF}" srcOrd="5" destOrd="0" parTransId="{528BA352-7C93-45DC-AB55-9D6DA6C3BCDB}" sibTransId="{81356E59-A1CD-4D34-86BB-D0167BBCFA58}"/>
    <dgm:cxn modelId="{67A4869F-6C01-4567-868A-A0AF37F06913}" srcId="{40B0C8AB-5EF1-4749-B5F6-53420F6614DB}" destId="{ADD91EDF-81E8-4E66-88F8-74735A910695}" srcOrd="3" destOrd="0" parTransId="{6B68D8C5-CF24-4A56-A071-CDAC97809672}" sibTransId="{9735C1CF-13B7-487C-BEDB-E3C1631A50CF}"/>
    <dgm:cxn modelId="{C53A82AF-9C70-4A71-AB5F-1E7AD3AF32F8}" type="presOf" srcId="{BD3635AB-2808-4AAB-9C5C-BBA2EC63A2D7}" destId="{8506A362-457E-4844-8919-F5115FD0529D}" srcOrd="0" destOrd="0" presId="urn:microsoft.com/office/officeart/2018/2/layout/IconVerticalSolidList"/>
    <dgm:cxn modelId="{5AA5A24A-672C-4611-ACB6-19461583A89E}" type="presOf" srcId="{C1D0C70C-BB77-4E48-8B12-A776C4989ECF}" destId="{1A81D9FA-576D-4949-B27D-0260CC31001F}" srcOrd="0" destOrd="0" presId="urn:microsoft.com/office/officeart/2018/2/layout/IconVerticalSolidList"/>
    <dgm:cxn modelId="{B926B55E-EB62-44F6-9C64-B3CE1D31CB28}" srcId="{40B0C8AB-5EF1-4749-B5F6-53420F6614DB}" destId="{1A7EDE84-8B6B-4704-B9C0-3DE59674D0D6}" srcOrd="1" destOrd="0" parTransId="{7EB98EA3-3255-47B5-B067-9B5D05F45964}" sibTransId="{82D6FC85-4DB1-4EB9-9EA4-157178BB237B}"/>
    <dgm:cxn modelId="{F21DD65C-EEF9-47C3-BAC7-269F2E8E8718}" type="presOf" srcId="{CA671BF1-3794-4035-80E2-9DFCDD9D10CA}" destId="{D11DA982-8AA6-427E-A101-E32BA5ED2A6F}" srcOrd="0" destOrd="0" presId="urn:microsoft.com/office/officeart/2018/2/layout/IconVerticalSolidList"/>
    <dgm:cxn modelId="{0C33723D-4A63-44CD-95EE-8D7565C24894}" srcId="{40B0C8AB-5EF1-4749-B5F6-53420F6614DB}" destId="{6E362D92-2936-4050-80B6-3515AD71B1C5}" srcOrd="4" destOrd="0" parTransId="{E37B5F42-26DC-4F81-A352-B49AF6A26605}" sibTransId="{D4BB0559-1F09-435B-A162-7E729CD9589B}"/>
    <dgm:cxn modelId="{841E2799-A7A5-4AA4-9683-B2AA6BF3C8FB}" type="presOf" srcId="{1900481B-386A-43C2-A4C4-89A4B83F22BC}" destId="{3BEFBC7E-A059-4C21-B540-64FDE114377F}" srcOrd="0" destOrd="0" presId="urn:microsoft.com/office/officeart/2018/2/layout/IconVerticalSolidList"/>
    <dgm:cxn modelId="{E124B542-A677-4CA5-8B25-2922CBA5D80E}" type="presOf" srcId="{6E362D92-2936-4050-80B6-3515AD71B1C5}" destId="{91382AF2-B741-45C2-95C3-BD80E8762A77}" srcOrd="0" destOrd="0" presId="urn:microsoft.com/office/officeart/2018/2/layout/IconVerticalSolidList"/>
    <dgm:cxn modelId="{0C7B5902-101E-44BA-8770-94C8F0A1E284}" type="presOf" srcId="{1A7EDE84-8B6B-4704-B9C0-3DE59674D0D6}" destId="{CB5288BB-D426-4AD5-BBDF-9CCF2EE452E3}" srcOrd="0" destOrd="0" presId="urn:microsoft.com/office/officeart/2018/2/layout/IconVerticalSolidList"/>
    <dgm:cxn modelId="{DEE50E29-7CF5-44DE-943A-B8522F3BC536}" type="presParOf" srcId="{4BEAC537-C82B-42A6-A6CE-A43DC3ECDD3E}" destId="{6CFF6239-4B61-4600-970D-13BFC7E146CF}" srcOrd="0" destOrd="0" presId="urn:microsoft.com/office/officeart/2018/2/layout/IconVerticalSolidList"/>
    <dgm:cxn modelId="{32F11CAD-BA46-4795-B273-6B411D2E519A}" type="presParOf" srcId="{6CFF6239-4B61-4600-970D-13BFC7E146CF}" destId="{D1667A65-F39E-453A-8B66-D64B1B3F09A1}" srcOrd="0" destOrd="0" presId="urn:microsoft.com/office/officeart/2018/2/layout/IconVerticalSolidList"/>
    <dgm:cxn modelId="{A966063E-F66D-4D50-95CA-B219BE81D7A3}" type="presParOf" srcId="{6CFF6239-4B61-4600-970D-13BFC7E146CF}" destId="{FDCAF87D-35BB-4955-9DE2-3DC871F51530}" srcOrd="1" destOrd="0" presId="urn:microsoft.com/office/officeart/2018/2/layout/IconVerticalSolidList"/>
    <dgm:cxn modelId="{97F094D0-3DC4-467A-B9F3-FFFA91B9D3A0}" type="presParOf" srcId="{6CFF6239-4B61-4600-970D-13BFC7E146CF}" destId="{A0F7F2E1-06EB-4AA6-84E7-70A99C479199}" srcOrd="2" destOrd="0" presId="urn:microsoft.com/office/officeart/2018/2/layout/IconVerticalSolidList"/>
    <dgm:cxn modelId="{09654FF3-7242-4698-A9DB-02CFF85A8097}" type="presParOf" srcId="{6CFF6239-4B61-4600-970D-13BFC7E146CF}" destId="{3BEFBC7E-A059-4C21-B540-64FDE114377F}" srcOrd="3" destOrd="0" presId="urn:microsoft.com/office/officeart/2018/2/layout/IconVerticalSolidList"/>
    <dgm:cxn modelId="{9017EB53-2EDB-425F-BFF5-341415BBEF45}" type="presParOf" srcId="{4BEAC537-C82B-42A6-A6CE-A43DC3ECDD3E}" destId="{019D0310-9BA4-439D-9F55-23D85E45C09F}" srcOrd="1" destOrd="0" presId="urn:microsoft.com/office/officeart/2018/2/layout/IconVerticalSolidList"/>
    <dgm:cxn modelId="{1B08A030-5815-4658-9F55-3E63869DCD24}" type="presParOf" srcId="{4BEAC537-C82B-42A6-A6CE-A43DC3ECDD3E}" destId="{D3C4EB4B-9403-4FCE-86CA-702CA6F8CD29}" srcOrd="2" destOrd="0" presId="urn:microsoft.com/office/officeart/2018/2/layout/IconVerticalSolidList"/>
    <dgm:cxn modelId="{805D752A-0A84-425E-9BCF-677A8FD5F0A9}" type="presParOf" srcId="{D3C4EB4B-9403-4FCE-86CA-702CA6F8CD29}" destId="{C70D67B3-C20D-449E-9FF0-19F2ED842D4E}" srcOrd="0" destOrd="0" presId="urn:microsoft.com/office/officeart/2018/2/layout/IconVerticalSolidList"/>
    <dgm:cxn modelId="{FCA94079-98FE-4E61-B06F-9549892FE00C}" type="presParOf" srcId="{D3C4EB4B-9403-4FCE-86CA-702CA6F8CD29}" destId="{B62BCA3D-3272-47D7-AE08-E665DDEC26B3}" srcOrd="1" destOrd="0" presId="urn:microsoft.com/office/officeart/2018/2/layout/IconVerticalSolidList"/>
    <dgm:cxn modelId="{585E7A00-3D31-4A02-A291-7B06DCD86E98}" type="presParOf" srcId="{D3C4EB4B-9403-4FCE-86CA-702CA6F8CD29}" destId="{190E0A43-6356-4D17-BAB4-ECF2800CE919}" srcOrd="2" destOrd="0" presId="urn:microsoft.com/office/officeart/2018/2/layout/IconVerticalSolidList"/>
    <dgm:cxn modelId="{6EE8B6AC-00C3-4101-83E6-6638855E77FC}" type="presParOf" srcId="{D3C4EB4B-9403-4FCE-86CA-702CA6F8CD29}" destId="{CB5288BB-D426-4AD5-BBDF-9CCF2EE452E3}" srcOrd="3" destOrd="0" presId="urn:microsoft.com/office/officeart/2018/2/layout/IconVerticalSolidList"/>
    <dgm:cxn modelId="{613CDA98-A3B8-4C34-BBE2-FF3757EAFDCB}" type="presParOf" srcId="{4BEAC537-C82B-42A6-A6CE-A43DC3ECDD3E}" destId="{32F6AEE3-021F-4E2D-B0FB-E07F1E8BFC1D}" srcOrd="3" destOrd="0" presId="urn:microsoft.com/office/officeart/2018/2/layout/IconVerticalSolidList"/>
    <dgm:cxn modelId="{54D79643-FFC1-450E-BAAA-57FE8D743EC6}" type="presParOf" srcId="{4BEAC537-C82B-42A6-A6CE-A43DC3ECDD3E}" destId="{2581A455-DED3-45D7-A411-5785BDAD0248}" srcOrd="4" destOrd="0" presId="urn:microsoft.com/office/officeart/2018/2/layout/IconVerticalSolidList"/>
    <dgm:cxn modelId="{05E5B65D-7263-48FA-B7D1-C56FA08E1E27}" type="presParOf" srcId="{2581A455-DED3-45D7-A411-5785BDAD0248}" destId="{46B5E461-BBA7-408C-B839-B30382AAFED9}" srcOrd="0" destOrd="0" presId="urn:microsoft.com/office/officeart/2018/2/layout/IconVerticalSolidList"/>
    <dgm:cxn modelId="{E65ACAE7-60EE-4444-A73B-7DFA95E388E5}" type="presParOf" srcId="{2581A455-DED3-45D7-A411-5785BDAD0248}" destId="{AF0AC71C-0449-46B8-9175-790C04364C2F}" srcOrd="1" destOrd="0" presId="urn:microsoft.com/office/officeart/2018/2/layout/IconVerticalSolidList"/>
    <dgm:cxn modelId="{BC41937F-2BBE-4579-BB06-2D8EE15EADE5}" type="presParOf" srcId="{2581A455-DED3-45D7-A411-5785BDAD0248}" destId="{67E5B2CA-ABC8-4FB8-AA5D-C222731236D8}" srcOrd="2" destOrd="0" presId="urn:microsoft.com/office/officeart/2018/2/layout/IconVerticalSolidList"/>
    <dgm:cxn modelId="{5F63EA76-F1B4-4F3B-9976-6A1BE46532F2}" type="presParOf" srcId="{2581A455-DED3-45D7-A411-5785BDAD0248}" destId="{394BE179-FDF1-4823-AEF6-5B7385B20BEC}" srcOrd="3" destOrd="0" presId="urn:microsoft.com/office/officeart/2018/2/layout/IconVerticalSolidList"/>
    <dgm:cxn modelId="{EFD55CD3-D891-43AC-B6A6-780BCBBDAF29}" type="presParOf" srcId="{4BEAC537-C82B-42A6-A6CE-A43DC3ECDD3E}" destId="{71C1935B-0886-4624-9310-97F2BD0DB74C}" srcOrd="5" destOrd="0" presId="urn:microsoft.com/office/officeart/2018/2/layout/IconVerticalSolidList"/>
    <dgm:cxn modelId="{5AEB8247-ECF9-4D43-A42D-73E3986DD5D4}" type="presParOf" srcId="{4BEAC537-C82B-42A6-A6CE-A43DC3ECDD3E}" destId="{BFCA9431-DCBD-44D9-8338-7432C26088EF}" srcOrd="6" destOrd="0" presId="urn:microsoft.com/office/officeart/2018/2/layout/IconVerticalSolidList"/>
    <dgm:cxn modelId="{75B4E2D7-31A1-41A5-A547-C3B517D09202}" type="presParOf" srcId="{BFCA9431-DCBD-44D9-8338-7432C26088EF}" destId="{C5301B56-0083-44E1-AEE2-328C6F973499}" srcOrd="0" destOrd="0" presId="urn:microsoft.com/office/officeart/2018/2/layout/IconVerticalSolidList"/>
    <dgm:cxn modelId="{FE675556-6252-4339-80F0-B549DB775983}" type="presParOf" srcId="{BFCA9431-DCBD-44D9-8338-7432C26088EF}" destId="{3E0CE1C0-1A9A-499C-AF0E-4E9CD7ED5830}" srcOrd="1" destOrd="0" presId="urn:microsoft.com/office/officeart/2018/2/layout/IconVerticalSolidList"/>
    <dgm:cxn modelId="{727EAA17-B6C8-4F31-9F1D-0E2C1E7FB799}" type="presParOf" srcId="{BFCA9431-DCBD-44D9-8338-7432C26088EF}" destId="{74F1FD95-8346-4714-914D-1200BAEB351D}" srcOrd="2" destOrd="0" presId="urn:microsoft.com/office/officeart/2018/2/layout/IconVerticalSolidList"/>
    <dgm:cxn modelId="{831AED70-FF14-4AF4-837D-B74BB645E7B2}" type="presParOf" srcId="{BFCA9431-DCBD-44D9-8338-7432C26088EF}" destId="{958B280B-0081-4B3B-A47F-24DFAF4605EB}" srcOrd="3" destOrd="0" presId="urn:microsoft.com/office/officeart/2018/2/layout/IconVerticalSolidList"/>
    <dgm:cxn modelId="{CE9298FC-BD11-4CE9-BAB6-6E0DC4DB5C4E}" type="presParOf" srcId="{4BEAC537-C82B-42A6-A6CE-A43DC3ECDD3E}" destId="{CD4AFD95-9A50-43E0-8F1E-CC1F9D97B261}" srcOrd="7" destOrd="0" presId="urn:microsoft.com/office/officeart/2018/2/layout/IconVerticalSolidList"/>
    <dgm:cxn modelId="{0170EC9E-B1DB-4A82-A096-22DDB62942CE}" type="presParOf" srcId="{4BEAC537-C82B-42A6-A6CE-A43DC3ECDD3E}" destId="{D8460F93-CE5D-4C08-9225-AC4B1C262BFF}" srcOrd="8" destOrd="0" presId="urn:microsoft.com/office/officeart/2018/2/layout/IconVerticalSolidList"/>
    <dgm:cxn modelId="{CF1656B6-E675-4342-9476-0F946E11C917}" type="presParOf" srcId="{D8460F93-CE5D-4C08-9225-AC4B1C262BFF}" destId="{4153CC12-8C1A-488E-981F-15CA31B4CC32}" srcOrd="0" destOrd="0" presId="urn:microsoft.com/office/officeart/2018/2/layout/IconVerticalSolidList"/>
    <dgm:cxn modelId="{50DBAE9A-F243-4127-B510-33111589070A}" type="presParOf" srcId="{D8460F93-CE5D-4C08-9225-AC4B1C262BFF}" destId="{902E5A1C-6AFB-4A47-80E6-0207FC7C6222}" srcOrd="1" destOrd="0" presId="urn:microsoft.com/office/officeart/2018/2/layout/IconVerticalSolidList"/>
    <dgm:cxn modelId="{98A721EA-CDA1-42CB-A1DB-318F5ED31159}" type="presParOf" srcId="{D8460F93-CE5D-4C08-9225-AC4B1C262BFF}" destId="{3ADD5DD6-A3B3-4FE3-881D-DDF631410A6B}" srcOrd="2" destOrd="0" presId="urn:microsoft.com/office/officeart/2018/2/layout/IconVerticalSolidList"/>
    <dgm:cxn modelId="{B6AF3946-A3F1-480B-BF20-ED0332B3DE6A}" type="presParOf" srcId="{D8460F93-CE5D-4C08-9225-AC4B1C262BFF}" destId="{91382AF2-B741-45C2-95C3-BD80E8762A77}" srcOrd="3" destOrd="0" presId="urn:microsoft.com/office/officeart/2018/2/layout/IconVerticalSolidList"/>
    <dgm:cxn modelId="{324AA236-633B-49A3-9CDD-BD75631A7466}" type="presParOf" srcId="{4BEAC537-C82B-42A6-A6CE-A43DC3ECDD3E}" destId="{2A37E9FD-6479-4FB2-9FD0-E95FB3554647}" srcOrd="9" destOrd="0" presId="urn:microsoft.com/office/officeart/2018/2/layout/IconVerticalSolidList"/>
    <dgm:cxn modelId="{7DD76819-1D12-435D-A37E-D481544C6344}" type="presParOf" srcId="{4BEAC537-C82B-42A6-A6CE-A43DC3ECDD3E}" destId="{6F48FC7A-AEC8-4D1D-9F57-F9CF7A8F32BB}" srcOrd="10" destOrd="0" presId="urn:microsoft.com/office/officeart/2018/2/layout/IconVerticalSolidList"/>
    <dgm:cxn modelId="{AEC62B44-8307-4E6D-87F6-2BCC10FF4004}" type="presParOf" srcId="{6F48FC7A-AEC8-4D1D-9F57-F9CF7A8F32BB}" destId="{8818DB23-A64C-47CC-A4A1-E7C1A41CF57C}" srcOrd="0" destOrd="0" presId="urn:microsoft.com/office/officeart/2018/2/layout/IconVerticalSolidList"/>
    <dgm:cxn modelId="{DE8123F0-CD02-4E03-A990-473FC92EBDE2}" type="presParOf" srcId="{6F48FC7A-AEC8-4D1D-9F57-F9CF7A8F32BB}" destId="{68381757-C4C6-4F0B-8562-2E90D87D8E4A}" srcOrd="1" destOrd="0" presId="urn:microsoft.com/office/officeart/2018/2/layout/IconVerticalSolidList"/>
    <dgm:cxn modelId="{A3A74202-EDF5-446D-AD93-20DF8B42D87C}" type="presParOf" srcId="{6F48FC7A-AEC8-4D1D-9F57-F9CF7A8F32BB}" destId="{5CD71751-2BBB-4D01-BE16-CE0366CE88B4}" srcOrd="2" destOrd="0" presId="urn:microsoft.com/office/officeart/2018/2/layout/IconVerticalSolidList"/>
    <dgm:cxn modelId="{1C02BB59-959D-4486-BBFB-B0DCCC34D50D}" type="presParOf" srcId="{6F48FC7A-AEC8-4D1D-9F57-F9CF7A8F32BB}" destId="{1A81D9FA-576D-4949-B27D-0260CC31001F}" srcOrd="3" destOrd="0" presId="urn:microsoft.com/office/officeart/2018/2/layout/IconVerticalSolidList"/>
    <dgm:cxn modelId="{89B1005E-56FB-4549-ADB7-9B07D629ABDE}" type="presParOf" srcId="{4BEAC537-C82B-42A6-A6CE-A43DC3ECDD3E}" destId="{7A4C2B83-EB54-4A83-9716-CFFAC025977B}" srcOrd="11" destOrd="0" presId="urn:microsoft.com/office/officeart/2018/2/layout/IconVerticalSolidList"/>
    <dgm:cxn modelId="{2FB70BC9-F0B5-4AE1-BCF8-74230332E315}" type="presParOf" srcId="{4BEAC537-C82B-42A6-A6CE-A43DC3ECDD3E}" destId="{8F4976A2-1763-4CD8-ADD2-656DD441E85F}" srcOrd="12" destOrd="0" presId="urn:microsoft.com/office/officeart/2018/2/layout/IconVerticalSolidList"/>
    <dgm:cxn modelId="{0A2ABF1B-B783-4672-8BE2-D52B9F33EE8D}" type="presParOf" srcId="{8F4976A2-1763-4CD8-ADD2-656DD441E85F}" destId="{B065D62F-6E31-4CA0-AB01-54998660A06B}" srcOrd="0" destOrd="0" presId="urn:microsoft.com/office/officeart/2018/2/layout/IconVerticalSolidList"/>
    <dgm:cxn modelId="{F3985609-3EE1-4BFE-B2D1-85E736C488CB}" type="presParOf" srcId="{8F4976A2-1763-4CD8-ADD2-656DD441E85F}" destId="{FCDE581D-B864-4249-9B90-F40242D1B4CC}" srcOrd="1" destOrd="0" presId="urn:microsoft.com/office/officeart/2018/2/layout/IconVerticalSolidList"/>
    <dgm:cxn modelId="{5F76F07C-8AEB-4B60-9FBD-FEAD13182196}" type="presParOf" srcId="{8F4976A2-1763-4CD8-ADD2-656DD441E85F}" destId="{4C3B62DC-92CE-4981-8E62-A6115761C7E4}" srcOrd="2" destOrd="0" presId="urn:microsoft.com/office/officeart/2018/2/layout/IconVerticalSolidList"/>
    <dgm:cxn modelId="{6C25D2FB-7EA7-473F-9C2C-D8BA38CC125A}" type="presParOf" srcId="{8F4976A2-1763-4CD8-ADD2-656DD441E85F}" destId="{D11DA982-8AA6-427E-A101-E32BA5ED2A6F}" srcOrd="3" destOrd="0" presId="urn:microsoft.com/office/officeart/2018/2/layout/IconVerticalSolidList"/>
    <dgm:cxn modelId="{71E7BCFE-D7A5-45D0-9910-A10216612B36}" type="presParOf" srcId="{4BEAC537-C82B-42A6-A6CE-A43DC3ECDD3E}" destId="{B9564BAA-6FA5-4EC4-9990-0C67B312CD06}" srcOrd="13" destOrd="0" presId="urn:microsoft.com/office/officeart/2018/2/layout/IconVerticalSolidList"/>
    <dgm:cxn modelId="{AD0E418A-DB12-47AE-82F2-FCC643160D48}" type="presParOf" srcId="{4BEAC537-C82B-42A6-A6CE-A43DC3ECDD3E}" destId="{25F0F2E7-F57A-4172-93CC-852C67D7D10B}" srcOrd="14" destOrd="0" presId="urn:microsoft.com/office/officeart/2018/2/layout/IconVerticalSolidList"/>
    <dgm:cxn modelId="{E3D08AFD-BC56-4C2B-9589-E1028E542377}" type="presParOf" srcId="{25F0F2E7-F57A-4172-93CC-852C67D7D10B}" destId="{927784A8-569D-462C-ABAA-D16EA8B680D3}" srcOrd="0" destOrd="0" presId="urn:microsoft.com/office/officeart/2018/2/layout/IconVerticalSolidList"/>
    <dgm:cxn modelId="{8D4C2261-A175-4FFC-B475-05B9620BB779}" type="presParOf" srcId="{25F0F2E7-F57A-4172-93CC-852C67D7D10B}" destId="{774D0AA8-904A-4D5E-BA6E-C71E9BED2153}" srcOrd="1" destOrd="0" presId="urn:microsoft.com/office/officeart/2018/2/layout/IconVerticalSolidList"/>
    <dgm:cxn modelId="{8A020395-33B9-4E81-B2BA-613A2284BF1F}" type="presParOf" srcId="{25F0F2E7-F57A-4172-93CC-852C67D7D10B}" destId="{017687DC-4135-4F53-B976-2CB8C0FD998A}" srcOrd="2" destOrd="0" presId="urn:microsoft.com/office/officeart/2018/2/layout/IconVerticalSolidList"/>
    <dgm:cxn modelId="{149D4C80-4638-4410-A960-7C9FC2B64A78}" type="presParOf" srcId="{25F0F2E7-F57A-4172-93CC-852C67D7D10B}" destId="{8506A362-457E-4844-8919-F5115FD0529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984223-A445-4D7E-BFC4-41DCF81D5F6E}">
      <dsp:nvSpPr>
        <dsp:cNvPr id="0" name=""/>
        <dsp:cNvSpPr/>
      </dsp:nvSpPr>
      <dsp:spPr>
        <a:xfrm>
          <a:off x="1015242" y="1166177"/>
          <a:ext cx="928589" cy="92858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207C71-42C7-472A-9165-816D73F5F60C}">
      <dsp:nvSpPr>
        <dsp:cNvPr id="0" name=""/>
        <dsp:cNvSpPr/>
      </dsp:nvSpPr>
      <dsp:spPr>
        <a:xfrm>
          <a:off x="447771" y="2397660"/>
          <a:ext cx="2063532"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90000"/>
            </a:lnSpc>
            <a:spcBef>
              <a:spcPct val="0"/>
            </a:spcBef>
            <a:spcAft>
              <a:spcPct val="35000"/>
            </a:spcAft>
          </a:pPr>
          <a:r>
            <a:rPr lang="tr-TR" sz="1100" kern="1200">
              <a:solidFill>
                <a:schemeClr val="tx1">
                  <a:lumMod val="65000"/>
                  <a:lumOff val="35000"/>
                </a:schemeClr>
              </a:solidFill>
            </a:rPr>
            <a:t>Ekip/ </a:t>
          </a:r>
          <a:r>
            <a:rPr lang="en-US" sz="1100" kern="1200">
              <a:solidFill>
                <a:schemeClr val="tx1">
                  <a:lumMod val="65000"/>
                  <a:lumOff val="35000"/>
                </a:schemeClr>
              </a:solidFill>
            </a:rPr>
            <a:t>Takım, belirli bir ortak hedefe ulaşmak için işbirliği yapan koordineli bireyler topluluğudur; bir gruptan daha yapılandırılmış ve organizedir.</a:t>
          </a:r>
        </a:p>
      </dsp:txBody>
      <dsp:txXfrm>
        <a:off x="447771" y="2397660"/>
        <a:ext cx="2063532" cy="787500"/>
      </dsp:txXfrm>
    </dsp:sp>
    <dsp:sp modelId="{D13642FD-1067-49FD-ADD2-AE6E5540D0A7}">
      <dsp:nvSpPr>
        <dsp:cNvPr id="0" name=""/>
        <dsp:cNvSpPr/>
      </dsp:nvSpPr>
      <dsp:spPr>
        <a:xfrm>
          <a:off x="3439892" y="1166177"/>
          <a:ext cx="928589" cy="92858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DF3C37-B452-4A9E-B250-6F0EA67D940E}">
      <dsp:nvSpPr>
        <dsp:cNvPr id="0" name=""/>
        <dsp:cNvSpPr/>
      </dsp:nvSpPr>
      <dsp:spPr>
        <a:xfrm>
          <a:off x="2872421" y="2397660"/>
          <a:ext cx="2063532"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90000"/>
            </a:lnSpc>
            <a:spcBef>
              <a:spcPct val="0"/>
            </a:spcBef>
            <a:spcAft>
              <a:spcPct val="35000"/>
            </a:spcAft>
          </a:pPr>
          <a:r>
            <a:rPr lang="en-US" sz="1100" kern="1200" dirty="0" err="1">
              <a:solidFill>
                <a:schemeClr val="tx1">
                  <a:lumMod val="65000"/>
                  <a:lumOff val="35000"/>
                </a:schemeClr>
              </a:solidFill>
            </a:rPr>
            <a:t>Ortak</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bir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hedefleri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varoluş</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sebebleri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vardır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Küçük</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bir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topluluğun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üyeleri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grupla</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grubun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amacıyla</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özdeşleşebilmelidir</a:t>
          </a:r>
          <a:r>
            <a:rPr lang="en-US" sz="1100" kern="1200" dirty="0">
              <a:solidFill>
                <a:schemeClr val="tx1">
                  <a:lumMod val="65000"/>
                  <a:lumOff val="35000"/>
                </a:schemeClr>
              </a:solidFill>
            </a:rPr>
            <a:t>.</a:t>
          </a:r>
        </a:p>
      </dsp:txBody>
      <dsp:txXfrm>
        <a:off x="2872421" y="2397660"/>
        <a:ext cx="2063532" cy="787500"/>
      </dsp:txXfrm>
    </dsp:sp>
    <dsp:sp modelId="{B3B78825-C4FA-4D4F-9D4F-B4438C8409D6}">
      <dsp:nvSpPr>
        <dsp:cNvPr id="0" name=""/>
        <dsp:cNvSpPr/>
      </dsp:nvSpPr>
      <dsp:spPr>
        <a:xfrm>
          <a:off x="5864542" y="1166177"/>
          <a:ext cx="928589" cy="92858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85D493B-3D97-4A54-ADE3-16489AB4D311}">
      <dsp:nvSpPr>
        <dsp:cNvPr id="0" name=""/>
        <dsp:cNvSpPr/>
      </dsp:nvSpPr>
      <dsp:spPr>
        <a:xfrm>
          <a:off x="5297071" y="2397660"/>
          <a:ext cx="2063532"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90000"/>
            </a:lnSpc>
            <a:spcBef>
              <a:spcPct val="0"/>
            </a:spcBef>
            <a:spcAft>
              <a:spcPct val="35000"/>
            </a:spcAft>
          </a:pPr>
          <a:r>
            <a:rPr lang="tr-TR" sz="1100" kern="1200" dirty="0">
              <a:solidFill>
                <a:schemeClr val="tx1">
                  <a:lumMod val="65000"/>
                  <a:lumOff val="35000"/>
                </a:schemeClr>
              </a:solidFill>
            </a:rPr>
            <a:t>Ekip</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üyeleri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birbirlerine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etki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ederler</a:t>
          </a:r>
          <a:r>
            <a:rPr lang="en-US" sz="1100" kern="1200" dirty="0">
              <a:solidFill>
                <a:schemeClr val="tx1">
                  <a:lumMod val="65000"/>
                  <a:lumOff val="35000"/>
                </a:schemeClr>
              </a:solidFill>
            </a:rPr>
            <a:t>. Her </a:t>
          </a:r>
          <a:r>
            <a:rPr lang="tr-TR" sz="1100" kern="1200" dirty="0">
              <a:solidFill>
                <a:schemeClr val="tx1">
                  <a:lumMod val="65000"/>
                  <a:lumOff val="35000"/>
                </a:schemeClr>
              </a:solidFill>
            </a:rPr>
            <a:t>birey </a:t>
          </a:r>
          <a:r>
            <a:rPr lang="en-US" sz="1100" kern="1200" dirty="0" err="1">
              <a:solidFill>
                <a:schemeClr val="tx1">
                  <a:lumMod val="65000"/>
                  <a:lumOff val="35000"/>
                </a:schemeClr>
              </a:solidFill>
            </a:rPr>
            <a:t>başkalarının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eylemlerini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tepkilerini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etkiler</a:t>
          </a:r>
          <a:r>
            <a:rPr lang="en-US" sz="1100" kern="1200" dirty="0">
              <a:solidFill>
                <a:schemeClr val="tx1">
                  <a:lumMod val="65000"/>
                  <a:lumOff val="35000"/>
                </a:schemeClr>
              </a:solidFill>
            </a:rPr>
            <a:t>.</a:t>
          </a:r>
        </a:p>
      </dsp:txBody>
      <dsp:txXfrm>
        <a:off x="5297071" y="2397660"/>
        <a:ext cx="2063532" cy="787500"/>
      </dsp:txXfrm>
    </dsp:sp>
    <dsp:sp modelId="{8CDA8DF9-4F4C-415B-B724-D0797DAA33E2}">
      <dsp:nvSpPr>
        <dsp:cNvPr id="0" name=""/>
        <dsp:cNvSpPr/>
      </dsp:nvSpPr>
      <dsp:spPr>
        <a:xfrm>
          <a:off x="8289192" y="1166177"/>
          <a:ext cx="928589" cy="92858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A56D10-FA86-45EA-84D2-B5BA7B74E521}">
      <dsp:nvSpPr>
        <dsp:cNvPr id="0" name=""/>
        <dsp:cNvSpPr/>
      </dsp:nvSpPr>
      <dsp:spPr>
        <a:xfrm>
          <a:off x="7721721" y="2397660"/>
          <a:ext cx="2063532"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90000"/>
            </a:lnSpc>
            <a:spcBef>
              <a:spcPct val="0"/>
            </a:spcBef>
            <a:spcAft>
              <a:spcPct val="35000"/>
            </a:spcAft>
          </a:pPr>
          <a:r>
            <a:rPr lang="en-US" sz="1100" kern="1200" dirty="0">
              <a:solidFill>
                <a:schemeClr val="tx1">
                  <a:lumMod val="65000"/>
                  <a:lumOff val="35000"/>
                </a:schemeClr>
              </a:solidFill>
            </a:rPr>
            <a:t>Bir </a:t>
          </a:r>
          <a:r>
            <a:rPr lang="tr-TR" sz="1100" kern="1200" dirty="0">
              <a:solidFill>
                <a:schemeClr val="tx1">
                  <a:lumMod val="65000"/>
                  <a:lumOff val="35000"/>
                </a:schemeClr>
              </a:solidFill>
            </a:rPr>
            <a:t>ekip</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üyesi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sessizce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otursa</a:t>
          </a:r>
          <a:r>
            <a:rPr lang="en-US" sz="1100" kern="1200" dirty="0">
              <a:solidFill>
                <a:schemeClr val="tx1">
                  <a:lumMod val="65000"/>
                  <a:lumOff val="35000"/>
                </a:schemeClr>
              </a:solidFill>
            </a:rPr>
            <a:t> bile, </a:t>
          </a:r>
          <a:r>
            <a:rPr lang="en-US" sz="1100" kern="1200" dirty="0" err="1">
              <a:solidFill>
                <a:schemeClr val="tx1">
                  <a:lumMod val="65000"/>
                  <a:lumOff val="35000"/>
                </a:schemeClr>
              </a:solidFill>
            </a:rPr>
            <a:t>sessizliği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başkalarını</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etkileme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yeteneğine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sahiptir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bu</a:t>
          </a:r>
          <a:r>
            <a:rPr lang="en-US" sz="1100" kern="1200" dirty="0">
              <a:solidFill>
                <a:schemeClr val="tx1">
                  <a:lumMod val="65000"/>
                  <a:lumOff val="35000"/>
                </a:schemeClr>
              </a:solidFill>
            </a:rPr>
            <a:t> durum </a:t>
          </a:r>
          <a:r>
            <a:rPr lang="en-US" sz="1100" kern="1200" dirty="0" err="1">
              <a:solidFill>
                <a:schemeClr val="tx1">
                  <a:lumMod val="65000"/>
                  <a:lumOff val="35000"/>
                </a:schemeClr>
              </a:solidFill>
            </a:rPr>
            <a:t>sözel</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olmayan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iletişimin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güçlü</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bir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şeklidir</a:t>
          </a:r>
          <a:r>
            <a:rPr lang="en-US" sz="1100" kern="1200" dirty="0">
              <a:solidFill>
                <a:schemeClr val="tx1">
                  <a:lumMod val="65000"/>
                  <a:lumOff val="35000"/>
                </a:schemeClr>
              </a:solidFill>
            </a:rPr>
            <a:t>.</a:t>
          </a:r>
        </a:p>
      </dsp:txBody>
      <dsp:txXfrm>
        <a:off x="7721721" y="2397660"/>
        <a:ext cx="2063532" cy="787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1CBC71-0681-4A6B-9FF2-0DF63624A4A8}">
      <dsp:nvSpPr>
        <dsp:cNvPr id="0" name=""/>
        <dsp:cNvSpPr/>
      </dsp:nvSpPr>
      <dsp:spPr>
        <a:xfrm>
          <a:off x="1822512" y="175498"/>
          <a:ext cx="1512000" cy="1512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414F79-5CF4-4FF9-A811-0C6DF7C43858}">
      <dsp:nvSpPr>
        <dsp:cNvPr id="0" name=""/>
        <dsp:cNvSpPr/>
      </dsp:nvSpPr>
      <dsp:spPr>
        <a:xfrm>
          <a:off x="418512" y="1859512"/>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22350">
            <a:lnSpc>
              <a:spcPct val="90000"/>
            </a:lnSpc>
            <a:spcBef>
              <a:spcPct val="0"/>
            </a:spcBef>
            <a:spcAft>
              <a:spcPct val="35000"/>
            </a:spcAft>
            <a:defRPr b="1"/>
          </a:pPr>
          <a:r>
            <a:rPr lang="en-US" sz="2300" kern="1200">
              <a:solidFill>
                <a:schemeClr val="tx1">
                  <a:lumMod val="65000"/>
                  <a:lumOff val="35000"/>
                </a:schemeClr>
              </a:solidFill>
            </a:rPr>
            <a:t>Temel </a:t>
          </a:r>
          <a:r>
            <a:rPr lang="tr-TR" sz="2300" kern="1200">
              <a:solidFill>
                <a:schemeClr val="tx1">
                  <a:lumMod val="65000"/>
                  <a:lumOff val="35000"/>
                </a:schemeClr>
              </a:solidFill>
            </a:rPr>
            <a:t>ekip</a:t>
          </a:r>
          <a:r>
            <a:rPr lang="en-US" sz="2300" kern="1200">
              <a:solidFill>
                <a:schemeClr val="tx1">
                  <a:lumMod val="65000"/>
                  <a:lumOff val="35000"/>
                </a:schemeClr>
              </a:solidFill>
            </a:rPr>
            <a:t> kuralları</a:t>
          </a:r>
          <a:r>
            <a:rPr lang="tr-TR" sz="2300" kern="1200">
              <a:solidFill>
                <a:schemeClr val="tx1">
                  <a:lumMod val="65000"/>
                  <a:lumOff val="35000"/>
                </a:schemeClr>
              </a:solidFill>
            </a:rPr>
            <a:t> belirlenmelidir:</a:t>
          </a:r>
          <a:endParaRPr lang="en-US" sz="2300" kern="1200">
            <a:solidFill>
              <a:schemeClr val="tx1">
                <a:lumMod val="65000"/>
                <a:lumOff val="35000"/>
              </a:schemeClr>
            </a:solidFill>
          </a:endParaRPr>
        </a:p>
      </dsp:txBody>
      <dsp:txXfrm>
        <a:off x="418512" y="1859512"/>
        <a:ext cx="4320000" cy="648000"/>
      </dsp:txXfrm>
    </dsp:sp>
    <dsp:sp modelId="{ED81B838-2B9F-49A5-8CD6-1FEA5250E8AB}">
      <dsp:nvSpPr>
        <dsp:cNvPr id="0" name=""/>
        <dsp:cNvSpPr/>
      </dsp:nvSpPr>
      <dsp:spPr>
        <a:xfrm>
          <a:off x="418512" y="2587519"/>
          <a:ext cx="4320000" cy="15883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55650">
            <a:lnSpc>
              <a:spcPct val="90000"/>
            </a:lnSpc>
            <a:spcBef>
              <a:spcPct val="0"/>
            </a:spcBef>
            <a:spcAft>
              <a:spcPct val="35000"/>
            </a:spcAft>
          </a:pPr>
          <a:r>
            <a:rPr lang="en-US" sz="1700" kern="1200">
              <a:solidFill>
                <a:schemeClr val="tx1">
                  <a:lumMod val="65000"/>
                  <a:lumOff val="35000"/>
                </a:schemeClr>
              </a:solidFill>
            </a:rPr>
            <a:t>Açık, kararlaştırılmış </a:t>
          </a:r>
          <a:r>
            <a:rPr lang="tr-TR" sz="1700" kern="1200">
              <a:solidFill>
                <a:schemeClr val="tx1">
                  <a:lumMod val="65000"/>
                  <a:lumOff val="35000"/>
                </a:schemeClr>
              </a:solidFill>
            </a:rPr>
            <a:t>yönergeler</a:t>
          </a:r>
          <a:endParaRPr lang="en-US" sz="1700" kern="1200">
            <a:solidFill>
              <a:schemeClr val="tx1">
                <a:lumMod val="65000"/>
                <a:lumOff val="35000"/>
              </a:schemeClr>
            </a:solidFill>
          </a:endParaRPr>
        </a:p>
        <a:p>
          <a:pPr lvl="0" algn="ctr" defTabSz="755650">
            <a:lnSpc>
              <a:spcPct val="90000"/>
            </a:lnSpc>
            <a:spcBef>
              <a:spcPct val="0"/>
            </a:spcBef>
            <a:spcAft>
              <a:spcPct val="35000"/>
            </a:spcAft>
          </a:pPr>
          <a:r>
            <a:rPr lang="en-US" sz="1700" kern="1200">
              <a:solidFill>
                <a:schemeClr val="tx1">
                  <a:lumMod val="65000"/>
                  <a:lumOff val="35000"/>
                </a:schemeClr>
              </a:solidFill>
            </a:rPr>
            <a:t>Kabul edilebilir ve uygun davranışlar</a:t>
          </a:r>
        </a:p>
        <a:p>
          <a:pPr lvl="0" algn="ctr" defTabSz="755650">
            <a:lnSpc>
              <a:spcPct val="90000"/>
            </a:lnSpc>
            <a:spcBef>
              <a:spcPct val="0"/>
            </a:spcBef>
            <a:spcAft>
              <a:spcPct val="35000"/>
            </a:spcAft>
          </a:pPr>
          <a:r>
            <a:rPr lang="en-US" sz="1700" kern="1200">
              <a:solidFill>
                <a:schemeClr val="tx1">
                  <a:lumMod val="65000"/>
                  <a:lumOff val="35000"/>
                </a:schemeClr>
              </a:solidFill>
            </a:rPr>
            <a:t>Ekibin rutin görevleri ve prosedürler</a:t>
          </a:r>
        </a:p>
        <a:p>
          <a:pPr lvl="0" algn="ctr" defTabSz="755650">
            <a:lnSpc>
              <a:spcPct val="90000"/>
            </a:lnSpc>
            <a:spcBef>
              <a:spcPct val="0"/>
            </a:spcBef>
            <a:spcAft>
              <a:spcPct val="35000"/>
            </a:spcAft>
          </a:pPr>
          <a:r>
            <a:rPr lang="en-US" sz="1700" kern="1200">
              <a:solidFill>
                <a:schemeClr val="tx1">
                  <a:lumMod val="65000"/>
                  <a:lumOff val="35000"/>
                </a:schemeClr>
              </a:solidFill>
            </a:rPr>
            <a:t>Verimli çalışma</a:t>
          </a:r>
          <a:r>
            <a:rPr lang="tr-TR" sz="1700" kern="1200">
              <a:solidFill>
                <a:schemeClr val="tx1">
                  <a:lumMod val="65000"/>
                  <a:lumOff val="35000"/>
                </a:schemeClr>
              </a:solidFill>
            </a:rPr>
            <a:t>ya destek olacak uygulamalar</a:t>
          </a:r>
          <a:endParaRPr lang="en-US" sz="1700" kern="1200">
            <a:solidFill>
              <a:schemeClr val="tx1">
                <a:lumMod val="65000"/>
                <a:lumOff val="35000"/>
              </a:schemeClr>
            </a:solidFill>
          </a:endParaRPr>
        </a:p>
        <a:p>
          <a:pPr lvl="0" algn="ctr" defTabSz="755650">
            <a:lnSpc>
              <a:spcPct val="90000"/>
            </a:lnSpc>
            <a:spcBef>
              <a:spcPct val="0"/>
            </a:spcBef>
            <a:spcAft>
              <a:spcPct val="35000"/>
            </a:spcAft>
          </a:pPr>
          <a:r>
            <a:rPr lang="tr-TR" sz="1700" kern="1200">
              <a:solidFill>
                <a:schemeClr val="tx1">
                  <a:lumMod val="65000"/>
                  <a:lumOff val="35000"/>
                </a:schemeClr>
              </a:solidFill>
            </a:rPr>
            <a:t>Başarıya ulaşmak için çalışma düzeni</a:t>
          </a:r>
          <a:endParaRPr lang="en-US" sz="1700" kern="1200">
            <a:solidFill>
              <a:schemeClr val="tx1">
                <a:lumMod val="65000"/>
                <a:lumOff val="35000"/>
              </a:schemeClr>
            </a:solidFill>
          </a:endParaRPr>
        </a:p>
      </dsp:txBody>
      <dsp:txXfrm>
        <a:off x="418512" y="2587519"/>
        <a:ext cx="4320000" cy="1588319"/>
      </dsp:txXfrm>
    </dsp:sp>
    <dsp:sp modelId="{C392B08E-255A-435E-845B-263A5A557298}">
      <dsp:nvSpPr>
        <dsp:cNvPr id="0" name=""/>
        <dsp:cNvSpPr/>
      </dsp:nvSpPr>
      <dsp:spPr>
        <a:xfrm>
          <a:off x="6898512" y="175498"/>
          <a:ext cx="1512000" cy="1512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0138B70-8CD0-4586-92FA-3BDC6F03AA07}">
      <dsp:nvSpPr>
        <dsp:cNvPr id="0" name=""/>
        <dsp:cNvSpPr/>
      </dsp:nvSpPr>
      <dsp:spPr>
        <a:xfrm>
          <a:off x="5494512" y="1859512"/>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22350">
            <a:lnSpc>
              <a:spcPct val="90000"/>
            </a:lnSpc>
            <a:spcBef>
              <a:spcPct val="0"/>
            </a:spcBef>
            <a:spcAft>
              <a:spcPct val="35000"/>
            </a:spcAft>
            <a:defRPr b="1"/>
          </a:pPr>
          <a:r>
            <a:rPr lang="tr-TR" sz="2300" kern="1200">
              <a:solidFill>
                <a:schemeClr val="tx1">
                  <a:lumMod val="65000"/>
                  <a:lumOff val="35000"/>
                </a:schemeClr>
              </a:solidFill>
            </a:rPr>
            <a:t>Ekibin</a:t>
          </a:r>
          <a:r>
            <a:rPr lang="en-US" sz="2300" kern="1200">
              <a:solidFill>
                <a:schemeClr val="tx1">
                  <a:lumMod val="65000"/>
                  <a:lumOff val="35000"/>
                </a:schemeClr>
              </a:solidFill>
            </a:rPr>
            <a:t> temel değerler</a:t>
          </a:r>
          <a:r>
            <a:rPr lang="tr-TR" sz="2300" kern="1200">
              <a:solidFill>
                <a:schemeClr val="tx1">
                  <a:lumMod val="65000"/>
                  <a:lumOff val="35000"/>
                </a:schemeClr>
              </a:solidFill>
            </a:rPr>
            <a:t>leri:</a:t>
          </a:r>
          <a:endParaRPr lang="en-US" sz="2300" kern="1200">
            <a:solidFill>
              <a:schemeClr val="tx1">
                <a:lumMod val="65000"/>
                <a:lumOff val="35000"/>
              </a:schemeClr>
            </a:solidFill>
          </a:endParaRPr>
        </a:p>
      </dsp:txBody>
      <dsp:txXfrm>
        <a:off x="5494512" y="1859512"/>
        <a:ext cx="4320000" cy="648000"/>
      </dsp:txXfrm>
    </dsp:sp>
    <dsp:sp modelId="{EBD51F3F-2855-478E-96E1-9D74EE02B2AA}">
      <dsp:nvSpPr>
        <dsp:cNvPr id="0" name=""/>
        <dsp:cNvSpPr/>
      </dsp:nvSpPr>
      <dsp:spPr>
        <a:xfrm>
          <a:off x="5494512" y="2587519"/>
          <a:ext cx="4320000" cy="15883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55650">
            <a:lnSpc>
              <a:spcPct val="90000"/>
            </a:lnSpc>
            <a:spcBef>
              <a:spcPct val="0"/>
            </a:spcBef>
            <a:spcAft>
              <a:spcPct val="35000"/>
            </a:spcAft>
          </a:pPr>
          <a:r>
            <a:rPr lang="en-US" sz="1700" kern="1200">
              <a:solidFill>
                <a:schemeClr val="tx1">
                  <a:lumMod val="65000"/>
                  <a:lumOff val="35000"/>
                </a:schemeClr>
              </a:solidFill>
            </a:rPr>
            <a:t>Dürüstlük</a:t>
          </a:r>
        </a:p>
        <a:p>
          <a:pPr lvl="0" algn="ctr" defTabSz="755650">
            <a:lnSpc>
              <a:spcPct val="90000"/>
            </a:lnSpc>
            <a:spcBef>
              <a:spcPct val="0"/>
            </a:spcBef>
            <a:spcAft>
              <a:spcPct val="35000"/>
            </a:spcAft>
          </a:pPr>
          <a:r>
            <a:rPr lang="en-US" sz="1700" kern="1200">
              <a:solidFill>
                <a:schemeClr val="tx1">
                  <a:lumMod val="65000"/>
                  <a:lumOff val="35000"/>
                </a:schemeClr>
              </a:solidFill>
            </a:rPr>
            <a:t>Adalet</a:t>
          </a:r>
          <a:r>
            <a:rPr lang="tr-TR" sz="1700" kern="1200">
              <a:solidFill>
                <a:schemeClr val="tx1">
                  <a:lumMod val="65000"/>
                  <a:lumOff val="35000"/>
                </a:schemeClr>
              </a:solidFill>
            </a:rPr>
            <a:t>/Hakkaniyet</a:t>
          </a:r>
          <a:endParaRPr lang="en-US" sz="1700" kern="1200">
            <a:solidFill>
              <a:schemeClr val="tx1">
                <a:lumMod val="65000"/>
                <a:lumOff val="35000"/>
              </a:schemeClr>
            </a:solidFill>
          </a:endParaRPr>
        </a:p>
        <a:p>
          <a:pPr lvl="0" algn="ctr" defTabSz="755650">
            <a:lnSpc>
              <a:spcPct val="90000"/>
            </a:lnSpc>
            <a:spcBef>
              <a:spcPct val="0"/>
            </a:spcBef>
            <a:spcAft>
              <a:spcPct val="35000"/>
            </a:spcAft>
          </a:pPr>
          <a:r>
            <a:rPr lang="en-US" sz="1700" kern="1200">
              <a:solidFill>
                <a:schemeClr val="tx1">
                  <a:lumMod val="65000"/>
                  <a:lumOff val="35000"/>
                </a:schemeClr>
              </a:solidFill>
            </a:rPr>
            <a:t>Programa bağlılık</a:t>
          </a:r>
        </a:p>
        <a:p>
          <a:pPr lvl="0" algn="ctr" defTabSz="755650">
            <a:lnSpc>
              <a:spcPct val="90000"/>
            </a:lnSpc>
            <a:spcBef>
              <a:spcPct val="0"/>
            </a:spcBef>
            <a:spcAft>
              <a:spcPct val="35000"/>
            </a:spcAft>
          </a:pPr>
          <a:r>
            <a:rPr lang="en-US" sz="1700" kern="1200">
              <a:solidFill>
                <a:schemeClr val="tx1">
                  <a:lumMod val="65000"/>
                  <a:lumOff val="35000"/>
                </a:schemeClr>
              </a:solidFill>
            </a:rPr>
            <a:t>Kişisel güven</a:t>
          </a:r>
        </a:p>
      </dsp:txBody>
      <dsp:txXfrm>
        <a:off x="5494512" y="2587519"/>
        <a:ext cx="4320000" cy="15883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667A65-F39E-453A-8B66-D64B1B3F09A1}">
      <dsp:nvSpPr>
        <dsp:cNvPr id="0" name=""/>
        <dsp:cNvSpPr/>
      </dsp:nvSpPr>
      <dsp:spPr>
        <a:xfrm>
          <a:off x="0" y="690"/>
          <a:ext cx="6248400" cy="57998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CAF87D-35BB-4955-9DE2-3DC871F51530}">
      <dsp:nvSpPr>
        <dsp:cNvPr id="0" name=""/>
        <dsp:cNvSpPr/>
      </dsp:nvSpPr>
      <dsp:spPr>
        <a:xfrm>
          <a:off x="175446" y="131187"/>
          <a:ext cx="318993" cy="31899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BEFBC7E-A059-4C21-B540-64FDE114377F}">
      <dsp:nvSpPr>
        <dsp:cNvPr id="0" name=""/>
        <dsp:cNvSpPr/>
      </dsp:nvSpPr>
      <dsp:spPr>
        <a:xfrm>
          <a:off x="669886" y="690"/>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Ana fikir ve iletmek istediğini mesaja odaklanın </a:t>
          </a:r>
          <a:endParaRPr lang="en-US" sz="1600" kern="1200" dirty="0"/>
        </a:p>
      </dsp:txBody>
      <dsp:txXfrm>
        <a:off x="669886" y="690"/>
        <a:ext cx="5578513" cy="579987"/>
      </dsp:txXfrm>
    </dsp:sp>
    <dsp:sp modelId="{C70D67B3-C20D-449E-9FF0-19F2ED842D4E}">
      <dsp:nvSpPr>
        <dsp:cNvPr id="0" name=""/>
        <dsp:cNvSpPr/>
      </dsp:nvSpPr>
      <dsp:spPr>
        <a:xfrm>
          <a:off x="0" y="725675"/>
          <a:ext cx="6248400" cy="57998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2BCA3D-3272-47D7-AE08-E665DDEC26B3}">
      <dsp:nvSpPr>
        <dsp:cNvPr id="0" name=""/>
        <dsp:cNvSpPr/>
      </dsp:nvSpPr>
      <dsp:spPr>
        <a:xfrm>
          <a:off x="175446" y="856172"/>
          <a:ext cx="318993" cy="31899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B5288BB-D426-4AD5-BBDF-9CCF2EE452E3}">
      <dsp:nvSpPr>
        <dsp:cNvPr id="0" name=""/>
        <dsp:cNvSpPr/>
      </dsp:nvSpPr>
      <dsp:spPr>
        <a:xfrm>
          <a:off x="669886" y="725675"/>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Ana fikir ve 3 destekleyici mesaj belirleyin</a:t>
          </a:r>
          <a:endParaRPr lang="en-US" sz="1600" kern="1200" dirty="0"/>
        </a:p>
      </dsp:txBody>
      <dsp:txXfrm>
        <a:off x="669886" y="725675"/>
        <a:ext cx="5578513" cy="579987"/>
      </dsp:txXfrm>
    </dsp:sp>
    <dsp:sp modelId="{46B5E461-BBA7-408C-B839-B30382AAFED9}">
      <dsp:nvSpPr>
        <dsp:cNvPr id="0" name=""/>
        <dsp:cNvSpPr/>
      </dsp:nvSpPr>
      <dsp:spPr>
        <a:xfrm>
          <a:off x="0" y="1450660"/>
          <a:ext cx="6248400" cy="57998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0AC71C-0449-46B8-9175-790C04364C2F}">
      <dsp:nvSpPr>
        <dsp:cNvPr id="0" name=""/>
        <dsp:cNvSpPr/>
      </dsp:nvSpPr>
      <dsp:spPr>
        <a:xfrm>
          <a:off x="175446" y="1581157"/>
          <a:ext cx="318993" cy="31899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94BE179-FDF1-4823-AEF6-5B7385B20BEC}">
      <dsp:nvSpPr>
        <dsp:cNvPr id="0" name=""/>
        <dsp:cNvSpPr/>
      </dsp:nvSpPr>
      <dsp:spPr>
        <a:xfrm>
          <a:off x="669886" y="1450660"/>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Dinleyiciniz, hedef kitle hep aklınızda olsun</a:t>
          </a:r>
          <a:endParaRPr lang="en-US" sz="1600" kern="1200" dirty="0"/>
        </a:p>
      </dsp:txBody>
      <dsp:txXfrm>
        <a:off x="669886" y="1450660"/>
        <a:ext cx="5578513" cy="579987"/>
      </dsp:txXfrm>
    </dsp:sp>
    <dsp:sp modelId="{C5301B56-0083-44E1-AEE2-328C6F973499}">
      <dsp:nvSpPr>
        <dsp:cNvPr id="0" name=""/>
        <dsp:cNvSpPr/>
      </dsp:nvSpPr>
      <dsp:spPr>
        <a:xfrm>
          <a:off x="0" y="2175645"/>
          <a:ext cx="6248400" cy="579987"/>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0CE1C0-1A9A-499C-AF0E-4E9CD7ED5830}">
      <dsp:nvSpPr>
        <dsp:cNvPr id="0" name=""/>
        <dsp:cNvSpPr/>
      </dsp:nvSpPr>
      <dsp:spPr>
        <a:xfrm>
          <a:off x="175446" y="2306142"/>
          <a:ext cx="318993" cy="31899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8B280B-0081-4B3B-A47F-24DFAF4605EB}">
      <dsp:nvSpPr>
        <dsp:cNvPr id="0" name=""/>
        <dsp:cNvSpPr/>
      </dsp:nvSpPr>
      <dsp:spPr>
        <a:xfrm>
          <a:off x="669886" y="2175645"/>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İyi bir konuşmacı olun, iyi hazırlanın</a:t>
          </a:r>
          <a:endParaRPr lang="en-US" sz="1600" kern="1200" dirty="0"/>
        </a:p>
      </dsp:txBody>
      <dsp:txXfrm>
        <a:off x="669886" y="2175645"/>
        <a:ext cx="5578513" cy="579987"/>
      </dsp:txXfrm>
    </dsp:sp>
    <dsp:sp modelId="{4153CC12-8C1A-488E-981F-15CA31B4CC32}">
      <dsp:nvSpPr>
        <dsp:cNvPr id="0" name=""/>
        <dsp:cNvSpPr/>
      </dsp:nvSpPr>
      <dsp:spPr>
        <a:xfrm>
          <a:off x="0" y="2900629"/>
          <a:ext cx="6248400" cy="579987"/>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2E5A1C-6AFB-4A47-80E6-0207FC7C6222}">
      <dsp:nvSpPr>
        <dsp:cNvPr id="0" name=""/>
        <dsp:cNvSpPr/>
      </dsp:nvSpPr>
      <dsp:spPr>
        <a:xfrm>
          <a:off x="175446" y="3031127"/>
          <a:ext cx="318993" cy="31899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382AF2-B741-45C2-95C3-BD80E8762A77}">
      <dsp:nvSpPr>
        <dsp:cNvPr id="0" name=""/>
        <dsp:cNvSpPr/>
      </dsp:nvSpPr>
      <dsp:spPr>
        <a:xfrm>
          <a:off x="669886" y="2900629"/>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Kısa ve öz  - konunun özünü vurgulayın</a:t>
          </a:r>
          <a:endParaRPr lang="en-US" sz="1600" kern="1200" dirty="0"/>
        </a:p>
      </dsp:txBody>
      <dsp:txXfrm>
        <a:off x="669886" y="2900629"/>
        <a:ext cx="5578513" cy="579987"/>
      </dsp:txXfrm>
    </dsp:sp>
    <dsp:sp modelId="{8818DB23-A64C-47CC-A4A1-E7C1A41CF57C}">
      <dsp:nvSpPr>
        <dsp:cNvPr id="0" name=""/>
        <dsp:cNvSpPr/>
      </dsp:nvSpPr>
      <dsp:spPr>
        <a:xfrm>
          <a:off x="0" y="3625614"/>
          <a:ext cx="6248400" cy="57998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8381757-C4C6-4F0B-8562-2E90D87D8E4A}">
      <dsp:nvSpPr>
        <dsp:cNvPr id="0" name=""/>
        <dsp:cNvSpPr/>
      </dsp:nvSpPr>
      <dsp:spPr>
        <a:xfrm>
          <a:off x="175446" y="3756112"/>
          <a:ext cx="318993" cy="318993"/>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A81D9FA-576D-4949-B27D-0260CC31001F}">
      <dsp:nvSpPr>
        <dsp:cNvPr id="0" name=""/>
        <dsp:cNvSpPr/>
      </dsp:nvSpPr>
      <dsp:spPr>
        <a:xfrm>
          <a:off x="669886" y="3625614"/>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Geri bildirimlerin farkında olun</a:t>
          </a:r>
          <a:endParaRPr lang="en-US" sz="1600" kern="1200" dirty="0"/>
        </a:p>
      </dsp:txBody>
      <dsp:txXfrm>
        <a:off x="669886" y="3625614"/>
        <a:ext cx="5578513" cy="579987"/>
      </dsp:txXfrm>
    </dsp:sp>
    <dsp:sp modelId="{B065D62F-6E31-4CA0-AB01-54998660A06B}">
      <dsp:nvSpPr>
        <dsp:cNvPr id="0" name=""/>
        <dsp:cNvSpPr/>
      </dsp:nvSpPr>
      <dsp:spPr>
        <a:xfrm>
          <a:off x="0" y="4350599"/>
          <a:ext cx="6248400" cy="57998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DE581D-B864-4249-9B90-F40242D1B4CC}">
      <dsp:nvSpPr>
        <dsp:cNvPr id="0" name=""/>
        <dsp:cNvSpPr/>
      </dsp:nvSpPr>
      <dsp:spPr>
        <a:xfrm>
          <a:off x="175446" y="4481097"/>
          <a:ext cx="318993" cy="318993"/>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11DA982-8AA6-427E-A101-E32BA5ED2A6F}">
      <dsp:nvSpPr>
        <dsp:cNvPr id="0" name=""/>
        <dsp:cNvSpPr/>
      </dsp:nvSpPr>
      <dsp:spPr>
        <a:xfrm>
          <a:off x="669886" y="4350599"/>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Göz temasına özen gösterin</a:t>
          </a:r>
          <a:endParaRPr lang="en-US" sz="1600" kern="1200" dirty="0"/>
        </a:p>
      </dsp:txBody>
      <dsp:txXfrm>
        <a:off x="669886" y="4350599"/>
        <a:ext cx="5578513" cy="579987"/>
      </dsp:txXfrm>
    </dsp:sp>
    <dsp:sp modelId="{927784A8-569D-462C-ABAA-D16EA8B680D3}">
      <dsp:nvSpPr>
        <dsp:cNvPr id="0" name=""/>
        <dsp:cNvSpPr/>
      </dsp:nvSpPr>
      <dsp:spPr>
        <a:xfrm>
          <a:off x="0" y="5075584"/>
          <a:ext cx="6248400" cy="57998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4D0AA8-904A-4D5E-BA6E-C71E9BED2153}">
      <dsp:nvSpPr>
        <dsp:cNvPr id="0" name=""/>
        <dsp:cNvSpPr/>
      </dsp:nvSpPr>
      <dsp:spPr>
        <a:xfrm>
          <a:off x="175446" y="5206081"/>
          <a:ext cx="318993" cy="318993"/>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xmlns="" r:embed="rId1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506A362-457E-4844-8919-F5115FD0529D}">
      <dsp:nvSpPr>
        <dsp:cNvPr id="0" name=""/>
        <dsp:cNvSpPr/>
      </dsp:nvSpPr>
      <dsp:spPr>
        <a:xfrm>
          <a:off x="669886" y="5075584"/>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Beden dilinizi doğru ve etkili kullanın</a:t>
          </a:r>
          <a:endParaRPr lang="en-US" sz="1600" kern="1200" dirty="0"/>
        </a:p>
      </dsp:txBody>
      <dsp:txXfrm>
        <a:off x="669886" y="5075584"/>
        <a:ext cx="5578513" cy="579987"/>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defRPr b="1"/>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984331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32982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359829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4456C0-1E61-0C45-990B-CF3EE1635EAD}" type="datetimeFigureOut">
              <a:rPr lang="tr-TR" smtClean="0"/>
              <a:t>27.11.2020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823752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4456C0-1E61-0C45-990B-CF3EE1635EAD}" type="datetimeFigureOut">
              <a:rPr lang="tr-TR" smtClean="0"/>
              <a:t>27.11.2020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888640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4456C0-1E61-0C45-990B-CF3EE1635EAD}" type="datetimeFigureOut">
              <a:rPr lang="tr-TR" smtClean="0"/>
              <a:t>27.11.2020</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283434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4456C0-1E61-0C45-990B-CF3EE1635EAD}" type="datetimeFigureOut">
              <a:rPr lang="tr-TR" smtClean="0"/>
              <a:t>27.11.2020</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488580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4456C0-1E61-0C45-990B-CF3EE1635EAD}" type="datetimeFigureOut">
              <a:rPr lang="tr-TR" smtClean="0"/>
              <a:t>27.11.2020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065374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4456C0-1E61-0C45-990B-CF3EE1635EAD}" type="datetimeFigureOut">
              <a:rPr lang="tr-TR" smtClean="0"/>
              <a:t>27.11.2020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174429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56381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03820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4456C0-1E61-0C45-990B-CF3EE1635EAD}" type="datetimeFigureOut">
              <a:rPr lang="tr-TR" smtClean="0"/>
              <a:t>27.11.2020</a:t>
            </a:fld>
            <a:endParaRPr lang="tr-T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845C71-0462-2740-AFBF-0AD2A15660D8}" type="slidenum">
              <a:rPr lang="tr-TR" smtClean="0"/>
              <a:t>‹#›</a:t>
            </a:fld>
            <a:endParaRPr lang="tr-TR"/>
          </a:p>
        </p:txBody>
      </p:sp>
    </p:spTree>
    <p:extLst>
      <p:ext uri="{BB962C8B-B14F-4D97-AF65-F5344CB8AC3E}">
        <p14:creationId xmlns:p14="http://schemas.microsoft.com/office/powerpoint/2010/main" val="7726519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katilimciatikyonetimi.com/"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jpg"/></Relationships>
</file>

<file path=ppt/slides/_rels/slide2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 Id="rId6" Type="http://schemas.openxmlformats.org/officeDocument/2006/relationships/image" Target="../media/image30.jpg"/><Relationship Id="rId5" Type="http://schemas.openxmlformats.org/officeDocument/2006/relationships/image" Target="../media/image29.jpg"/><Relationship Id="rId4" Type="http://schemas.openxmlformats.org/officeDocument/2006/relationships/image" Target="../media/image28.jpg"/></Relationships>
</file>

<file path=ppt/slides/_rels/slide2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7.xml"/><Relationship Id="rId5" Type="http://schemas.openxmlformats.org/officeDocument/2006/relationships/image" Target="../media/image38.jpg"/><Relationship Id="rId4" Type="http://schemas.openxmlformats.org/officeDocument/2006/relationships/image" Target="../media/image37.jpg"/></Relationships>
</file>

<file path=ppt/slides/_rels/slide2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31.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7.xml"/><Relationship Id="rId4" Type="http://schemas.openxmlformats.org/officeDocument/2006/relationships/image" Target="../media/image57.jpg"/></Relationships>
</file>

<file path=ppt/slides/_rels/slide36.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1.png"/><Relationship Id="rId7" Type="http://schemas.openxmlformats.org/officeDocument/2006/relationships/image" Target="../media/image65.png"/><Relationship Id="rId2" Type="http://schemas.openxmlformats.org/officeDocument/2006/relationships/image" Target="../media/image60.png"/><Relationship Id="rId1" Type="http://schemas.openxmlformats.org/officeDocument/2006/relationships/slideLayout" Target="../slideLayouts/slideLayout2.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s/_rels/slide39.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image" Target="../media/image70.jpg"/><Relationship Id="rId1" Type="http://schemas.openxmlformats.org/officeDocument/2006/relationships/slideLayout" Target="../slideLayouts/slideLayout7.xml"/><Relationship Id="rId4" Type="http://schemas.openxmlformats.org/officeDocument/2006/relationships/image" Target="../media/image72.jpg"/></Relationships>
</file>

<file path=ppt/slides/_rels/slide44.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xml"/><Relationship Id="rId4" Type="http://schemas.openxmlformats.org/officeDocument/2006/relationships/image" Target="../media/image77.png"/></Relationships>
</file>

<file path=ppt/slides/_rels/slide47.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79.jpg"/><Relationship Id="rId2" Type="http://schemas.openxmlformats.org/officeDocument/2006/relationships/image" Target="../media/image78.jpg"/><Relationship Id="rId1" Type="http://schemas.openxmlformats.org/officeDocument/2006/relationships/slideLayout" Target="../slideLayouts/slideLayout7.xml"/><Relationship Id="rId4" Type="http://schemas.openxmlformats.org/officeDocument/2006/relationships/image" Target="../media/image80.jpg"/></Relationships>
</file>

<file path=ppt/slides/_rels/slide49.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image" Target="../media/image83.png"/><Relationship Id="rId7" Type="http://schemas.openxmlformats.org/officeDocument/2006/relationships/image" Target="../media/image87.png"/><Relationship Id="rId2" Type="http://schemas.openxmlformats.org/officeDocument/2006/relationships/image" Target="../media/image82.png"/><Relationship Id="rId1" Type="http://schemas.openxmlformats.org/officeDocument/2006/relationships/slideLayout" Target="../slideLayouts/slideLayout2.xml"/><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84.png"/><Relationship Id="rId9" Type="http://schemas.openxmlformats.org/officeDocument/2006/relationships/image" Target="../media/image89.png"/></Relationships>
</file>

<file path=ppt/slides/_rels/slide51.xml.rels><?xml version="1.0" encoding="UTF-8" standalone="yes"?>
<Relationships xmlns="http://schemas.openxmlformats.org/package/2006/relationships"><Relationship Id="rId3" Type="http://schemas.openxmlformats.org/officeDocument/2006/relationships/image" Target="../media/image91.jpg"/><Relationship Id="rId2" Type="http://schemas.openxmlformats.org/officeDocument/2006/relationships/image" Target="../media/image90.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94.jpg"/><Relationship Id="rId2" Type="http://schemas.openxmlformats.org/officeDocument/2006/relationships/image" Target="../media/image93.jpg"/><Relationship Id="rId1" Type="http://schemas.openxmlformats.org/officeDocument/2006/relationships/slideLayout" Target="../slideLayouts/slideLayout7.xml"/><Relationship Id="rId5" Type="http://schemas.openxmlformats.org/officeDocument/2006/relationships/image" Target="../media/image96.jpg"/><Relationship Id="rId4" Type="http://schemas.openxmlformats.org/officeDocument/2006/relationships/image" Target="../media/image95.jpg"/></Relationships>
</file>

<file path=ppt/slides/_rels/slide55.xml.rels><?xml version="1.0" encoding="UTF-8" standalone="yes"?>
<Relationships xmlns="http://schemas.openxmlformats.org/package/2006/relationships"><Relationship Id="rId3" Type="http://schemas.openxmlformats.org/officeDocument/2006/relationships/image" Target="../media/image98.jpg"/><Relationship Id="rId2" Type="http://schemas.openxmlformats.org/officeDocument/2006/relationships/image" Target="../media/image97.jpg"/><Relationship Id="rId1" Type="http://schemas.openxmlformats.org/officeDocument/2006/relationships/slideLayout" Target="../slideLayouts/slideLayout7.xml"/><Relationship Id="rId5" Type="http://schemas.openxmlformats.org/officeDocument/2006/relationships/image" Target="../media/image100.jpg"/><Relationship Id="rId4" Type="http://schemas.openxmlformats.org/officeDocument/2006/relationships/image" Target="../media/image99.jpg"/></Relationships>
</file>

<file path=ppt/slides/_rels/slide56.xml.rels><?xml version="1.0" encoding="UTF-8" standalone="yes"?>
<Relationships xmlns="http://schemas.openxmlformats.org/package/2006/relationships"><Relationship Id="rId2" Type="http://schemas.openxmlformats.org/officeDocument/2006/relationships/image" Target="../media/image101.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hyperlink" Target="https://www.milliyet.com.tr/haberler/sifir-atik"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02.jp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04.jpg"/><Relationship Id="rId2" Type="http://schemas.openxmlformats.org/officeDocument/2006/relationships/image" Target="../media/image103.jpg"/><Relationship Id="rId1" Type="http://schemas.openxmlformats.org/officeDocument/2006/relationships/slideLayout" Target="../slideLayouts/slideLayout6.xml"/><Relationship Id="rId4" Type="http://schemas.openxmlformats.org/officeDocument/2006/relationships/image" Target="../media/image105.jp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06.jp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08.jpg"/><Relationship Id="rId2" Type="http://schemas.openxmlformats.org/officeDocument/2006/relationships/image" Target="../media/image107.jpg"/><Relationship Id="rId1" Type="http://schemas.openxmlformats.org/officeDocument/2006/relationships/slideLayout" Target="../slideLayouts/slideLayout6.xml"/><Relationship Id="rId4" Type="http://schemas.openxmlformats.org/officeDocument/2006/relationships/image" Target="../media/image109.jpg"/></Relationships>
</file>

<file path=ppt/slides/_rels/slide64.xml.rels><?xml version="1.0" encoding="UTF-8" standalone="yes"?>
<Relationships xmlns="http://schemas.openxmlformats.org/package/2006/relationships"><Relationship Id="rId3" Type="http://schemas.openxmlformats.org/officeDocument/2006/relationships/image" Target="../media/image111.jpg"/><Relationship Id="rId2" Type="http://schemas.openxmlformats.org/officeDocument/2006/relationships/image" Target="../media/image110.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83.png"/><Relationship Id="rId7" Type="http://schemas.openxmlformats.org/officeDocument/2006/relationships/image" Target="../media/image88.png"/><Relationship Id="rId2" Type="http://schemas.openxmlformats.org/officeDocument/2006/relationships/image" Target="../media/image82.png"/><Relationship Id="rId1" Type="http://schemas.openxmlformats.org/officeDocument/2006/relationships/slideLayout" Target="../slideLayouts/slideLayout2.xml"/><Relationship Id="rId6" Type="http://schemas.openxmlformats.org/officeDocument/2006/relationships/image" Target="../media/image87.png"/><Relationship Id="rId5" Type="http://schemas.openxmlformats.org/officeDocument/2006/relationships/image" Target="../media/image85.png"/><Relationship Id="rId4" Type="http://schemas.openxmlformats.org/officeDocument/2006/relationships/image" Target="../media/image84.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8" Type="http://schemas.openxmlformats.org/officeDocument/2006/relationships/image" Target="../media/image118.jpg"/><Relationship Id="rId13" Type="http://schemas.openxmlformats.org/officeDocument/2006/relationships/image" Target="../media/image123.jpg"/><Relationship Id="rId3" Type="http://schemas.openxmlformats.org/officeDocument/2006/relationships/image" Target="../media/image113.jpg"/><Relationship Id="rId7" Type="http://schemas.openxmlformats.org/officeDocument/2006/relationships/image" Target="../media/image117.jpg"/><Relationship Id="rId12" Type="http://schemas.openxmlformats.org/officeDocument/2006/relationships/image" Target="../media/image122.jpg"/><Relationship Id="rId2" Type="http://schemas.openxmlformats.org/officeDocument/2006/relationships/image" Target="../media/image112.jpg"/><Relationship Id="rId1" Type="http://schemas.openxmlformats.org/officeDocument/2006/relationships/slideLayout" Target="../slideLayouts/slideLayout7.xml"/><Relationship Id="rId6" Type="http://schemas.openxmlformats.org/officeDocument/2006/relationships/image" Target="../media/image116.jpg"/><Relationship Id="rId11" Type="http://schemas.openxmlformats.org/officeDocument/2006/relationships/image" Target="../media/image121.jpg"/><Relationship Id="rId5" Type="http://schemas.openxmlformats.org/officeDocument/2006/relationships/image" Target="../media/image115.jpg"/><Relationship Id="rId10" Type="http://schemas.openxmlformats.org/officeDocument/2006/relationships/image" Target="../media/image120.jpg"/><Relationship Id="rId4" Type="http://schemas.openxmlformats.org/officeDocument/2006/relationships/image" Target="../media/image114.jpg"/><Relationship Id="rId9" Type="http://schemas.openxmlformats.org/officeDocument/2006/relationships/image" Target="../media/image119.jpg"/></Relationships>
</file>

<file path=ppt/slides/_rels/slide68.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hyperlink" Target="http://www.cygm.gov.tr/" TargetMode="Externa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124.pn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8" Type="http://schemas.openxmlformats.org/officeDocument/2006/relationships/image" Target="../media/image131.jpg"/><Relationship Id="rId3" Type="http://schemas.openxmlformats.org/officeDocument/2006/relationships/image" Target="../media/image126.jpg"/><Relationship Id="rId7" Type="http://schemas.openxmlformats.org/officeDocument/2006/relationships/image" Target="../media/image130.png"/><Relationship Id="rId2" Type="http://schemas.openxmlformats.org/officeDocument/2006/relationships/image" Target="../media/image125.png"/><Relationship Id="rId1" Type="http://schemas.openxmlformats.org/officeDocument/2006/relationships/slideLayout" Target="../slideLayouts/slideLayout2.xml"/><Relationship Id="rId6" Type="http://schemas.openxmlformats.org/officeDocument/2006/relationships/image" Target="../media/image129.png"/><Relationship Id="rId5" Type="http://schemas.openxmlformats.org/officeDocument/2006/relationships/image" Target="../media/image128.png"/><Relationship Id="rId4" Type="http://schemas.openxmlformats.org/officeDocument/2006/relationships/image" Target="../media/image127.jpg"/><Relationship Id="rId9" Type="http://schemas.openxmlformats.org/officeDocument/2006/relationships/image" Target="../media/image132.jpg"/></Relationships>
</file>

<file path=ppt/slides/_rels/slide74.xml.rels><?xml version="1.0" encoding="UTF-8" standalone="yes"?>
<Relationships xmlns="http://schemas.openxmlformats.org/package/2006/relationships"><Relationship Id="rId3" Type="http://schemas.openxmlformats.org/officeDocument/2006/relationships/image" Target="../media/image134.jpg"/><Relationship Id="rId2" Type="http://schemas.openxmlformats.org/officeDocument/2006/relationships/image" Target="../media/image133.jpg"/><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3" Type="http://schemas.openxmlformats.org/officeDocument/2006/relationships/image" Target="../media/image136.jpg"/><Relationship Id="rId2" Type="http://schemas.openxmlformats.org/officeDocument/2006/relationships/image" Target="../media/image135.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137.jpg"/><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3" Type="http://schemas.openxmlformats.org/officeDocument/2006/relationships/image" Target="../media/image139.jpg"/><Relationship Id="rId2" Type="http://schemas.openxmlformats.org/officeDocument/2006/relationships/image" Target="../media/image138.jpg"/><Relationship Id="rId1" Type="http://schemas.openxmlformats.org/officeDocument/2006/relationships/slideLayout" Target="../slideLayouts/slideLayout6.xml"/><Relationship Id="rId6" Type="http://schemas.openxmlformats.org/officeDocument/2006/relationships/image" Target="../media/image142.jpg"/><Relationship Id="rId5" Type="http://schemas.openxmlformats.org/officeDocument/2006/relationships/image" Target="../media/image141.jpg"/><Relationship Id="rId4" Type="http://schemas.openxmlformats.org/officeDocument/2006/relationships/image" Target="../media/image140.jpg"/></Relationships>
</file>

<file path=ppt/slides/_rels/slide78.xml.rels><?xml version="1.0" encoding="UTF-8" standalone="yes"?>
<Relationships xmlns="http://schemas.openxmlformats.org/package/2006/relationships"><Relationship Id="rId2" Type="http://schemas.openxmlformats.org/officeDocument/2006/relationships/image" Target="../media/image143.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144.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14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A0AD7-5B40-8246-B677-B1137CECFA8F}"/>
              </a:ext>
            </a:extLst>
          </p:cNvPr>
          <p:cNvSpPr>
            <a:spLocks noGrp="1"/>
          </p:cNvSpPr>
          <p:nvPr>
            <p:ph type="ctrTitle"/>
          </p:nvPr>
        </p:nvSpPr>
        <p:spPr>
          <a:xfrm>
            <a:off x="1524000" y="1239521"/>
            <a:ext cx="9144000" cy="2387600"/>
          </a:xfrm>
        </p:spPr>
        <p:txBody>
          <a:bodyPr>
            <a:noAutofit/>
          </a:bodyPr>
          <a:lstStyle/>
          <a:p>
            <a:pPr algn="l"/>
            <a:r>
              <a:rPr lang="en-GB" sz="3600" b="1" dirty="0" smtClean="0">
                <a:solidFill>
                  <a:schemeClr val="accent6">
                    <a:lumMod val="75000"/>
                  </a:schemeClr>
                </a:solidFill>
              </a:rPr>
              <a:t/>
            </a:r>
            <a:br>
              <a:rPr lang="en-GB" sz="3600" b="1" dirty="0" smtClean="0">
                <a:solidFill>
                  <a:schemeClr val="accent6">
                    <a:lumMod val="75000"/>
                  </a:schemeClr>
                </a:solidFill>
              </a:rPr>
            </a:br>
            <a:r>
              <a:rPr lang="tr-TR" sz="3600" b="1" dirty="0" smtClean="0">
                <a:solidFill>
                  <a:schemeClr val="accent6">
                    <a:lumMod val="75000"/>
                  </a:schemeClr>
                </a:solidFill>
              </a:rPr>
              <a:t>Şanlıurfa </a:t>
            </a:r>
            <a:r>
              <a:rPr lang="tr-TR" sz="3600" b="1" dirty="0" err="1">
                <a:solidFill>
                  <a:schemeClr val="accent6">
                    <a:lumMod val="75000"/>
                  </a:schemeClr>
                </a:solidFill>
              </a:rPr>
              <a:t>Haliliye</a:t>
            </a:r>
            <a:r>
              <a:rPr lang="tr-TR" sz="3600" b="1" dirty="0">
                <a:solidFill>
                  <a:schemeClr val="accent6">
                    <a:lumMod val="75000"/>
                  </a:schemeClr>
                </a:solidFill>
              </a:rPr>
              <a:t> ve Kilis’te “Sıfır Atık” Konusunda Farkındalık Oluşturma ve Eğitim/Eğitimci Eğitimi Projesi </a:t>
            </a:r>
            <a:r>
              <a:rPr lang="en-GB" sz="3600" b="1" dirty="0" smtClean="0">
                <a:solidFill>
                  <a:schemeClr val="accent6">
                    <a:lumMod val="75000"/>
                  </a:schemeClr>
                </a:solidFill>
              </a:rPr>
              <a:t>(</a:t>
            </a:r>
            <a:r>
              <a:rPr lang="tr-TR" sz="3600" b="1" dirty="0" smtClean="0">
                <a:solidFill>
                  <a:schemeClr val="accent6">
                    <a:lumMod val="75000"/>
                  </a:schemeClr>
                </a:solidFill>
              </a:rPr>
              <a:t>UNDP-TUR-RFP(USB</a:t>
            </a:r>
            <a:r>
              <a:rPr lang="tr-TR" sz="3600" b="1" dirty="0">
                <a:solidFill>
                  <a:schemeClr val="accent6">
                    <a:lumMod val="75000"/>
                  </a:schemeClr>
                </a:solidFill>
              </a:rPr>
              <a:t>)-</a:t>
            </a:r>
            <a:r>
              <a:rPr lang="tr-TR" sz="3600" b="1" dirty="0" smtClean="0">
                <a:solidFill>
                  <a:schemeClr val="accent6">
                    <a:lumMod val="75000"/>
                  </a:schemeClr>
                </a:solidFill>
              </a:rPr>
              <a:t>2020/03</a:t>
            </a:r>
            <a:r>
              <a:rPr lang="en-GB" sz="3600" b="1" dirty="0" smtClean="0">
                <a:solidFill>
                  <a:schemeClr val="accent6">
                    <a:lumMod val="75000"/>
                  </a:schemeClr>
                </a:solidFill>
              </a:rPr>
              <a:t>)</a:t>
            </a:r>
            <a:r>
              <a:rPr lang="en-GB" sz="4800" dirty="0">
                <a:solidFill>
                  <a:schemeClr val="accent6">
                    <a:lumMod val="75000"/>
                  </a:schemeClr>
                </a:solidFill>
              </a:rPr>
              <a:t/>
            </a:r>
            <a:br>
              <a:rPr lang="en-GB" sz="4800" dirty="0">
                <a:solidFill>
                  <a:schemeClr val="accent6">
                    <a:lumMod val="75000"/>
                  </a:schemeClr>
                </a:solidFill>
              </a:rPr>
            </a:br>
            <a:endParaRPr lang="tr-TR" sz="4800" dirty="0">
              <a:solidFill>
                <a:schemeClr val="accent6">
                  <a:lumMod val="75000"/>
                </a:schemeClr>
              </a:solidFill>
            </a:endParaRPr>
          </a:p>
        </p:txBody>
      </p:sp>
      <p:sp>
        <p:nvSpPr>
          <p:cNvPr id="3" name="Subtitle 2">
            <a:extLst>
              <a:ext uri="{FF2B5EF4-FFF2-40B4-BE49-F238E27FC236}">
                <a16:creationId xmlns:a16="http://schemas.microsoft.com/office/drawing/2014/main" id="{B63C919B-F3A6-B045-B1EC-ADF8AA8DAEF4}"/>
              </a:ext>
            </a:extLst>
          </p:cNvPr>
          <p:cNvSpPr>
            <a:spLocks noGrp="1"/>
          </p:cNvSpPr>
          <p:nvPr>
            <p:ph type="subTitle" idx="1"/>
          </p:nvPr>
        </p:nvSpPr>
        <p:spPr/>
        <p:txBody>
          <a:bodyPr>
            <a:normAutofit/>
          </a:bodyPr>
          <a:lstStyle/>
          <a:p>
            <a:pPr algn="r"/>
            <a:r>
              <a:rPr lang="en-GB" sz="2800" b="1" dirty="0" err="1">
                <a:solidFill>
                  <a:schemeClr val="accent3">
                    <a:lumMod val="50000"/>
                  </a:schemeClr>
                </a:solidFill>
              </a:rPr>
              <a:t>Aile</a:t>
            </a:r>
            <a:r>
              <a:rPr lang="en-GB" sz="2800" b="1" dirty="0">
                <a:solidFill>
                  <a:schemeClr val="accent3">
                    <a:lumMod val="50000"/>
                  </a:schemeClr>
                </a:solidFill>
              </a:rPr>
              <a:t> </a:t>
            </a:r>
            <a:r>
              <a:rPr lang="en-GB" sz="2800" b="1" dirty="0" err="1">
                <a:solidFill>
                  <a:schemeClr val="accent3">
                    <a:lumMod val="50000"/>
                  </a:schemeClr>
                </a:solidFill>
              </a:rPr>
              <a:t>Sağlığı</a:t>
            </a:r>
            <a:r>
              <a:rPr lang="en-GB" sz="2800" b="1" dirty="0">
                <a:solidFill>
                  <a:schemeClr val="accent3">
                    <a:lumMod val="50000"/>
                  </a:schemeClr>
                </a:solidFill>
              </a:rPr>
              <a:t> </a:t>
            </a:r>
            <a:r>
              <a:rPr lang="en-GB" sz="2800" b="1" dirty="0" err="1">
                <a:solidFill>
                  <a:schemeClr val="accent3">
                    <a:lumMod val="50000"/>
                  </a:schemeClr>
                </a:solidFill>
              </a:rPr>
              <a:t>Merkezleri</a:t>
            </a:r>
            <a:r>
              <a:rPr lang="en-GB" sz="2800" b="1" dirty="0">
                <a:solidFill>
                  <a:schemeClr val="accent3">
                    <a:lumMod val="50000"/>
                  </a:schemeClr>
                </a:solidFill>
              </a:rPr>
              <a:t> </a:t>
            </a:r>
            <a:r>
              <a:rPr lang="en-GB" sz="2800" b="1" dirty="0" err="1">
                <a:solidFill>
                  <a:schemeClr val="accent3">
                    <a:lumMod val="50000"/>
                  </a:schemeClr>
                </a:solidFill>
              </a:rPr>
              <a:t>ve</a:t>
            </a:r>
            <a:r>
              <a:rPr lang="en-GB" sz="2800" b="1" dirty="0">
                <a:solidFill>
                  <a:schemeClr val="accent3">
                    <a:lumMod val="50000"/>
                  </a:schemeClr>
                </a:solidFill>
              </a:rPr>
              <a:t> </a:t>
            </a:r>
            <a:r>
              <a:rPr lang="en-GB" sz="2800" b="1" dirty="0" err="1">
                <a:solidFill>
                  <a:schemeClr val="accent3">
                    <a:lumMod val="50000"/>
                  </a:schemeClr>
                </a:solidFill>
              </a:rPr>
              <a:t>Belediyeler</a:t>
            </a:r>
            <a:r>
              <a:rPr lang="en-GB" sz="2800" b="1" dirty="0">
                <a:solidFill>
                  <a:schemeClr val="accent3">
                    <a:lumMod val="50000"/>
                  </a:schemeClr>
                </a:solidFill>
              </a:rPr>
              <a:t> </a:t>
            </a:r>
            <a:r>
              <a:rPr lang="en-GB" sz="2800" b="1" dirty="0" err="1">
                <a:solidFill>
                  <a:schemeClr val="accent3">
                    <a:lumMod val="50000"/>
                  </a:schemeClr>
                </a:solidFill>
              </a:rPr>
              <a:t>Eğitimci</a:t>
            </a:r>
            <a:r>
              <a:rPr lang="en-GB" sz="2800" b="1" dirty="0">
                <a:solidFill>
                  <a:schemeClr val="accent3">
                    <a:lumMod val="50000"/>
                  </a:schemeClr>
                </a:solidFill>
              </a:rPr>
              <a:t> </a:t>
            </a:r>
            <a:r>
              <a:rPr lang="en-GB" sz="2800" b="1" dirty="0" err="1">
                <a:solidFill>
                  <a:schemeClr val="accent3">
                    <a:lumMod val="50000"/>
                  </a:schemeClr>
                </a:solidFill>
              </a:rPr>
              <a:t>Eğitimi</a:t>
            </a:r>
            <a:endParaRPr lang="tr-TR" sz="2800" b="1" dirty="0">
              <a:solidFill>
                <a:schemeClr val="accent3">
                  <a:lumMod val="50000"/>
                </a:schemeClr>
              </a:solidFill>
            </a:endParaRPr>
          </a:p>
        </p:txBody>
      </p:sp>
    </p:spTree>
    <p:extLst>
      <p:ext uri="{BB962C8B-B14F-4D97-AF65-F5344CB8AC3E}">
        <p14:creationId xmlns:p14="http://schemas.microsoft.com/office/powerpoint/2010/main" val="9826850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D8A0AD7-5B40-8246-B677-B1137CECFA8F}"/>
              </a:ext>
            </a:extLst>
          </p:cNvPr>
          <p:cNvSpPr txBox="1">
            <a:spLocks/>
          </p:cNvSpPr>
          <p:nvPr/>
        </p:nvSpPr>
        <p:spPr>
          <a:xfrm>
            <a:off x="4031808" y="2825207"/>
            <a:ext cx="9144000" cy="2387600"/>
          </a:xfrm>
          <a:prstGeom prst="rect">
            <a:avLst/>
          </a:prstGeom>
        </p:spPr>
        <p:txBody>
          <a:bodyPr vert="horz" lIns="91440" tIns="45720" rIns="91440" bIns="45720" rtlCol="0" anchor="ctr">
            <a:normAutofit/>
          </a:bodyPr>
          <a:lstStyle>
            <a:lvl1pPr>
              <a:lnSpc>
                <a:spcPct val="90000"/>
              </a:lnSpc>
              <a:spcBef>
                <a:spcPct val="0"/>
              </a:spcBef>
              <a:buNone/>
              <a:defRPr sz="4000" b="1">
                <a:solidFill>
                  <a:schemeClr val="accent6">
                    <a:lumMod val="75000"/>
                  </a:schemeClr>
                </a:solidFill>
                <a:latin typeface="+mj-lt"/>
                <a:ea typeface="+mj-ea"/>
                <a:cs typeface="+mj-cs"/>
              </a:defRPr>
            </a:lvl1pPr>
          </a:lstStyle>
          <a:p>
            <a:r>
              <a:rPr lang="en-GB" dirty="0" err="1"/>
              <a:t>Bölüm</a:t>
            </a:r>
            <a:r>
              <a:rPr lang="en-GB" dirty="0"/>
              <a:t> 1: </a:t>
            </a:r>
            <a:r>
              <a:rPr lang="en-GB" dirty="0" err="1"/>
              <a:t>İletişim</a:t>
            </a:r>
            <a:r>
              <a:rPr lang="en-GB" dirty="0"/>
              <a:t> </a:t>
            </a:r>
            <a:r>
              <a:rPr lang="en-GB" dirty="0" err="1"/>
              <a:t>ve</a:t>
            </a:r>
            <a:r>
              <a:rPr lang="en-GB" dirty="0"/>
              <a:t> </a:t>
            </a:r>
            <a:r>
              <a:rPr lang="en-GB" dirty="0" err="1"/>
              <a:t>Sunum</a:t>
            </a:r>
            <a:r>
              <a:rPr lang="en-GB" dirty="0"/>
              <a:t> </a:t>
            </a:r>
            <a:r>
              <a:rPr lang="en-GB" dirty="0" err="1"/>
              <a:t>Becerileri</a:t>
            </a:r>
            <a:endParaRPr lang="tr-TR" dirty="0"/>
          </a:p>
        </p:txBody>
      </p:sp>
    </p:spTree>
    <p:extLst>
      <p:ext uri="{BB962C8B-B14F-4D97-AF65-F5344CB8AC3E}">
        <p14:creationId xmlns:p14="http://schemas.microsoft.com/office/powerpoint/2010/main" val="14029712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35537"/>
            <a:ext cx="10515600" cy="1325563"/>
          </a:xfrm>
        </p:spPr>
        <p:txBody>
          <a:bodyPr vert="horz" lIns="91440" tIns="45720" rIns="91440" bIns="45720" rtlCol="0" anchor="ctr">
            <a:normAutofit/>
          </a:bodyPr>
          <a:lstStyle/>
          <a:p>
            <a:r>
              <a:rPr lang="en-GB" sz="4000" b="1" dirty="0" err="1">
                <a:solidFill>
                  <a:schemeClr val="accent6">
                    <a:lumMod val="75000"/>
                  </a:schemeClr>
                </a:solidFill>
              </a:rPr>
              <a:t>Diğerleriyle</a:t>
            </a:r>
            <a:r>
              <a:rPr lang="en-GB" sz="4000" b="1" dirty="0">
                <a:solidFill>
                  <a:schemeClr val="accent6">
                    <a:lumMod val="75000"/>
                  </a:schemeClr>
                </a:solidFill>
              </a:rPr>
              <a:t> </a:t>
            </a:r>
            <a:r>
              <a:rPr lang="en-GB" sz="4000" b="1" dirty="0" err="1">
                <a:solidFill>
                  <a:schemeClr val="accent6">
                    <a:lumMod val="75000"/>
                  </a:schemeClr>
                </a:solidFill>
              </a:rPr>
              <a:t>Çalışmak</a:t>
            </a:r>
            <a:r>
              <a:rPr lang="en-GB" sz="4000" b="1" dirty="0">
                <a:solidFill>
                  <a:schemeClr val="accent6">
                    <a:lumMod val="75000"/>
                  </a:schemeClr>
                </a:solidFill>
              </a:rPr>
              <a:t>: </a:t>
            </a:r>
            <a:r>
              <a:rPr lang="en-GB" sz="4000" b="1" dirty="0" err="1">
                <a:solidFill>
                  <a:schemeClr val="accent6">
                    <a:lumMod val="75000"/>
                  </a:schemeClr>
                </a:solidFill>
              </a:rPr>
              <a:t>Ekip</a:t>
            </a:r>
            <a:r>
              <a:rPr lang="en-GB" sz="4000" b="1" dirty="0">
                <a:solidFill>
                  <a:schemeClr val="accent6">
                    <a:lumMod val="75000"/>
                  </a:schemeClr>
                </a:solidFill>
              </a:rPr>
              <a:t> </a:t>
            </a:r>
            <a:r>
              <a:rPr lang="en-GB" sz="4000" b="1" dirty="0" err="1">
                <a:solidFill>
                  <a:schemeClr val="accent6">
                    <a:lumMod val="75000"/>
                  </a:schemeClr>
                </a:solidFill>
              </a:rPr>
              <a:t>İletişimi</a:t>
            </a:r>
            <a:r>
              <a:rPr lang="en-GB" sz="4000" b="1" dirty="0">
                <a:solidFill>
                  <a:schemeClr val="accent6">
                    <a:lumMod val="75000"/>
                  </a:schemeClr>
                </a:solidFill>
              </a:rPr>
              <a:t> </a:t>
            </a:r>
          </a:p>
        </p:txBody>
      </p:sp>
      <p:graphicFrame>
        <p:nvGraphicFramePr>
          <p:cNvPr id="4" name="İçerik Yer Tutucusu 2">
            <a:extLst>
              <a:ext uri="{FF2B5EF4-FFF2-40B4-BE49-F238E27FC236}">
                <a16:creationId xmlns:a16="http://schemas.microsoft.com/office/drawing/2014/main" id="{F5412915-3E26-43DE-888C-EBEE3B77B644}"/>
              </a:ext>
            </a:extLst>
          </p:cNvPr>
          <p:cNvGraphicFramePr/>
          <p:nvPr>
            <p:extLst>
              <p:ext uri="{D42A27DB-BD31-4B8C-83A1-F6EECF244321}">
                <p14:modId xmlns:p14="http://schemas.microsoft.com/office/powerpoint/2010/main" val="2395595875"/>
              </p:ext>
            </p:extLst>
          </p:nvPr>
        </p:nvGraphicFramePr>
        <p:xfrm>
          <a:off x="979488" y="1376446"/>
          <a:ext cx="1023302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84481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0608"/>
            <a:ext cx="10515600" cy="1325563"/>
          </a:xfrm>
        </p:spPr>
        <p:txBody>
          <a:bodyPr>
            <a:normAutofit/>
          </a:bodyPr>
          <a:lstStyle/>
          <a:p>
            <a:r>
              <a:rPr lang="en-GB" sz="4000" b="1" dirty="0" err="1">
                <a:solidFill>
                  <a:schemeClr val="accent6">
                    <a:lumMod val="75000"/>
                  </a:schemeClr>
                </a:solidFill>
              </a:rPr>
              <a:t>Temel</a:t>
            </a:r>
            <a:r>
              <a:rPr lang="en-GB" sz="4000" b="1" dirty="0">
                <a:solidFill>
                  <a:schemeClr val="accent6">
                    <a:lumMod val="75000"/>
                  </a:schemeClr>
                </a:solidFill>
              </a:rPr>
              <a:t> </a:t>
            </a:r>
            <a:r>
              <a:rPr lang="en-GB" sz="4000" b="1" dirty="0" err="1">
                <a:solidFill>
                  <a:schemeClr val="accent6">
                    <a:lumMod val="75000"/>
                  </a:schemeClr>
                </a:solidFill>
              </a:rPr>
              <a:t>Ekip</a:t>
            </a:r>
            <a:r>
              <a:rPr lang="en-GB" sz="4000" b="1" dirty="0">
                <a:solidFill>
                  <a:schemeClr val="accent6">
                    <a:lumMod val="75000"/>
                  </a:schemeClr>
                </a:solidFill>
              </a:rPr>
              <a:t> </a:t>
            </a:r>
            <a:r>
              <a:rPr lang="en-GB" sz="4000" b="1" dirty="0" err="1">
                <a:solidFill>
                  <a:schemeClr val="accent6">
                    <a:lumMod val="75000"/>
                  </a:schemeClr>
                </a:solidFill>
              </a:rPr>
              <a:t>kuralları</a:t>
            </a:r>
            <a:r>
              <a:rPr lang="en-GB" sz="4000" b="1" dirty="0">
                <a:solidFill>
                  <a:schemeClr val="accent6">
                    <a:lumMod val="75000"/>
                  </a:schemeClr>
                </a:solidFill>
              </a:rPr>
              <a:t> </a:t>
            </a:r>
            <a:r>
              <a:rPr lang="en-GB" sz="4000" b="1" dirty="0" err="1">
                <a:solidFill>
                  <a:schemeClr val="accent6">
                    <a:lumMod val="75000"/>
                  </a:schemeClr>
                </a:solidFill>
              </a:rPr>
              <a:t>nasıl</a:t>
            </a:r>
            <a:r>
              <a:rPr lang="en-GB" sz="4000" b="1" dirty="0">
                <a:solidFill>
                  <a:schemeClr val="accent6">
                    <a:lumMod val="75000"/>
                  </a:schemeClr>
                </a:solidFill>
              </a:rPr>
              <a:t> </a:t>
            </a:r>
            <a:r>
              <a:rPr lang="en-GB" sz="4000" b="1" dirty="0" err="1">
                <a:solidFill>
                  <a:schemeClr val="accent6">
                    <a:lumMod val="75000"/>
                  </a:schemeClr>
                </a:solidFill>
              </a:rPr>
              <a:t>geliştirilir</a:t>
            </a:r>
            <a:r>
              <a:rPr lang="en-GB" sz="4000" b="1" dirty="0">
                <a:solidFill>
                  <a:schemeClr val="accent6">
                    <a:lumMod val="75000"/>
                  </a:schemeClr>
                </a:solidFill>
              </a:rPr>
              <a:t>?</a:t>
            </a:r>
          </a:p>
        </p:txBody>
      </p:sp>
      <p:graphicFrame>
        <p:nvGraphicFramePr>
          <p:cNvPr id="4" name="İçerik Yer Tutucusu 2">
            <a:extLst>
              <a:ext uri="{FF2B5EF4-FFF2-40B4-BE49-F238E27FC236}">
                <a16:creationId xmlns:a16="http://schemas.microsoft.com/office/drawing/2014/main" id="{41D742D1-834B-444F-9345-4D2015113EC1}"/>
              </a:ext>
            </a:extLst>
          </p:cNvPr>
          <p:cNvGraphicFramePr/>
          <p:nvPr>
            <p:extLst>
              <p:ext uri="{D42A27DB-BD31-4B8C-83A1-F6EECF244321}">
                <p14:modId xmlns:p14="http://schemas.microsoft.com/office/powerpoint/2010/main" val="3811232780"/>
              </p:ext>
            </p:extLst>
          </p:nvPr>
        </p:nvGraphicFramePr>
        <p:xfrm>
          <a:off x="838200" y="1504783"/>
          <a:ext cx="1023302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269123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45335"/>
            <a:ext cx="10515600" cy="1325563"/>
          </a:xfrm>
        </p:spPr>
        <p:txBody>
          <a:bodyPr>
            <a:normAutofit/>
          </a:bodyPr>
          <a:lstStyle/>
          <a:p>
            <a:r>
              <a:rPr lang="en-GB" sz="4000" b="1" dirty="0" err="1">
                <a:solidFill>
                  <a:schemeClr val="accent6">
                    <a:lumMod val="75000"/>
                  </a:schemeClr>
                </a:solidFill>
              </a:rPr>
              <a:t>İletişim</a:t>
            </a:r>
            <a:r>
              <a:rPr lang="en-GB" sz="4000" b="1" dirty="0">
                <a:solidFill>
                  <a:schemeClr val="accent6">
                    <a:lumMod val="75000"/>
                  </a:schemeClr>
                </a:solidFill>
              </a:rPr>
              <a:t> </a:t>
            </a:r>
            <a:r>
              <a:rPr lang="en-GB" sz="4000" b="1" dirty="0" err="1">
                <a:solidFill>
                  <a:schemeClr val="accent6">
                    <a:lumMod val="75000"/>
                  </a:schemeClr>
                </a:solidFill>
              </a:rPr>
              <a:t>Tanımları</a:t>
            </a:r>
            <a:endParaRPr lang="en-GB" sz="4000" b="1" dirty="0">
              <a:solidFill>
                <a:schemeClr val="accent6">
                  <a:lumMod val="75000"/>
                </a:schemeClr>
              </a:solidFill>
            </a:endParaRPr>
          </a:p>
        </p:txBody>
      </p:sp>
      <p:sp>
        <p:nvSpPr>
          <p:cNvPr id="5" name="İçerik Yer Tutucusu 2">
            <a:extLst>
              <a:ext uri="{FF2B5EF4-FFF2-40B4-BE49-F238E27FC236}">
                <a16:creationId xmlns:a16="http://schemas.microsoft.com/office/drawing/2014/main" id="{10B7050C-F70F-461F-AF30-7EACF8AC9F3A}"/>
              </a:ext>
            </a:extLst>
          </p:cNvPr>
          <p:cNvSpPr>
            <a:spLocks noGrp="1"/>
          </p:cNvSpPr>
          <p:nvPr>
            <p:ph idx="1"/>
          </p:nvPr>
        </p:nvSpPr>
        <p:spPr>
          <a:xfrm>
            <a:off x="838200" y="1825625"/>
            <a:ext cx="10984832" cy="4351338"/>
          </a:xfrm>
        </p:spPr>
        <p:txBody>
          <a:bodyPr/>
          <a:lstStyle/>
          <a:p>
            <a:pPr algn="just"/>
            <a:r>
              <a:rPr lang="tr-TR" sz="3200" dirty="0">
                <a:solidFill>
                  <a:schemeClr val="tx1">
                    <a:lumMod val="65000"/>
                    <a:lumOff val="35000"/>
                  </a:schemeClr>
                </a:solidFill>
              </a:rPr>
              <a:t>K</a:t>
            </a:r>
            <a:r>
              <a:rPr lang="en-US" sz="3200" dirty="0" err="1">
                <a:solidFill>
                  <a:schemeClr val="tx1">
                    <a:lumMod val="65000"/>
                    <a:lumOff val="35000"/>
                  </a:schemeClr>
                </a:solidFill>
              </a:rPr>
              <a:t>işiler</a:t>
            </a:r>
            <a:r>
              <a:rPr lang="en-US" sz="3200" dirty="0">
                <a:solidFill>
                  <a:schemeClr val="tx1">
                    <a:lumMod val="65000"/>
                    <a:lumOff val="35000"/>
                  </a:schemeClr>
                </a:solidFill>
              </a:rPr>
              <a:t> </a:t>
            </a:r>
            <a:r>
              <a:rPr lang="en-US" sz="3200" dirty="0" err="1">
                <a:solidFill>
                  <a:schemeClr val="tx1">
                    <a:lumMod val="65000"/>
                    <a:lumOff val="35000"/>
                  </a:schemeClr>
                </a:solidFill>
              </a:rPr>
              <a:t>arasında</a:t>
            </a:r>
            <a:r>
              <a:rPr lang="en-US" sz="3200" dirty="0">
                <a:solidFill>
                  <a:schemeClr val="tx1">
                    <a:lumMod val="65000"/>
                    <a:lumOff val="35000"/>
                  </a:schemeClr>
                </a:solidFill>
              </a:rPr>
              <a:t>, </a:t>
            </a:r>
            <a:r>
              <a:rPr lang="en-US" sz="3200" dirty="0" err="1">
                <a:solidFill>
                  <a:schemeClr val="tx1">
                    <a:lumMod val="65000"/>
                    <a:lumOff val="35000"/>
                  </a:schemeClr>
                </a:solidFill>
              </a:rPr>
              <a:t>duygu</a:t>
            </a:r>
            <a:r>
              <a:rPr lang="en-US" sz="3200" dirty="0">
                <a:solidFill>
                  <a:schemeClr val="tx1">
                    <a:lumMod val="65000"/>
                    <a:lumOff val="35000"/>
                  </a:schemeClr>
                </a:solidFill>
              </a:rPr>
              <a:t>, </a:t>
            </a:r>
            <a:r>
              <a:rPr lang="en-US" sz="3200" dirty="0" err="1">
                <a:solidFill>
                  <a:schemeClr val="tx1">
                    <a:lumMod val="65000"/>
                    <a:lumOff val="35000"/>
                  </a:schemeClr>
                </a:solidFill>
              </a:rPr>
              <a:t>düşünce</a:t>
            </a:r>
            <a:r>
              <a:rPr lang="en-US" sz="3200" dirty="0">
                <a:solidFill>
                  <a:schemeClr val="tx1">
                    <a:lumMod val="65000"/>
                    <a:lumOff val="35000"/>
                  </a:schemeClr>
                </a:solidFill>
              </a:rPr>
              <a:t>, </a:t>
            </a:r>
            <a:r>
              <a:rPr lang="en-US" sz="3200" dirty="0" err="1">
                <a:solidFill>
                  <a:schemeClr val="tx1">
                    <a:lumMod val="65000"/>
                    <a:lumOff val="35000"/>
                  </a:schemeClr>
                </a:solidFill>
              </a:rPr>
              <a:t>bilgi</a:t>
            </a:r>
            <a:r>
              <a:rPr lang="en-US" sz="3200" dirty="0">
                <a:solidFill>
                  <a:schemeClr val="tx1">
                    <a:lumMod val="65000"/>
                    <a:lumOff val="35000"/>
                  </a:schemeClr>
                </a:solidFill>
              </a:rPr>
              <a:t>, </a:t>
            </a:r>
            <a:r>
              <a:rPr lang="en-US" sz="3200" dirty="0" err="1">
                <a:solidFill>
                  <a:schemeClr val="tx1">
                    <a:lumMod val="65000"/>
                    <a:lumOff val="35000"/>
                  </a:schemeClr>
                </a:solidFill>
              </a:rPr>
              <a:t>haber</a:t>
            </a:r>
            <a:r>
              <a:rPr lang="en-US" sz="3200" dirty="0">
                <a:solidFill>
                  <a:schemeClr val="tx1">
                    <a:lumMod val="65000"/>
                    <a:lumOff val="35000"/>
                  </a:schemeClr>
                </a:solidFill>
              </a:rPr>
              <a:t> </a:t>
            </a:r>
            <a:r>
              <a:rPr lang="en-US" sz="3200" dirty="0" err="1">
                <a:solidFill>
                  <a:schemeClr val="tx1">
                    <a:lumMod val="65000"/>
                    <a:lumOff val="35000"/>
                  </a:schemeClr>
                </a:solidFill>
              </a:rPr>
              <a:t>alışverişi</a:t>
            </a:r>
            <a:r>
              <a:rPr lang="tr-TR" sz="3200" dirty="0" err="1">
                <a:solidFill>
                  <a:schemeClr val="tx1">
                    <a:lumMod val="65000"/>
                    <a:lumOff val="35000"/>
                  </a:schemeClr>
                </a:solidFill>
              </a:rPr>
              <a:t>dir</a:t>
            </a:r>
            <a:endParaRPr lang="tr-TR" sz="3200" dirty="0">
              <a:solidFill>
                <a:schemeClr val="tx1">
                  <a:lumMod val="65000"/>
                  <a:lumOff val="35000"/>
                </a:schemeClr>
              </a:solidFill>
            </a:endParaRPr>
          </a:p>
          <a:p>
            <a:pPr algn="just"/>
            <a:r>
              <a:rPr lang="tr-TR" sz="3200" dirty="0">
                <a:solidFill>
                  <a:schemeClr val="tx1">
                    <a:lumMod val="65000"/>
                    <a:lumOff val="35000"/>
                  </a:schemeClr>
                </a:solidFill>
              </a:rPr>
              <a:t>D</a:t>
            </a:r>
            <a:r>
              <a:rPr lang="en-US" sz="3200" dirty="0" err="1">
                <a:solidFill>
                  <a:schemeClr val="tx1">
                    <a:lumMod val="65000"/>
                    <a:lumOff val="35000"/>
                  </a:schemeClr>
                </a:solidFill>
              </a:rPr>
              <a:t>uygu</a:t>
            </a:r>
            <a:r>
              <a:rPr lang="en-US" sz="3200" dirty="0">
                <a:solidFill>
                  <a:schemeClr val="tx1">
                    <a:lumMod val="65000"/>
                    <a:lumOff val="35000"/>
                  </a:schemeClr>
                </a:solidFill>
              </a:rPr>
              <a:t>, </a:t>
            </a:r>
            <a:r>
              <a:rPr lang="en-US" sz="3200" dirty="0" err="1">
                <a:solidFill>
                  <a:schemeClr val="tx1">
                    <a:lumMod val="65000"/>
                    <a:lumOff val="35000"/>
                  </a:schemeClr>
                </a:solidFill>
              </a:rPr>
              <a:t>düşünce</a:t>
            </a:r>
            <a:r>
              <a:rPr lang="en-US" sz="3200" dirty="0">
                <a:solidFill>
                  <a:schemeClr val="tx1">
                    <a:lumMod val="65000"/>
                    <a:lumOff val="35000"/>
                  </a:schemeClr>
                </a:solidFill>
              </a:rPr>
              <a:t>, </a:t>
            </a:r>
            <a:r>
              <a:rPr lang="en-US" sz="3200" dirty="0" err="1">
                <a:solidFill>
                  <a:schemeClr val="tx1">
                    <a:lumMod val="65000"/>
                    <a:lumOff val="35000"/>
                  </a:schemeClr>
                </a:solidFill>
              </a:rPr>
              <a:t>bilgi</a:t>
            </a:r>
            <a:r>
              <a:rPr lang="en-US" sz="3200" dirty="0">
                <a:solidFill>
                  <a:schemeClr val="tx1">
                    <a:lumMod val="65000"/>
                    <a:lumOff val="35000"/>
                  </a:schemeClr>
                </a:solidFill>
              </a:rPr>
              <a:t> </a:t>
            </a:r>
            <a:r>
              <a:rPr lang="en-US" sz="3200" dirty="0" err="1">
                <a:solidFill>
                  <a:schemeClr val="tx1">
                    <a:lumMod val="65000"/>
                    <a:lumOff val="35000"/>
                  </a:schemeClr>
                </a:solidFill>
              </a:rPr>
              <a:t>ve</a:t>
            </a:r>
            <a:r>
              <a:rPr lang="en-US" sz="3200" dirty="0">
                <a:solidFill>
                  <a:schemeClr val="tx1">
                    <a:lumMod val="65000"/>
                    <a:lumOff val="35000"/>
                  </a:schemeClr>
                </a:solidFill>
              </a:rPr>
              <a:t> </a:t>
            </a:r>
            <a:r>
              <a:rPr lang="en-US" sz="3200" dirty="0" err="1">
                <a:solidFill>
                  <a:schemeClr val="tx1">
                    <a:lumMod val="65000"/>
                    <a:lumOff val="35000"/>
                  </a:schemeClr>
                </a:solidFill>
              </a:rPr>
              <a:t>haberlerin</a:t>
            </a:r>
            <a:r>
              <a:rPr lang="en-US" sz="3200" dirty="0">
                <a:solidFill>
                  <a:schemeClr val="tx1">
                    <a:lumMod val="65000"/>
                    <a:lumOff val="35000"/>
                  </a:schemeClr>
                </a:solidFill>
              </a:rPr>
              <a:t>, </a:t>
            </a:r>
            <a:r>
              <a:rPr lang="en-US" sz="3200" dirty="0" err="1">
                <a:solidFill>
                  <a:schemeClr val="tx1">
                    <a:lumMod val="65000"/>
                    <a:lumOff val="35000"/>
                  </a:schemeClr>
                </a:solidFill>
              </a:rPr>
              <a:t>akla</a:t>
            </a:r>
            <a:r>
              <a:rPr lang="en-US" sz="3200" dirty="0">
                <a:solidFill>
                  <a:schemeClr val="tx1">
                    <a:lumMod val="65000"/>
                    <a:lumOff val="35000"/>
                  </a:schemeClr>
                </a:solidFill>
              </a:rPr>
              <a:t> </a:t>
            </a:r>
            <a:r>
              <a:rPr lang="en-US" sz="3200" dirty="0" err="1">
                <a:solidFill>
                  <a:schemeClr val="tx1">
                    <a:lumMod val="65000"/>
                    <a:lumOff val="35000"/>
                  </a:schemeClr>
                </a:solidFill>
              </a:rPr>
              <a:t>gelebilecek</a:t>
            </a:r>
            <a:r>
              <a:rPr lang="en-US" sz="3200" dirty="0">
                <a:solidFill>
                  <a:schemeClr val="tx1">
                    <a:lumMod val="65000"/>
                    <a:lumOff val="35000"/>
                  </a:schemeClr>
                </a:solidFill>
              </a:rPr>
              <a:t> her </a:t>
            </a:r>
            <a:r>
              <a:rPr lang="en-US" sz="3200" dirty="0" err="1">
                <a:solidFill>
                  <a:schemeClr val="tx1">
                    <a:lumMod val="65000"/>
                    <a:lumOff val="35000"/>
                  </a:schemeClr>
                </a:solidFill>
              </a:rPr>
              <a:t>türlü</a:t>
            </a:r>
            <a:r>
              <a:rPr lang="en-US" sz="3200" dirty="0">
                <a:solidFill>
                  <a:schemeClr val="tx1">
                    <a:lumMod val="65000"/>
                    <a:lumOff val="35000"/>
                  </a:schemeClr>
                </a:solidFill>
              </a:rPr>
              <a:t> </a:t>
            </a:r>
            <a:r>
              <a:rPr lang="en-US" sz="3200" dirty="0" err="1">
                <a:solidFill>
                  <a:schemeClr val="tx1">
                    <a:lumMod val="65000"/>
                    <a:lumOff val="35000"/>
                  </a:schemeClr>
                </a:solidFill>
              </a:rPr>
              <a:t>biçim</a:t>
            </a:r>
            <a:r>
              <a:rPr lang="en-US" sz="3200" dirty="0">
                <a:solidFill>
                  <a:schemeClr val="tx1">
                    <a:lumMod val="65000"/>
                    <a:lumOff val="35000"/>
                  </a:schemeClr>
                </a:solidFill>
              </a:rPr>
              <a:t> </a:t>
            </a:r>
            <a:r>
              <a:rPr lang="en-US" sz="3200" dirty="0" err="1">
                <a:solidFill>
                  <a:schemeClr val="tx1">
                    <a:lumMod val="65000"/>
                    <a:lumOff val="35000"/>
                  </a:schemeClr>
                </a:solidFill>
              </a:rPr>
              <a:t>ve</a:t>
            </a:r>
            <a:r>
              <a:rPr lang="en-US" sz="3200" dirty="0">
                <a:solidFill>
                  <a:schemeClr val="tx1">
                    <a:lumMod val="65000"/>
                    <a:lumOff val="35000"/>
                  </a:schemeClr>
                </a:solidFill>
              </a:rPr>
              <a:t> </a:t>
            </a:r>
            <a:r>
              <a:rPr lang="en-US" sz="3200" dirty="0" err="1">
                <a:solidFill>
                  <a:schemeClr val="tx1">
                    <a:lumMod val="65000"/>
                    <a:lumOff val="35000"/>
                  </a:schemeClr>
                </a:solidFill>
              </a:rPr>
              <a:t>yolla</a:t>
            </a:r>
            <a:r>
              <a:rPr lang="en-US" sz="3200" dirty="0">
                <a:solidFill>
                  <a:schemeClr val="tx1">
                    <a:lumMod val="65000"/>
                    <a:lumOff val="35000"/>
                  </a:schemeClr>
                </a:solidFill>
              </a:rPr>
              <a:t> </a:t>
            </a:r>
            <a:r>
              <a:rPr lang="en-US" sz="3200" dirty="0" err="1">
                <a:solidFill>
                  <a:schemeClr val="tx1">
                    <a:lumMod val="65000"/>
                    <a:lumOff val="35000"/>
                  </a:schemeClr>
                </a:solidFill>
              </a:rPr>
              <a:t>kişiden</a:t>
            </a:r>
            <a:r>
              <a:rPr lang="en-US" sz="3200" dirty="0">
                <a:solidFill>
                  <a:schemeClr val="tx1">
                    <a:lumMod val="65000"/>
                    <a:lumOff val="35000"/>
                  </a:schemeClr>
                </a:solidFill>
              </a:rPr>
              <a:t> </a:t>
            </a:r>
            <a:r>
              <a:rPr lang="en-US" sz="3200" dirty="0" err="1">
                <a:solidFill>
                  <a:schemeClr val="tx1">
                    <a:lumMod val="65000"/>
                    <a:lumOff val="35000"/>
                  </a:schemeClr>
                </a:solidFill>
              </a:rPr>
              <a:t>kişiye</a:t>
            </a:r>
            <a:r>
              <a:rPr lang="en-US" sz="3200" dirty="0">
                <a:solidFill>
                  <a:schemeClr val="tx1">
                    <a:lumMod val="65000"/>
                    <a:lumOff val="35000"/>
                  </a:schemeClr>
                </a:solidFill>
              </a:rPr>
              <a:t> </a:t>
            </a:r>
            <a:r>
              <a:rPr lang="en-US" sz="3200" dirty="0" err="1">
                <a:solidFill>
                  <a:schemeClr val="tx1">
                    <a:lumMod val="65000"/>
                    <a:lumOff val="35000"/>
                  </a:schemeClr>
                </a:solidFill>
              </a:rPr>
              <a:t>karşılıklı</a:t>
            </a:r>
            <a:r>
              <a:rPr lang="en-US" sz="3200" dirty="0">
                <a:solidFill>
                  <a:schemeClr val="tx1">
                    <a:lumMod val="65000"/>
                    <a:lumOff val="35000"/>
                  </a:schemeClr>
                </a:solidFill>
              </a:rPr>
              <a:t> </a:t>
            </a:r>
            <a:r>
              <a:rPr lang="en-US" sz="3200" dirty="0" err="1">
                <a:solidFill>
                  <a:schemeClr val="tx1">
                    <a:lumMod val="65000"/>
                    <a:lumOff val="35000"/>
                  </a:schemeClr>
                </a:solidFill>
              </a:rPr>
              <a:t>olarak</a:t>
            </a:r>
            <a:r>
              <a:rPr lang="en-US" sz="3200" dirty="0">
                <a:solidFill>
                  <a:schemeClr val="tx1">
                    <a:lumMod val="65000"/>
                    <a:lumOff val="35000"/>
                  </a:schemeClr>
                </a:solidFill>
              </a:rPr>
              <a:t> </a:t>
            </a:r>
            <a:r>
              <a:rPr lang="en-US" sz="3200" dirty="0" err="1">
                <a:solidFill>
                  <a:schemeClr val="tx1">
                    <a:lumMod val="65000"/>
                    <a:lumOff val="35000"/>
                  </a:schemeClr>
                </a:solidFill>
              </a:rPr>
              <a:t>aktarılması</a:t>
            </a:r>
            <a:r>
              <a:rPr lang="en-US" sz="3200" dirty="0">
                <a:solidFill>
                  <a:schemeClr val="tx1">
                    <a:lumMod val="65000"/>
                    <a:lumOff val="35000"/>
                  </a:schemeClr>
                </a:solidFill>
              </a:rPr>
              <a:t>.</a:t>
            </a:r>
            <a:endParaRPr lang="tr-TR" sz="3200" dirty="0">
              <a:solidFill>
                <a:schemeClr val="tx1">
                  <a:lumMod val="65000"/>
                  <a:lumOff val="35000"/>
                </a:schemeClr>
              </a:solidFill>
            </a:endParaRPr>
          </a:p>
          <a:p>
            <a:pPr algn="just"/>
            <a:r>
              <a:rPr lang="tr-TR" sz="3200" dirty="0">
                <a:solidFill>
                  <a:schemeClr val="tx1">
                    <a:lumMod val="65000"/>
                    <a:lumOff val="35000"/>
                  </a:schemeClr>
                </a:solidFill>
              </a:rPr>
              <a:t>G</a:t>
            </a:r>
            <a:r>
              <a:rPr lang="en-US" sz="3200" dirty="0" err="1">
                <a:solidFill>
                  <a:schemeClr val="tx1">
                    <a:lumMod val="65000"/>
                    <a:lumOff val="35000"/>
                  </a:schemeClr>
                </a:solidFill>
              </a:rPr>
              <a:t>önderici</a:t>
            </a:r>
            <a:r>
              <a:rPr lang="en-US" sz="3200" dirty="0">
                <a:solidFill>
                  <a:schemeClr val="tx1">
                    <a:lumMod val="65000"/>
                    <a:lumOff val="35000"/>
                  </a:schemeClr>
                </a:solidFill>
              </a:rPr>
              <a:t> </a:t>
            </a:r>
            <a:r>
              <a:rPr lang="en-US" sz="3200" dirty="0" err="1">
                <a:solidFill>
                  <a:schemeClr val="tx1">
                    <a:lumMod val="65000"/>
                    <a:lumOff val="35000"/>
                  </a:schemeClr>
                </a:solidFill>
              </a:rPr>
              <a:t>ve</a:t>
            </a:r>
            <a:r>
              <a:rPr lang="en-US" sz="3200" dirty="0">
                <a:solidFill>
                  <a:schemeClr val="tx1">
                    <a:lumMod val="65000"/>
                    <a:lumOff val="35000"/>
                  </a:schemeClr>
                </a:solidFill>
              </a:rPr>
              <a:t> </a:t>
            </a:r>
            <a:r>
              <a:rPr lang="en-US" sz="3200" dirty="0" err="1">
                <a:solidFill>
                  <a:schemeClr val="tx1">
                    <a:lumMod val="65000"/>
                    <a:lumOff val="35000"/>
                  </a:schemeClr>
                </a:solidFill>
              </a:rPr>
              <a:t>alıcı</a:t>
            </a:r>
            <a:r>
              <a:rPr lang="en-US" sz="3200" dirty="0">
                <a:solidFill>
                  <a:schemeClr val="tx1">
                    <a:lumMod val="65000"/>
                    <a:lumOff val="35000"/>
                  </a:schemeClr>
                </a:solidFill>
              </a:rPr>
              <a:t> </a:t>
            </a:r>
            <a:r>
              <a:rPr lang="en-US" sz="3200" dirty="0" err="1">
                <a:solidFill>
                  <a:schemeClr val="tx1">
                    <a:lumMod val="65000"/>
                    <a:lumOff val="35000"/>
                  </a:schemeClr>
                </a:solidFill>
              </a:rPr>
              <a:t>konumundaki</a:t>
            </a:r>
            <a:r>
              <a:rPr lang="en-US" sz="3200" dirty="0">
                <a:solidFill>
                  <a:schemeClr val="tx1">
                    <a:lumMod val="65000"/>
                    <a:lumOff val="35000"/>
                  </a:schemeClr>
                </a:solidFill>
              </a:rPr>
              <a:t> </a:t>
            </a:r>
            <a:r>
              <a:rPr lang="en-US" sz="3200" dirty="0" err="1">
                <a:solidFill>
                  <a:schemeClr val="tx1">
                    <a:lumMod val="65000"/>
                    <a:lumOff val="35000"/>
                  </a:schemeClr>
                </a:solidFill>
              </a:rPr>
              <a:t>iki</a:t>
            </a:r>
            <a:r>
              <a:rPr lang="en-US" sz="3200" dirty="0">
                <a:solidFill>
                  <a:schemeClr val="tx1">
                    <a:lumMod val="65000"/>
                    <a:lumOff val="35000"/>
                  </a:schemeClr>
                </a:solidFill>
              </a:rPr>
              <a:t> </a:t>
            </a:r>
            <a:r>
              <a:rPr lang="en-US" sz="3200" dirty="0" err="1">
                <a:solidFill>
                  <a:schemeClr val="tx1">
                    <a:lumMod val="65000"/>
                    <a:lumOff val="35000"/>
                  </a:schemeClr>
                </a:solidFill>
              </a:rPr>
              <a:t>insan</a:t>
            </a:r>
            <a:r>
              <a:rPr lang="en-US" sz="3200" dirty="0">
                <a:solidFill>
                  <a:schemeClr val="tx1">
                    <a:lumMod val="65000"/>
                    <a:lumOff val="35000"/>
                  </a:schemeClr>
                </a:solidFill>
              </a:rPr>
              <a:t> </a:t>
            </a:r>
            <a:r>
              <a:rPr lang="en-US" sz="3200" dirty="0" err="1">
                <a:solidFill>
                  <a:schemeClr val="tx1">
                    <a:lumMod val="65000"/>
                    <a:lumOff val="35000"/>
                  </a:schemeClr>
                </a:solidFill>
              </a:rPr>
              <a:t>ya</a:t>
            </a:r>
            <a:r>
              <a:rPr lang="en-US" sz="3200" dirty="0">
                <a:solidFill>
                  <a:schemeClr val="tx1">
                    <a:lumMod val="65000"/>
                    <a:lumOff val="35000"/>
                  </a:schemeClr>
                </a:solidFill>
              </a:rPr>
              <a:t> da </a:t>
            </a:r>
            <a:r>
              <a:rPr lang="en-US" sz="3200" dirty="0" err="1">
                <a:solidFill>
                  <a:schemeClr val="tx1">
                    <a:lumMod val="65000"/>
                    <a:lumOff val="35000"/>
                  </a:schemeClr>
                </a:solidFill>
              </a:rPr>
              <a:t>insan</a:t>
            </a:r>
            <a:r>
              <a:rPr lang="en-US" sz="3200" dirty="0">
                <a:solidFill>
                  <a:schemeClr val="tx1">
                    <a:lumMod val="65000"/>
                    <a:lumOff val="35000"/>
                  </a:schemeClr>
                </a:solidFill>
              </a:rPr>
              <a:t> </a:t>
            </a:r>
            <a:r>
              <a:rPr lang="en-US" sz="3200" dirty="0" err="1">
                <a:solidFill>
                  <a:schemeClr val="tx1">
                    <a:lumMod val="65000"/>
                    <a:lumOff val="35000"/>
                  </a:schemeClr>
                </a:solidFill>
              </a:rPr>
              <a:t>grubu</a:t>
            </a:r>
            <a:r>
              <a:rPr lang="en-US" sz="3200" dirty="0">
                <a:solidFill>
                  <a:schemeClr val="tx1">
                    <a:lumMod val="65000"/>
                    <a:lumOff val="35000"/>
                  </a:schemeClr>
                </a:solidFill>
              </a:rPr>
              <a:t> </a:t>
            </a:r>
            <a:r>
              <a:rPr lang="en-US" sz="3200" dirty="0" err="1">
                <a:solidFill>
                  <a:schemeClr val="tx1">
                    <a:lumMod val="65000"/>
                    <a:lumOff val="35000"/>
                  </a:schemeClr>
                </a:solidFill>
              </a:rPr>
              <a:t>arasında</a:t>
            </a:r>
            <a:r>
              <a:rPr lang="en-US" sz="3200" dirty="0">
                <a:solidFill>
                  <a:schemeClr val="tx1">
                    <a:lumMod val="65000"/>
                    <a:lumOff val="35000"/>
                  </a:schemeClr>
                </a:solidFill>
              </a:rPr>
              <a:t> </a:t>
            </a:r>
            <a:r>
              <a:rPr lang="en-US" sz="3200" dirty="0" err="1">
                <a:solidFill>
                  <a:schemeClr val="tx1">
                    <a:lumMod val="65000"/>
                    <a:lumOff val="35000"/>
                  </a:schemeClr>
                </a:solidFill>
              </a:rPr>
              <a:t>gerçekleşen</a:t>
            </a:r>
            <a:r>
              <a:rPr lang="en-US" sz="3200" dirty="0">
                <a:solidFill>
                  <a:schemeClr val="tx1">
                    <a:lumMod val="65000"/>
                    <a:lumOff val="35000"/>
                  </a:schemeClr>
                </a:solidFill>
              </a:rPr>
              <a:t> </a:t>
            </a:r>
            <a:r>
              <a:rPr lang="en-US" sz="3200" dirty="0" err="1">
                <a:solidFill>
                  <a:schemeClr val="tx1">
                    <a:lumMod val="65000"/>
                    <a:lumOff val="35000"/>
                  </a:schemeClr>
                </a:solidFill>
              </a:rPr>
              <a:t>duygu</a:t>
            </a:r>
            <a:r>
              <a:rPr lang="en-US" sz="3200" dirty="0">
                <a:solidFill>
                  <a:schemeClr val="tx1">
                    <a:lumMod val="65000"/>
                    <a:lumOff val="35000"/>
                  </a:schemeClr>
                </a:solidFill>
              </a:rPr>
              <a:t>, </a:t>
            </a:r>
            <a:r>
              <a:rPr lang="en-US" sz="3200" dirty="0" err="1">
                <a:solidFill>
                  <a:schemeClr val="tx1">
                    <a:lumMod val="65000"/>
                    <a:lumOff val="35000"/>
                  </a:schemeClr>
                </a:solidFill>
              </a:rPr>
              <a:t>düşünce</a:t>
            </a:r>
            <a:r>
              <a:rPr lang="en-US" sz="3200" dirty="0">
                <a:solidFill>
                  <a:schemeClr val="tx1">
                    <a:lumMod val="65000"/>
                    <a:lumOff val="35000"/>
                  </a:schemeClr>
                </a:solidFill>
              </a:rPr>
              <a:t>, </a:t>
            </a:r>
            <a:r>
              <a:rPr lang="en-US" sz="3200" dirty="0" err="1">
                <a:solidFill>
                  <a:schemeClr val="tx1">
                    <a:lumMod val="65000"/>
                    <a:lumOff val="35000"/>
                  </a:schemeClr>
                </a:solidFill>
              </a:rPr>
              <a:t>davranış</a:t>
            </a:r>
            <a:r>
              <a:rPr lang="en-US" sz="3200" dirty="0">
                <a:solidFill>
                  <a:schemeClr val="tx1">
                    <a:lumMod val="65000"/>
                    <a:lumOff val="35000"/>
                  </a:schemeClr>
                </a:solidFill>
              </a:rPr>
              <a:t> </a:t>
            </a:r>
            <a:r>
              <a:rPr lang="en-US" sz="3200" dirty="0" err="1">
                <a:solidFill>
                  <a:schemeClr val="tx1">
                    <a:lumMod val="65000"/>
                    <a:lumOff val="35000"/>
                  </a:schemeClr>
                </a:solidFill>
              </a:rPr>
              <a:t>ve</a:t>
            </a:r>
            <a:r>
              <a:rPr lang="en-US" sz="3200" dirty="0">
                <a:solidFill>
                  <a:schemeClr val="tx1">
                    <a:lumMod val="65000"/>
                    <a:lumOff val="35000"/>
                  </a:schemeClr>
                </a:solidFill>
              </a:rPr>
              <a:t> </a:t>
            </a:r>
            <a:r>
              <a:rPr lang="en-US" sz="3200" dirty="0" err="1">
                <a:solidFill>
                  <a:schemeClr val="tx1">
                    <a:lumMod val="65000"/>
                    <a:lumOff val="35000"/>
                  </a:schemeClr>
                </a:solidFill>
              </a:rPr>
              <a:t>bilgi</a:t>
            </a:r>
            <a:r>
              <a:rPr lang="en-US" sz="3200" dirty="0">
                <a:solidFill>
                  <a:schemeClr val="tx1">
                    <a:lumMod val="65000"/>
                    <a:lumOff val="35000"/>
                  </a:schemeClr>
                </a:solidFill>
              </a:rPr>
              <a:t> </a:t>
            </a:r>
            <a:r>
              <a:rPr lang="en-US" sz="3200" dirty="0" err="1">
                <a:solidFill>
                  <a:schemeClr val="tx1">
                    <a:lumMod val="65000"/>
                    <a:lumOff val="35000"/>
                  </a:schemeClr>
                </a:solidFill>
              </a:rPr>
              <a:t>alışverişidir</a:t>
            </a:r>
            <a:r>
              <a:rPr lang="en-US" sz="3200" dirty="0">
                <a:solidFill>
                  <a:schemeClr val="tx1">
                    <a:lumMod val="65000"/>
                    <a:lumOff val="35000"/>
                  </a:schemeClr>
                </a:solidFill>
              </a:rPr>
              <a:t>.</a:t>
            </a:r>
          </a:p>
          <a:p>
            <a:pPr algn="just"/>
            <a:r>
              <a:rPr lang="tr-TR" sz="3200" dirty="0">
                <a:solidFill>
                  <a:schemeClr val="tx1">
                    <a:lumMod val="65000"/>
                    <a:lumOff val="35000"/>
                  </a:schemeClr>
                </a:solidFill>
              </a:rPr>
              <a:t>Amaç: Tarafların (k</a:t>
            </a:r>
            <a:r>
              <a:rPr lang="en-US" sz="3200" dirty="0" err="1">
                <a:solidFill>
                  <a:schemeClr val="tx1">
                    <a:lumMod val="65000"/>
                    <a:lumOff val="35000"/>
                  </a:schemeClr>
                </a:solidFill>
              </a:rPr>
              <a:t>işilerin</a:t>
            </a:r>
            <a:r>
              <a:rPr lang="tr-TR" sz="3200" dirty="0">
                <a:solidFill>
                  <a:schemeClr val="tx1">
                    <a:lumMod val="65000"/>
                    <a:lumOff val="35000"/>
                  </a:schemeClr>
                </a:solidFill>
              </a:rPr>
              <a:t>)</a:t>
            </a:r>
            <a:r>
              <a:rPr lang="en-US" sz="3200" dirty="0">
                <a:solidFill>
                  <a:schemeClr val="tx1">
                    <a:lumMod val="65000"/>
                    <a:lumOff val="35000"/>
                  </a:schemeClr>
                </a:solidFill>
              </a:rPr>
              <a:t> </a:t>
            </a:r>
            <a:r>
              <a:rPr lang="en-US" sz="3200" dirty="0" err="1">
                <a:solidFill>
                  <a:schemeClr val="tx1">
                    <a:lumMod val="65000"/>
                    <a:lumOff val="35000"/>
                  </a:schemeClr>
                </a:solidFill>
              </a:rPr>
              <a:t>birbirlerini</a:t>
            </a:r>
            <a:r>
              <a:rPr lang="en-US" sz="3200" dirty="0">
                <a:solidFill>
                  <a:schemeClr val="tx1">
                    <a:lumMod val="65000"/>
                    <a:lumOff val="35000"/>
                  </a:schemeClr>
                </a:solidFill>
              </a:rPr>
              <a:t> </a:t>
            </a:r>
            <a:r>
              <a:rPr lang="en-US" sz="3200" dirty="0" err="1">
                <a:solidFill>
                  <a:schemeClr val="tx1">
                    <a:lumMod val="65000"/>
                    <a:lumOff val="35000"/>
                  </a:schemeClr>
                </a:solidFill>
              </a:rPr>
              <a:t>anlaması</a:t>
            </a:r>
            <a:r>
              <a:rPr lang="en-US" sz="3200" dirty="0">
                <a:solidFill>
                  <a:schemeClr val="tx1">
                    <a:lumMod val="65000"/>
                    <a:lumOff val="35000"/>
                  </a:schemeClr>
                </a:solidFill>
              </a:rPr>
              <a:t>.</a:t>
            </a:r>
          </a:p>
          <a:p>
            <a:pPr algn="just"/>
            <a:endParaRPr lang="en-US" dirty="0">
              <a:solidFill>
                <a:schemeClr val="tx1">
                  <a:lumMod val="65000"/>
                  <a:lumOff val="35000"/>
                </a:schemeClr>
              </a:solidFill>
            </a:endParaRPr>
          </a:p>
        </p:txBody>
      </p:sp>
    </p:spTree>
    <p:extLst>
      <p:ext uri="{BB962C8B-B14F-4D97-AF65-F5344CB8AC3E}">
        <p14:creationId xmlns:p14="http://schemas.microsoft.com/office/powerpoint/2010/main" val="5450392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44345"/>
            <a:ext cx="10515600" cy="1325563"/>
          </a:xfrm>
        </p:spPr>
        <p:txBody>
          <a:bodyPr>
            <a:normAutofit/>
          </a:bodyPr>
          <a:lstStyle/>
          <a:p>
            <a:r>
              <a:rPr lang="en-GB" sz="4000" b="1" dirty="0" err="1">
                <a:solidFill>
                  <a:schemeClr val="accent6">
                    <a:lumMod val="75000"/>
                  </a:schemeClr>
                </a:solidFill>
              </a:rPr>
              <a:t>İletişim</a:t>
            </a:r>
            <a:r>
              <a:rPr lang="en-GB" sz="4000" b="1" dirty="0">
                <a:solidFill>
                  <a:schemeClr val="accent6">
                    <a:lumMod val="75000"/>
                  </a:schemeClr>
                </a:solidFill>
              </a:rPr>
              <a:t> </a:t>
            </a:r>
            <a:r>
              <a:rPr lang="en-GB" sz="4000" b="1" dirty="0" err="1">
                <a:solidFill>
                  <a:schemeClr val="accent6">
                    <a:lumMod val="75000"/>
                  </a:schemeClr>
                </a:solidFill>
              </a:rPr>
              <a:t>Biçimleri</a:t>
            </a:r>
            <a:r>
              <a:rPr lang="en-GB" sz="4000" b="1" dirty="0">
                <a:solidFill>
                  <a:schemeClr val="accent6">
                    <a:lumMod val="75000"/>
                  </a:schemeClr>
                </a:solidFill>
              </a:rPr>
              <a:t> </a:t>
            </a:r>
            <a:r>
              <a:rPr lang="en-GB" sz="4000" b="1" dirty="0" err="1">
                <a:solidFill>
                  <a:schemeClr val="accent6">
                    <a:lumMod val="75000"/>
                  </a:schemeClr>
                </a:solidFill>
              </a:rPr>
              <a:t>ve</a:t>
            </a:r>
            <a:r>
              <a:rPr lang="en-GB" sz="4000" b="1" dirty="0">
                <a:solidFill>
                  <a:schemeClr val="accent6">
                    <a:lumMod val="75000"/>
                  </a:schemeClr>
                </a:solidFill>
              </a:rPr>
              <a:t> </a:t>
            </a:r>
            <a:r>
              <a:rPr lang="en-GB" sz="4000" b="1" dirty="0" err="1">
                <a:solidFill>
                  <a:schemeClr val="accent6">
                    <a:lumMod val="75000"/>
                  </a:schemeClr>
                </a:solidFill>
              </a:rPr>
              <a:t>Anlam</a:t>
            </a:r>
            <a:endParaRPr lang="en-GB" sz="4000" b="1" dirty="0">
              <a:solidFill>
                <a:schemeClr val="accent6">
                  <a:lumMod val="75000"/>
                </a:schemeClr>
              </a:solidFill>
            </a:endParaRPr>
          </a:p>
        </p:txBody>
      </p:sp>
      <p:sp>
        <p:nvSpPr>
          <p:cNvPr id="4" name="İçerik Yer Tutucusu 2">
            <a:extLst>
              <a:ext uri="{FF2B5EF4-FFF2-40B4-BE49-F238E27FC236}">
                <a16:creationId xmlns:a16="http://schemas.microsoft.com/office/drawing/2014/main" id="{77355482-5FC6-4607-B053-870CAAD6EBF0}"/>
              </a:ext>
            </a:extLst>
          </p:cNvPr>
          <p:cNvSpPr>
            <a:spLocks noGrp="1"/>
          </p:cNvSpPr>
          <p:nvPr>
            <p:ph idx="1"/>
          </p:nvPr>
        </p:nvSpPr>
        <p:spPr>
          <a:xfrm>
            <a:off x="838199" y="1882775"/>
            <a:ext cx="10888579" cy="4351338"/>
          </a:xfrm>
        </p:spPr>
        <p:txBody>
          <a:bodyPr>
            <a:normAutofit/>
          </a:bodyPr>
          <a:lstStyle/>
          <a:p>
            <a:r>
              <a:rPr lang="tr-TR" b="1" dirty="0">
                <a:solidFill>
                  <a:srgbClr val="C00000"/>
                </a:solidFill>
              </a:rPr>
              <a:t>Sözel iletişim: </a:t>
            </a:r>
            <a:r>
              <a:rPr lang="tr-TR" dirty="0">
                <a:solidFill>
                  <a:schemeClr val="tx1">
                    <a:lumMod val="65000"/>
                    <a:lumOff val="35000"/>
                  </a:schemeClr>
                </a:solidFill>
              </a:rPr>
              <a:t>kelimeleri kullanarak - yazarak veya konuşarak karşı tarafa ilettiğimiz anlamı içerir. Sözlü iletişimde iletileri (mesajları) oluşturmak ve yorumlamak açık ve net, çoğu zaman da olumlu bir yaklaşım gerekir. </a:t>
            </a:r>
            <a:endParaRPr lang="en-GB" dirty="0" smtClean="0">
              <a:solidFill>
                <a:schemeClr val="tx1">
                  <a:lumMod val="65000"/>
                  <a:lumOff val="35000"/>
                </a:schemeClr>
              </a:solidFill>
            </a:endParaRPr>
          </a:p>
          <a:p>
            <a:pPr marL="0" indent="0">
              <a:buNone/>
            </a:pPr>
            <a:endParaRPr lang="tr-TR" dirty="0">
              <a:solidFill>
                <a:schemeClr val="tx1">
                  <a:lumMod val="65000"/>
                  <a:lumOff val="35000"/>
                </a:schemeClr>
              </a:solidFill>
            </a:endParaRPr>
          </a:p>
          <a:p>
            <a:r>
              <a:rPr lang="tr-TR" b="1" dirty="0">
                <a:solidFill>
                  <a:srgbClr val="C00000"/>
                </a:solidFill>
              </a:rPr>
              <a:t>Sözsüz iletişim (Beden dili):</a:t>
            </a:r>
            <a:r>
              <a:rPr lang="en-US" b="1" dirty="0">
                <a:solidFill>
                  <a:srgbClr val="C00000"/>
                </a:solidFill>
              </a:rPr>
              <a:t> </a:t>
            </a:r>
            <a:r>
              <a:rPr lang="tr-TR" dirty="0">
                <a:solidFill>
                  <a:schemeClr val="tx1">
                    <a:lumMod val="65000"/>
                    <a:lumOff val="35000"/>
                  </a:schemeClr>
                </a:solidFill>
              </a:rPr>
              <a:t>görsel, bedensel veya sese dayalı semboller yoluyla anlam iletilmesidir. El hareketleri, </a:t>
            </a:r>
            <a:r>
              <a:rPr lang="tr-TR" dirty="0" err="1">
                <a:solidFill>
                  <a:schemeClr val="tx1">
                    <a:lumMod val="65000"/>
                    <a:lumOff val="35000"/>
                  </a:schemeClr>
                </a:solidFill>
              </a:rPr>
              <a:t>postür</a:t>
            </a:r>
            <a:r>
              <a:rPr lang="tr-TR" dirty="0">
                <a:solidFill>
                  <a:schemeClr val="tx1">
                    <a:lumMod val="65000"/>
                    <a:lumOff val="35000"/>
                  </a:schemeClr>
                </a:solidFill>
              </a:rPr>
              <a:t>, iç geçirmek, veya sesli araya girmelerle söz alma çabalarını da içerir. </a:t>
            </a:r>
          </a:p>
        </p:txBody>
      </p:sp>
    </p:spTree>
    <p:extLst>
      <p:ext uri="{BB962C8B-B14F-4D97-AF65-F5344CB8AC3E}">
        <p14:creationId xmlns:p14="http://schemas.microsoft.com/office/powerpoint/2010/main" val="745483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33996"/>
            <a:ext cx="10515600" cy="1325563"/>
          </a:xfrm>
        </p:spPr>
        <p:txBody>
          <a:bodyPr>
            <a:normAutofit/>
          </a:bodyPr>
          <a:lstStyle/>
          <a:p>
            <a:r>
              <a:rPr lang="tr-TR" sz="4000" b="1" dirty="0">
                <a:solidFill>
                  <a:schemeClr val="accent6">
                    <a:lumMod val="75000"/>
                  </a:schemeClr>
                </a:solidFill>
              </a:rPr>
              <a:t>Sözlü İletişimde Etkili Yaklaşımlar</a:t>
            </a:r>
            <a:endParaRPr lang="en-GB" sz="4000" b="1" dirty="0">
              <a:solidFill>
                <a:schemeClr val="accent6">
                  <a:lumMod val="75000"/>
                </a:schemeClr>
              </a:solidFill>
            </a:endParaRPr>
          </a:p>
        </p:txBody>
      </p:sp>
      <p:sp>
        <p:nvSpPr>
          <p:cNvPr id="4" name="İçerik Yer Tutucusu 2">
            <a:extLst>
              <a:ext uri="{FF2B5EF4-FFF2-40B4-BE49-F238E27FC236}">
                <a16:creationId xmlns:a16="http://schemas.microsoft.com/office/drawing/2014/main" id="{98C985E4-F729-4C61-BEA8-51DA0E8508B4}"/>
              </a:ext>
            </a:extLst>
          </p:cNvPr>
          <p:cNvSpPr>
            <a:spLocks noGrp="1"/>
          </p:cNvSpPr>
          <p:nvPr>
            <p:ph idx="1"/>
          </p:nvPr>
        </p:nvSpPr>
        <p:spPr>
          <a:xfrm>
            <a:off x="417095" y="1617078"/>
            <a:ext cx="11454063" cy="4351338"/>
          </a:xfrm>
        </p:spPr>
        <p:txBody>
          <a:bodyPr>
            <a:normAutofit fontScale="92500"/>
          </a:bodyPr>
          <a:lstStyle/>
          <a:p>
            <a:r>
              <a:rPr lang="tr-TR" dirty="0">
                <a:solidFill>
                  <a:schemeClr val="tx1">
                    <a:lumMod val="65000"/>
                    <a:lumOff val="35000"/>
                  </a:schemeClr>
                </a:solidFill>
              </a:rPr>
              <a:t>Yargılayıcı ‘Sen’ kelimesi yerine, tanımlayıcı ‘Ben’ kelimesini kullanmak</a:t>
            </a:r>
          </a:p>
          <a:p>
            <a:pPr lvl="1"/>
            <a:r>
              <a:rPr lang="tr-TR" i="1" dirty="0">
                <a:solidFill>
                  <a:schemeClr val="tx1">
                    <a:lumMod val="65000"/>
                    <a:lumOff val="35000"/>
                  </a:schemeClr>
                </a:solidFill>
              </a:rPr>
              <a:t>Sen bugün hiç konuşmadın demek yerine, Bugün toplantıda biraz sessiz olduğunu düşündüm, neden? </a:t>
            </a:r>
          </a:p>
          <a:p>
            <a:r>
              <a:rPr lang="tr-TR" dirty="0">
                <a:solidFill>
                  <a:schemeClr val="tx1">
                    <a:lumMod val="65000"/>
                    <a:lumOff val="35000"/>
                  </a:schemeClr>
                </a:solidFill>
              </a:rPr>
              <a:t>Diğerlerini kontrol etmek yerine problemin çözümüne odaklanmak</a:t>
            </a:r>
          </a:p>
          <a:p>
            <a:pPr lvl="1"/>
            <a:r>
              <a:rPr lang="tr-TR" i="1" dirty="0">
                <a:solidFill>
                  <a:schemeClr val="tx1">
                    <a:lumMod val="65000"/>
                    <a:lumOff val="35000"/>
                  </a:schemeClr>
                </a:solidFill>
              </a:rPr>
              <a:t>Bir daha bunu yapma demek yerine, Şöyle yapmanın daha etkili olacağını düşünüyorum.</a:t>
            </a:r>
          </a:p>
          <a:p>
            <a:r>
              <a:rPr lang="tr-TR" dirty="0" err="1">
                <a:solidFill>
                  <a:schemeClr val="tx1">
                    <a:lumMod val="65000"/>
                    <a:lumOff val="35000"/>
                  </a:schemeClr>
                </a:solidFill>
              </a:rPr>
              <a:t>Manipülatif</a:t>
            </a:r>
            <a:r>
              <a:rPr lang="tr-TR" dirty="0">
                <a:solidFill>
                  <a:schemeClr val="tx1">
                    <a:lumMod val="65000"/>
                    <a:lumOff val="35000"/>
                  </a:schemeClr>
                </a:solidFill>
              </a:rPr>
              <a:t> olmak ve bahaneler üretmek yerine samimi/açık olmak</a:t>
            </a:r>
          </a:p>
          <a:p>
            <a:pPr lvl="1"/>
            <a:r>
              <a:rPr lang="tr-TR" dirty="0">
                <a:solidFill>
                  <a:schemeClr val="tx1">
                    <a:lumMod val="65000"/>
                    <a:lumOff val="35000"/>
                  </a:schemeClr>
                </a:solidFill>
              </a:rPr>
              <a:t>Bir rapor tarihini kaçırdığınızda bahane bulmak yerine açıkça üzgün olduğunuzu söyleyip özür dilemek</a:t>
            </a:r>
          </a:p>
          <a:p>
            <a:r>
              <a:rPr lang="tr-TR" dirty="0">
                <a:solidFill>
                  <a:schemeClr val="tx1">
                    <a:lumMod val="65000"/>
                    <a:lumOff val="35000"/>
                  </a:schemeClr>
                </a:solidFill>
              </a:rPr>
              <a:t>Katı olmaktansa esnek olmak – </a:t>
            </a:r>
            <a:r>
              <a:rPr lang="tr-TR" i="1" dirty="0">
                <a:solidFill>
                  <a:schemeClr val="tx1">
                    <a:lumMod val="65000"/>
                    <a:lumOff val="35000"/>
                  </a:schemeClr>
                </a:solidFill>
              </a:rPr>
              <a:t>Ben yanlış olabilirim, ama şu şekilde düşünüyorum </a:t>
            </a:r>
          </a:p>
          <a:p>
            <a:r>
              <a:rPr lang="tr-TR" dirty="0">
                <a:solidFill>
                  <a:schemeClr val="tx1">
                    <a:lumMod val="65000"/>
                    <a:lumOff val="35000"/>
                  </a:schemeClr>
                </a:solidFill>
              </a:rPr>
              <a:t>Eşitlikçi ve ortak bir açıdan konuşmayı yürütmek – </a:t>
            </a:r>
            <a:r>
              <a:rPr lang="tr-TR" i="1" dirty="0">
                <a:solidFill>
                  <a:schemeClr val="tx1">
                    <a:lumMod val="65000"/>
                    <a:lumOff val="35000"/>
                  </a:schemeClr>
                </a:solidFill>
              </a:rPr>
              <a:t>Bugün bunu yetiştirebilir miyiz?</a:t>
            </a:r>
          </a:p>
          <a:p>
            <a:endParaRPr lang="tr-TR" dirty="0">
              <a:solidFill>
                <a:schemeClr val="tx1">
                  <a:lumMod val="65000"/>
                  <a:lumOff val="35000"/>
                </a:schemeClr>
              </a:solidFill>
            </a:endParaRPr>
          </a:p>
          <a:p>
            <a:endParaRPr lang="tr-TR" dirty="0">
              <a:solidFill>
                <a:schemeClr val="tx1">
                  <a:lumMod val="65000"/>
                  <a:lumOff val="35000"/>
                </a:schemeClr>
              </a:solidFill>
            </a:endParaRPr>
          </a:p>
          <a:p>
            <a:endParaRPr lang="tr-TR" dirty="0">
              <a:solidFill>
                <a:schemeClr val="tx1">
                  <a:lumMod val="65000"/>
                  <a:lumOff val="35000"/>
                </a:schemeClr>
              </a:solidFill>
            </a:endParaRPr>
          </a:p>
          <a:p>
            <a:endParaRPr lang="tr-TR" dirty="0">
              <a:solidFill>
                <a:schemeClr val="tx1">
                  <a:lumMod val="65000"/>
                  <a:lumOff val="35000"/>
                </a:schemeClr>
              </a:solidFill>
            </a:endParaRPr>
          </a:p>
          <a:p>
            <a:endParaRPr lang="tr-TR" dirty="0">
              <a:solidFill>
                <a:schemeClr val="tx1">
                  <a:lumMod val="65000"/>
                  <a:lumOff val="35000"/>
                </a:schemeClr>
              </a:solidFill>
            </a:endParaRPr>
          </a:p>
          <a:p>
            <a:endParaRPr lang="tr-TR" dirty="0">
              <a:solidFill>
                <a:schemeClr val="tx1">
                  <a:lumMod val="65000"/>
                  <a:lumOff val="35000"/>
                </a:schemeClr>
              </a:solidFill>
            </a:endParaRPr>
          </a:p>
        </p:txBody>
      </p:sp>
    </p:spTree>
    <p:extLst>
      <p:ext uri="{BB962C8B-B14F-4D97-AF65-F5344CB8AC3E}">
        <p14:creationId xmlns:p14="http://schemas.microsoft.com/office/powerpoint/2010/main" val="26123019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96219"/>
            <a:ext cx="10515600" cy="1325563"/>
          </a:xfrm>
        </p:spPr>
        <p:txBody>
          <a:bodyPr>
            <a:normAutofit/>
          </a:bodyPr>
          <a:lstStyle/>
          <a:p>
            <a:r>
              <a:rPr lang="en-GB" sz="4000" b="1" dirty="0" err="1">
                <a:solidFill>
                  <a:schemeClr val="accent6">
                    <a:lumMod val="75000"/>
                  </a:schemeClr>
                </a:solidFill>
              </a:rPr>
              <a:t>Sözsüz</a:t>
            </a:r>
            <a:r>
              <a:rPr lang="en-GB" sz="4000" b="1" dirty="0">
                <a:solidFill>
                  <a:schemeClr val="accent6">
                    <a:lumMod val="75000"/>
                  </a:schemeClr>
                </a:solidFill>
              </a:rPr>
              <a:t> </a:t>
            </a:r>
            <a:r>
              <a:rPr lang="en-GB" sz="4000" b="1" dirty="0" err="1">
                <a:solidFill>
                  <a:schemeClr val="accent6">
                    <a:lumMod val="75000"/>
                  </a:schemeClr>
                </a:solidFill>
              </a:rPr>
              <a:t>İletişim</a:t>
            </a:r>
            <a:r>
              <a:rPr lang="en-GB" sz="4000" b="1" dirty="0">
                <a:solidFill>
                  <a:schemeClr val="accent6">
                    <a:lumMod val="75000"/>
                  </a:schemeClr>
                </a:solidFill>
              </a:rPr>
              <a:t> – </a:t>
            </a:r>
            <a:r>
              <a:rPr lang="en-GB" sz="4000" b="1" dirty="0" err="1">
                <a:solidFill>
                  <a:schemeClr val="accent6">
                    <a:lumMod val="75000"/>
                  </a:schemeClr>
                </a:solidFill>
              </a:rPr>
              <a:t>Beden</a:t>
            </a:r>
            <a:r>
              <a:rPr lang="en-GB" sz="4000" b="1" dirty="0">
                <a:solidFill>
                  <a:schemeClr val="accent6">
                    <a:lumMod val="75000"/>
                  </a:schemeClr>
                </a:solidFill>
              </a:rPr>
              <a:t> Dili </a:t>
            </a:r>
          </a:p>
        </p:txBody>
      </p:sp>
      <p:sp>
        <p:nvSpPr>
          <p:cNvPr id="4" name="İçerik Yer Tutucusu 2">
            <a:extLst>
              <a:ext uri="{FF2B5EF4-FFF2-40B4-BE49-F238E27FC236}">
                <a16:creationId xmlns:a16="http://schemas.microsoft.com/office/drawing/2014/main" id="{5D2BC3A8-4EF3-4BE4-91EB-23A6AB5A90F4}"/>
              </a:ext>
            </a:extLst>
          </p:cNvPr>
          <p:cNvSpPr>
            <a:spLocks noGrp="1"/>
          </p:cNvSpPr>
          <p:nvPr>
            <p:ph idx="1"/>
          </p:nvPr>
        </p:nvSpPr>
        <p:spPr>
          <a:xfrm>
            <a:off x="838200" y="1568951"/>
            <a:ext cx="10515600" cy="4351338"/>
          </a:xfrm>
        </p:spPr>
        <p:txBody>
          <a:bodyPr>
            <a:normAutofit/>
          </a:bodyPr>
          <a:lstStyle/>
          <a:p>
            <a:r>
              <a:rPr lang="tr-TR" dirty="0">
                <a:solidFill>
                  <a:schemeClr val="tx1">
                    <a:lumMod val="65000"/>
                    <a:lumOff val="35000"/>
                  </a:schemeClr>
                </a:solidFill>
              </a:rPr>
              <a:t>Beden dilinin 8 bileşeni vardır:</a:t>
            </a:r>
          </a:p>
          <a:p>
            <a:pPr lvl="1"/>
            <a:r>
              <a:rPr lang="tr-TR" sz="2800" dirty="0">
                <a:solidFill>
                  <a:schemeClr val="tx1">
                    <a:lumMod val="65000"/>
                    <a:lumOff val="35000"/>
                  </a:schemeClr>
                </a:solidFill>
              </a:rPr>
              <a:t>Fiziksel görünüm, giyim kuşam</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Ses</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Beden hareketleri;</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err="1">
                <a:solidFill>
                  <a:schemeClr val="tx1">
                    <a:lumMod val="65000"/>
                    <a:lumOff val="35000"/>
                  </a:schemeClr>
                </a:solidFill>
              </a:rPr>
              <a:t>Postür</a:t>
            </a:r>
            <a:r>
              <a:rPr lang="tr-TR" sz="2800" dirty="0">
                <a:solidFill>
                  <a:schemeClr val="tx1">
                    <a:lumMod val="65000"/>
                    <a:lumOff val="35000"/>
                  </a:schemeClr>
                </a:solidFill>
              </a:rPr>
              <a:t> - Duruş</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Yüz ifadeleri, mimikler ve göz teması</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Alan kullanımı</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Zaman kullanımı</a:t>
            </a:r>
            <a:r>
              <a:rPr lang="en-US" sz="2800" dirty="0">
                <a:solidFill>
                  <a:schemeClr val="tx1">
                    <a:lumMod val="65000"/>
                    <a:lumOff val="35000"/>
                  </a:schemeClr>
                </a:solidFill>
              </a:rPr>
              <a:t>; </a:t>
            </a:r>
            <a:r>
              <a:rPr lang="tr-TR" sz="2800" dirty="0">
                <a:solidFill>
                  <a:schemeClr val="tx1">
                    <a:lumMod val="65000"/>
                    <a:lumOff val="35000"/>
                  </a:schemeClr>
                </a:solidFill>
              </a:rPr>
              <a:t>ve</a:t>
            </a:r>
          </a:p>
          <a:p>
            <a:pPr lvl="1"/>
            <a:r>
              <a:rPr lang="tr-TR" sz="2800" dirty="0">
                <a:solidFill>
                  <a:schemeClr val="tx1">
                    <a:lumMod val="65000"/>
                    <a:lumOff val="35000"/>
                  </a:schemeClr>
                </a:solidFill>
              </a:rPr>
              <a:t>Fiziksel çevre</a:t>
            </a:r>
            <a:r>
              <a:rPr lang="en-US" sz="2800" dirty="0">
                <a:solidFill>
                  <a:schemeClr val="tx1">
                    <a:lumMod val="65000"/>
                    <a:lumOff val="35000"/>
                  </a:schemeClr>
                </a:solidFill>
              </a:rPr>
              <a:t>. </a:t>
            </a:r>
          </a:p>
          <a:p>
            <a:endParaRPr lang="en-US" dirty="0">
              <a:solidFill>
                <a:schemeClr val="tx1">
                  <a:lumMod val="65000"/>
                  <a:lumOff val="35000"/>
                </a:schemeClr>
              </a:solidFill>
            </a:endParaRPr>
          </a:p>
        </p:txBody>
      </p:sp>
      <p:pic>
        <p:nvPicPr>
          <p:cNvPr id="5" name="Picture 2" descr="Beden Dili, Jest ve Mimikler » bilgim.">
            <a:extLst>
              <a:ext uri="{FF2B5EF4-FFF2-40B4-BE49-F238E27FC236}">
                <a16:creationId xmlns:a16="http://schemas.microsoft.com/office/drawing/2014/main" id="{EAFAFE56-FD61-4E5B-A8B8-1E5D80E698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5053" y="1568951"/>
            <a:ext cx="4183543" cy="3133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75599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1325563"/>
          </a:xfrm>
        </p:spPr>
        <p:txBody>
          <a:bodyPr>
            <a:normAutofit/>
          </a:bodyPr>
          <a:lstStyle/>
          <a:p>
            <a:r>
              <a:rPr lang="en-GB" sz="4000" b="1" dirty="0" err="1">
                <a:solidFill>
                  <a:schemeClr val="accent6">
                    <a:lumMod val="75000"/>
                  </a:schemeClr>
                </a:solidFill>
              </a:rPr>
              <a:t>Beden</a:t>
            </a:r>
            <a:r>
              <a:rPr lang="en-GB" sz="4000" b="1" dirty="0">
                <a:solidFill>
                  <a:schemeClr val="accent6">
                    <a:lumMod val="75000"/>
                  </a:schemeClr>
                </a:solidFill>
              </a:rPr>
              <a:t> </a:t>
            </a:r>
            <a:r>
              <a:rPr lang="en-GB" sz="4000" b="1" dirty="0" err="1">
                <a:solidFill>
                  <a:schemeClr val="accent6">
                    <a:lumMod val="75000"/>
                  </a:schemeClr>
                </a:solidFill>
              </a:rPr>
              <a:t>Dilini</a:t>
            </a:r>
            <a:r>
              <a:rPr lang="en-GB" sz="4000" b="1" dirty="0">
                <a:solidFill>
                  <a:schemeClr val="accent6">
                    <a:lumMod val="75000"/>
                  </a:schemeClr>
                </a:solidFill>
              </a:rPr>
              <a:t> </a:t>
            </a:r>
            <a:r>
              <a:rPr lang="en-GB" sz="4000" b="1" dirty="0" err="1">
                <a:solidFill>
                  <a:schemeClr val="accent6">
                    <a:lumMod val="75000"/>
                  </a:schemeClr>
                </a:solidFill>
              </a:rPr>
              <a:t>Kullanma</a:t>
            </a:r>
            <a:r>
              <a:rPr lang="en-GB" sz="4000" b="1" dirty="0">
                <a:solidFill>
                  <a:schemeClr val="accent6">
                    <a:lumMod val="75000"/>
                  </a:schemeClr>
                </a:solidFill>
              </a:rPr>
              <a:t> </a:t>
            </a:r>
            <a:r>
              <a:rPr lang="en-GB" sz="4000" b="1" dirty="0" err="1">
                <a:solidFill>
                  <a:schemeClr val="accent6">
                    <a:lumMod val="75000"/>
                  </a:schemeClr>
                </a:solidFill>
              </a:rPr>
              <a:t>ve</a:t>
            </a:r>
            <a:r>
              <a:rPr lang="en-GB" sz="4000" b="1" dirty="0">
                <a:solidFill>
                  <a:schemeClr val="accent6">
                    <a:lumMod val="75000"/>
                  </a:schemeClr>
                </a:solidFill>
              </a:rPr>
              <a:t> </a:t>
            </a:r>
            <a:r>
              <a:rPr lang="en-GB" sz="4000" b="1" dirty="0" err="1">
                <a:solidFill>
                  <a:schemeClr val="accent6">
                    <a:lumMod val="75000"/>
                  </a:schemeClr>
                </a:solidFill>
              </a:rPr>
              <a:t>Yorumlama</a:t>
            </a:r>
            <a:endParaRPr lang="en-GB" sz="4000" b="1" dirty="0">
              <a:solidFill>
                <a:schemeClr val="accent6">
                  <a:lumMod val="75000"/>
                </a:schemeClr>
              </a:solidFill>
            </a:endParaRPr>
          </a:p>
        </p:txBody>
      </p:sp>
      <p:sp>
        <p:nvSpPr>
          <p:cNvPr id="4" name="İçerik Yer Tutucusu 2">
            <a:extLst>
              <a:ext uri="{FF2B5EF4-FFF2-40B4-BE49-F238E27FC236}">
                <a16:creationId xmlns:a16="http://schemas.microsoft.com/office/drawing/2014/main" id="{1C187498-44FF-4CA0-93E5-D7BE6C84DD4C}"/>
              </a:ext>
            </a:extLst>
          </p:cNvPr>
          <p:cNvSpPr>
            <a:spLocks noGrp="1"/>
          </p:cNvSpPr>
          <p:nvPr>
            <p:ph sz="half" idx="1"/>
          </p:nvPr>
        </p:nvSpPr>
        <p:spPr>
          <a:xfrm>
            <a:off x="838200" y="1536867"/>
            <a:ext cx="5181600" cy="4351338"/>
          </a:xfrm>
        </p:spPr>
        <p:txBody>
          <a:bodyPr>
            <a:normAutofit fontScale="92500"/>
          </a:bodyPr>
          <a:lstStyle/>
          <a:p>
            <a:r>
              <a:rPr lang="tr-TR" altLang="en-US" sz="2200" dirty="0">
                <a:solidFill>
                  <a:schemeClr val="tx1">
                    <a:lumMod val="65000"/>
                    <a:lumOff val="35000"/>
                  </a:schemeClr>
                </a:solidFill>
                <a:latin typeface="Arial" panose="020B0604020202020204" pitchFamily="34" charset="0"/>
              </a:rPr>
              <a:t>Jest ve Mimikler</a:t>
            </a:r>
            <a:endParaRPr lang="en-US" altLang="en-US" sz="2200" dirty="0">
              <a:solidFill>
                <a:schemeClr val="tx1">
                  <a:lumMod val="65000"/>
                  <a:lumOff val="35000"/>
                </a:schemeClr>
              </a:solidFill>
              <a:latin typeface="Arial" panose="020B0604020202020204" pitchFamily="34" charset="0"/>
            </a:endParaRPr>
          </a:p>
          <a:p>
            <a:pPr lvl="1">
              <a:buFontTx/>
              <a:buChar char="•"/>
            </a:pPr>
            <a:r>
              <a:rPr lang="tr-TR" altLang="en-US" sz="2200" dirty="0">
                <a:solidFill>
                  <a:schemeClr val="tx1">
                    <a:lumMod val="65000"/>
                    <a:lumOff val="35000"/>
                  </a:schemeClr>
                </a:solidFill>
                <a:latin typeface="Arial" panose="020B0604020202020204" pitchFamily="34" charset="0"/>
              </a:rPr>
              <a:t>Sözlü mesajınızı destekleyin</a:t>
            </a:r>
            <a:endParaRPr lang="en-US" altLang="en-US" sz="2200" dirty="0">
              <a:solidFill>
                <a:schemeClr val="tx1">
                  <a:lumMod val="65000"/>
                  <a:lumOff val="35000"/>
                </a:schemeClr>
              </a:solidFill>
              <a:latin typeface="Arial" panose="020B0604020202020204" pitchFamily="34" charset="0"/>
            </a:endParaRPr>
          </a:p>
          <a:p>
            <a:pPr lvl="1">
              <a:buFontTx/>
              <a:buChar char="•"/>
            </a:pPr>
            <a:r>
              <a:rPr lang="tr-TR" altLang="en-US" sz="2200" dirty="0">
                <a:solidFill>
                  <a:schemeClr val="tx1">
                    <a:lumMod val="65000"/>
                    <a:lumOff val="35000"/>
                  </a:schemeClr>
                </a:solidFill>
                <a:latin typeface="Arial" panose="020B0604020202020204" pitchFamily="34" charset="0"/>
              </a:rPr>
              <a:t>Duruma ve kültürel yapıya uyum sağlayın </a:t>
            </a:r>
          </a:p>
          <a:p>
            <a:pPr lvl="1">
              <a:buFontTx/>
              <a:buChar char="•"/>
            </a:pPr>
            <a:r>
              <a:rPr lang="tr-TR" altLang="en-US" sz="2200" dirty="0">
                <a:solidFill>
                  <a:schemeClr val="tx1">
                    <a:lumMod val="65000"/>
                    <a:lumOff val="35000"/>
                  </a:schemeClr>
                </a:solidFill>
                <a:latin typeface="Arial" panose="020B0604020202020204" pitchFamily="34" charset="0"/>
              </a:rPr>
              <a:t>Size uyanı seçin</a:t>
            </a:r>
            <a:endParaRPr lang="en-US" altLang="en-US" sz="2200" dirty="0">
              <a:solidFill>
                <a:schemeClr val="tx1">
                  <a:lumMod val="65000"/>
                  <a:lumOff val="35000"/>
                </a:schemeClr>
              </a:solidFill>
              <a:latin typeface="Arial" panose="020B0604020202020204" pitchFamily="34" charset="0"/>
            </a:endParaRPr>
          </a:p>
          <a:p>
            <a:pPr lvl="1">
              <a:buFontTx/>
              <a:buChar char="•"/>
            </a:pPr>
            <a:r>
              <a:rPr lang="tr-TR" altLang="en-US" sz="2200" dirty="0">
                <a:solidFill>
                  <a:schemeClr val="tx1">
                    <a:lumMod val="65000"/>
                    <a:lumOff val="35000"/>
                  </a:schemeClr>
                </a:solidFill>
                <a:latin typeface="Arial" panose="020B0604020202020204" pitchFamily="34" charset="0"/>
              </a:rPr>
              <a:t>Kişiliğinize uydurun </a:t>
            </a:r>
            <a:endParaRPr lang="en-US" altLang="en-US" sz="2200" dirty="0">
              <a:solidFill>
                <a:schemeClr val="tx1">
                  <a:lumMod val="65000"/>
                  <a:lumOff val="35000"/>
                </a:schemeClr>
              </a:solidFill>
              <a:latin typeface="Arial" panose="020B0604020202020204" pitchFamily="34" charset="0"/>
            </a:endParaRPr>
          </a:p>
          <a:p>
            <a:r>
              <a:rPr lang="tr-TR" altLang="en-US" sz="2200" dirty="0">
                <a:solidFill>
                  <a:schemeClr val="tx1">
                    <a:lumMod val="65000"/>
                    <a:lumOff val="35000"/>
                  </a:schemeClr>
                </a:solidFill>
                <a:latin typeface="Arial" panose="020B0604020202020204" pitchFamily="34" charset="0"/>
              </a:rPr>
              <a:t>Hareket</a:t>
            </a:r>
            <a:endParaRPr lang="en-US" altLang="en-US" sz="2200" dirty="0">
              <a:solidFill>
                <a:schemeClr val="tx1">
                  <a:lumMod val="65000"/>
                  <a:lumOff val="35000"/>
                </a:schemeClr>
              </a:solidFill>
              <a:latin typeface="Arial" panose="020B0604020202020204" pitchFamily="34" charset="0"/>
            </a:endParaRPr>
          </a:p>
          <a:p>
            <a:pPr lvl="1">
              <a:buFontTx/>
              <a:buChar char="•"/>
            </a:pPr>
            <a:r>
              <a:rPr lang="tr-TR" altLang="en-US" sz="2200" dirty="0">
                <a:solidFill>
                  <a:schemeClr val="tx1">
                    <a:lumMod val="65000"/>
                    <a:lumOff val="35000"/>
                  </a:schemeClr>
                </a:solidFill>
                <a:latin typeface="Arial" panose="020B0604020202020204" pitchFamily="34" charset="0"/>
              </a:rPr>
              <a:t>Görüşmenin hızını ve havasını değiştirmek için kullanın </a:t>
            </a:r>
          </a:p>
          <a:p>
            <a:pPr lvl="1">
              <a:buFontTx/>
              <a:buChar char="•"/>
            </a:pPr>
            <a:r>
              <a:rPr lang="tr-TR" altLang="en-US" sz="2200" dirty="0">
                <a:solidFill>
                  <a:schemeClr val="tx1">
                    <a:lumMod val="65000"/>
                    <a:lumOff val="35000"/>
                  </a:schemeClr>
                </a:solidFill>
                <a:latin typeface="Arial" panose="020B0604020202020204" pitchFamily="34" charset="0"/>
              </a:rPr>
              <a:t>Dinleyicileri rahatsız etmeyin</a:t>
            </a:r>
          </a:p>
          <a:p>
            <a:pPr lvl="1">
              <a:buFontTx/>
              <a:buChar char="•"/>
            </a:pPr>
            <a:r>
              <a:rPr lang="tr-TR" altLang="en-US" sz="2200" dirty="0">
                <a:solidFill>
                  <a:schemeClr val="tx1">
                    <a:lumMod val="65000"/>
                    <a:lumOff val="35000"/>
                  </a:schemeClr>
                </a:solidFill>
                <a:latin typeface="Arial" panose="020B0604020202020204" pitchFamily="34" charset="0"/>
              </a:rPr>
              <a:t>Fiziksel bariyerleri azaltmak için kullanın </a:t>
            </a:r>
          </a:p>
          <a:p>
            <a:pPr lvl="1">
              <a:buFontTx/>
              <a:buChar char="•"/>
            </a:pPr>
            <a:r>
              <a:rPr lang="tr-TR" altLang="en-US" sz="2200" dirty="0">
                <a:solidFill>
                  <a:schemeClr val="tx1">
                    <a:lumMod val="65000"/>
                    <a:lumOff val="35000"/>
                  </a:schemeClr>
                </a:solidFill>
                <a:latin typeface="Arial" panose="020B0604020202020204" pitchFamily="34" charset="0"/>
              </a:rPr>
              <a:t>Yeni bir fikir veya yaklaşımı vurgulayın</a:t>
            </a:r>
            <a:endParaRPr lang="en-US" dirty="0">
              <a:solidFill>
                <a:schemeClr val="tx1">
                  <a:lumMod val="65000"/>
                  <a:lumOff val="35000"/>
                </a:schemeClr>
              </a:solidFill>
            </a:endParaRPr>
          </a:p>
        </p:txBody>
      </p:sp>
      <p:sp>
        <p:nvSpPr>
          <p:cNvPr id="5" name="İçerik Yer Tutucusu 3">
            <a:extLst>
              <a:ext uri="{FF2B5EF4-FFF2-40B4-BE49-F238E27FC236}">
                <a16:creationId xmlns:a16="http://schemas.microsoft.com/office/drawing/2014/main" id="{DD74E376-066A-489E-A43E-4FA67B0DFBE5}"/>
              </a:ext>
            </a:extLst>
          </p:cNvPr>
          <p:cNvSpPr txBox="1">
            <a:spLocks/>
          </p:cNvSpPr>
          <p:nvPr/>
        </p:nvSpPr>
        <p:spPr>
          <a:xfrm>
            <a:off x="6172200" y="1825625"/>
            <a:ext cx="5181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altLang="en-US" sz="2000" dirty="0" err="1" smtClean="0">
                <a:solidFill>
                  <a:schemeClr val="tx1">
                    <a:lumMod val="65000"/>
                    <a:lumOff val="35000"/>
                  </a:schemeClr>
                </a:solidFill>
                <a:latin typeface="Arial" panose="020B0604020202020204" pitchFamily="34" charset="0"/>
              </a:rPr>
              <a:t>Postür</a:t>
            </a:r>
            <a:r>
              <a:rPr lang="tr-TR" altLang="en-US" sz="2000" dirty="0" smtClean="0">
                <a:solidFill>
                  <a:schemeClr val="tx1">
                    <a:lumMod val="65000"/>
                    <a:lumOff val="35000"/>
                  </a:schemeClr>
                </a:solidFill>
                <a:latin typeface="Arial" panose="020B0604020202020204" pitchFamily="34" charset="0"/>
              </a:rPr>
              <a:t>-Duruş</a:t>
            </a:r>
            <a:endParaRPr lang="en-US" altLang="en-US" sz="2000" dirty="0" smtClean="0">
              <a:solidFill>
                <a:schemeClr val="tx1">
                  <a:lumMod val="65000"/>
                  <a:lumOff val="35000"/>
                </a:schemeClr>
              </a:solidFill>
              <a:latin typeface="Arial" panose="020B0604020202020204" pitchFamily="34" charset="0"/>
            </a:endParaRPr>
          </a:p>
          <a:p>
            <a:pPr lvl="1">
              <a:buFontTx/>
              <a:buChar char="•"/>
            </a:pPr>
            <a:r>
              <a:rPr lang="tr-TR" altLang="en-US" sz="2000" dirty="0" smtClean="0">
                <a:solidFill>
                  <a:schemeClr val="tx1">
                    <a:lumMod val="65000"/>
                    <a:lumOff val="35000"/>
                  </a:schemeClr>
                </a:solidFill>
                <a:latin typeface="Arial" panose="020B0604020202020204" pitchFamily="34" charset="0"/>
              </a:rPr>
              <a:t>Çok güçlü bir beden dili mesajıdır</a:t>
            </a:r>
          </a:p>
          <a:p>
            <a:pPr lvl="1">
              <a:buFontTx/>
              <a:buChar char="•"/>
            </a:pPr>
            <a:r>
              <a:rPr lang="tr-TR" altLang="en-US" sz="2000" dirty="0" smtClean="0">
                <a:solidFill>
                  <a:schemeClr val="tx1">
                    <a:lumMod val="65000"/>
                    <a:lumOff val="35000"/>
                  </a:schemeClr>
                </a:solidFill>
                <a:latin typeface="Arial" panose="020B0604020202020204" pitchFamily="34" charset="0"/>
              </a:rPr>
              <a:t>İnandırıcılık hissini güçlendirir </a:t>
            </a:r>
          </a:p>
          <a:p>
            <a:pPr lvl="1">
              <a:buFontTx/>
              <a:buChar char="•"/>
            </a:pPr>
            <a:r>
              <a:rPr lang="tr-TR" sz="2000" dirty="0" smtClean="0">
                <a:solidFill>
                  <a:schemeClr val="tx1">
                    <a:lumMod val="65000"/>
                    <a:lumOff val="35000"/>
                  </a:schemeClr>
                </a:solidFill>
                <a:latin typeface="Arial" panose="020B0604020202020204" pitchFamily="34" charset="0"/>
              </a:rPr>
              <a:t>İletinizin gücünü ve etkisini artırır. </a:t>
            </a:r>
          </a:p>
          <a:p>
            <a:pPr lvl="1">
              <a:buFontTx/>
              <a:buChar char="•"/>
            </a:pPr>
            <a:r>
              <a:rPr lang="tr-TR" sz="2000" dirty="0" smtClean="0">
                <a:solidFill>
                  <a:schemeClr val="tx1">
                    <a:lumMod val="65000"/>
                    <a:lumOff val="35000"/>
                  </a:schemeClr>
                </a:solidFill>
                <a:latin typeface="Arial" panose="020B0604020202020204" pitchFamily="34" charset="0"/>
              </a:rPr>
              <a:t>Bacaklar hafif aralık, omuzlar geride, boyun rahat, beden içinde rahat ama aktif bir duruş sergilenmelidir. </a:t>
            </a:r>
            <a:endParaRPr lang="en-US" sz="2000" dirty="0" smtClean="0">
              <a:solidFill>
                <a:schemeClr val="tx1">
                  <a:lumMod val="65000"/>
                  <a:lumOff val="35000"/>
                </a:schemeClr>
              </a:solidFill>
            </a:endParaRPr>
          </a:p>
          <a:p>
            <a:endParaRPr lang="en-US" sz="2000" dirty="0">
              <a:solidFill>
                <a:schemeClr val="tx1">
                  <a:lumMod val="65000"/>
                  <a:lumOff val="35000"/>
                </a:schemeClr>
              </a:solidFill>
            </a:endParaRPr>
          </a:p>
        </p:txBody>
      </p:sp>
    </p:spTree>
    <p:extLst>
      <p:ext uri="{BB962C8B-B14F-4D97-AF65-F5344CB8AC3E}">
        <p14:creationId xmlns:p14="http://schemas.microsoft.com/office/powerpoint/2010/main" val="2237529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1325563"/>
          </a:xfrm>
        </p:spPr>
        <p:txBody>
          <a:bodyPr>
            <a:normAutofit/>
          </a:bodyPr>
          <a:lstStyle/>
          <a:p>
            <a:r>
              <a:rPr lang="en-GB" sz="4000" b="1" dirty="0" err="1">
                <a:solidFill>
                  <a:schemeClr val="accent6">
                    <a:lumMod val="75000"/>
                  </a:schemeClr>
                </a:solidFill>
              </a:rPr>
              <a:t>Etkin</a:t>
            </a:r>
            <a:r>
              <a:rPr lang="en-GB" sz="4000" b="1" dirty="0">
                <a:solidFill>
                  <a:schemeClr val="accent6">
                    <a:lumMod val="75000"/>
                  </a:schemeClr>
                </a:solidFill>
              </a:rPr>
              <a:t> </a:t>
            </a:r>
            <a:r>
              <a:rPr lang="en-GB" sz="4000" b="1" dirty="0" err="1">
                <a:solidFill>
                  <a:schemeClr val="accent6">
                    <a:lumMod val="75000"/>
                  </a:schemeClr>
                </a:solidFill>
              </a:rPr>
              <a:t>Dinleme</a:t>
            </a:r>
            <a:endParaRPr lang="en-GB" sz="4000" b="1" dirty="0">
              <a:solidFill>
                <a:schemeClr val="accent6">
                  <a:lumMod val="75000"/>
                </a:schemeClr>
              </a:solidFill>
            </a:endParaRPr>
          </a:p>
        </p:txBody>
      </p:sp>
      <p:sp>
        <p:nvSpPr>
          <p:cNvPr id="4" name="İçerik Yer Tutucusu 5"/>
          <p:cNvSpPr txBox="1">
            <a:spLocks/>
          </p:cNvSpPr>
          <p:nvPr/>
        </p:nvSpPr>
        <p:spPr>
          <a:xfrm>
            <a:off x="5033942" y="1495024"/>
            <a:ext cx="6838735" cy="479032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
              <a:buSzPct val="100000"/>
              <a:defRPr sz="2400">
                <a:latin typeface="Arial"/>
                <a:ea typeface="Arial"/>
                <a:cs typeface="Arial"/>
                <a:sym typeface="Arial"/>
              </a:defRPr>
            </a:pP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Sözlü</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ve</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sözsüz</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mesajlar</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alma,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anlam</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oluşturma</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ve</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bunlara</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yanıt</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verme</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süreci</a:t>
            </a:r>
            <a:endPar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endParaRPr>
          </a:p>
          <a:p>
            <a:pPr lvl="1"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İnsanlar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bir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şey</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duyduktan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iki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gün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sadece</a:t>
            </a:r>
            <a:r>
              <a:rPr lang="en-US" dirty="0" smtClean="0">
                <a:solidFill>
                  <a:schemeClr val="tx1">
                    <a:lumMod val="65000"/>
                    <a:lumOff val="35000"/>
                  </a:schemeClr>
                </a:solidFill>
                <a:latin typeface="Arial" panose="020B0604020202020204" pitchFamily="34" charset="0"/>
                <a:cs typeface="Arial" panose="020B0604020202020204" pitchFamily="34" charset="0"/>
              </a:rPr>
              <a:t> %25'ini </a:t>
            </a:r>
            <a:r>
              <a:rPr lang="en-US" dirty="0" err="1" smtClean="0">
                <a:solidFill>
                  <a:schemeClr val="tx1">
                    <a:lumMod val="65000"/>
                    <a:lumOff val="35000"/>
                  </a:schemeClr>
                </a:solidFill>
                <a:latin typeface="Arial" panose="020B0604020202020204" pitchFamily="34" charset="0"/>
                <a:cs typeface="Arial" panose="020B0604020202020204" pitchFamily="34" charset="0"/>
              </a:rPr>
              <a:t>hatırlarlar</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Bilgi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işlemede</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zorluk</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Diğer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unsurların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neden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olduğu</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dikkat</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dağınıklığı</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smtClean="0">
                <a:solidFill>
                  <a:schemeClr val="tx1">
                    <a:lumMod val="65000"/>
                    <a:lumOff val="35000"/>
                  </a:schemeClr>
                </a:solidFill>
                <a:latin typeface="Arial" panose="020B0604020202020204" pitchFamily="34" charset="0"/>
                <a:cs typeface="Arial" panose="020B0604020202020204" pitchFamily="34" charset="0"/>
              </a:rPr>
              <a:t>Zaman </a:t>
            </a:r>
            <a:r>
              <a:rPr lang="en-US" dirty="0" err="1" smtClean="0">
                <a:solidFill>
                  <a:schemeClr val="tx1">
                    <a:lumMod val="65000"/>
                    <a:lumOff val="35000"/>
                  </a:schemeClr>
                </a:solidFill>
                <a:latin typeface="Arial" panose="020B0604020202020204" pitchFamily="34" charset="0"/>
                <a:cs typeface="Arial" panose="020B0604020202020204" pitchFamily="34" charset="0"/>
              </a:rPr>
              <a:t>yönetimi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sorunları</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1"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Etkili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dinleme</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için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çözümler</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Yeni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beceriler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geliştirmeyi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gerektirir</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Dur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Bak</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Dinle</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ve</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Yanıtla</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süreci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endParaRPr lang="en-US"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5" name="Resim 1" descr="Resim 1"/>
          <p:cNvPicPr>
            <a:picLocks noChangeAspect="1"/>
          </p:cNvPicPr>
          <p:nvPr/>
        </p:nvPicPr>
        <p:blipFill rotWithShape="1">
          <a:blip r:embed="rId2"/>
          <a:srcRect b="11376"/>
          <a:stretch/>
        </p:blipFill>
        <p:spPr>
          <a:xfrm>
            <a:off x="651588" y="1531283"/>
            <a:ext cx="4195742" cy="4011100"/>
          </a:xfrm>
          <a:prstGeom prst="rect">
            <a:avLst/>
          </a:prstGeom>
          <a:ln w="12700">
            <a:miter lim="400000"/>
          </a:ln>
        </p:spPr>
      </p:pic>
    </p:spTree>
    <p:extLst>
      <p:ext uri="{BB962C8B-B14F-4D97-AF65-F5344CB8AC3E}">
        <p14:creationId xmlns:p14="http://schemas.microsoft.com/office/powerpoint/2010/main" val="4136990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1325563"/>
          </a:xfrm>
        </p:spPr>
        <p:txBody>
          <a:bodyPr>
            <a:normAutofit/>
          </a:bodyPr>
          <a:lstStyle/>
          <a:p>
            <a:r>
              <a:rPr lang="en-GB" sz="4000" b="1" dirty="0" err="1">
                <a:solidFill>
                  <a:schemeClr val="accent6">
                    <a:lumMod val="75000"/>
                  </a:schemeClr>
                </a:solidFill>
              </a:rPr>
              <a:t>Gözler</a:t>
            </a:r>
            <a:r>
              <a:rPr lang="en-GB" sz="4000" b="1" dirty="0">
                <a:solidFill>
                  <a:schemeClr val="accent6">
                    <a:lumMod val="75000"/>
                  </a:schemeClr>
                </a:solidFill>
              </a:rPr>
              <a:t> </a:t>
            </a:r>
            <a:r>
              <a:rPr lang="en-GB" sz="4000" b="1" dirty="0" err="1">
                <a:solidFill>
                  <a:schemeClr val="accent6">
                    <a:lumMod val="75000"/>
                  </a:schemeClr>
                </a:solidFill>
              </a:rPr>
              <a:t>ile</a:t>
            </a:r>
            <a:r>
              <a:rPr lang="en-GB" sz="4000" b="1" dirty="0">
                <a:solidFill>
                  <a:schemeClr val="accent6">
                    <a:lumMod val="75000"/>
                  </a:schemeClr>
                </a:solidFill>
              </a:rPr>
              <a:t> </a:t>
            </a:r>
            <a:r>
              <a:rPr lang="en-GB" sz="4000" b="1" dirty="0" err="1">
                <a:solidFill>
                  <a:schemeClr val="accent6">
                    <a:lumMod val="75000"/>
                  </a:schemeClr>
                </a:solidFill>
              </a:rPr>
              <a:t>Dinleme</a:t>
            </a:r>
            <a:endParaRPr lang="en-GB" sz="4000" b="1" dirty="0">
              <a:solidFill>
                <a:schemeClr val="accent6">
                  <a:lumMod val="75000"/>
                </a:schemeClr>
              </a:solidFill>
            </a:endParaRPr>
          </a:p>
        </p:txBody>
      </p:sp>
      <p:sp>
        <p:nvSpPr>
          <p:cNvPr id="4" name="İçerik Yer Tutucusu 2"/>
          <p:cNvSpPr txBox="1">
            <a:spLocks/>
          </p:cNvSpPr>
          <p:nvPr/>
        </p:nvSpPr>
        <p:spPr>
          <a:xfrm>
            <a:off x="502297" y="2088350"/>
            <a:ext cx="11160967"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
              <a:defRPr sz="2700">
                <a:latin typeface="Arial"/>
                <a:ea typeface="Arial"/>
                <a:cs typeface="Arial"/>
                <a:sym typeface="Arial"/>
              </a:defRPr>
            </a:pPr>
            <a:r>
              <a:rPr lang="en-GB" sz="2800" smtClean="0">
                <a:solidFill>
                  <a:schemeClr val="tx1">
                    <a:lumMod val="65000"/>
                    <a:lumOff val="35000"/>
                  </a:schemeClr>
                </a:solidFill>
                <a:latin typeface="Arial"/>
                <a:ea typeface="Arial"/>
                <a:cs typeface="Arial"/>
                <a:sym typeface="Arial"/>
              </a:rPr>
              <a:t>Konuşmanın aktardığı içerikle ilgili duygu ve tutumları ifade eden sözel olmayan davranışlar</a:t>
            </a:r>
          </a:p>
          <a:p>
            <a:pPr lvl="1" algn="just">
              <a:defRPr sz="2700">
                <a:latin typeface="Arial"/>
                <a:ea typeface="Arial"/>
                <a:cs typeface="Arial"/>
                <a:sym typeface="Arial"/>
              </a:defRPr>
            </a:pPr>
            <a:r>
              <a:rPr lang="en-GB" sz="2800" smtClean="0">
                <a:solidFill>
                  <a:schemeClr val="tx1">
                    <a:lumMod val="65000"/>
                    <a:lumOff val="35000"/>
                  </a:schemeClr>
                </a:solidFill>
                <a:latin typeface="Arial"/>
                <a:ea typeface="Arial"/>
                <a:cs typeface="Arial"/>
                <a:sym typeface="Arial"/>
              </a:rPr>
              <a:t>Gözler, mesajın ilişkisel yönlerinin daha doğru bir şekilde algılanmasına ve yorumlanmasına izin verir</a:t>
            </a:r>
          </a:p>
          <a:p>
            <a:pPr lvl="1" algn="just">
              <a:defRPr sz="2700">
                <a:latin typeface="Arial"/>
                <a:ea typeface="Arial"/>
                <a:cs typeface="Arial"/>
                <a:sym typeface="Arial"/>
              </a:defRPr>
            </a:pPr>
            <a:r>
              <a:rPr lang="en-GB" sz="2800" smtClean="0">
                <a:solidFill>
                  <a:schemeClr val="tx1">
                    <a:lumMod val="65000"/>
                    <a:lumOff val="35000"/>
                  </a:schemeClr>
                </a:solidFill>
                <a:latin typeface="Arial"/>
                <a:ea typeface="Arial"/>
                <a:cs typeface="Arial"/>
                <a:sym typeface="Arial"/>
              </a:rPr>
              <a:t>İlgi, durum ve takip ile ilgili ipuçlarını yorumlamaya yarar.</a:t>
            </a:r>
          </a:p>
          <a:p>
            <a:pPr lvl="2" algn="just">
              <a:defRPr sz="2400">
                <a:latin typeface="Arial"/>
                <a:ea typeface="Arial"/>
                <a:cs typeface="Arial"/>
                <a:sym typeface="Arial"/>
              </a:defRPr>
            </a:pPr>
            <a:r>
              <a:rPr lang="en-GB" sz="2400" smtClean="0">
                <a:solidFill>
                  <a:schemeClr val="tx1">
                    <a:lumMod val="65000"/>
                    <a:lumOff val="35000"/>
                  </a:schemeClr>
                </a:solidFill>
                <a:latin typeface="Arial"/>
                <a:ea typeface="Arial"/>
                <a:cs typeface="Arial"/>
                <a:sym typeface="Arial"/>
              </a:rPr>
              <a:t>Kişinin kendi düşüncelerinden uzaklaşması ve başka birinin duygularını deneyimlemeye çalışma sürecidir</a:t>
            </a:r>
          </a:p>
          <a:p>
            <a:pPr lvl="2" algn="just">
              <a:defRPr sz="2400">
                <a:latin typeface="Arial"/>
                <a:ea typeface="Arial"/>
                <a:cs typeface="Arial"/>
                <a:sym typeface="Arial"/>
              </a:defRPr>
            </a:pPr>
            <a:r>
              <a:rPr lang="en-GB" sz="2400" smtClean="0">
                <a:solidFill>
                  <a:schemeClr val="tx1">
                    <a:lumMod val="65000"/>
                    <a:lumOff val="35000"/>
                  </a:schemeClr>
                </a:solidFill>
                <a:latin typeface="Arial"/>
                <a:ea typeface="Arial"/>
                <a:cs typeface="Arial"/>
                <a:sym typeface="Arial"/>
              </a:rPr>
              <a:t>Bilinçli farkındalık ve empati gerektirir. </a:t>
            </a:r>
            <a:endParaRPr lang="en-GB" sz="2400" dirty="0">
              <a:solidFill>
                <a:schemeClr val="tx1">
                  <a:lumMod val="65000"/>
                  <a:lumOff val="35000"/>
                </a:schemeClr>
              </a:solidFill>
              <a:latin typeface="Arial"/>
              <a:ea typeface="Arial"/>
              <a:cs typeface="Arial"/>
              <a:sym typeface="Arial"/>
            </a:endParaRPr>
          </a:p>
        </p:txBody>
      </p:sp>
      <p:pic>
        <p:nvPicPr>
          <p:cNvPr id="5" name="Resim 3" descr="Resim 3"/>
          <p:cNvPicPr>
            <a:picLocks noChangeAspect="1"/>
          </p:cNvPicPr>
          <p:nvPr/>
        </p:nvPicPr>
        <p:blipFill>
          <a:blip r:embed="rId2"/>
          <a:stretch>
            <a:fillRect/>
          </a:stretch>
        </p:blipFill>
        <p:spPr>
          <a:xfrm>
            <a:off x="7613779" y="456290"/>
            <a:ext cx="2905097" cy="1586336"/>
          </a:xfrm>
          <a:prstGeom prst="rect">
            <a:avLst/>
          </a:prstGeom>
          <a:ln w="12700">
            <a:miter lim="400000"/>
          </a:ln>
        </p:spPr>
      </p:pic>
    </p:spTree>
    <p:extLst>
      <p:ext uri="{BB962C8B-B14F-4D97-AF65-F5344CB8AC3E}">
        <p14:creationId xmlns:p14="http://schemas.microsoft.com/office/powerpoint/2010/main" val="2571233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70916"/>
            <a:ext cx="10515600" cy="1325563"/>
          </a:xfrm>
        </p:spPr>
        <p:txBody>
          <a:bodyPr>
            <a:normAutofit/>
          </a:bodyPr>
          <a:lstStyle/>
          <a:p>
            <a:r>
              <a:rPr lang="en-GB" sz="4000" b="1" dirty="0">
                <a:solidFill>
                  <a:schemeClr val="accent6">
                    <a:lumMod val="75000"/>
                  </a:schemeClr>
                </a:solidFill>
              </a:rPr>
              <a:t>Duygu </a:t>
            </a:r>
            <a:r>
              <a:rPr lang="en-GB" sz="4000" b="1" dirty="0" err="1">
                <a:solidFill>
                  <a:schemeClr val="accent6">
                    <a:lumMod val="75000"/>
                  </a:schemeClr>
                </a:solidFill>
              </a:rPr>
              <a:t>Yönetimi</a:t>
            </a:r>
            <a:r>
              <a:rPr lang="en-GB" sz="4000" b="1" dirty="0">
                <a:solidFill>
                  <a:schemeClr val="accent6">
                    <a:lumMod val="75000"/>
                  </a:schemeClr>
                </a:solidFill>
              </a:rPr>
              <a:t> </a:t>
            </a:r>
            <a:r>
              <a:rPr lang="en-GB" sz="4000" b="1" dirty="0" err="1">
                <a:solidFill>
                  <a:schemeClr val="accent6">
                    <a:lumMod val="75000"/>
                  </a:schemeClr>
                </a:solidFill>
              </a:rPr>
              <a:t>ve</a:t>
            </a:r>
            <a:r>
              <a:rPr lang="en-GB" sz="4000" b="1" dirty="0">
                <a:solidFill>
                  <a:schemeClr val="accent6">
                    <a:lumMod val="75000"/>
                  </a:schemeClr>
                </a:solidFill>
              </a:rPr>
              <a:t> </a:t>
            </a:r>
            <a:r>
              <a:rPr lang="en-GB" sz="4000" b="1" dirty="0" err="1">
                <a:solidFill>
                  <a:schemeClr val="accent6">
                    <a:lumMod val="75000"/>
                  </a:schemeClr>
                </a:solidFill>
              </a:rPr>
              <a:t>Motivasyon</a:t>
            </a:r>
            <a:endParaRPr lang="en-GB" sz="4000" b="1" dirty="0">
              <a:solidFill>
                <a:schemeClr val="accent6">
                  <a:lumMod val="75000"/>
                </a:schemeClr>
              </a:solidFill>
            </a:endParaRPr>
          </a:p>
        </p:txBody>
      </p:sp>
      <p:sp>
        <p:nvSpPr>
          <p:cNvPr id="4" name="İçerik Yer Tutucusu 2"/>
          <p:cNvSpPr txBox="1">
            <a:spLocks/>
          </p:cNvSpPr>
          <p:nvPr/>
        </p:nvSpPr>
        <p:spPr>
          <a:xfrm>
            <a:off x="838200" y="1676335"/>
            <a:ext cx="10750420" cy="4257933"/>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81000"/>
              </a:lnSpc>
              <a:defRPr>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Duygusal</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tepkilerin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ardındaki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nedenler</a:t>
            </a:r>
            <a:r>
              <a:rPr lang="en-GB" dirty="0" smtClean="0">
                <a:solidFill>
                  <a:schemeClr val="tx1">
                    <a:lumMod val="65000"/>
                    <a:lumOff val="35000"/>
                  </a:schemeClr>
                </a:solidFill>
                <a:latin typeface="Arial"/>
                <a:ea typeface="Arial"/>
                <a:cs typeface="Arial"/>
                <a:sym typeface="Arial"/>
              </a:rPr>
              <a:t> </a:t>
            </a:r>
          </a:p>
          <a:p>
            <a:pPr lvl="1" algn="just">
              <a:lnSpc>
                <a:spcPct val="81000"/>
              </a:lnSpc>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Sorumluluklarını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yerine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getirmeyen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iş</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arkadaşları</a:t>
            </a:r>
            <a:r>
              <a:rPr lang="en-GB" dirty="0" smtClean="0">
                <a:solidFill>
                  <a:schemeClr val="tx1">
                    <a:lumMod val="65000"/>
                    <a:lumOff val="35000"/>
                  </a:schemeClr>
                </a:solidFill>
                <a:latin typeface="Arial"/>
                <a:ea typeface="Arial"/>
                <a:cs typeface="Arial"/>
                <a:sym typeface="Arial"/>
              </a:rPr>
              <a:t>, </a:t>
            </a: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Hüsran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düş</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kırıklığı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öfke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sık</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görülen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duygulardır</a:t>
            </a:r>
            <a:endParaRPr lang="en-GB" dirty="0" smtClean="0">
              <a:solidFill>
                <a:schemeClr val="tx1">
                  <a:lumMod val="65000"/>
                  <a:lumOff val="35000"/>
                </a:schemeClr>
              </a:solidFill>
              <a:latin typeface="Arial"/>
              <a:ea typeface="Arial"/>
              <a:cs typeface="Arial"/>
              <a:sym typeface="Arial"/>
            </a:endParaRP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Empati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anlayış</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eksikliği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acele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cevap</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verme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çabası</a:t>
            </a:r>
            <a:endParaRPr lang="en-GB" dirty="0" smtClean="0">
              <a:solidFill>
                <a:schemeClr val="tx1">
                  <a:lumMod val="65000"/>
                  <a:lumOff val="35000"/>
                </a:schemeClr>
              </a:solidFill>
              <a:latin typeface="Arial"/>
              <a:ea typeface="Arial"/>
              <a:cs typeface="Arial"/>
              <a:sym typeface="Arial"/>
            </a:endParaRPr>
          </a:p>
          <a:p>
            <a:pPr marL="0" lvl="1" indent="457200" algn="just">
              <a:lnSpc>
                <a:spcPct val="81000"/>
              </a:lnSpc>
              <a:buFont typeface="Arial" panose="020B0604020202020204" pitchFamily="34" charset="0"/>
              <a:buNone/>
              <a:defRPr sz="2400">
                <a:latin typeface="Arial"/>
                <a:ea typeface="Arial"/>
                <a:cs typeface="Arial"/>
                <a:sym typeface="Arial"/>
              </a:defRPr>
            </a:pPr>
            <a:endParaRPr lang="en-GB" dirty="0" smtClean="0">
              <a:solidFill>
                <a:schemeClr val="tx1">
                  <a:lumMod val="65000"/>
                  <a:lumOff val="35000"/>
                </a:schemeClr>
              </a:solidFill>
              <a:latin typeface="Arial"/>
              <a:ea typeface="Arial"/>
              <a:cs typeface="Arial"/>
              <a:sym typeface="Arial"/>
            </a:endParaRPr>
          </a:p>
          <a:p>
            <a:pPr algn="just">
              <a:lnSpc>
                <a:spcPct val="81000"/>
              </a:lnSpc>
              <a:defRPr>
                <a:latin typeface="Arial"/>
                <a:ea typeface="Arial"/>
                <a:cs typeface="Arial"/>
                <a:sym typeface="Arial"/>
              </a:defRPr>
            </a:pPr>
            <a:r>
              <a:rPr lang="en-GB" dirty="0" smtClean="0">
                <a:solidFill>
                  <a:schemeClr val="tx1">
                    <a:lumMod val="65000"/>
                    <a:lumOff val="35000"/>
                  </a:schemeClr>
                </a:solidFill>
                <a:latin typeface="Arial"/>
                <a:ea typeface="Arial"/>
                <a:cs typeface="Arial"/>
                <a:sym typeface="Arial"/>
              </a:rPr>
              <a:t>Duygu </a:t>
            </a:r>
            <a:r>
              <a:rPr lang="en-GB" dirty="0" err="1" smtClean="0">
                <a:solidFill>
                  <a:schemeClr val="tx1">
                    <a:lumMod val="65000"/>
                    <a:lumOff val="35000"/>
                  </a:schemeClr>
                </a:solidFill>
                <a:latin typeface="Arial"/>
                <a:ea typeface="Arial"/>
                <a:cs typeface="Arial"/>
                <a:sym typeface="Arial"/>
              </a:rPr>
              <a:t>kontrolü</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yöntemleri</a:t>
            </a:r>
            <a:endParaRPr lang="en-GB" dirty="0" smtClean="0">
              <a:solidFill>
                <a:schemeClr val="tx1">
                  <a:lumMod val="65000"/>
                  <a:lumOff val="35000"/>
                </a:schemeClr>
              </a:solidFill>
              <a:latin typeface="Arial"/>
              <a:ea typeface="Arial"/>
              <a:cs typeface="Arial"/>
              <a:sym typeface="Arial"/>
            </a:endParaRPr>
          </a:p>
          <a:p>
            <a:pPr lvl="1" algn="just">
              <a:lnSpc>
                <a:spcPct val="81000"/>
              </a:lnSpc>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Konuşmanın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aşırı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duygusal</a:t>
            </a:r>
            <a:r>
              <a:rPr lang="en-GB" dirty="0" smtClean="0">
                <a:solidFill>
                  <a:schemeClr val="tx1">
                    <a:lumMod val="65000"/>
                    <a:lumOff val="35000"/>
                  </a:schemeClr>
                </a:solidFill>
                <a:latin typeface="Arial"/>
                <a:ea typeface="Arial"/>
                <a:cs typeface="Arial"/>
                <a:sym typeface="Arial"/>
              </a:rPr>
              <a:t> hale </a:t>
            </a:r>
            <a:r>
              <a:rPr lang="en-GB" dirty="0" err="1" smtClean="0">
                <a:solidFill>
                  <a:schemeClr val="tx1">
                    <a:lumMod val="65000"/>
                    <a:lumOff val="35000"/>
                  </a:schemeClr>
                </a:solidFill>
                <a:latin typeface="Arial"/>
                <a:ea typeface="Arial"/>
                <a:cs typeface="Arial"/>
                <a:sym typeface="Arial"/>
              </a:rPr>
              <a:t>gelmesinden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kaçının</a:t>
            </a:r>
            <a:r>
              <a:rPr lang="en-GB" dirty="0" smtClean="0">
                <a:solidFill>
                  <a:schemeClr val="tx1">
                    <a:lumMod val="65000"/>
                    <a:lumOff val="35000"/>
                  </a:schemeClr>
                </a:solidFill>
                <a:latin typeface="Arial"/>
                <a:ea typeface="Arial"/>
                <a:cs typeface="Arial"/>
                <a:sym typeface="Arial"/>
              </a:rPr>
              <a:t> </a:t>
            </a: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Çatışmalı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geçebilecek</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konuşmanın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zamanını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yerini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ortaklaşa</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belirleyin</a:t>
            </a:r>
            <a:endParaRPr lang="en-GB" dirty="0" smtClean="0">
              <a:solidFill>
                <a:schemeClr val="tx1">
                  <a:lumMod val="65000"/>
                  <a:lumOff val="35000"/>
                </a:schemeClr>
              </a:solidFill>
              <a:latin typeface="Arial"/>
              <a:ea typeface="Arial"/>
              <a:cs typeface="Arial"/>
              <a:sym typeface="Arial"/>
            </a:endParaRP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Özellikle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beden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dilinizi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bilinçli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olarak</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kontrol</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edin</a:t>
            </a:r>
            <a:endParaRPr lang="en-GB" dirty="0" smtClean="0">
              <a:solidFill>
                <a:schemeClr val="tx1">
                  <a:lumMod val="65000"/>
                  <a:lumOff val="35000"/>
                </a:schemeClr>
              </a:solidFill>
              <a:latin typeface="Arial"/>
              <a:ea typeface="Arial"/>
              <a:cs typeface="Arial"/>
              <a:sym typeface="Arial"/>
            </a:endParaRP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Şahsa</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yönelik</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saldırılar</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isim</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takma</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çirkin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konuşma</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içinize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atıp</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biriktirmekten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kaçının</a:t>
            </a:r>
            <a:r>
              <a:rPr lang="en-GB" dirty="0" smtClean="0">
                <a:solidFill>
                  <a:schemeClr val="tx1">
                    <a:lumMod val="65000"/>
                    <a:lumOff val="35000"/>
                  </a:schemeClr>
                </a:solidFill>
                <a:latin typeface="Arial"/>
                <a:ea typeface="Arial"/>
                <a:cs typeface="Arial"/>
                <a:sym typeface="Arial"/>
              </a:rPr>
              <a:t>. </a:t>
            </a:r>
            <a:endParaRPr lang="en-GB" dirty="0">
              <a:solidFill>
                <a:schemeClr val="tx1">
                  <a:lumMod val="65000"/>
                  <a:lumOff val="35000"/>
                </a:schemeClr>
              </a:solidFill>
              <a:latin typeface="Arial"/>
              <a:ea typeface="Arial"/>
              <a:cs typeface="Arial"/>
              <a:sym typeface="Arial"/>
            </a:endParaRPr>
          </a:p>
        </p:txBody>
      </p:sp>
    </p:spTree>
    <p:extLst>
      <p:ext uri="{BB962C8B-B14F-4D97-AF65-F5344CB8AC3E}">
        <p14:creationId xmlns:p14="http://schemas.microsoft.com/office/powerpoint/2010/main" val="19105145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8013"/>
            <a:ext cx="10515600" cy="1325563"/>
          </a:xfrm>
        </p:spPr>
        <p:txBody>
          <a:bodyPr>
            <a:normAutofit/>
          </a:bodyPr>
          <a:lstStyle/>
          <a:p>
            <a:r>
              <a:rPr lang="en-GB" sz="4000" b="1" dirty="0" err="1">
                <a:solidFill>
                  <a:schemeClr val="accent6">
                    <a:lumMod val="75000"/>
                  </a:schemeClr>
                </a:solidFill>
              </a:rPr>
              <a:t>Motivasyonda</a:t>
            </a:r>
            <a:r>
              <a:rPr lang="en-GB" sz="4000" b="1" dirty="0">
                <a:solidFill>
                  <a:schemeClr val="accent6">
                    <a:lumMod val="75000"/>
                  </a:schemeClr>
                </a:solidFill>
              </a:rPr>
              <a:t> </a:t>
            </a:r>
            <a:r>
              <a:rPr lang="en-GB" sz="4000" b="1" dirty="0" err="1">
                <a:solidFill>
                  <a:schemeClr val="accent6">
                    <a:lumMod val="75000"/>
                  </a:schemeClr>
                </a:solidFill>
              </a:rPr>
              <a:t>Empatik</a:t>
            </a:r>
            <a:r>
              <a:rPr lang="en-GB" sz="4000" b="1" dirty="0">
                <a:solidFill>
                  <a:schemeClr val="accent6">
                    <a:lumMod val="75000"/>
                  </a:schemeClr>
                </a:solidFill>
              </a:rPr>
              <a:t> </a:t>
            </a:r>
            <a:r>
              <a:rPr lang="en-GB" sz="4000" b="1" dirty="0" err="1">
                <a:solidFill>
                  <a:schemeClr val="accent6">
                    <a:lumMod val="75000"/>
                  </a:schemeClr>
                </a:solidFill>
              </a:rPr>
              <a:t>Yaklaşım</a:t>
            </a:r>
            <a:endParaRPr lang="en-GB" sz="4000" b="1" dirty="0">
              <a:solidFill>
                <a:schemeClr val="accent6">
                  <a:lumMod val="75000"/>
                </a:schemeClr>
              </a:solidFill>
            </a:endParaRPr>
          </a:p>
        </p:txBody>
      </p:sp>
      <p:sp>
        <p:nvSpPr>
          <p:cNvPr id="4" name="İçerik Yer Tutucusu 2">
            <a:extLst>
              <a:ext uri="{FF2B5EF4-FFF2-40B4-BE49-F238E27FC236}">
                <a16:creationId xmlns:a16="http://schemas.microsoft.com/office/drawing/2014/main" id="{618C6281-2152-4756-92B5-C35D27F44457}"/>
              </a:ext>
            </a:extLst>
          </p:cNvPr>
          <p:cNvSpPr>
            <a:spLocks noGrp="1"/>
          </p:cNvSpPr>
          <p:nvPr>
            <p:ph idx="1"/>
          </p:nvPr>
        </p:nvSpPr>
        <p:spPr>
          <a:xfrm>
            <a:off x="838200" y="1785128"/>
            <a:ext cx="10675776" cy="4351338"/>
          </a:xfrm>
        </p:spPr>
        <p:txBody>
          <a:bodyPr/>
          <a:lstStyle/>
          <a:p>
            <a:pPr algn="just"/>
            <a:r>
              <a:rPr lang="en-US" b="1" dirty="0" err="1">
                <a:solidFill>
                  <a:schemeClr val="tx1">
                    <a:lumMod val="65000"/>
                    <a:lumOff val="35000"/>
                  </a:schemeClr>
                </a:solidFill>
              </a:rPr>
              <a:t>Empati</a:t>
            </a:r>
            <a:r>
              <a:rPr lang="en-US" dirty="0">
                <a:solidFill>
                  <a:schemeClr val="tx1">
                    <a:lumMod val="65000"/>
                    <a:lumOff val="35000"/>
                  </a:schemeClr>
                </a:solidFill>
              </a:rPr>
              <a:t> </a:t>
            </a:r>
            <a:r>
              <a:rPr lang="en-US" dirty="0" err="1">
                <a:solidFill>
                  <a:schemeClr val="tx1">
                    <a:lumMod val="65000"/>
                    <a:lumOff val="35000"/>
                  </a:schemeClr>
                </a:solidFill>
              </a:rPr>
              <a:t>veya</a:t>
            </a:r>
            <a:r>
              <a:rPr lang="en-US" dirty="0">
                <a:solidFill>
                  <a:schemeClr val="tx1">
                    <a:lumMod val="65000"/>
                    <a:lumOff val="35000"/>
                  </a:schemeClr>
                </a:solidFill>
              </a:rPr>
              <a:t> </a:t>
            </a:r>
            <a:r>
              <a:rPr lang="en-US" dirty="0" err="1">
                <a:solidFill>
                  <a:schemeClr val="tx1">
                    <a:lumMod val="65000"/>
                    <a:lumOff val="35000"/>
                  </a:schemeClr>
                </a:solidFill>
              </a:rPr>
              <a:t>eşduyum</a:t>
            </a:r>
            <a:r>
              <a:rPr lang="en-US" dirty="0">
                <a:solidFill>
                  <a:schemeClr val="tx1">
                    <a:lumMod val="65000"/>
                    <a:lumOff val="35000"/>
                  </a:schemeClr>
                </a:solidFill>
              </a:rPr>
              <a:t>, </a:t>
            </a:r>
            <a:r>
              <a:rPr lang="en-US" dirty="0" err="1">
                <a:solidFill>
                  <a:schemeClr val="tx1">
                    <a:lumMod val="65000"/>
                    <a:lumOff val="35000"/>
                  </a:schemeClr>
                </a:solidFill>
              </a:rPr>
              <a:t>bir</a:t>
            </a:r>
            <a:r>
              <a:rPr lang="en-US" dirty="0">
                <a:solidFill>
                  <a:schemeClr val="tx1">
                    <a:lumMod val="65000"/>
                    <a:lumOff val="35000"/>
                  </a:schemeClr>
                </a:solidFill>
              </a:rPr>
              <a:t> </a:t>
            </a:r>
            <a:r>
              <a:rPr lang="en-US" dirty="0" err="1">
                <a:solidFill>
                  <a:schemeClr val="tx1">
                    <a:lumMod val="65000"/>
                    <a:lumOff val="35000"/>
                  </a:schemeClr>
                </a:solidFill>
              </a:rPr>
              <a:t>başkasının</a:t>
            </a:r>
            <a:r>
              <a:rPr lang="en-US" dirty="0">
                <a:solidFill>
                  <a:schemeClr val="tx1">
                    <a:lumMod val="65000"/>
                    <a:lumOff val="35000"/>
                  </a:schemeClr>
                </a:solidFill>
              </a:rPr>
              <a:t> </a:t>
            </a:r>
            <a:r>
              <a:rPr lang="en-US" dirty="0" err="1">
                <a:solidFill>
                  <a:schemeClr val="tx1">
                    <a:lumMod val="65000"/>
                    <a:lumOff val="35000"/>
                  </a:schemeClr>
                </a:solidFill>
              </a:rPr>
              <a:t>duygularını</a:t>
            </a:r>
            <a:r>
              <a:rPr lang="en-US" dirty="0">
                <a:solidFill>
                  <a:schemeClr val="tx1">
                    <a:lumMod val="65000"/>
                    <a:lumOff val="35000"/>
                  </a:schemeClr>
                </a:solidFill>
              </a:rPr>
              <a:t>, </a:t>
            </a:r>
            <a:r>
              <a:rPr lang="en-US" dirty="0" err="1">
                <a:solidFill>
                  <a:schemeClr val="tx1">
                    <a:lumMod val="65000"/>
                    <a:lumOff val="35000"/>
                  </a:schemeClr>
                </a:solidFill>
              </a:rPr>
              <a:t>içinde</a:t>
            </a:r>
            <a:r>
              <a:rPr lang="en-US" dirty="0">
                <a:solidFill>
                  <a:schemeClr val="tx1">
                    <a:lumMod val="65000"/>
                    <a:lumOff val="35000"/>
                  </a:schemeClr>
                </a:solidFill>
              </a:rPr>
              <a:t> </a:t>
            </a:r>
            <a:r>
              <a:rPr lang="en-US" dirty="0" err="1">
                <a:solidFill>
                  <a:schemeClr val="tx1">
                    <a:lumMod val="65000"/>
                    <a:lumOff val="35000"/>
                  </a:schemeClr>
                </a:solidFill>
              </a:rPr>
              <a:t>bulunduğu</a:t>
            </a:r>
            <a:r>
              <a:rPr lang="en-US" dirty="0">
                <a:solidFill>
                  <a:schemeClr val="tx1">
                    <a:lumMod val="65000"/>
                    <a:lumOff val="35000"/>
                  </a:schemeClr>
                </a:solidFill>
              </a:rPr>
              <a:t> durum </a:t>
            </a:r>
            <a:r>
              <a:rPr lang="en-US" dirty="0" err="1">
                <a:solidFill>
                  <a:schemeClr val="tx1">
                    <a:lumMod val="65000"/>
                    <a:lumOff val="35000"/>
                  </a:schemeClr>
                </a:solidFill>
              </a:rPr>
              <a:t>ya</a:t>
            </a:r>
            <a:r>
              <a:rPr lang="en-US" dirty="0">
                <a:solidFill>
                  <a:schemeClr val="tx1">
                    <a:lumMod val="65000"/>
                    <a:lumOff val="35000"/>
                  </a:schemeClr>
                </a:solidFill>
              </a:rPr>
              <a:t> da </a:t>
            </a:r>
            <a:r>
              <a:rPr lang="en-US" dirty="0" err="1">
                <a:solidFill>
                  <a:schemeClr val="tx1">
                    <a:lumMod val="65000"/>
                    <a:lumOff val="35000"/>
                  </a:schemeClr>
                </a:solidFill>
              </a:rPr>
              <a:t>davranışlarındaki</a:t>
            </a:r>
            <a:r>
              <a:rPr lang="en-US" dirty="0">
                <a:solidFill>
                  <a:schemeClr val="tx1">
                    <a:lumMod val="65000"/>
                    <a:lumOff val="35000"/>
                  </a:schemeClr>
                </a:solidFill>
              </a:rPr>
              <a:t> </a:t>
            </a:r>
            <a:r>
              <a:rPr lang="en-US" dirty="0" err="1">
                <a:solidFill>
                  <a:schemeClr val="tx1">
                    <a:lumMod val="65000"/>
                    <a:lumOff val="35000"/>
                  </a:schemeClr>
                </a:solidFill>
              </a:rPr>
              <a:t>motivasyonu</a:t>
            </a:r>
            <a:r>
              <a:rPr lang="en-US" dirty="0">
                <a:solidFill>
                  <a:schemeClr val="tx1">
                    <a:lumMod val="65000"/>
                    <a:lumOff val="35000"/>
                  </a:schemeClr>
                </a:solidFill>
              </a:rPr>
              <a:t> </a:t>
            </a:r>
            <a:r>
              <a:rPr lang="en-US" dirty="0" err="1">
                <a:solidFill>
                  <a:schemeClr val="tx1">
                    <a:lumMod val="65000"/>
                    <a:lumOff val="35000"/>
                  </a:schemeClr>
                </a:solidFill>
              </a:rPr>
              <a:t>anlamak</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içselleştirmek</a:t>
            </a:r>
            <a:r>
              <a:rPr lang="en-US" dirty="0">
                <a:solidFill>
                  <a:schemeClr val="tx1">
                    <a:lumMod val="65000"/>
                    <a:lumOff val="35000"/>
                  </a:schemeClr>
                </a:solidFill>
              </a:rPr>
              <a:t> </a:t>
            </a:r>
            <a:r>
              <a:rPr lang="en-US" dirty="0" err="1">
                <a:solidFill>
                  <a:schemeClr val="tx1">
                    <a:lumMod val="65000"/>
                    <a:lumOff val="35000"/>
                  </a:schemeClr>
                </a:solidFill>
              </a:rPr>
              <a:t>demektir</a:t>
            </a:r>
            <a:r>
              <a:rPr lang="en-US" dirty="0">
                <a:solidFill>
                  <a:schemeClr val="tx1">
                    <a:lumMod val="65000"/>
                    <a:lumOff val="35000"/>
                  </a:schemeClr>
                </a:solidFill>
              </a:rPr>
              <a:t>. </a:t>
            </a:r>
            <a:endParaRPr lang="tr-TR" dirty="0">
              <a:solidFill>
                <a:schemeClr val="tx1">
                  <a:lumMod val="65000"/>
                  <a:lumOff val="35000"/>
                </a:schemeClr>
              </a:solidFill>
            </a:endParaRPr>
          </a:p>
          <a:p>
            <a:pPr algn="just"/>
            <a:r>
              <a:rPr lang="tr-TR" dirty="0">
                <a:solidFill>
                  <a:schemeClr val="tx1">
                    <a:lumMod val="65000"/>
                    <a:lumOff val="35000"/>
                  </a:schemeClr>
                </a:solidFill>
              </a:rPr>
              <a:t>İki Yönlü</a:t>
            </a:r>
          </a:p>
          <a:p>
            <a:pPr algn="just"/>
            <a:r>
              <a:rPr lang="tr-TR" dirty="0">
                <a:solidFill>
                  <a:schemeClr val="tx1">
                    <a:lumMod val="65000"/>
                    <a:lumOff val="35000"/>
                  </a:schemeClr>
                </a:solidFill>
              </a:rPr>
              <a:t>Karşılıklı Faydaya Dayalı</a:t>
            </a:r>
          </a:p>
          <a:p>
            <a:pPr algn="just"/>
            <a:r>
              <a:rPr lang="tr-TR" dirty="0">
                <a:solidFill>
                  <a:schemeClr val="tx1">
                    <a:lumMod val="65000"/>
                    <a:lumOff val="35000"/>
                  </a:schemeClr>
                </a:solidFill>
              </a:rPr>
              <a:t>İlişki geliştirme ve sürdürmeye yardımcı</a:t>
            </a:r>
          </a:p>
          <a:p>
            <a:pPr algn="just"/>
            <a:r>
              <a:rPr lang="tr-TR" dirty="0">
                <a:solidFill>
                  <a:schemeClr val="tx1">
                    <a:lumMod val="65000"/>
                    <a:lumOff val="35000"/>
                  </a:schemeClr>
                </a:solidFill>
              </a:rPr>
              <a:t>Olumlu yaklaşım odaklı</a:t>
            </a:r>
          </a:p>
          <a:p>
            <a:pPr algn="just"/>
            <a:r>
              <a:rPr lang="tr-TR" dirty="0">
                <a:solidFill>
                  <a:schemeClr val="tx1">
                    <a:lumMod val="65000"/>
                    <a:lumOff val="35000"/>
                  </a:schemeClr>
                </a:solidFill>
              </a:rPr>
              <a:t>Ve çözüme yönelik iletişim kurmaktır. </a:t>
            </a:r>
            <a:endParaRPr lang="en-US" dirty="0">
              <a:solidFill>
                <a:schemeClr val="tx1">
                  <a:lumMod val="65000"/>
                  <a:lumOff val="35000"/>
                </a:schemeClr>
              </a:solidFill>
            </a:endParaRPr>
          </a:p>
        </p:txBody>
      </p:sp>
    </p:spTree>
    <p:extLst>
      <p:ext uri="{BB962C8B-B14F-4D97-AF65-F5344CB8AC3E}">
        <p14:creationId xmlns:p14="http://schemas.microsoft.com/office/powerpoint/2010/main" val="708008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54882"/>
            <a:ext cx="10515600" cy="1325563"/>
          </a:xfrm>
        </p:spPr>
        <p:txBody>
          <a:bodyPr>
            <a:normAutofit fontScale="90000"/>
          </a:bodyPr>
          <a:lstStyle/>
          <a:p>
            <a:r>
              <a:rPr lang="en-GB" b="1" dirty="0">
                <a:latin typeface="Arial" panose="020B0604020202020204" pitchFamily="34" charset="0"/>
                <a:cs typeface="Arial" panose="020B0604020202020204" pitchFamily="34" charset="0"/>
              </a:rPr>
              <a:t/>
            </a:r>
            <a:br>
              <a:rPr lang="en-GB" b="1" dirty="0">
                <a:latin typeface="Arial" panose="020B0604020202020204" pitchFamily="34" charset="0"/>
                <a:cs typeface="Arial" panose="020B0604020202020204" pitchFamily="34" charset="0"/>
              </a:rPr>
            </a:br>
            <a:r>
              <a:rPr lang="en-GB" b="1" dirty="0" err="1">
                <a:solidFill>
                  <a:schemeClr val="accent6">
                    <a:lumMod val="75000"/>
                  </a:schemeClr>
                </a:solidFill>
              </a:rPr>
              <a:t>Etkili</a:t>
            </a:r>
            <a:r>
              <a:rPr lang="en-GB" b="1" dirty="0">
                <a:solidFill>
                  <a:schemeClr val="accent6">
                    <a:lumMod val="75000"/>
                  </a:schemeClr>
                </a:solidFill>
              </a:rPr>
              <a:t> </a:t>
            </a:r>
            <a:r>
              <a:rPr lang="en-GB" b="1" dirty="0" err="1">
                <a:solidFill>
                  <a:schemeClr val="accent6">
                    <a:lumMod val="75000"/>
                  </a:schemeClr>
                </a:solidFill>
              </a:rPr>
              <a:t>İletişim</a:t>
            </a:r>
            <a:r>
              <a:rPr lang="en-GB" b="1" dirty="0">
                <a:solidFill>
                  <a:schemeClr val="accent6">
                    <a:lumMod val="75000"/>
                  </a:schemeClr>
                </a:solidFill>
              </a:rPr>
              <a:t> – </a:t>
            </a:r>
            <a:r>
              <a:rPr lang="en-GB" b="1" dirty="0" err="1">
                <a:solidFill>
                  <a:schemeClr val="accent6">
                    <a:lumMod val="75000"/>
                  </a:schemeClr>
                </a:solidFill>
              </a:rPr>
              <a:t>Empati</a:t>
            </a:r>
            <a:r>
              <a:rPr lang="en-GB" b="1" dirty="0">
                <a:solidFill>
                  <a:schemeClr val="accent6">
                    <a:lumMod val="75000"/>
                  </a:schemeClr>
                </a:solidFill>
              </a:rPr>
              <a:t> </a:t>
            </a:r>
            <a:r>
              <a:rPr lang="en-GB" b="1" dirty="0" err="1">
                <a:solidFill>
                  <a:schemeClr val="accent6">
                    <a:lumMod val="75000"/>
                  </a:schemeClr>
                </a:solidFill>
              </a:rPr>
              <a:t>Kurmak</a:t>
            </a:r>
            <a:r>
              <a:rPr lang="en-GB" sz="4900" b="1" dirty="0">
                <a:solidFill>
                  <a:srgbClr val="4461A3"/>
                </a:solidFill>
              </a:rPr>
              <a:t/>
            </a:r>
            <a:br>
              <a:rPr lang="en-GB" sz="4900" b="1" dirty="0">
                <a:solidFill>
                  <a:srgbClr val="4461A3"/>
                </a:solidFill>
              </a:rPr>
            </a:br>
            <a:endParaRPr lang="en-GB" sz="4900" b="1" dirty="0">
              <a:solidFill>
                <a:srgbClr val="4461A3"/>
              </a:solidFill>
            </a:endParaRPr>
          </a:p>
        </p:txBody>
      </p:sp>
      <p:sp>
        <p:nvSpPr>
          <p:cNvPr id="4" name="İçerik Yer Tutucusu 2"/>
          <p:cNvSpPr txBox="1">
            <a:spLocks/>
          </p:cNvSpPr>
          <p:nvPr/>
        </p:nvSpPr>
        <p:spPr>
          <a:xfrm>
            <a:off x="5617029" y="1466967"/>
            <a:ext cx="6096000" cy="490696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sz="2400"/>
            </a:pPr>
            <a:r>
              <a:rPr lang="en-GB" sz="2400" dirty="0" err="1" smtClean="0">
                <a:solidFill>
                  <a:schemeClr val="tx1">
                    <a:lumMod val="65000"/>
                    <a:lumOff val="35000"/>
                  </a:schemeClr>
                </a:solidFill>
                <a:latin typeface="Arial" panose="020B0604020202020204" pitchFamily="34" charset="0"/>
                <a:cs typeface="Arial" panose="020B0604020202020204" pitchFamily="34" charset="0"/>
              </a:rPr>
              <a:t>Empati</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etkili</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bir</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iletişim</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yöntemidir</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İş</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yerinde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ilişkilerin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geliştirilmesine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yardımcı</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olur</a:t>
            </a:r>
            <a:endParaRPr lang="en-GB" dirty="0" smtClean="0">
              <a:solidFill>
                <a:schemeClr val="tx1">
                  <a:lumMod val="65000"/>
                  <a:lumOff val="35000"/>
                </a:schemeClr>
              </a:solidFill>
              <a:latin typeface="Arial" panose="020B0604020202020204" pitchFamily="34" charset="0"/>
              <a:cs typeface="Arial" panose="020B0604020202020204" pitchFamily="34" charset="0"/>
            </a:endParaRP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İş</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yeri</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çatışmalarını</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engelleyebilir</a:t>
            </a:r>
            <a:endParaRPr lang="en-GB" dirty="0" smtClean="0">
              <a:solidFill>
                <a:schemeClr val="tx1">
                  <a:lumMod val="65000"/>
                  <a:lumOff val="35000"/>
                </a:schemeClr>
              </a:solidFill>
              <a:latin typeface="Arial" panose="020B0604020202020204" pitchFamily="34" charset="0"/>
              <a:cs typeface="Arial" panose="020B0604020202020204" pitchFamily="34" charset="0"/>
            </a:endParaRP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İş</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yerinde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sorunlu</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ilişkilerin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çözümünü</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sağlamaya</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yarar</a:t>
            </a:r>
            <a:r>
              <a:rPr lang="en-GB" dirty="0" smtClean="0">
                <a:solidFill>
                  <a:schemeClr val="tx1">
                    <a:lumMod val="65000"/>
                    <a:lumOff val="35000"/>
                  </a:schemeClr>
                </a:solidFill>
                <a:latin typeface="Arial" panose="020B0604020202020204" pitchFamily="34" charset="0"/>
                <a:cs typeface="Arial" panose="020B0604020202020204" pitchFamily="34" charset="0"/>
              </a:rPr>
              <a:t> </a:t>
            </a:r>
          </a:p>
          <a:p>
            <a:pPr marL="0" lvl="1" indent="457200">
              <a:buFont typeface="Arial" panose="020B0604020202020204" pitchFamily="34" charset="0"/>
              <a:buNone/>
              <a:defRPr sz="2400"/>
            </a:pPr>
            <a:endParaRPr lang="en-GB" dirty="0" smtClean="0">
              <a:solidFill>
                <a:schemeClr val="tx1">
                  <a:lumMod val="65000"/>
                  <a:lumOff val="35000"/>
                </a:schemeClr>
              </a:solidFill>
              <a:latin typeface="Arial" panose="020B0604020202020204" pitchFamily="34" charset="0"/>
              <a:cs typeface="Arial" panose="020B0604020202020204" pitchFamily="34" charset="0"/>
            </a:endParaRPr>
          </a:p>
          <a:p>
            <a:pPr>
              <a:defRPr sz="2400"/>
            </a:pPr>
            <a:r>
              <a:rPr lang="en-GB" sz="2400" dirty="0" err="1" smtClean="0">
                <a:solidFill>
                  <a:schemeClr val="tx1">
                    <a:lumMod val="65000"/>
                    <a:lumOff val="35000"/>
                  </a:schemeClr>
                </a:solidFill>
                <a:latin typeface="Arial" panose="020B0604020202020204" pitchFamily="34" charset="0"/>
                <a:cs typeface="Arial" panose="020B0604020202020204" pitchFamily="34" charset="0"/>
              </a:rPr>
              <a:t>Empati</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kurma</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yöntemleri</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Uygun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ve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anlamlı</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sorular</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sorun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Konuşma</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içeriğini</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yorumlayın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veya</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kendi</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kelimelerinizle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karşınızdakiyle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paylaşın</a:t>
            </a:r>
            <a:endParaRPr lang="en-GB" dirty="0" smtClean="0">
              <a:solidFill>
                <a:schemeClr val="tx1">
                  <a:lumMod val="65000"/>
                  <a:lumOff val="35000"/>
                </a:schemeClr>
              </a:solidFill>
              <a:latin typeface="Arial" panose="020B0604020202020204" pitchFamily="34" charset="0"/>
              <a:cs typeface="Arial" panose="020B0604020202020204" pitchFamily="34" charset="0"/>
            </a:endParaRP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Duygularınızı</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ifade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edin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endParaRPr lang="en-GB"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5" name="Picture 2" descr="Empati">
            <a:extLst>
              <a:ext uri="{FF2B5EF4-FFF2-40B4-BE49-F238E27FC236}">
                <a16:creationId xmlns:a16="http://schemas.microsoft.com/office/drawing/2014/main" id="{01FFBC6F-E1A3-4C6B-8C5B-C80FD071F1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382" y="2311686"/>
            <a:ext cx="4783959" cy="2687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48388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1">
            <a:extLst>
              <a:ext uri="{FF2B5EF4-FFF2-40B4-BE49-F238E27FC236}">
                <a16:creationId xmlns:a16="http://schemas.microsoft.com/office/drawing/2014/main" id="{C989AE93-969A-4972-BDFF-378405ECFC8A}"/>
              </a:ext>
            </a:extLst>
          </p:cNvPr>
          <p:cNvSpPr>
            <a:spLocks noGrp="1"/>
          </p:cNvSpPr>
          <p:nvPr>
            <p:ph type="title"/>
          </p:nvPr>
        </p:nvSpPr>
        <p:spPr>
          <a:xfrm>
            <a:off x="707571" y="2250525"/>
            <a:ext cx="4312298" cy="2172185"/>
          </a:xfrm>
        </p:spPr>
        <p:txBody>
          <a:bodyPr>
            <a:normAutofit fontScale="90000"/>
          </a:bodyPr>
          <a:lstStyle/>
          <a:p>
            <a:r>
              <a:rPr lang="tr-TR" b="1" dirty="0">
                <a:solidFill>
                  <a:schemeClr val="accent6">
                    <a:lumMod val="75000"/>
                  </a:schemeClr>
                </a:solidFill>
              </a:rPr>
              <a:t>İçerik Hazırlamak ve Etkili Biçimde Konuşmak </a:t>
            </a:r>
            <a:r>
              <a:rPr lang="en-US" b="1" dirty="0">
                <a:solidFill>
                  <a:schemeClr val="bg1"/>
                </a:solidFill>
              </a:rPr>
              <a:t/>
            </a:r>
            <a:br>
              <a:rPr lang="en-US" b="1" dirty="0">
                <a:solidFill>
                  <a:schemeClr val="bg1"/>
                </a:solidFill>
              </a:rPr>
            </a:br>
            <a:endParaRPr lang="en-US" b="1" dirty="0">
              <a:solidFill>
                <a:schemeClr val="bg1"/>
              </a:solidFill>
            </a:endParaRPr>
          </a:p>
        </p:txBody>
      </p:sp>
      <p:graphicFrame>
        <p:nvGraphicFramePr>
          <p:cNvPr id="5" name="İçerik Yer Tutucusu 2">
            <a:extLst>
              <a:ext uri="{FF2B5EF4-FFF2-40B4-BE49-F238E27FC236}">
                <a16:creationId xmlns:a16="http://schemas.microsoft.com/office/drawing/2014/main" id="{86A78718-B354-4A05-A72F-E765F44D3503}"/>
              </a:ext>
            </a:extLst>
          </p:cNvPr>
          <p:cNvGraphicFramePr>
            <a:graphicFrameLocks noGrp="1"/>
          </p:cNvGraphicFramePr>
          <p:nvPr>
            <p:ph idx="1"/>
            <p:extLst>
              <p:ext uri="{D42A27DB-BD31-4B8C-83A1-F6EECF244321}">
                <p14:modId xmlns:p14="http://schemas.microsoft.com/office/powerpoint/2010/main" val="2117460815"/>
              </p:ext>
            </p:extLst>
          </p:nvPr>
        </p:nvGraphicFramePr>
        <p:xfrm>
          <a:off x="5648130" y="288406"/>
          <a:ext cx="6248400" cy="565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95080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D8A0AD7-5B40-8246-B677-B1137CECFA8F}"/>
              </a:ext>
            </a:extLst>
          </p:cNvPr>
          <p:cNvSpPr txBox="1">
            <a:spLocks/>
          </p:cNvSpPr>
          <p:nvPr/>
        </p:nvSpPr>
        <p:spPr>
          <a:xfrm>
            <a:off x="4610306" y="2993158"/>
            <a:ext cx="9144000" cy="2387600"/>
          </a:xfrm>
          <a:prstGeom prst="rect">
            <a:avLst/>
          </a:prstGeom>
        </p:spPr>
        <p:txBody>
          <a:bodyPr vert="horz" lIns="91440" tIns="45720" rIns="91440" bIns="45720" rtlCol="0" anchor="ctr">
            <a:normAutofit/>
          </a:bodyPr>
          <a:lstStyle>
            <a:lvl1pPr>
              <a:lnSpc>
                <a:spcPct val="90000"/>
              </a:lnSpc>
              <a:spcBef>
                <a:spcPct val="0"/>
              </a:spcBef>
              <a:buNone/>
              <a:defRPr sz="4000" b="1">
                <a:solidFill>
                  <a:schemeClr val="accent6">
                    <a:lumMod val="75000"/>
                  </a:schemeClr>
                </a:solidFill>
                <a:latin typeface="+mj-lt"/>
                <a:ea typeface="+mj-ea"/>
                <a:cs typeface="+mj-cs"/>
              </a:defRPr>
            </a:lvl1pPr>
          </a:lstStyle>
          <a:p>
            <a:r>
              <a:rPr lang="en-GB" dirty="0" err="1"/>
              <a:t>Bölüm</a:t>
            </a:r>
            <a:r>
              <a:rPr lang="en-GB" dirty="0"/>
              <a:t> </a:t>
            </a:r>
            <a:r>
              <a:rPr lang="en-GB" dirty="0" smtClean="0"/>
              <a:t>2: </a:t>
            </a:r>
            <a:r>
              <a:rPr lang="en-GB" dirty="0" err="1" smtClean="0"/>
              <a:t>Sıfır</a:t>
            </a:r>
            <a:r>
              <a:rPr lang="en-GB" dirty="0" smtClean="0"/>
              <a:t> </a:t>
            </a:r>
            <a:r>
              <a:rPr lang="en-GB" dirty="0" err="1" smtClean="0"/>
              <a:t>Atık</a:t>
            </a:r>
            <a:r>
              <a:rPr lang="en-GB" dirty="0" smtClean="0"/>
              <a:t> </a:t>
            </a:r>
            <a:r>
              <a:rPr lang="en-GB" dirty="0" err="1" smtClean="0"/>
              <a:t>Eğitimci</a:t>
            </a:r>
            <a:r>
              <a:rPr lang="en-GB" dirty="0" smtClean="0"/>
              <a:t> </a:t>
            </a:r>
            <a:r>
              <a:rPr lang="en-GB" dirty="0" err="1" smtClean="0"/>
              <a:t>Eğitimi</a:t>
            </a:r>
            <a:endParaRPr lang="tr-TR" dirty="0"/>
          </a:p>
        </p:txBody>
      </p:sp>
    </p:spTree>
    <p:extLst>
      <p:ext uri="{BB962C8B-B14F-4D97-AF65-F5344CB8AC3E}">
        <p14:creationId xmlns:p14="http://schemas.microsoft.com/office/powerpoint/2010/main" val="19486332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9BECA-8EB1-4020-AD11-422B95BFEBB7}"/>
              </a:ext>
            </a:extLst>
          </p:cNvPr>
          <p:cNvSpPr>
            <a:spLocks noGrp="1"/>
          </p:cNvSpPr>
          <p:nvPr>
            <p:ph type="title"/>
          </p:nvPr>
        </p:nvSpPr>
        <p:spPr>
          <a:xfrm>
            <a:off x="973282" y="1091280"/>
            <a:ext cx="10515600" cy="796836"/>
          </a:xfrm>
        </p:spPr>
        <p:txBody>
          <a:bodyPr>
            <a:noAutofit/>
          </a:bodyPr>
          <a:lstStyle/>
          <a:p>
            <a:r>
              <a:rPr lang="tr-TR" sz="2800" b="1" dirty="0">
                <a:solidFill>
                  <a:schemeClr val="accent6">
                    <a:lumMod val="75000"/>
                  </a:schemeClr>
                </a:solidFill>
              </a:rPr>
              <a:t>Ev Sahibi Topluluklar için Etkin Kentsel Atık Yönetimi Faz II: Katılımcı Atık Yönetimi Aracılığı ile Sosyal Uyumun Güçlendirilmesi Projesi</a:t>
            </a:r>
            <a:endParaRPr lang="en-GB" sz="2800" b="1" dirty="0">
              <a:solidFill>
                <a:schemeClr val="accent6">
                  <a:lumMod val="75000"/>
                </a:schemeClr>
              </a:solidFill>
            </a:endParaRPr>
          </a:p>
        </p:txBody>
      </p:sp>
      <p:sp>
        <p:nvSpPr>
          <p:cNvPr id="3" name="Content Placeholder 2">
            <a:extLst>
              <a:ext uri="{FF2B5EF4-FFF2-40B4-BE49-F238E27FC236}">
                <a16:creationId xmlns:a16="http://schemas.microsoft.com/office/drawing/2014/main" id="{88432143-CA94-4074-9C4C-60EEF6539835}"/>
              </a:ext>
            </a:extLst>
          </p:cNvPr>
          <p:cNvSpPr>
            <a:spLocks noGrp="1"/>
          </p:cNvSpPr>
          <p:nvPr>
            <p:ph idx="1"/>
          </p:nvPr>
        </p:nvSpPr>
        <p:spPr>
          <a:xfrm>
            <a:off x="838200" y="2002271"/>
            <a:ext cx="10515600" cy="3265920"/>
          </a:xfrm>
        </p:spPr>
        <p:txBody>
          <a:bodyPr>
            <a:normAutofit/>
          </a:bodyPr>
          <a:lstStyle/>
          <a:p>
            <a:pPr algn="just"/>
            <a:r>
              <a:rPr lang="en-US" sz="2000" dirty="0" err="1">
                <a:solidFill>
                  <a:schemeClr val="tx1">
                    <a:lumMod val="65000"/>
                    <a:lumOff val="35000"/>
                  </a:schemeClr>
                </a:solidFill>
              </a:rPr>
              <a:t>Proje</a:t>
            </a:r>
            <a:r>
              <a:rPr lang="en-GB" sz="2000" dirty="0">
                <a:solidFill>
                  <a:schemeClr val="tx1">
                    <a:lumMod val="65000"/>
                    <a:lumOff val="35000"/>
                  </a:schemeClr>
                </a:solidFill>
              </a:rPr>
              <a:t>, Amerika </a:t>
            </a:r>
            <a:r>
              <a:rPr lang="en-GB" sz="2000" dirty="0" err="1">
                <a:solidFill>
                  <a:schemeClr val="tx1">
                    <a:lumMod val="65000"/>
                    <a:lumOff val="35000"/>
                  </a:schemeClr>
                </a:solidFill>
              </a:rPr>
              <a:t>Birleşik</a:t>
            </a:r>
            <a:r>
              <a:rPr lang="en-GB" sz="2000" dirty="0">
                <a:solidFill>
                  <a:schemeClr val="tx1">
                    <a:lumMod val="65000"/>
                    <a:lumOff val="35000"/>
                  </a:schemeClr>
                </a:solidFill>
              </a:rPr>
              <a:t> </a:t>
            </a:r>
            <a:r>
              <a:rPr lang="en-GB" sz="2000" dirty="0" err="1">
                <a:solidFill>
                  <a:schemeClr val="tx1">
                    <a:lumMod val="65000"/>
                    <a:lumOff val="35000"/>
                  </a:schemeClr>
                </a:solidFill>
              </a:rPr>
              <a:t>Devletleri</a:t>
            </a:r>
            <a:r>
              <a:rPr lang="en-GB" sz="2000" dirty="0">
                <a:solidFill>
                  <a:schemeClr val="tx1">
                    <a:lumMod val="65000"/>
                    <a:lumOff val="35000"/>
                  </a:schemeClr>
                </a:solidFill>
              </a:rPr>
              <a:t> </a:t>
            </a:r>
            <a:r>
              <a:rPr lang="en-GB" sz="2000" dirty="0" err="1">
                <a:solidFill>
                  <a:schemeClr val="tx1">
                    <a:lumMod val="65000"/>
                    <a:lumOff val="35000"/>
                  </a:schemeClr>
                </a:solidFill>
              </a:rPr>
              <a:t>Nüfus</a:t>
            </a:r>
            <a:r>
              <a:rPr lang="en-GB" sz="2000" dirty="0">
                <a:solidFill>
                  <a:schemeClr val="tx1">
                    <a:lumMod val="65000"/>
                    <a:lumOff val="35000"/>
                  </a:schemeClr>
                </a:solidFill>
              </a:rPr>
              <a:t>, </a:t>
            </a:r>
            <a:r>
              <a:rPr lang="en-GB" sz="2000" dirty="0" err="1">
                <a:solidFill>
                  <a:schemeClr val="tx1">
                    <a:lumMod val="65000"/>
                    <a:lumOff val="35000"/>
                  </a:schemeClr>
                </a:solidFill>
              </a:rPr>
              <a:t>Mülteciler</a:t>
            </a:r>
            <a:r>
              <a:rPr lang="en-GB" sz="2000" dirty="0">
                <a:solidFill>
                  <a:schemeClr val="tx1">
                    <a:lumMod val="65000"/>
                    <a:lumOff val="35000"/>
                  </a:schemeClr>
                </a:solidFill>
              </a:rPr>
              <a:t> </a:t>
            </a:r>
            <a:r>
              <a:rPr lang="en-GB" sz="2000" dirty="0" err="1">
                <a:solidFill>
                  <a:schemeClr val="tx1">
                    <a:lumMod val="65000"/>
                    <a:lumOff val="35000"/>
                  </a:schemeClr>
                </a:solidFill>
              </a:rPr>
              <a:t>ve</a:t>
            </a:r>
            <a:r>
              <a:rPr lang="en-GB" sz="2000" dirty="0">
                <a:solidFill>
                  <a:schemeClr val="tx1">
                    <a:lumMod val="65000"/>
                    <a:lumOff val="35000"/>
                  </a:schemeClr>
                </a:solidFill>
              </a:rPr>
              <a:t> </a:t>
            </a:r>
            <a:r>
              <a:rPr lang="en-GB" sz="2000" dirty="0" err="1">
                <a:solidFill>
                  <a:schemeClr val="tx1">
                    <a:lumMod val="65000"/>
                    <a:lumOff val="35000"/>
                  </a:schemeClr>
                </a:solidFill>
              </a:rPr>
              <a:t>Göç</a:t>
            </a:r>
            <a:r>
              <a:rPr lang="en-GB" sz="2000" dirty="0">
                <a:solidFill>
                  <a:schemeClr val="tx1">
                    <a:lumMod val="65000"/>
                    <a:lumOff val="35000"/>
                  </a:schemeClr>
                </a:solidFill>
              </a:rPr>
              <a:t> </a:t>
            </a:r>
            <a:r>
              <a:rPr lang="en-GB" sz="2000" dirty="0" err="1">
                <a:solidFill>
                  <a:schemeClr val="tx1">
                    <a:lumMod val="65000"/>
                    <a:lumOff val="35000"/>
                  </a:schemeClr>
                </a:solidFill>
              </a:rPr>
              <a:t>Bürosu</a:t>
            </a:r>
            <a:r>
              <a:rPr lang="en-GB" sz="2000" dirty="0">
                <a:solidFill>
                  <a:schemeClr val="tx1">
                    <a:lumMod val="65000"/>
                    <a:lumOff val="35000"/>
                  </a:schemeClr>
                </a:solidFill>
              </a:rPr>
              <a:t> (USBPRM) </a:t>
            </a:r>
            <a:r>
              <a:rPr lang="en-GB" sz="2000" dirty="0" err="1">
                <a:solidFill>
                  <a:schemeClr val="tx1">
                    <a:lumMod val="65000"/>
                    <a:lumOff val="35000"/>
                  </a:schemeClr>
                </a:solidFill>
              </a:rPr>
              <a:t>tarafından</a:t>
            </a:r>
            <a:r>
              <a:rPr lang="en-GB" sz="2000" dirty="0">
                <a:solidFill>
                  <a:schemeClr val="tx1">
                    <a:lumMod val="65000"/>
                    <a:lumOff val="35000"/>
                  </a:schemeClr>
                </a:solidFill>
              </a:rPr>
              <a:t> </a:t>
            </a:r>
            <a:r>
              <a:rPr lang="en-GB" sz="2000" dirty="0" err="1">
                <a:solidFill>
                  <a:schemeClr val="tx1">
                    <a:lumMod val="65000"/>
                    <a:lumOff val="35000"/>
                  </a:schemeClr>
                </a:solidFill>
              </a:rPr>
              <a:t>sağlanan</a:t>
            </a:r>
            <a:r>
              <a:rPr lang="en-GB" sz="2000" dirty="0">
                <a:solidFill>
                  <a:schemeClr val="tx1">
                    <a:lumMod val="65000"/>
                    <a:lumOff val="35000"/>
                  </a:schemeClr>
                </a:solidFill>
              </a:rPr>
              <a:t> </a:t>
            </a:r>
            <a:r>
              <a:rPr lang="tr-TR" sz="2000" dirty="0">
                <a:solidFill>
                  <a:schemeClr val="tx1">
                    <a:lumMod val="65000"/>
                    <a:lumOff val="35000"/>
                  </a:schemeClr>
                </a:solidFill>
              </a:rPr>
              <a:t>3 milyon dolarlık fon ile Çevre ve Şehircilik Bakanlığı tarafından, Birleşmiş Milletler Kalkınma </a:t>
            </a:r>
            <a:r>
              <a:rPr lang="tr-TR" sz="2000" dirty="0" err="1">
                <a:solidFill>
                  <a:schemeClr val="tx1">
                    <a:lumMod val="65000"/>
                    <a:lumOff val="35000"/>
                  </a:schemeClr>
                </a:solidFill>
              </a:rPr>
              <a:t>Programını’nın</a:t>
            </a:r>
            <a:r>
              <a:rPr lang="tr-TR" sz="2000" dirty="0">
                <a:solidFill>
                  <a:schemeClr val="tx1">
                    <a:lumMod val="65000"/>
                    <a:lumOff val="35000"/>
                  </a:schemeClr>
                </a:solidFill>
              </a:rPr>
              <a:t> (UNDP) teknik desteği ve uzmanlığı ile yürütülmektedir.</a:t>
            </a:r>
          </a:p>
          <a:p>
            <a:pPr algn="just"/>
            <a:r>
              <a:rPr lang="tr-TR" sz="2000" dirty="0">
                <a:solidFill>
                  <a:schemeClr val="tx1">
                    <a:lumMod val="65000"/>
                    <a:lumOff val="35000"/>
                  </a:schemeClr>
                </a:solidFill>
              </a:rPr>
              <a:t>Proje faydalanıcıları Kilis ve Şanlıurfa </a:t>
            </a:r>
            <a:r>
              <a:rPr lang="tr-TR" sz="2000" dirty="0" err="1">
                <a:solidFill>
                  <a:schemeClr val="tx1">
                    <a:lumMod val="65000"/>
                    <a:lumOff val="35000"/>
                  </a:schemeClr>
                </a:solidFill>
              </a:rPr>
              <a:t>Haliliye</a:t>
            </a:r>
            <a:r>
              <a:rPr lang="tr-TR" sz="2000" dirty="0">
                <a:solidFill>
                  <a:schemeClr val="tx1">
                    <a:lumMod val="65000"/>
                    <a:lumOff val="35000"/>
                  </a:schemeClr>
                </a:solidFill>
              </a:rPr>
              <a:t> Belediyeleridir.</a:t>
            </a:r>
          </a:p>
          <a:p>
            <a:pPr algn="just"/>
            <a:r>
              <a:rPr lang="tr-TR" sz="2000" dirty="0">
                <a:solidFill>
                  <a:schemeClr val="tx1">
                    <a:lumMod val="65000"/>
                    <a:lumOff val="35000"/>
                  </a:schemeClr>
                </a:solidFill>
              </a:rPr>
              <a:t>Proje, Kilis ve Şanlıurfa illerinde geri dönüşümlü malzemelerin birey temelli kaynağında </a:t>
            </a:r>
            <a:r>
              <a:rPr lang="tr-TR" sz="2000" dirty="0" err="1">
                <a:solidFill>
                  <a:schemeClr val="tx1">
                    <a:lumMod val="65000"/>
                    <a:lumOff val="35000"/>
                  </a:schemeClr>
                </a:solidFill>
              </a:rPr>
              <a:t>ayrıştımaya</a:t>
            </a:r>
            <a:r>
              <a:rPr lang="tr-TR" sz="2000" dirty="0">
                <a:solidFill>
                  <a:schemeClr val="tx1">
                    <a:lumMod val="65000"/>
                    <a:lumOff val="35000"/>
                  </a:schemeClr>
                </a:solidFill>
              </a:rPr>
              <a:t> teşvik sağlayarak, Çevre ve Şehircilik Bakanlığı’nın Sıfır Atık Programı’na katkıda bulunmayı amaçlamaktadır. Bu amaçla Suriyeli ve ev sahibi topluluk üyelerinin ortak ekonomik ve çevresel çıkarlar doğrultusunda bir araya getirilmesi yoluyla her iki topluluk üyelerine sürdürülebilir geçim kaynağı olanakları sunulması ve sosyal uyumun güçlendirilmesi sağlanabilecektir.</a:t>
            </a:r>
          </a:p>
        </p:txBody>
      </p:sp>
    </p:spTree>
    <p:extLst>
      <p:ext uri="{BB962C8B-B14F-4D97-AF65-F5344CB8AC3E}">
        <p14:creationId xmlns:p14="http://schemas.microsoft.com/office/powerpoint/2010/main" val="1130043642"/>
      </p:ext>
    </p:extLst>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4E915-886E-41D5-AB61-CD27A26AC686}"/>
              </a:ext>
            </a:extLst>
          </p:cNvPr>
          <p:cNvSpPr>
            <a:spLocks noGrp="1"/>
          </p:cNvSpPr>
          <p:nvPr>
            <p:ph type="title"/>
          </p:nvPr>
        </p:nvSpPr>
        <p:spPr>
          <a:xfrm>
            <a:off x="838200" y="684068"/>
            <a:ext cx="10515600" cy="1141557"/>
          </a:xfrm>
        </p:spPr>
        <p:txBody>
          <a:bodyPr>
            <a:normAutofit/>
          </a:bodyPr>
          <a:lstStyle/>
          <a:p>
            <a:r>
              <a:rPr lang="tr-TR" sz="2800" b="1" dirty="0">
                <a:solidFill>
                  <a:schemeClr val="accent6">
                    <a:lumMod val="75000"/>
                  </a:schemeClr>
                </a:solidFill>
              </a:rPr>
              <a:t>Proje Kapsamında;</a:t>
            </a:r>
          </a:p>
        </p:txBody>
      </p:sp>
      <p:sp>
        <p:nvSpPr>
          <p:cNvPr id="3" name="Content Placeholder 2">
            <a:extLst>
              <a:ext uri="{FF2B5EF4-FFF2-40B4-BE49-F238E27FC236}">
                <a16:creationId xmlns:a16="http://schemas.microsoft.com/office/drawing/2014/main" id="{AFB02E3D-1E9E-49A5-AB9C-89E0B875B8F5}"/>
              </a:ext>
            </a:extLst>
          </p:cNvPr>
          <p:cNvSpPr>
            <a:spLocks noGrp="1"/>
          </p:cNvSpPr>
          <p:nvPr>
            <p:ph idx="1"/>
          </p:nvPr>
        </p:nvSpPr>
        <p:spPr>
          <a:xfrm>
            <a:off x="838200" y="1825625"/>
            <a:ext cx="10515600" cy="3598430"/>
          </a:xfrm>
        </p:spPr>
        <p:txBody>
          <a:bodyPr vert="horz" lIns="91440" tIns="45720" rIns="91440" bIns="45720" rtlCol="0">
            <a:normAutofit/>
          </a:bodyPr>
          <a:lstStyle/>
          <a:p>
            <a:pPr algn="just"/>
            <a:r>
              <a:rPr lang="en-US" sz="2000" dirty="0">
                <a:solidFill>
                  <a:schemeClr val="tx1">
                    <a:lumMod val="65000"/>
                    <a:lumOff val="35000"/>
                  </a:schemeClr>
                </a:solidFill>
              </a:rPr>
              <a:t>Her </a:t>
            </a:r>
            <a:r>
              <a:rPr lang="en-US" sz="2000" dirty="0" err="1">
                <a:solidFill>
                  <a:schemeClr val="tx1">
                    <a:lumMod val="65000"/>
                    <a:lumOff val="35000"/>
                  </a:schemeClr>
                </a:solidFill>
              </a:rPr>
              <a:t>iki</a:t>
            </a:r>
            <a:r>
              <a:rPr lang="en-US" sz="2000" dirty="0">
                <a:solidFill>
                  <a:schemeClr val="tx1">
                    <a:lumMod val="65000"/>
                    <a:lumOff val="35000"/>
                  </a:schemeClr>
                </a:solidFill>
              </a:rPr>
              <a:t> </a:t>
            </a:r>
            <a:r>
              <a:rPr lang="en-US" sz="2000" dirty="0" err="1">
                <a:solidFill>
                  <a:schemeClr val="tx1">
                    <a:lumMod val="65000"/>
                    <a:lumOff val="35000"/>
                  </a:schemeClr>
                </a:solidFill>
              </a:rPr>
              <a:t>belediye</a:t>
            </a:r>
            <a:r>
              <a:rPr lang="en-US" sz="2000" dirty="0">
                <a:solidFill>
                  <a:schemeClr val="tx1">
                    <a:lumMod val="65000"/>
                    <a:lumOff val="35000"/>
                  </a:schemeClr>
                </a:solidFill>
              </a:rPr>
              <a:t> </a:t>
            </a:r>
            <a:r>
              <a:rPr lang="en-US" sz="2000" dirty="0" err="1">
                <a:solidFill>
                  <a:schemeClr val="tx1">
                    <a:lumMod val="65000"/>
                    <a:lumOff val="35000"/>
                  </a:schemeClr>
                </a:solidFill>
              </a:rPr>
              <a:t>için</a:t>
            </a:r>
            <a:r>
              <a:rPr lang="en-US" sz="2000" dirty="0">
                <a:solidFill>
                  <a:schemeClr val="tx1">
                    <a:lumMod val="65000"/>
                    <a:lumOff val="35000"/>
                  </a:schemeClr>
                </a:solidFill>
              </a:rPr>
              <a:t> </a:t>
            </a:r>
            <a:r>
              <a:rPr lang="en-US" sz="2000" dirty="0" err="1">
                <a:solidFill>
                  <a:schemeClr val="tx1">
                    <a:lumMod val="65000"/>
                    <a:lumOff val="35000"/>
                  </a:schemeClr>
                </a:solidFill>
              </a:rPr>
              <a:t>ihtiyaç</a:t>
            </a:r>
            <a:r>
              <a:rPr lang="en-US" sz="2000" dirty="0">
                <a:solidFill>
                  <a:schemeClr val="tx1">
                    <a:lumMod val="65000"/>
                    <a:lumOff val="35000"/>
                  </a:schemeClr>
                </a:solidFill>
              </a:rPr>
              <a:t> </a:t>
            </a:r>
            <a:r>
              <a:rPr lang="en-US" sz="2000" dirty="0" err="1">
                <a:solidFill>
                  <a:schemeClr val="tx1">
                    <a:lumMod val="65000"/>
                    <a:lumOff val="35000"/>
                  </a:schemeClr>
                </a:solidFill>
              </a:rPr>
              <a:t>analizleri</a:t>
            </a:r>
            <a:r>
              <a:rPr lang="en-US" sz="2000" dirty="0">
                <a:solidFill>
                  <a:schemeClr val="tx1">
                    <a:lumMod val="65000"/>
                    <a:lumOff val="35000"/>
                  </a:schemeClr>
                </a:solidFill>
              </a:rPr>
              <a:t> </a:t>
            </a:r>
            <a:r>
              <a:rPr lang="en-US" sz="2000" dirty="0" err="1">
                <a:solidFill>
                  <a:schemeClr val="tx1">
                    <a:lumMod val="65000"/>
                    <a:lumOff val="35000"/>
                  </a:schemeClr>
                </a:solidFill>
              </a:rPr>
              <a:t>doğrultusunda</a:t>
            </a:r>
            <a:r>
              <a:rPr lang="en-US" sz="2000" dirty="0">
                <a:solidFill>
                  <a:schemeClr val="tx1">
                    <a:lumMod val="65000"/>
                    <a:lumOff val="35000"/>
                  </a:schemeClr>
                </a:solidFill>
              </a:rPr>
              <a:t> </a:t>
            </a:r>
            <a:r>
              <a:rPr lang="en-US" sz="2000" dirty="0" err="1">
                <a:solidFill>
                  <a:schemeClr val="tx1">
                    <a:lumMod val="65000"/>
                    <a:lumOff val="35000"/>
                  </a:schemeClr>
                </a:solidFill>
              </a:rPr>
              <a:t>belediyelere</a:t>
            </a:r>
            <a:r>
              <a:rPr lang="en-US" sz="2000" dirty="0">
                <a:solidFill>
                  <a:schemeClr val="tx1">
                    <a:lumMod val="65000"/>
                    <a:lumOff val="35000"/>
                  </a:schemeClr>
                </a:solidFill>
              </a:rPr>
              <a:t> </a:t>
            </a:r>
            <a:r>
              <a:rPr lang="en-US" sz="2000" dirty="0" err="1">
                <a:solidFill>
                  <a:schemeClr val="tx1">
                    <a:lumMod val="65000"/>
                    <a:lumOff val="35000"/>
                  </a:schemeClr>
                </a:solidFill>
              </a:rPr>
              <a:t>atıkların</a:t>
            </a:r>
            <a:r>
              <a:rPr lang="en-US" sz="2000" dirty="0">
                <a:solidFill>
                  <a:schemeClr val="tx1">
                    <a:lumMod val="65000"/>
                    <a:lumOff val="35000"/>
                  </a:schemeClr>
                </a:solidFill>
              </a:rPr>
              <a:t> </a:t>
            </a:r>
            <a:r>
              <a:rPr lang="en-US" sz="2000" dirty="0" err="1">
                <a:solidFill>
                  <a:schemeClr val="tx1">
                    <a:lumMod val="65000"/>
                    <a:lumOff val="35000"/>
                  </a:schemeClr>
                </a:solidFill>
              </a:rPr>
              <a:t>toplanması</a:t>
            </a:r>
            <a:r>
              <a:rPr lang="en-US" sz="2000" dirty="0">
                <a:solidFill>
                  <a:schemeClr val="tx1">
                    <a:lumMod val="65000"/>
                    <a:lumOff val="35000"/>
                  </a:schemeClr>
                </a:solidFill>
              </a:rPr>
              <a:t> </a:t>
            </a:r>
            <a:r>
              <a:rPr lang="en-US" sz="2000" dirty="0" err="1">
                <a:solidFill>
                  <a:schemeClr val="tx1">
                    <a:lumMod val="65000"/>
                    <a:lumOff val="35000"/>
                  </a:schemeClr>
                </a:solidFill>
              </a:rPr>
              <a:t>amacı</a:t>
            </a:r>
            <a:r>
              <a:rPr lang="en-US" sz="2000" dirty="0">
                <a:solidFill>
                  <a:schemeClr val="tx1">
                    <a:lumMod val="65000"/>
                    <a:lumOff val="35000"/>
                  </a:schemeClr>
                </a:solidFill>
              </a:rPr>
              <a:t> </a:t>
            </a:r>
            <a:r>
              <a:rPr lang="en-US" sz="2000" dirty="0" err="1">
                <a:solidFill>
                  <a:schemeClr val="tx1">
                    <a:lumMod val="65000"/>
                    <a:lumOff val="35000"/>
                  </a:schemeClr>
                </a:solidFill>
              </a:rPr>
              <a:t>ile</a:t>
            </a:r>
            <a:r>
              <a:rPr lang="en-US" sz="2000" dirty="0">
                <a:solidFill>
                  <a:schemeClr val="tx1">
                    <a:lumMod val="65000"/>
                    <a:lumOff val="35000"/>
                  </a:schemeClr>
                </a:solidFill>
              </a:rPr>
              <a:t> </a:t>
            </a:r>
            <a:r>
              <a:rPr lang="en-US" sz="2000" dirty="0" err="1">
                <a:solidFill>
                  <a:schemeClr val="tx1">
                    <a:lumMod val="65000"/>
                    <a:lumOff val="35000"/>
                  </a:schemeClr>
                </a:solidFill>
              </a:rPr>
              <a:t>araç</a:t>
            </a:r>
            <a:r>
              <a:rPr lang="en-US" sz="2000" dirty="0">
                <a:solidFill>
                  <a:schemeClr val="tx1">
                    <a:lumMod val="65000"/>
                    <a:lumOff val="35000"/>
                  </a:schemeClr>
                </a:solidFill>
              </a:rPr>
              <a:t>, </a:t>
            </a:r>
            <a:r>
              <a:rPr lang="en-US" sz="2000" dirty="0" err="1">
                <a:solidFill>
                  <a:schemeClr val="tx1">
                    <a:lumMod val="65000"/>
                    <a:lumOff val="35000"/>
                  </a:schemeClr>
                </a:solidFill>
              </a:rPr>
              <a:t>konteyner</a:t>
            </a:r>
            <a:r>
              <a:rPr lang="en-US" sz="2000" dirty="0">
                <a:solidFill>
                  <a:schemeClr val="tx1">
                    <a:lumMod val="65000"/>
                    <a:lumOff val="35000"/>
                  </a:schemeClr>
                </a:solidFill>
              </a:rPr>
              <a:t> </a:t>
            </a:r>
            <a:r>
              <a:rPr lang="en-US" sz="2000" dirty="0" err="1">
                <a:solidFill>
                  <a:schemeClr val="tx1">
                    <a:lumMod val="65000"/>
                    <a:lumOff val="35000"/>
                  </a:schemeClr>
                </a:solidFill>
              </a:rPr>
              <a:t>ve</a:t>
            </a:r>
            <a:r>
              <a:rPr lang="en-US" sz="2000" dirty="0">
                <a:solidFill>
                  <a:schemeClr val="tx1">
                    <a:lumMod val="65000"/>
                    <a:lumOff val="35000"/>
                  </a:schemeClr>
                </a:solidFill>
              </a:rPr>
              <a:t> </a:t>
            </a:r>
            <a:r>
              <a:rPr lang="en-US" sz="2000" dirty="0" err="1">
                <a:solidFill>
                  <a:schemeClr val="tx1">
                    <a:lumMod val="65000"/>
                    <a:lumOff val="35000"/>
                  </a:schemeClr>
                </a:solidFill>
              </a:rPr>
              <a:t>çeşitli</a:t>
            </a:r>
            <a:r>
              <a:rPr lang="en-US" sz="2000" dirty="0">
                <a:solidFill>
                  <a:schemeClr val="tx1">
                    <a:lumMod val="65000"/>
                    <a:lumOff val="35000"/>
                  </a:schemeClr>
                </a:solidFill>
              </a:rPr>
              <a:t> </a:t>
            </a:r>
            <a:r>
              <a:rPr lang="en-US" sz="2000" dirty="0" err="1">
                <a:solidFill>
                  <a:schemeClr val="tx1">
                    <a:lumMod val="65000"/>
                    <a:lumOff val="35000"/>
                  </a:schemeClr>
                </a:solidFill>
              </a:rPr>
              <a:t>biriktirme</a:t>
            </a:r>
            <a:r>
              <a:rPr lang="en-US" sz="2000" dirty="0">
                <a:solidFill>
                  <a:schemeClr val="tx1">
                    <a:lumMod val="65000"/>
                    <a:lumOff val="35000"/>
                  </a:schemeClr>
                </a:solidFill>
              </a:rPr>
              <a:t> </a:t>
            </a:r>
            <a:r>
              <a:rPr lang="en-US" sz="2000" dirty="0" err="1">
                <a:solidFill>
                  <a:schemeClr val="tx1">
                    <a:lumMod val="65000"/>
                    <a:lumOff val="35000"/>
                  </a:schemeClr>
                </a:solidFill>
              </a:rPr>
              <a:t>ekipman</a:t>
            </a:r>
            <a:r>
              <a:rPr lang="en-US" sz="2000" dirty="0">
                <a:solidFill>
                  <a:schemeClr val="tx1">
                    <a:lumMod val="65000"/>
                    <a:lumOff val="35000"/>
                  </a:schemeClr>
                </a:solidFill>
              </a:rPr>
              <a:t> </a:t>
            </a:r>
            <a:r>
              <a:rPr lang="en-US" sz="2000" dirty="0" err="1">
                <a:solidFill>
                  <a:schemeClr val="tx1">
                    <a:lumMod val="65000"/>
                    <a:lumOff val="35000"/>
                  </a:schemeClr>
                </a:solidFill>
              </a:rPr>
              <a:t>desteği</a:t>
            </a:r>
            <a:r>
              <a:rPr lang="en-US" sz="2000" dirty="0">
                <a:solidFill>
                  <a:schemeClr val="tx1">
                    <a:lumMod val="65000"/>
                    <a:lumOff val="35000"/>
                  </a:schemeClr>
                </a:solidFill>
              </a:rPr>
              <a:t> </a:t>
            </a:r>
            <a:r>
              <a:rPr lang="en-US" sz="2000" dirty="0" err="1">
                <a:solidFill>
                  <a:schemeClr val="tx1">
                    <a:lumMod val="65000"/>
                    <a:lumOff val="35000"/>
                  </a:schemeClr>
                </a:solidFill>
              </a:rPr>
              <a:t>sağlanmaktadır</a:t>
            </a:r>
            <a:r>
              <a:rPr lang="en-US" sz="2000" dirty="0">
                <a:solidFill>
                  <a:schemeClr val="tx1">
                    <a:lumMod val="65000"/>
                    <a:lumOff val="35000"/>
                  </a:schemeClr>
                </a:solidFill>
              </a:rPr>
              <a:t>.</a:t>
            </a:r>
          </a:p>
          <a:p>
            <a:pPr algn="just"/>
            <a:r>
              <a:rPr lang="en-US" sz="2000" dirty="0">
                <a:solidFill>
                  <a:schemeClr val="tx1">
                    <a:lumMod val="65000"/>
                    <a:lumOff val="35000"/>
                  </a:schemeClr>
                </a:solidFill>
              </a:rPr>
              <a:t>Her </a:t>
            </a:r>
            <a:r>
              <a:rPr lang="en-US" sz="2000" dirty="0" err="1">
                <a:solidFill>
                  <a:schemeClr val="tx1">
                    <a:lumMod val="65000"/>
                    <a:lumOff val="35000"/>
                  </a:schemeClr>
                </a:solidFill>
              </a:rPr>
              <a:t>iki</a:t>
            </a:r>
            <a:r>
              <a:rPr lang="en-US" sz="2000" dirty="0">
                <a:solidFill>
                  <a:schemeClr val="tx1">
                    <a:lumMod val="65000"/>
                    <a:lumOff val="35000"/>
                  </a:schemeClr>
                </a:solidFill>
              </a:rPr>
              <a:t> </a:t>
            </a:r>
            <a:r>
              <a:rPr lang="en-US" sz="2000" dirty="0" err="1">
                <a:solidFill>
                  <a:schemeClr val="tx1">
                    <a:lumMod val="65000"/>
                    <a:lumOff val="35000"/>
                  </a:schemeClr>
                </a:solidFill>
              </a:rPr>
              <a:t>belediye</a:t>
            </a:r>
            <a:r>
              <a:rPr lang="en-US" sz="2000" dirty="0">
                <a:solidFill>
                  <a:schemeClr val="tx1">
                    <a:lumMod val="65000"/>
                    <a:lumOff val="35000"/>
                  </a:schemeClr>
                </a:solidFill>
              </a:rPr>
              <a:t> </a:t>
            </a:r>
            <a:r>
              <a:rPr lang="en-US" sz="2000" dirty="0" err="1">
                <a:solidFill>
                  <a:schemeClr val="tx1">
                    <a:lumMod val="65000"/>
                    <a:lumOff val="35000"/>
                  </a:schemeClr>
                </a:solidFill>
              </a:rPr>
              <a:t>için</a:t>
            </a:r>
            <a:r>
              <a:rPr lang="en-US" sz="2000" dirty="0">
                <a:solidFill>
                  <a:schemeClr val="tx1">
                    <a:lumMod val="65000"/>
                    <a:lumOff val="35000"/>
                  </a:schemeClr>
                </a:solidFill>
              </a:rPr>
              <a:t> </a:t>
            </a:r>
            <a:r>
              <a:rPr lang="en-US" sz="2000" dirty="0" err="1">
                <a:solidFill>
                  <a:schemeClr val="tx1">
                    <a:lumMod val="65000"/>
                    <a:lumOff val="35000"/>
                  </a:schemeClr>
                </a:solidFill>
              </a:rPr>
              <a:t>Atık</a:t>
            </a:r>
            <a:r>
              <a:rPr lang="en-US" sz="2000" dirty="0">
                <a:solidFill>
                  <a:schemeClr val="tx1">
                    <a:lumMod val="65000"/>
                    <a:lumOff val="35000"/>
                  </a:schemeClr>
                </a:solidFill>
              </a:rPr>
              <a:t> </a:t>
            </a:r>
            <a:r>
              <a:rPr lang="en-US" sz="2000" dirty="0" err="1">
                <a:solidFill>
                  <a:schemeClr val="tx1">
                    <a:lumMod val="65000"/>
                    <a:lumOff val="35000"/>
                  </a:schemeClr>
                </a:solidFill>
              </a:rPr>
              <a:t>Getirme</a:t>
            </a:r>
            <a:r>
              <a:rPr lang="en-US" sz="2000" dirty="0">
                <a:solidFill>
                  <a:schemeClr val="tx1">
                    <a:lumMod val="65000"/>
                    <a:lumOff val="35000"/>
                  </a:schemeClr>
                </a:solidFill>
              </a:rPr>
              <a:t> </a:t>
            </a:r>
            <a:r>
              <a:rPr lang="en-US" sz="2000" dirty="0" err="1">
                <a:solidFill>
                  <a:schemeClr val="tx1">
                    <a:lumMod val="65000"/>
                    <a:lumOff val="35000"/>
                  </a:schemeClr>
                </a:solidFill>
              </a:rPr>
              <a:t>Merkezleri</a:t>
            </a:r>
            <a:r>
              <a:rPr lang="en-US" sz="2000" dirty="0">
                <a:solidFill>
                  <a:schemeClr val="tx1">
                    <a:lumMod val="65000"/>
                    <a:lumOff val="35000"/>
                  </a:schemeClr>
                </a:solidFill>
              </a:rPr>
              <a:t> </a:t>
            </a:r>
            <a:r>
              <a:rPr lang="en-US" sz="2000" dirty="0" err="1">
                <a:solidFill>
                  <a:schemeClr val="tx1">
                    <a:lumMod val="65000"/>
                    <a:lumOff val="35000"/>
                  </a:schemeClr>
                </a:solidFill>
              </a:rPr>
              <a:t>kurulacaktır</a:t>
            </a:r>
            <a:r>
              <a:rPr lang="en-US" sz="2000" dirty="0">
                <a:solidFill>
                  <a:schemeClr val="tx1">
                    <a:lumMod val="65000"/>
                    <a:lumOff val="35000"/>
                  </a:schemeClr>
                </a:solidFill>
              </a:rPr>
              <a:t>.</a:t>
            </a:r>
          </a:p>
          <a:p>
            <a:pPr algn="just"/>
            <a:r>
              <a:rPr lang="en-US" sz="2000" dirty="0">
                <a:solidFill>
                  <a:schemeClr val="tx1">
                    <a:lumMod val="65000"/>
                    <a:lumOff val="35000"/>
                  </a:schemeClr>
                </a:solidFill>
              </a:rPr>
              <a:t>Hem </a:t>
            </a:r>
            <a:r>
              <a:rPr lang="en-US" sz="2000" dirty="0" err="1">
                <a:solidFill>
                  <a:schemeClr val="tx1">
                    <a:lumMod val="65000"/>
                    <a:lumOff val="35000"/>
                  </a:schemeClr>
                </a:solidFill>
              </a:rPr>
              <a:t>Şanlıurfa</a:t>
            </a:r>
            <a:r>
              <a:rPr lang="en-US" sz="2000" dirty="0">
                <a:solidFill>
                  <a:schemeClr val="tx1">
                    <a:lumMod val="65000"/>
                    <a:lumOff val="35000"/>
                  </a:schemeClr>
                </a:solidFill>
              </a:rPr>
              <a:t> hem de </a:t>
            </a:r>
            <a:r>
              <a:rPr lang="en-US" sz="2000" dirty="0" err="1">
                <a:solidFill>
                  <a:schemeClr val="tx1">
                    <a:lumMod val="65000"/>
                    <a:lumOff val="35000"/>
                  </a:schemeClr>
                </a:solidFill>
              </a:rPr>
              <a:t>Kilis</a:t>
            </a:r>
            <a:r>
              <a:rPr lang="en-US" sz="2000" dirty="0">
                <a:solidFill>
                  <a:schemeClr val="tx1">
                    <a:lumMod val="65000"/>
                    <a:lumOff val="35000"/>
                  </a:schemeClr>
                </a:solidFill>
              </a:rPr>
              <a:t> </a:t>
            </a:r>
            <a:r>
              <a:rPr lang="en-US" sz="2000" dirty="0" err="1">
                <a:solidFill>
                  <a:schemeClr val="tx1">
                    <a:lumMod val="65000"/>
                    <a:lumOff val="35000"/>
                  </a:schemeClr>
                </a:solidFill>
              </a:rPr>
              <a:t>illerinde</a:t>
            </a:r>
            <a:r>
              <a:rPr lang="en-US" sz="2000" dirty="0">
                <a:solidFill>
                  <a:schemeClr val="tx1">
                    <a:lumMod val="65000"/>
                    <a:lumOff val="35000"/>
                  </a:schemeClr>
                </a:solidFill>
              </a:rPr>
              <a:t> </a:t>
            </a:r>
            <a:r>
              <a:rPr lang="en-US" sz="2000" dirty="0" err="1">
                <a:solidFill>
                  <a:schemeClr val="tx1">
                    <a:lumMod val="65000"/>
                    <a:lumOff val="35000"/>
                  </a:schemeClr>
                </a:solidFill>
              </a:rPr>
              <a:t>geri</a:t>
            </a:r>
            <a:r>
              <a:rPr lang="en-US" sz="2000" dirty="0">
                <a:solidFill>
                  <a:schemeClr val="tx1">
                    <a:lumMod val="65000"/>
                    <a:lumOff val="35000"/>
                  </a:schemeClr>
                </a:solidFill>
              </a:rPr>
              <a:t> </a:t>
            </a:r>
            <a:r>
              <a:rPr lang="en-US" sz="2000" dirty="0" err="1">
                <a:solidFill>
                  <a:schemeClr val="tx1">
                    <a:lumMod val="65000"/>
                    <a:lumOff val="35000"/>
                  </a:schemeClr>
                </a:solidFill>
              </a:rPr>
              <a:t>dönüştrülebilir</a:t>
            </a:r>
            <a:r>
              <a:rPr lang="en-US" sz="2000" dirty="0">
                <a:solidFill>
                  <a:schemeClr val="tx1">
                    <a:lumMod val="65000"/>
                    <a:lumOff val="35000"/>
                  </a:schemeClr>
                </a:solidFill>
              </a:rPr>
              <a:t> </a:t>
            </a:r>
            <a:r>
              <a:rPr lang="en-US" sz="2000" dirty="0" err="1">
                <a:solidFill>
                  <a:schemeClr val="tx1">
                    <a:lumMod val="65000"/>
                    <a:lumOff val="35000"/>
                  </a:schemeClr>
                </a:solidFill>
              </a:rPr>
              <a:t>atıklardan</a:t>
            </a:r>
            <a:r>
              <a:rPr lang="en-US" sz="2000" dirty="0">
                <a:solidFill>
                  <a:schemeClr val="tx1">
                    <a:lumMod val="65000"/>
                    <a:lumOff val="35000"/>
                  </a:schemeClr>
                </a:solidFill>
              </a:rPr>
              <a:t> </a:t>
            </a:r>
            <a:r>
              <a:rPr lang="en-US" sz="2000" dirty="0" err="1">
                <a:solidFill>
                  <a:schemeClr val="tx1">
                    <a:lumMod val="65000"/>
                    <a:lumOff val="35000"/>
                  </a:schemeClr>
                </a:solidFill>
              </a:rPr>
              <a:t>elde</a:t>
            </a:r>
            <a:r>
              <a:rPr lang="en-US" sz="2000" dirty="0">
                <a:solidFill>
                  <a:schemeClr val="tx1">
                    <a:lumMod val="65000"/>
                    <a:lumOff val="35000"/>
                  </a:schemeClr>
                </a:solidFill>
              </a:rPr>
              <a:t> </a:t>
            </a:r>
            <a:r>
              <a:rPr lang="en-US" sz="2000" dirty="0" err="1">
                <a:solidFill>
                  <a:schemeClr val="tx1">
                    <a:lumMod val="65000"/>
                    <a:lumOff val="35000"/>
                  </a:schemeClr>
                </a:solidFill>
              </a:rPr>
              <a:t>edilecek</a:t>
            </a:r>
            <a:r>
              <a:rPr lang="en-US" sz="2000" dirty="0">
                <a:solidFill>
                  <a:schemeClr val="tx1">
                    <a:lumMod val="65000"/>
                    <a:lumOff val="35000"/>
                  </a:schemeClr>
                </a:solidFill>
              </a:rPr>
              <a:t> </a:t>
            </a:r>
            <a:r>
              <a:rPr lang="en-US" sz="2000" dirty="0" err="1">
                <a:solidFill>
                  <a:schemeClr val="tx1">
                    <a:lumMod val="65000"/>
                    <a:lumOff val="35000"/>
                  </a:schemeClr>
                </a:solidFill>
              </a:rPr>
              <a:t>ürünler</a:t>
            </a:r>
            <a:r>
              <a:rPr lang="en-US" sz="2000" dirty="0">
                <a:solidFill>
                  <a:schemeClr val="tx1">
                    <a:lumMod val="65000"/>
                    <a:lumOff val="35000"/>
                  </a:schemeClr>
                </a:solidFill>
              </a:rPr>
              <a:t> </a:t>
            </a:r>
            <a:r>
              <a:rPr lang="en-US" sz="2000" dirty="0" err="1">
                <a:solidFill>
                  <a:schemeClr val="tx1">
                    <a:lumMod val="65000"/>
                    <a:lumOff val="35000"/>
                  </a:schemeClr>
                </a:solidFill>
              </a:rPr>
              <a:t>üretilmesi</a:t>
            </a:r>
            <a:r>
              <a:rPr lang="en-US" sz="2000" dirty="0">
                <a:solidFill>
                  <a:schemeClr val="tx1">
                    <a:lumMod val="65000"/>
                    <a:lumOff val="35000"/>
                  </a:schemeClr>
                </a:solidFill>
              </a:rPr>
              <a:t> </a:t>
            </a:r>
            <a:r>
              <a:rPr lang="en-US" sz="2000" dirty="0" err="1">
                <a:solidFill>
                  <a:schemeClr val="tx1">
                    <a:lumMod val="65000"/>
                    <a:lumOff val="35000"/>
                  </a:schemeClr>
                </a:solidFill>
              </a:rPr>
              <a:t>yolu</a:t>
            </a:r>
            <a:r>
              <a:rPr lang="en-US" sz="2000" dirty="0">
                <a:solidFill>
                  <a:schemeClr val="tx1">
                    <a:lumMod val="65000"/>
                    <a:lumOff val="35000"/>
                  </a:schemeClr>
                </a:solidFill>
              </a:rPr>
              <a:t> </a:t>
            </a:r>
            <a:r>
              <a:rPr lang="en-US" sz="2000" dirty="0" err="1">
                <a:solidFill>
                  <a:schemeClr val="tx1">
                    <a:lumMod val="65000"/>
                    <a:lumOff val="35000"/>
                  </a:schemeClr>
                </a:solidFill>
              </a:rPr>
              <a:t>ile</a:t>
            </a:r>
            <a:r>
              <a:rPr lang="en-US" sz="2000" dirty="0">
                <a:solidFill>
                  <a:schemeClr val="tx1">
                    <a:lumMod val="65000"/>
                    <a:lumOff val="35000"/>
                  </a:schemeClr>
                </a:solidFill>
              </a:rPr>
              <a:t> </a:t>
            </a:r>
            <a:r>
              <a:rPr lang="en-US" sz="2000" dirty="0" err="1">
                <a:solidFill>
                  <a:schemeClr val="tx1">
                    <a:lumMod val="65000"/>
                    <a:lumOff val="35000"/>
                  </a:schemeClr>
                </a:solidFill>
              </a:rPr>
              <a:t>kadınlara</a:t>
            </a:r>
            <a:r>
              <a:rPr lang="en-US" sz="2000" dirty="0">
                <a:solidFill>
                  <a:schemeClr val="tx1">
                    <a:lumMod val="65000"/>
                    <a:lumOff val="35000"/>
                  </a:schemeClr>
                </a:solidFill>
              </a:rPr>
              <a:t> </a:t>
            </a:r>
            <a:r>
              <a:rPr lang="en-US" sz="2000" dirty="0" err="1">
                <a:solidFill>
                  <a:schemeClr val="tx1">
                    <a:lumMod val="65000"/>
                    <a:lumOff val="35000"/>
                  </a:schemeClr>
                </a:solidFill>
              </a:rPr>
              <a:t>iş</a:t>
            </a:r>
            <a:r>
              <a:rPr lang="en-US" sz="2000" dirty="0">
                <a:solidFill>
                  <a:schemeClr val="tx1">
                    <a:lumMod val="65000"/>
                    <a:lumOff val="35000"/>
                  </a:schemeClr>
                </a:solidFill>
              </a:rPr>
              <a:t> </a:t>
            </a:r>
            <a:r>
              <a:rPr lang="en-US" sz="2000" dirty="0" err="1">
                <a:solidFill>
                  <a:schemeClr val="tx1">
                    <a:lumMod val="65000"/>
                    <a:lumOff val="35000"/>
                  </a:schemeClr>
                </a:solidFill>
              </a:rPr>
              <a:t>imkanı</a:t>
            </a:r>
            <a:r>
              <a:rPr lang="en-US" sz="2000" dirty="0">
                <a:solidFill>
                  <a:schemeClr val="tx1">
                    <a:lumMod val="65000"/>
                    <a:lumOff val="35000"/>
                  </a:schemeClr>
                </a:solidFill>
              </a:rPr>
              <a:t> </a:t>
            </a:r>
            <a:r>
              <a:rPr lang="en-US" sz="2000" dirty="0" err="1">
                <a:solidFill>
                  <a:schemeClr val="tx1">
                    <a:lumMod val="65000"/>
                    <a:lumOff val="35000"/>
                  </a:schemeClr>
                </a:solidFill>
              </a:rPr>
              <a:t>sağlanarak</a:t>
            </a:r>
            <a:r>
              <a:rPr lang="en-US" sz="2000" dirty="0">
                <a:solidFill>
                  <a:schemeClr val="tx1">
                    <a:lumMod val="65000"/>
                    <a:lumOff val="35000"/>
                  </a:schemeClr>
                </a:solidFill>
              </a:rPr>
              <a:t> Kadın </a:t>
            </a:r>
            <a:r>
              <a:rPr lang="en-US" sz="2000" dirty="0" err="1">
                <a:solidFill>
                  <a:schemeClr val="tx1">
                    <a:lumMod val="65000"/>
                    <a:lumOff val="35000"/>
                  </a:schemeClr>
                </a:solidFill>
              </a:rPr>
              <a:t>Kooperatifleri</a:t>
            </a:r>
            <a:r>
              <a:rPr lang="en-US" sz="2000" dirty="0">
                <a:solidFill>
                  <a:schemeClr val="tx1">
                    <a:lumMod val="65000"/>
                    <a:lumOff val="35000"/>
                  </a:schemeClr>
                </a:solidFill>
              </a:rPr>
              <a:t> </a:t>
            </a:r>
            <a:r>
              <a:rPr lang="en-US" sz="2000" dirty="0" err="1">
                <a:solidFill>
                  <a:schemeClr val="tx1">
                    <a:lumMod val="65000"/>
                    <a:lumOff val="35000"/>
                  </a:schemeClr>
                </a:solidFill>
              </a:rPr>
              <a:t>desteklenmektedir</a:t>
            </a:r>
            <a:r>
              <a:rPr lang="en-US" sz="2000" dirty="0">
                <a:solidFill>
                  <a:schemeClr val="tx1">
                    <a:lumMod val="65000"/>
                    <a:lumOff val="35000"/>
                  </a:schemeClr>
                </a:solidFill>
              </a:rPr>
              <a:t>.</a:t>
            </a:r>
          </a:p>
          <a:p>
            <a:pPr algn="just"/>
            <a:r>
              <a:rPr lang="en-US" sz="2000" dirty="0" err="1">
                <a:solidFill>
                  <a:schemeClr val="tx1">
                    <a:lumMod val="65000"/>
                    <a:lumOff val="35000"/>
                  </a:schemeClr>
                </a:solidFill>
              </a:rPr>
              <a:t>Hedef</a:t>
            </a:r>
            <a:r>
              <a:rPr lang="en-US" sz="2000" dirty="0">
                <a:solidFill>
                  <a:schemeClr val="tx1">
                    <a:lumMod val="65000"/>
                    <a:lumOff val="35000"/>
                  </a:schemeClr>
                </a:solidFill>
              </a:rPr>
              <a:t> </a:t>
            </a:r>
            <a:r>
              <a:rPr lang="en-US" sz="2000" dirty="0" err="1">
                <a:solidFill>
                  <a:schemeClr val="tx1">
                    <a:lumMod val="65000"/>
                    <a:lumOff val="35000"/>
                  </a:schemeClr>
                </a:solidFill>
              </a:rPr>
              <a:t>kitlelere</a:t>
            </a:r>
            <a:r>
              <a:rPr lang="en-US" sz="2000" dirty="0">
                <a:solidFill>
                  <a:schemeClr val="tx1">
                    <a:lumMod val="65000"/>
                    <a:lumOff val="35000"/>
                  </a:schemeClr>
                </a:solidFill>
              </a:rPr>
              <a:t> </a:t>
            </a:r>
            <a:r>
              <a:rPr lang="en-US" sz="2000" dirty="0" err="1">
                <a:solidFill>
                  <a:schemeClr val="tx1">
                    <a:lumMod val="65000"/>
                    <a:lumOff val="35000"/>
                  </a:schemeClr>
                </a:solidFill>
              </a:rPr>
              <a:t>ulaşarak</a:t>
            </a:r>
            <a:r>
              <a:rPr lang="en-US" sz="2000" dirty="0">
                <a:solidFill>
                  <a:schemeClr val="tx1">
                    <a:lumMod val="65000"/>
                    <a:lumOff val="35000"/>
                  </a:schemeClr>
                </a:solidFill>
              </a:rPr>
              <a:t> </a:t>
            </a:r>
            <a:r>
              <a:rPr lang="en-US" sz="2000" dirty="0" err="1">
                <a:solidFill>
                  <a:schemeClr val="tx1">
                    <a:lumMod val="65000"/>
                    <a:lumOff val="35000"/>
                  </a:schemeClr>
                </a:solidFill>
              </a:rPr>
              <a:t>sıfır</a:t>
            </a:r>
            <a:r>
              <a:rPr lang="en-US" sz="2000" dirty="0">
                <a:solidFill>
                  <a:schemeClr val="tx1">
                    <a:lumMod val="65000"/>
                    <a:lumOff val="35000"/>
                  </a:schemeClr>
                </a:solidFill>
              </a:rPr>
              <a:t> </a:t>
            </a:r>
            <a:r>
              <a:rPr lang="en-US" sz="2000" dirty="0" err="1">
                <a:solidFill>
                  <a:schemeClr val="tx1">
                    <a:lumMod val="65000"/>
                    <a:lumOff val="35000"/>
                  </a:schemeClr>
                </a:solidFill>
              </a:rPr>
              <a:t>atık</a:t>
            </a:r>
            <a:r>
              <a:rPr lang="en-US" sz="2000" dirty="0">
                <a:solidFill>
                  <a:schemeClr val="tx1">
                    <a:lumMod val="65000"/>
                    <a:lumOff val="35000"/>
                  </a:schemeClr>
                </a:solidFill>
              </a:rPr>
              <a:t> </a:t>
            </a:r>
            <a:r>
              <a:rPr lang="en-US" sz="2000" dirty="0" err="1">
                <a:solidFill>
                  <a:schemeClr val="tx1">
                    <a:lumMod val="65000"/>
                    <a:lumOff val="35000"/>
                  </a:schemeClr>
                </a:solidFill>
              </a:rPr>
              <a:t>konusunda</a:t>
            </a:r>
            <a:r>
              <a:rPr lang="en-US" sz="2000" dirty="0">
                <a:solidFill>
                  <a:schemeClr val="tx1">
                    <a:lumMod val="65000"/>
                    <a:lumOff val="35000"/>
                  </a:schemeClr>
                </a:solidFill>
              </a:rPr>
              <a:t> </a:t>
            </a:r>
            <a:r>
              <a:rPr lang="en-US" sz="2000" dirty="0" err="1">
                <a:solidFill>
                  <a:schemeClr val="tx1">
                    <a:lumMod val="65000"/>
                    <a:lumOff val="35000"/>
                  </a:schemeClr>
                </a:solidFill>
              </a:rPr>
              <a:t>eğitimler</a:t>
            </a:r>
            <a:r>
              <a:rPr lang="en-US" sz="2000" dirty="0">
                <a:solidFill>
                  <a:schemeClr val="tx1">
                    <a:lumMod val="65000"/>
                    <a:lumOff val="35000"/>
                  </a:schemeClr>
                </a:solidFill>
              </a:rPr>
              <a:t> </a:t>
            </a:r>
            <a:r>
              <a:rPr lang="en-US" sz="2000" dirty="0" err="1">
                <a:solidFill>
                  <a:schemeClr val="tx1">
                    <a:lumMod val="65000"/>
                    <a:lumOff val="35000"/>
                  </a:schemeClr>
                </a:solidFill>
              </a:rPr>
              <a:t>ve</a:t>
            </a:r>
            <a:r>
              <a:rPr lang="en-US" sz="2000" dirty="0">
                <a:solidFill>
                  <a:schemeClr val="tx1">
                    <a:lumMod val="65000"/>
                    <a:lumOff val="35000"/>
                  </a:schemeClr>
                </a:solidFill>
              </a:rPr>
              <a:t> </a:t>
            </a:r>
            <a:r>
              <a:rPr lang="en-US" sz="2000" dirty="0" err="1">
                <a:solidFill>
                  <a:schemeClr val="tx1">
                    <a:lumMod val="65000"/>
                    <a:lumOff val="35000"/>
                  </a:schemeClr>
                </a:solidFill>
              </a:rPr>
              <a:t>eğitici</a:t>
            </a:r>
            <a:r>
              <a:rPr lang="en-US" sz="2000" dirty="0">
                <a:solidFill>
                  <a:schemeClr val="tx1">
                    <a:lumMod val="65000"/>
                    <a:lumOff val="35000"/>
                  </a:schemeClr>
                </a:solidFill>
              </a:rPr>
              <a:t> </a:t>
            </a:r>
            <a:r>
              <a:rPr lang="en-US" sz="2000" dirty="0" err="1">
                <a:solidFill>
                  <a:schemeClr val="tx1">
                    <a:lumMod val="65000"/>
                    <a:lumOff val="35000"/>
                  </a:schemeClr>
                </a:solidFill>
              </a:rPr>
              <a:t>eğitimleri</a:t>
            </a:r>
            <a:r>
              <a:rPr lang="en-US" sz="2000" dirty="0">
                <a:solidFill>
                  <a:schemeClr val="tx1">
                    <a:lumMod val="65000"/>
                    <a:lumOff val="35000"/>
                  </a:schemeClr>
                </a:solidFill>
              </a:rPr>
              <a:t> </a:t>
            </a:r>
            <a:r>
              <a:rPr lang="en-US" sz="2000" dirty="0" err="1">
                <a:solidFill>
                  <a:schemeClr val="tx1">
                    <a:lumMod val="65000"/>
                    <a:lumOff val="35000"/>
                  </a:schemeClr>
                </a:solidFill>
              </a:rPr>
              <a:t>verilmekte</a:t>
            </a:r>
            <a:r>
              <a:rPr lang="en-US" sz="2000" dirty="0">
                <a:solidFill>
                  <a:schemeClr val="tx1">
                    <a:lumMod val="65000"/>
                    <a:lumOff val="35000"/>
                  </a:schemeClr>
                </a:solidFill>
              </a:rPr>
              <a:t> </a:t>
            </a:r>
            <a:r>
              <a:rPr lang="en-US" sz="2000" dirty="0" err="1">
                <a:solidFill>
                  <a:schemeClr val="tx1">
                    <a:lumMod val="65000"/>
                    <a:lumOff val="35000"/>
                  </a:schemeClr>
                </a:solidFill>
              </a:rPr>
              <a:t>aynı</a:t>
            </a:r>
            <a:r>
              <a:rPr lang="en-US" sz="2000" dirty="0">
                <a:solidFill>
                  <a:schemeClr val="tx1">
                    <a:lumMod val="65000"/>
                    <a:lumOff val="35000"/>
                  </a:schemeClr>
                </a:solidFill>
              </a:rPr>
              <a:t> </a:t>
            </a:r>
            <a:r>
              <a:rPr lang="en-US" sz="2000" dirty="0" err="1">
                <a:solidFill>
                  <a:schemeClr val="tx1">
                    <a:lumMod val="65000"/>
                    <a:lumOff val="35000"/>
                  </a:schemeClr>
                </a:solidFill>
              </a:rPr>
              <a:t>zamanda</a:t>
            </a:r>
            <a:r>
              <a:rPr lang="en-US" sz="2000" dirty="0">
                <a:solidFill>
                  <a:schemeClr val="tx1">
                    <a:lumMod val="65000"/>
                    <a:lumOff val="35000"/>
                  </a:schemeClr>
                </a:solidFill>
              </a:rPr>
              <a:t> </a:t>
            </a:r>
            <a:r>
              <a:rPr lang="en-US" sz="2000" dirty="0" err="1">
                <a:solidFill>
                  <a:schemeClr val="tx1">
                    <a:lumMod val="65000"/>
                    <a:lumOff val="35000"/>
                  </a:schemeClr>
                </a:solidFill>
              </a:rPr>
              <a:t>farkındalık</a:t>
            </a:r>
            <a:r>
              <a:rPr lang="en-US" sz="2000" dirty="0">
                <a:solidFill>
                  <a:schemeClr val="tx1">
                    <a:lumMod val="65000"/>
                    <a:lumOff val="35000"/>
                  </a:schemeClr>
                </a:solidFill>
              </a:rPr>
              <a:t> </a:t>
            </a:r>
            <a:r>
              <a:rPr lang="en-US" sz="2000" dirty="0" err="1">
                <a:solidFill>
                  <a:schemeClr val="tx1">
                    <a:lumMod val="65000"/>
                    <a:lumOff val="35000"/>
                  </a:schemeClr>
                </a:solidFill>
              </a:rPr>
              <a:t>kampanyası</a:t>
            </a:r>
            <a:r>
              <a:rPr lang="en-US" sz="2000" dirty="0">
                <a:solidFill>
                  <a:schemeClr val="tx1">
                    <a:lumMod val="65000"/>
                    <a:lumOff val="35000"/>
                  </a:schemeClr>
                </a:solidFill>
              </a:rPr>
              <a:t> </a:t>
            </a:r>
            <a:r>
              <a:rPr lang="en-US" sz="2000" dirty="0" err="1">
                <a:solidFill>
                  <a:schemeClr val="tx1">
                    <a:lumMod val="65000"/>
                    <a:lumOff val="35000"/>
                  </a:schemeClr>
                </a:solidFill>
              </a:rPr>
              <a:t>uygulanacaktır</a:t>
            </a:r>
            <a:r>
              <a:rPr lang="en-US" sz="2000" dirty="0">
                <a:solidFill>
                  <a:schemeClr val="tx1">
                    <a:lumMod val="65000"/>
                    <a:lumOff val="35000"/>
                  </a:schemeClr>
                </a:solidFill>
              </a:rPr>
              <a:t>.</a:t>
            </a:r>
          </a:p>
          <a:p>
            <a:pPr algn="just"/>
            <a:endParaRPr lang="en-GB" sz="2000" dirty="0">
              <a:solidFill>
                <a:schemeClr val="tx1">
                  <a:lumMod val="65000"/>
                  <a:lumOff val="35000"/>
                </a:schemeClr>
              </a:solidFill>
            </a:endParaRPr>
          </a:p>
        </p:txBody>
      </p:sp>
    </p:spTree>
    <p:extLst>
      <p:ext uri="{BB962C8B-B14F-4D97-AF65-F5344CB8AC3E}">
        <p14:creationId xmlns:p14="http://schemas.microsoft.com/office/powerpoint/2010/main" val="3580038135"/>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4E915-886E-41D5-AB61-CD27A26AC686}"/>
              </a:ext>
            </a:extLst>
          </p:cNvPr>
          <p:cNvSpPr>
            <a:spLocks noGrp="1"/>
          </p:cNvSpPr>
          <p:nvPr>
            <p:ph type="title"/>
          </p:nvPr>
        </p:nvSpPr>
        <p:spPr>
          <a:xfrm>
            <a:off x="838200" y="684068"/>
            <a:ext cx="10515600" cy="1141557"/>
          </a:xfrm>
        </p:spPr>
        <p:txBody>
          <a:bodyPr>
            <a:normAutofit/>
          </a:bodyPr>
          <a:lstStyle/>
          <a:p>
            <a:r>
              <a:rPr lang="tr-TR" sz="2800" b="1" dirty="0">
                <a:solidFill>
                  <a:schemeClr val="accent6">
                    <a:lumMod val="75000"/>
                  </a:schemeClr>
                </a:solidFill>
              </a:rPr>
              <a:t>Şanlıurfa </a:t>
            </a:r>
            <a:r>
              <a:rPr lang="tr-TR" sz="2800" b="1" dirty="0" err="1">
                <a:solidFill>
                  <a:schemeClr val="accent6">
                    <a:lumMod val="75000"/>
                  </a:schemeClr>
                </a:solidFill>
              </a:rPr>
              <a:t>Haliliye</a:t>
            </a:r>
            <a:r>
              <a:rPr lang="tr-TR" sz="2800" b="1" dirty="0">
                <a:solidFill>
                  <a:schemeClr val="accent6">
                    <a:lumMod val="75000"/>
                  </a:schemeClr>
                </a:solidFill>
              </a:rPr>
              <a:t> ve Kilis’te “Sıfır Atık” Konusunda Farkındalık Oluşturma ve Eğitim/Eğitimci Eğitimi Projesi </a:t>
            </a:r>
            <a:r>
              <a:rPr lang="en-GB" sz="2800" b="1" dirty="0">
                <a:solidFill>
                  <a:schemeClr val="accent6">
                    <a:lumMod val="75000"/>
                  </a:schemeClr>
                </a:solidFill>
              </a:rPr>
              <a:t>(</a:t>
            </a:r>
            <a:r>
              <a:rPr lang="tr-TR" sz="2800" b="1" dirty="0">
                <a:solidFill>
                  <a:schemeClr val="accent6">
                    <a:lumMod val="75000"/>
                  </a:schemeClr>
                </a:solidFill>
              </a:rPr>
              <a:t>UNDP-TUR-RFP(USB)-2020/03</a:t>
            </a:r>
            <a:r>
              <a:rPr lang="en-GB" sz="2800" b="1" dirty="0">
                <a:solidFill>
                  <a:schemeClr val="accent6">
                    <a:lumMod val="75000"/>
                  </a:schemeClr>
                </a:solidFill>
              </a:rPr>
              <a:t>)</a:t>
            </a:r>
            <a:endParaRPr lang="tr-TR" sz="2800" b="1" dirty="0">
              <a:solidFill>
                <a:srgbClr val="4461A3"/>
              </a:solidFill>
            </a:endParaRPr>
          </a:p>
        </p:txBody>
      </p:sp>
      <p:sp>
        <p:nvSpPr>
          <p:cNvPr id="3" name="Content Placeholder 2">
            <a:extLst>
              <a:ext uri="{FF2B5EF4-FFF2-40B4-BE49-F238E27FC236}">
                <a16:creationId xmlns:a16="http://schemas.microsoft.com/office/drawing/2014/main" id="{AFB02E3D-1E9E-49A5-AB9C-89E0B875B8F5}"/>
              </a:ext>
            </a:extLst>
          </p:cNvPr>
          <p:cNvSpPr>
            <a:spLocks noGrp="1"/>
          </p:cNvSpPr>
          <p:nvPr>
            <p:ph idx="1"/>
          </p:nvPr>
        </p:nvSpPr>
        <p:spPr>
          <a:xfrm>
            <a:off x="838200" y="2165350"/>
            <a:ext cx="10515600" cy="3598430"/>
          </a:xfrm>
        </p:spPr>
        <p:txBody>
          <a:bodyPr vert="horz" lIns="91440" tIns="45720" rIns="91440" bIns="45720" rtlCol="0">
            <a:normAutofit/>
          </a:bodyPr>
          <a:lstStyle/>
          <a:p>
            <a:pPr marL="0" indent="0" algn="ctr">
              <a:buNone/>
            </a:pPr>
            <a:endParaRPr lang="en-US" sz="2000" dirty="0" smtClean="0">
              <a:solidFill>
                <a:schemeClr val="tx1">
                  <a:lumMod val="65000"/>
                  <a:lumOff val="35000"/>
                </a:schemeClr>
              </a:solidFill>
            </a:endParaRPr>
          </a:p>
          <a:p>
            <a:pPr marL="0" indent="0" algn="ctr">
              <a:buNone/>
            </a:pPr>
            <a:r>
              <a:rPr lang="en-US" sz="2000" dirty="0" err="1" smtClean="0">
                <a:solidFill>
                  <a:schemeClr val="tx1">
                    <a:lumMod val="65000"/>
                    <a:lumOff val="35000"/>
                  </a:schemeClr>
                </a:solidFill>
              </a:rPr>
              <a:t>Proje</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ile</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ilgili</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daha</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detaylı</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bilgi</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için</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websitemizi</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zirayet</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etmeyi</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unutmayınız</a:t>
            </a:r>
            <a:r>
              <a:rPr lang="en-US" sz="2000" dirty="0" smtClean="0">
                <a:solidFill>
                  <a:schemeClr val="tx1">
                    <a:lumMod val="65000"/>
                    <a:lumOff val="35000"/>
                  </a:schemeClr>
                </a:solidFill>
              </a:rPr>
              <a:t>:</a:t>
            </a:r>
          </a:p>
          <a:p>
            <a:pPr marL="363538" indent="0" algn="ctr">
              <a:buNone/>
            </a:pPr>
            <a:r>
              <a:rPr lang="en-US" sz="2000" dirty="0" smtClean="0">
                <a:solidFill>
                  <a:schemeClr val="tx1">
                    <a:lumMod val="65000"/>
                    <a:lumOff val="35000"/>
                  </a:schemeClr>
                </a:solidFill>
              </a:rPr>
              <a:t> </a:t>
            </a:r>
            <a:r>
              <a:rPr lang="en-US" sz="2000" dirty="0" smtClean="0">
                <a:solidFill>
                  <a:schemeClr val="tx1">
                    <a:lumMod val="65000"/>
                    <a:lumOff val="35000"/>
                  </a:schemeClr>
                </a:solidFill>
                <a:hlinkClick r:id="rId2"/>
              </a:rPr>
              <a:t>https://katilimciatikyonetimi.com/</a:t>
            </a:r>
            <a:endParaRPr lang="en-US" sz="2000" dirty="0" smtClean="0">
              <a:solidFill>
                <a:schemeClr val="tx1">
                  <a:lumMod val="65000"/>
                  <a:lumOff val="35000"/>
                </a:schemeClr>
              </a:solidFill>
            </a:endParaRPr>
          </a:p>
          <a:p>
            <a:pPr marL="1257300" indent="0" algn="ctr">
              <a:buNone/>
            </a:pPr>
            <a:endParaRPr lang="en-US" sz="2000" dirty="0">
              <a:solidFill>
                <a:schemeClr val="tx1">
                  <a:lumMod val="65000"/>
                  <a:lumOff val="35000"/>
                </a:schemeClr>
              </a:solidFill>
            </a:endParaRPr>
          </a:p>
          <a:p>
            <a:pPr marL="0" indent="0" algn="ctr">
              <a:buNone/>
            </a:pPr>
            <a:r>
              <a:rPr lang="en-US" sz="2000" dirty="0" err="1" smtClean="0">
                <a:solidFill>
                  <a:schemeClr val="tx1">
                    <a:lumMod val="65000"/>
                    <a:lumOff val="35000"/>
                  </a:schemeClr>
                </a:solidFill>
              </a:rPr>
              <a:t>Eğitim</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sunumları</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için</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ise</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lütfen</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eğitim</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portalına</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kayıt</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olunuz</a:t>
            </a:r>
            <a:r>
              <a:rPr lang="en-US" sz="2000" dirty="0" smtClean="0">
                <a:solidFill>
                  <a:schemeClr val="tx1">
                    <a:lumMod val="65000"/>
                    <a:lumOff val="35000"/>
                  </a:schemeClr>
                </a:solidFill>
              </a:rPr>
              <a:t>:</a:t>
            </a:r>
          </a:p>
          <a:p>
            <a:pPr marL="176213" indent="539750" algn="ctr">
              <a:buNone/>
            </a:pPr>
            <a:r>
              <a:rPr lang="en-US" sz="2000" dirty="0" smtClean="0">
                <a:solidFill>
                  <a:schemeClr val="tx1">
                    <a:lumMod val="65000"/>
                    <a:lumOff val="35000"/>
                  </a:schemeClr>
                </a:solidFill>
                <a:hlinkClick r:id="rId2"/>
              </a:rPr>
              <a:t>https</a:t>
            </a:r>
            <a:r>
              <a:rPr lang="en-US" sz="2000" dirty="0">
                <a:solidFill>
                  <a:schemeClr val="tx1">
                    <a:lumMod val="65000"/>
                    <a:lumOff val="35000"/>
                  </a:schemeClr>
                </a:solidFill>
                <a:hlinkClick r:id="rId2"/>
              </a:rPr>
              <a:t>://katilimciatikyonetimi.com</a:t>
            </a:r>
            <a:r>
              <a:rPr lang="en-US" sz="2000" dirty="0" smtClean="0">
                <a:solidFill>
                  <a:schemeClr val="tx1">
                    <a:lumMod val="65000"/>
                    <a:lumOff val="35000"/>
                  </a:schemeClr>
                </a:solidFill>
                <a:hlinkClick r:id="rId2"/>
              </a:rPr>
              <a:t>/</a:t>
            </a:r>
            <a:endParaRPr lang="en-US" sz="2000" dirty="0" smtClean="0">
              <a:solidFill>
                <a:schemeClr val="tx1">
                  <a:lumMod val="65000"/>
                  <a:lumOff val="35000"/>
                </a:schemeClr>
              </a:solidFill>
            </a:endParaRPr>
          </a:p>
          <a:p>
            <a:pPr marL="0" indent="0" algn="ctr">
              <a:buNone/>
            </a:pPr>
            <a:endParaRPr lang="en-US" sz="2000" dirty="0">
              <a:solidFill>
                <a:schemeClr val="tx1">
                  <a:lumMod val="65000"/>
                  <a:lumOff val="35000"/>
                </a:schemeClr>
              </a:solidFill>
            </a:endParaRPr>
          </a:p>
          <a:p>
            <a:pPr algn="ctr"/>
            <a:endParaRPr lang="en-GB" sz="2000" dirty="0">
              <a:solidFill>
                <a:schemeClr val="tx1">
                  <a:lumMod val="65000"/>
                  <a:lumOff val="35000"/>
                </a:schemeClr>
              </a:solidFill>
            </a:endParaRPr>
          </a:p>
        </p:txBody>
      </p:sp>
    </p:spTree>
    <p:extLst>
      <p:ext uri="{BB962C8B-B14F-4D97-AF65-F5344CB8AC3E}">
        <p14:creationId xmlns:p14="http://schemas.microsoft.com/office/powerpoint/2010/main" val="2928377269"/>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3600" b="1" dirty="0">
                <a:solidFill>
                  <a:schemeClr val="accent6">
                    <a:lumMod val="75000"/>
                  </a:schemeClr>
                </a:solidFill>
              </a:rPr>
              <a:t>İçerik </a:t>
            </a:r>
          </a:p>
        </p:txBody>
      </p:sp>
      <p:sp>
        <p:nvSpPr>
          <p:cNvPr id="3" name="İçerik Yer Tutucusu 2"/>
          <p:cNvSpPr>
            <a:spLocks noGrp="1"/>
          </p:cNvSpPr>
          <p:nvPr>
            <p:ph idx="1"/>
          </p:nvPr>
        </p:nvSpPr>
        <p:spPr>
          <a:xfrm>
            <a:off x="838199" y="1393371"/>
            <a:ext cx="10918371" cy="4644822"/>
          </a:xfrm>
        </p:spPr>
        <p:txBody>
          <a:bodyPr>
            <a:normAutofit fontScale="92500" lnSpcReduction="20000"/>
          </a:bodyPr>
          <a:lstStyle/>
          <a:p>
            <a:r>
              <a:rPr lang="en-GB" dirty="0" err="1">
                <a:solidFill>
                  <a:schemeClr val="accent3">
                    <a:lumMod val="50000"/>
                  </a:schemeClr>
                </a:solidFill>
                <a:latin typeface="Arial" panose="020B0604020202020204" pitchFamily="34" charset="0"/>
                <a:cs typeface="Arial" panose="020B0604020202020204" pitchFamily="34" charset="0"/>
              </a:rPr>
              <a:t>Sıfır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Kavramı</a:t>
            </a:r>
            <a:r>
              <a:rPr lang="en-GB" dirty="0">
                <a:solidFill>
                  <a:schemeClr val="accent3">
                    <a:lumMod val="50000"/>
                  </a:schemeClr>
                </a:solidFill>
                <a:latin typeface="Arial" panose="020B0604020202020204" pitchFamily="34" charset="0"/>
                <a:cs typeface="Arial" panose="020B0604020202020204" pitchFamily="34" charset="0"/>
              </a:rPr>
              <a:t> – </a:t>
            </a:r>
            <a:r>
              <a:rPr lang="en-GB" dirty="0" err="1">
                <a:solidFill>
                  <a:schemeClr val="accent3">
                    <a:lumMod val="50000"/>
                  </a:schemeClr>
                </a:solidFill>
                <a:latin typeface="Arial" panose="020B0604020202020204" pitchFamily="34" charset="0"/>
                <a:cs typeface="Arial" panose="020B0604020202020204" pitchFamily="34" charset="0"/>
              </a:rPr>
              <a:t>Atıklar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Yönetiminin</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Sağlıkla</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İlişkilendirilmesi</a:t>
            </a:r>
            <a:r>
              <a:rPr lang="en-GB" dirty="0">
                <a:solidFill>
                  <a:schemeClr val="accent3">
                    <a:lumMod val="50000"/>
                  </a:schemeClr>
                </a:solidFill>
                <a:latin typeface="Arial" panose="020B0604020202020204" pitchFamily="34" charset="0"/>
                <a:cs typeface="Arial" panose="020B0604020202020204" pitchFamily="34" charset="0"/>
              </a:rPr>
              <a:t> – </a:t>
            </a:r>
            <a:r>
              <a:rPr lang="en-GB" dirty="0" err="1">
                <a:solidFill>
                  <a:schemeClr val="accent3">
                    <a:lumMod val="50000"/>
                  </a:schemeClr>
                </a:solidFill>
                <a:latin typeface="Arial" panose="020B0604020202020204" pitchFamily="34" charset="0"/>
                <a:cs typeface="Arial" panose="020B0604020202020204" pitchFamily="34" charset="0"/>
              </a:rPr>
              <a:t>Farkındalık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Yaratma</a:t>
            </a:r>
            <a:r>
              <a:rPr lang="en-GB" dirty="0">
                <a:solidFill>
                  <a:schemeClr val="accent3">
                    <a:lumMod val="50000"/>
                  </a:schemeClr>
                </a:solidFill>
                <a:latin typeface="Arial" panose="020B0604020202020204" pitchFamily="34" charset="0"/>
                <a:cs typeface="Arial" panose="020B0604020202020204" pitchFamily="34" charset="0"/>
              </a:rPr>
              <a:t> </a:t>
            </a:r>
          </a:p>
          <a:p>
            <a:r>
              <a:rPr lang="en-GB" dirty="0" err="1">
                <a:solidFill>
                  <a:schemeClr val="accent3">
                    <a:lumMod val="50000"/>
                  </a:schemeClr>
                </a:solidFill>
                <a:latin typeface="Arial" panose="020B0604020202020204" pitchFamily="34" charset="0"/>
                <a:cs typeface="Arial" panose="020B0604020202020204" pitchFamily="34" charset="0"/>
              </a:rPr>
              <a:t>Vahşi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Depolamadan</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Yönetimine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Yolculuk</a:t>
            </a:r>
            <a:r>
              <a:rPr lang="en-GB" dirty="0">
                <a:solidFill>
                  <a:schemeClr val="accent3">
                    <a:lumMod val="50000"/>
                  </a:schemeClr>
                </a:solidFill>
                <a:latin typeface="Arial" panose="020B0604020202020204" pitchFamily="34" charset="0"/>
                <a:cs typeface="Arial" panose="020B0604020202020204" pitchFamily="34" charset="0"/>
              </a:rPr>
              <a:t> – </a:t>
            </a:r>
            <a:r>
              <a:rPr lang="en-GB" dirty="0" err="1">
                <a:solidFill>
                  <a:schemeClr val="accent3">
                    <a:lumMod val="50000"/>
                  </a:schemeClr>
                </a:solidFill>
                <a:latin typeface="Arial" panose="020B0604020202020204" pitchFamily="34" charset="0"/>
                <a:cs typeface="Arial" panose="020B0604020202020204" pitchFamily="34" charset="0"/>
              </a:rPr>
              <a:t>Sıfır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Piramidi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Nedir</a:t>
            </a:r>
            <a:r>
              <a:rPr lang="en-GB" dirty="0">
                <a:solidFill>
                  <a:schemeClr val="accent3">
                    <a:lumMod val="50000"/>
                  </a:schemeClr>
                </a:solidFill>
                <a:latin typeface="Arial" panose="020B0604020202020204" pitchFamily="34" charset="0"/>
                <a:cs typeface="Arial" panose="020B0604020202020204" pitchFamily="34" charset="0"/>
              </a:rPr>
              <a:t>?</a:t>
            </a:r>
          </a:p>
          <a:p>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Değerlendirilmesi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Uygulanmasında</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Yaklaşımlar</a:t>
            </a:r>
            <a:r>
              <a:rPr lang="en-GB" dirty="0">
                <a:solidFill>
                  <a:schemeClr val="accent3">
                    <a:lumMod val="50000"/>
                  </a:schemeClr>
                </a:solidFill>
                <a:latin typeface="Arial" panose="020B0604020202020204" pitchFamily="34" charset="0"/>
                <a:cs typeface="Arial" panose="020B0604020202020204" pitchFamily="34" charset="0"/>
              </a:rPr>
              <a:t> – Geri </a:t>
            </a:r>
            <a:r>
              <a:rPr lang="en-GB" dirty="0" err="1">
                <a:solidFill>
                  <a:schemeClr val="accent3">
                    <a:lumMod val="50000"/>
                  </a:schemeClr>
                </a:solidFill>
                <a:latin typeface="Arial" panose="020B0604020202020204" pitchFamily="34" charset="0"/>
                <a:cs typeface="Arial" panose="020B0604020202020204" pitchFamily="34" charset="0"/>
              </a:rPr>
              <a:t>Dönüşüm</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Minimizasyon</a:t>
            </a:r>
            <a:endParaRPr lang="en-GB" dirty="0">
              <a:solidFill>
                <a:schemeClr val="accent3">
                  <a:lumMod val="50000"/>
                </a:schemeClr>
              </a:solidFill>
              <a:latin typeface="Arial" panose="020B0604020202020204" pitchFamily="34" charset="0"/>
              <a:cs typeface="Arial" panose="020B0604020202020204" pitchFamily="34" charset="0"/>
            </a:endParaRPr>
          </a:p>
          <a:p>
            <a:r>
              <a:rPr lang="en-GB" dirty="0" err="1">
                <a:solidFill>
                  <a:schemeClr val="accent3">
                    <a:lumMod val="50000"/>
                  </a:schemeClr>
                </a:solidFill>
                <a:latin typeface="Arial" panose="020B0604020202020204" pitchFamily="34" charset="0"/>
                <a:cs typeface="Arial" panose="020B0604020202020204" pitchFamily="34" charset="0"/>
              </a:rPr>
              <a:t>Sıfır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Konusunda</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Özgürleştiri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Bilme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Eylem</a:t>
            </a:r>
            <a:endParaRPr lang="en-GB" dirty="0">
              <a:solidFill>
                <a:schemeClr val="accent3">
                  <a:lumMod val="50000"/>
                </a:schemeClr>
              </a:solidFill>
              <a:latin typeface="Arial" panose="020B0604020202020204" pitchFamily="34" charset="0"/>
              <a:cs typeface="Arial" panose="020B0604020202020204" pitchFamily="34" charset="0"/>
            </a:endParaRPr>
          </a:p>
          <a:p>
            <a:r>
              <a:rPr lang="en-GB" dirty="0" err="1">
                <a:solidFill>
                  <a:schemeClr val="accent3">
                    <a:lumMod val="50000"/>
                  </a:schemeClr>
                </a:solidFill>
                <a:latin typeface="Arial" panose="020B0604020202020204" pitchFamily="34" charset="0"/>
                <a:cs typeface="Arial" panose="020B0604020202020204" pitchFamily="34" charset="0"/>
              </a:rPr>
              <a:t>Tıbbi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Uygulama</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Koşulları</a:t>
            </a:r>
            <a:r>
              <a:rPr lang="en-GB" dirty="0">
                <a:solidFill>
                  <a:schemeClr val="accent3">
                    <a:lumMod val="50000"/>
                  </a:schemeClr>
                </a:solidFill>
                <a:latin typeface="Arial" panose="020B0604020202020204" pitchFamily="34" charset="0"/>
                <a:cs typeface="Arial" panose="020B0604020202020204" pitchFamily="34" charset="0"/>
              </a:rPr>
              <a:t> </a:t>
            </a:r>
          </a:p>
          <a:p>
            <a:r>
              <a:rPr lang="en-GB" dirty="0" err="1">
                <a:solidFill>
                  <a:schemeClr val="accent3">
                    <a:lumMod val="50000"/>
                  </a:schemeClr>
                </a:solidFill>
                <a:latin typeface="Arial" panose="020B0604020202020204" pitchFamily="34" charset="0"/>
                <a:cs typeface="Arial" panose="020B0604020202020204" pitchFamily="34" charset="0"/>
              </a:rPr>
              <a:t>Tehlikeli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Tıbbi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Atıklar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Özel</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Atıkların</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a:t>
            </a:r>
            <a:r>
              <a:rPr lang="en-GB" dirty="0">
                <a:solidFill>
                  <a:schemeClr val="accent3">
                    <a:lumMod val="50000"/>
                  </a:schemeClr>
                </a:solidFill>
                <a:latin typeface="Arial" panose="020B0604020202020204" pitchFamily="34" charset="0"/>
                <a:cs typeface="Arial" panose="020B0604020202020204" pitchFamily="34" charset="0"/>
              </a:rPr>
              <a:t> – </a:t>
            </a:r>
            <a:r>
              <a:rPr lang="en-GB" dirty="0" err="1">
                <a:solidFill>
                  <a:schemeClr val="accent3">
                    <a:lumMod val="50000"/>
                  </a:schemeClr>
                </a:solidFill>
                <a:latin typeface="Arial" panose="020B0604020202020204" pitchFamily="34" charset="0"/>
                <a:cs typeface="Arial" panose="020B0604020202020204" pitchFamily="34" charset="0"/>
              </a:rPr>
              <a:t>Bertarafı</a:t>
            </a:r>
            <a:r>
              <a:rPr lang="en-GB" dirty="0">
                <a:solidFill>
                  <a:schemeClr val="accent3">
                    <a:lumMod val="50000"/>
                  </a:schemeClr>
                </a:solidFill>
                <a:latin typeface="Arial" panose="020B0604020202020204" pitchFamily="34" charset="0"/>
                <a:cs typeface="Arial" panose="020B0604020202020204" pitchFamily="34" charset="0"/>
              </a:rPr>
              <a:t> </a:t>
            </a:r>
          </a:p>
          <a:p>
            <a:r>
              <a:rPr lang="en-GB" dirty="0" err="1">
                <a:solidFill>
                  <a:schemeClr val="accent3">
                    <a:lumMod val="50000"/>
                  </a:schemeClr>
                </a:solidFill>
                <a:latin typeface="Arial" panose="020B0604020202020204" pitchFamily="34" charset="0"/>
                <a:cs typeface="Arial" panose="020B0604020202020204" pitchFamily="34" charset="0"/>
              </a:rPr>
              <a:t>Kaynak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verimliliği</a:t>
            </a:r>
            <a:r>
              <a:rPr lang="en-GB" dirty="0">
                <a:solidFill>
                  <a:schemeClr val="accent3">
                    <a:lumMod val="50000"/>
                  </a:schemeClr>
                </a:solidFill>
                <a:latin typeface="Arial" panose="020B0604020202020204" pitchFamily="34" charset="0"/>
                <a:cs typeface="Arial" panose="020B0604020202020204" pitchFamily="34" charset="0"/>
              </a:rPr>
              <a:t> -  </a:t>
            </a:r>
            <a:r>
              <a:rPr lang="en-GB" dirty="0" err="1">
                <a:solidFill>
                  <a:schemeClr val="accent3">
                    <a:lumMod val="50000"/>
                  </a:schemeClr>
                </a:solidFill>
                <a:latin typeface="Arial" panose="020B0604020202020204" pitchFamily="34" charset="0"/>
                <a:cs typeface="Arial" panose="020B0604020202020204" pitchFamily="34" charset="0"/>
              </a:rPr>
              <a:t>Sıfır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Uygulamalarının</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Davranış</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Şekline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Dönüştürülmesi</a:t>
            </a:r>
            <a:r>
              <a:rPr lang="en-GB" dirty="0">
                <a:solidFill>
                  <a:schemeClr val="accent3">
                    <a:lumMod val="50000"/>
                  </a:schemeClr>
                </a:solidFill>
                <a:latin typeface="Arial" panose="020B0604020202020204" pitchFamily="34" charset="0"/>
                <a:cs typeface="Arial" panose="020B0604020202020204" pitchFamily="34" charset="0"/>
              </a:rPr>
              <a:t> </a:t>
            </a:r>
          </a:p>
          <a:p>
            <a:r>
              <a:rPr lang="en-GB" dirty="0" err="1">
                <a:solidFill>
                  <a:schemeClr val="accent3">
                    <a:lumMod val="50000"/>
                  </a:schemeClr>
                </a:solidFill>
                <a:latin typeface="Arial" panose="020B0604020202020204" pitchFamily="34" charset="0"/>
                <a:cs typeface="Arial" panose="020B0604020202020204" pitchFamily="34" charset="0"/>
              </a:rPr>
              <a:t>Sağlık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Merkezlerinde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EÇBS </a:t>
            </a:r>
            <a:r>
              <a:rPr lang="en-GB" dirty="0" err="1">
                <a:solidFill>
                  <a:schemeClr val="accent3">
                    <a:lumMod val="50000"/>
                  </a:schemeClr>
                </a:solidFill>
                <a:latin typeface="Arial" panose="020B0604020202020204" pitchFamily="34" charset="0"/>
                <a:cs typeface="Arial" panose="020B0604020202020204" pitchFamily="34" charset="0"/>
              </a:rPr>
              <a:t>Sistemi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Uygulamaları</a:t>
            </a:r>
            <a:r>
              <a:rPr lang="en-GB" dirty="0">
                <a:solidFill>
                  <a:schemeClr val="accent3">
                    <a:lumMod val="50000"/>
                  </a:schemeClr>
                </a:solidFill>
                <a:latin typeface="Arial" panose="020B0604020202020204" pitchFamily="34" charset="0"/>
                <a:cs typeface="Arial" panose="020B0604020202020204" pitchFamily="34" charset="0"/>
              </a:rPr>
              <a:t> </a:t>
            </a:r>
          </a:p>
          <a:p>
            <a:endParaRPr lang="tr-TR" dirty="0">
              <a:solidFill>
                <a:schemeClr val="accent3">
                  <a:lumMod val="50000"/>
                </a:schemeClr>
              </a:solidFill>
              <a:latin typeface="Arial" panose="020B0604020202020204" pitchFamily="34" charset="0"/>
              <a:cs typeface="Arial" panose="020B0604020202020204" pitchFamily="34" charset="0"/>
            </a:endParaRPr>
          </a:p>
          <a:p>
            <a:endParaRPr lang="tr-TR" dirty="0">
              <a:solidFill>
                <a:schemeClr val="accent3">
                  <a:lumMod val="50000"/>
                </a:schemeClr>
              </a:solidFill>
            </a:endParaRPr>
          </a:p>
        </p:txBody>
      </p:sp>
    </p:spTree>
    <p:extLst>
      <p:ext uri="{BB962C8B-B14F-4D97-AF65-F5344CB8AC3E}">
        <p14:creationId xmlns:p14="http://schemas.microsoft.com/office/powerpoint/2010/main" val="22798240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2281173" y="3335528"/>
            <a:ext cx="89535" cy="228600"/>
          </a:xfrm>
          <a:prstGeom prst="rect">
            <a:avLst/>
          </a:prstGeom>
        </p:spPr>
        <p:txBody>
          <a:bodyPr vert="horz" wrap="square" lIns="0" tIns="0" rIns="0" bIns="0" rtlCol="0">
            <a:spAutoFit/>
          </a:bodyPr>
          <a:lstStyle/>
          <a:p>
            <a:pPr>
              <a:lnSpc>
                <a:spcPts val="1710"/>
              </a:lnSpc>
            </a:pPr>
            <a:r>
              <a:rPr sz="1800" dirty="0">
                <a:solidFill>
                  <a:srgbClr val="FFFFFF"/>
                </a:solidFill>
                <a:latin typeface="Calibri"/>
                <a:cs typeface="Calibri"/>
              </a:rPr>
              <a:t>s</a:t>
            </a:r>
            <a:endParaRPr sz="1800">
              <a:latin typeface="Calibri"/>
              <a:cs typeface="Calibri"/>
            </a:endParaRPr>
          </a:p>
        </p:txBody>
      </p:sp>
      <p:sp>
        <p:nvSpPr>
          <p:cNvPr id="7" name="object 7"/>
          <p:cNvSpPr txBox="1"/>
          <p:nvPr/>
        </p:nvSpPr>
        <p:spPr>
          <a:xfrm>
            <a:off x="385319" y="570686"/>
            <a:ext cx="4313936" cy="782265"/>
          </a:xfrm>
          <a:prstGeom prst="rect">
            <a:avLst/>
          </a:prstGeom>
        </p:spPr>
        <p:txBody>
          <a:bodyPr vert="horz" wrap="square" lIns="0" tIns="30480" rIns="0" bIns="0" rtlCol="0">
            <a:spAutoFit/>
          </a:bodyPr>
          <a:lstStyle/>
          <a:p>
            <a:pPr marL="12700">
              <a:lnSpc>
                <a:spcPct val="100000"/>
              </a:lnSpc>
              <a:spcBef>
                <a:spcPts val="240"/>
              </a:spcBef>
            </a:pPr>
            <a:r>
              <a:rPr sz="2400" b="1" dirty="0">
                <a:solidFill>
                  <a:schemeClr val="accent6">
                    <a:lumMod val="75000"/>
                  </a:schemeClr>
                </a:solidFill>
                <a:latin typeface="+mj-lt"/>
                <a:cs typeface="Arial"/>
              </a:rPr>
              <a:t>Sıfır Atık</a:t>
            </a:r>
            <a:r>
              <a:rPr sz="2400" b="1" spc="-135" dirty="0">
                <a:solidFill>
                  <a:schemeClr val="accent6">
                    <a:lumMod val="75000"/>
                  </a:schemeClr>
                </a:solidFill>
                <a:latin typeface="+mj-lt"/>
                <a:cs typeface="Arial"/>
              </a:rPr>
              <a:t> </a:t>
            </a:r>
            <a:r>
              <a:rPr sz="2400" b="1" dirty="0">
                <a:solidFill>
                  <a:schemeClr val="accent6">
                    <a:lumMod val="75000"/>
                  </a:schemeClr>
                </a:solidFill>
                <a:latin typeface="+mj-lt"/>
                <a:cs typeface="Arial"/>
              </a:rPr>
              <a:t>Kavramı</a:t>
            </a:r>
          </a:p>
          <a:p>
            <a:pPr marL="12700">
              <a:lnSpc>
                <a:spcPct val="100000"/>
              </a:lnSpc>
              <a:spcBef>
                <a:spcPts val="145"/>
              </a:spcBef>
            </a:pPr>
            <a:r>
              <a:rPr sz="2400" b="1" spc="-10" dirty="0">
                <a:solidFill>
                  <a:schemeClr val="accent6">
                    <a:lumMod val="75000"/>
                  </a:schemeClr>
                </a:solidFill>
                <a:latin typeface="+mj-lt"/>
                <a:cs typeface="Arial"/>
              </a:rPr>
              <a:t>Niye </a:t>
            </a:r>
            <a:r>
              <a:rPr sz="2400" b="1" dirty="0">
                <a:solidFill>
                  <a:schemeClr val="accent6">
                    <a:lumMod val="75000"/>
                  </a:schemeClr>
                </a:solidFill>
                <a:latin typeface="+mj-lt"/>
                <a:cs typeface="Arial"/>
              </a:rPr>
              <a:t>atıklarımızı</a:t>
            </a:r>
            <a:r>
              <a:rPr sz="2400" b="1" spc="-60" dirty="0">
                <a:solidFill>
                  <a:schemeClr val="accent6">
                    <a:lumMod val="75000"/>
                  </a:schemeClr>
                </a:solidFill>
                <a:latin typeface="+mj-lt"/>
                <a:cs typeface="Arial"/>
              </a:rPr>
              <a:t> </a:t>
            </a:r>
            <a:r>
              <a:rPr sz="2400" b="1" spc="-5" dirty="0">
                <a:solidFill>
                  <a:schemeClr val="accent6">
                    <a:lumMod val="75000"/>
                  </a:schemeClr>
                </a:solidFill>
                <a:latin typeface="+mj-lt"/>
                <a:cs typeface="Arial"/>
              </a:rPr>
              <a:t>yönetmeliyiz?</a:t>
            </a:r>
            <a:endParaRPr sz="2400" b="1" dirty="0">
              <a:solidFill>
                <a:schemeClr val="accent6">
                  <a:lumMod val="75000"/>
                </a:schemeClr>
              </a:solidFill>
              <a:latin typeface="+mj-lt"/>
              <a:cs typeface="Arial"/>
            </a:endParaRPr>
          </a:p>
        </p:txBody>
      </p:sp>
      <p:sp>
        <p:nvSpPr>
          <p:cNvPr id="8" name="object 8"/>
          <p:cNvSpPr/>
          <p:nvPr/>
        </p:nvSpPr>
        <p:spPr>
          <a:xfrm>
            <a:off x="4748225" y="1352696"/>
            <a:ext cx="1243294" cy="1075268"/>
          </a:xfrm>
          <a:custGeom>
            <a:avLst/>
            <a:gdLst/>
            <a:ahLst/>
            <a:cxnLst/>
            <a:rect l="l" t="t" r="r" b="b"/>
            <a:pathLst>
              <a:path w="1118870" h="1600200">
                <a:moveTo>
                  <a:pt x="0" y="0"/>
                </a:moveTo>
                <a:lnTo>
                  <a:pt x="0" y="1040129"/>
                </a:lnTo>
                <a:lnTo>
                  <a:pt x="559308" y="1600200"/>
                </a:lnTo>
                <a:lnTo>
                  <a:pt x="1118615" y="1040129"/>
                </a:lnTo>
                <a:lnTo>
                  <a:pt x="1118615" y="560069"/>
                </a:lnTo>
                <a:lnTo>
                  <a:pt x="559308" y="560069"/>
                </a:lnTo>
                <a:lnTo>
                  <a:pt x="0" y="0"/>
                </a:lnTo>
                <a:close/>
              </a:path>
              <a:path w="1118870" h="1600200">
                <a:moveTo>
                  <a:pt x="1118615" y="0"/>
                </a:moveTo>
                <a:lnTo>
                  <a:pt x="559308" y="560069"/>
                </a:lnTo>
                <a:lnTo>
                  <a:pt x="1118615" y="560069"/>
                </a:lnTo>
                <a:lnTo>
                  <a:pt x="1118615" y="0"/>
                </a:lnTo>
                <a:close/>
              </a:path>
            </a:pathLst>
          </a:custGeom>
          <a:solidFill>
            <a:srgbClr val="92278F">
              <a:alpha val="90194"/>
            </a:srgbClr>
          </a:solidFill>
        </p:spPr>
        <p:txBody>
          <a:bodyPr wrap="square" lIns="0" tIns="0" rIns="0" bIns="0" rtlCol="0"/>
          <a:lstStyle/>
          <a:p>
            <a:endParaRPr/>
          </a:p>
        </p:txBody>
      </p:sp>
      <p:sp>
        <p:nvSpPr>
          <p:cNvPr id="12" name="object 12"/>
          <p:cNvSpPr/>
          <p:nvPr/>
        </p:nvSpPr>
        <p:spPr>
          <a:xfrm>
            <a:off x="6066648" y="1287055"/>
            <a:ext cx="5791200" cy="1039494"/>
          </a:xfrm>
          <a:custGeom>
            <a:avLst/>
            <a:gdLst/>
            <a:ahLst/>
            <a:cxnLst/>
            <a:rect l="l" t="t" r="r" b="b"/>
            <a:pathLst>
              <a:path w="5791200" h="1039494">
                <a:moveTo>
                  <a:pt x="5791200" y="173227"/>
                </a:moveTo>
                <a:lnTo>
                  <a:pt x="5791200" y="866139"/>
                </a:lnTo>
                <a:lnTo>
                  <a:pt x="5785009" y="912176"/>
                </a:lnTo>
                <a:lnTo>
                  <a:pt x="5767540" y="953553"/>
                </a:lnTo>
                <a:lnTo>
                  <a:pt x="5740447" y="988615"/>
                </a:lnTo>
                <a:lnTo>
                  <a:pt x="5705385" y="1015708"/>
                </a:lnTo>
                <a:lnTo>
                  <a:pt x="5664008" y="1033177"/>
                </a:lnTo>
                <a:lnTo>
                  <a:pt x="5617972" y="1039367"/>
                </a:lnTo>
                <a:lnTo>
                  <a:pt x="0" y="1039367"/>
                </a:lnTo>
                <a:lnTo>
                  <a:pt x="0" y="0"/>
                </a:lnTo>
                <a:lnTo>
                  <a:pt x="5617972" y="0"/>
                </a:lnTo>
                <a:lnTo>
                  <a:pt x="5664008" y="6190"/>
                </a:lnTo>
                <a:lnTo>
                  <a:pt x="5705385" y="23659"/>
                </a:lnTo>
                <a:lnTo>
                  <a:pt x="5740447" y="50752"/>
                </a:lnTo>
                <a:lnTo>
                  <a:pt x="5767540" y="85814"/>
                </a:lnTo>
                <a:lnTo>
                  <a:pt x="5785009" y="127191"/>
                </a:lnTo>
                <a:lnTo>
                  <a:pt x="5791200" y="173227"/>
                </a:lnTo>
                <a:close/>
              </a:path>
            </a:pathLst>
          </a:custGeom>
          <a:ln w="12701">
            <a:solidFill>
              <a:srgbClr val="92278F"/>
            </a:solidFill>
          </a:ln>
        </p:spPr>
        <p:txBody>
          <a:bodyPr wrap="square" lIns="0" tIns="0" rIns="0" bIns="0" rtlCol="0"/>
          <a:lstStyle/>
          <a:p>
            <a:endParaRPr/>
          </a:p>
        </p:txBody>
      </p:sp>
      <p:sp>
        <p:nvSpPr>
          <p:cNvPr id="17" name="object 17"/>
          <p:cNvSpPr/>
          <p:nvPr/>
        </p:nvSpPr>
        <p:spPr>
          <a:xfrm>
            <a:off x="6070663" y="2365184"/>
            <a:ext cx="5791200" cy="1039494"/>
          </a:xfrm>
          <a:custGeom>
            <a:avLst/>
            <a:gdLst/>
            <a:ahLst/>
            <a:cxnLst/>
            <a:rect l="l" t="t" r="r" b="b"/>
            <a:pathLst>
              <a:path w="5791200" h="1039494">
                <a:moveTo>
                  <a:pt x="5791200" y="173227"/>
                </a:moveTo>
                <a:lnTo>
                  <a:pt x="5791200" y="866139"/>
                </a:lnTo>
                <a:lnTo>
                  <a:pt x="5785009" y="912176"/>
                </a:lnTo>
                <a:lnTo>
                  <a:pt x="5767540" y="953553"/>
                </a:lnTo>
                <a:lnTo>
                  <a:pt x="5740447" y="988615"/>
                </a:lnTo>
                <a:lnTo>
                  <a:pt x="5705385" y="1015708"/>
                </a:lnTo>
                <a:lnTo>
                  <a:pt x="5664008" y="1033177"/>
                </a:lnTo>
                <a:lnTo>
                  <a:pt x="5617972" y="1039368"/>
                </a:lnTo>
                <a:lnTo>
                  <a:pt x="0" y="1039368"/>
                </a:lnTo>
                <a:lnTo>
                  <a:pt x="0" y="0"/>
                </a:lnTo>
                <a:lnTo>
                  <a:pt x="5617972" y="0"/>
                </a:lnTo>
                <a:lnTo>
                  <a:pt x="5664008" y="6190"/>
                </a:lnTo>
                <a:lnTo>
                  <a:pt x="5705385" y="23659"/>
                </a:lnTo>
                <a:lnTo>
                  <a:pt x="5740447" y="50752"/>
                </a:lnTo>
                <a:lnTo>
                  <a:pt x="5767540" y="85814"/>
                </a:lnTo>
                <a:lnTo>
                  <a:pt x="5785009" y="127191"/>
                </a:lnTo>
                <a:lnTo>
                  <a:pt x="5791200" y="173227"/>
                </a:lnTo>
                <a:close/>
              </a:path>
            </a:pathLst>
          </a:custGeom>
          <a:ln w="12701">
            <a:solidFill>
              <a:srgbClr val="92278F"/>
            </a:solidFill>
          </a:ln>
        </p:spPr>
        <p:txBody>
          <a:bodyPr wrap="square" lIns="0" tIns="0" rIns="0" bIns="0" rtlCol="0"/>
          <a:lstStyle/>
          <a:p>
            <a:endParaRPr/>
          </a:p>
        </p:txBody>
      </p:sp>
      <p:sp>
        <p:nvSpPr>
          <p:cNvPr id="18" name="object 18"/>
          <p:cNvSpPr txBox="1"/>
          <p:nvPr/>
        </p:nvSpPr>
        <p:spPr>
          <a:xfrm>
            <a:off x="6145032" y="2469005"/>
            <a:ext cx="5662930" cy="878205"/>
          </a:xfrm>
          <a:prstGeom prst="rect">
            <a:avLst/>
          </a:prstGeom>
        </p:spPr>
        <p:txBody>
          <a:bodyPr vert="horz" wrap="square" lIns="0" tIns="11430" rIns="0" bIns="0" rtlCol="0">
            <a:spAutoFit/>
          </a:bodyPr>
          <a:lstStyle/>
          <a:p>
            <a:pPr marL="12700" marR="5080">
              <a:lnSpc>
                <a:spcPct val="100000"/>
              </a:lnSpc>
              <a:spcBef>
                <a:spcPts val="90"/>
              </a:spcBef>
            </a:pPr>
            <a:r>
              <a:rPr sz="1400" b="1" spc="-10" dirty="0">
                <a:latin typeface="Calibri"/>
                <a:cs typeface="Calibri"/>
              </a:rPr>
              <a:t>Sahip olunan kaynakların </a:t>
            </a:r>
            <a:r>
              <a:rPr sz="1400" b="1" spc="-5" dirty="0">
                <a:latin typeface="Calibri"/>
                <a:cs typeface="Calibri"/>
              </a:rPr>
              <a:t>doğru </a:t>
            </a:r>
            <a:r>
              <a:rPr sz="1400" b="1" spc="-25" dirty="0">
                <a:latin typeface="Calibri"/>
                <a:cs typeface="Calibri"/>
              </a:rPr>
              <a:t>ve </a:t>
            </a:r>
            <a:r>
              <a:rPr sz="1400" b="1" spc="-15" dirty="0">
                <a:latin typeface="Calibri"/>
                <a:cs typeface="Calibri"/>
              </a:rPr>
              <a:t>verimli </a:t>
            </a:r>
            <a:r>
              <a:rPr sz="1400" b="1" spc="-10" dirty="0">
                <a:latin typeface="Calibri"/>
                <a:cs typeface="Calibri"/>
              </a:rPr>
              <a:t>kullanılması </a:t>
            </a:r>
            <a:r>
              <a:rPr sz="1400" b="1" spc="-25" dirty="0">
                <a:latin typeface="Calibri"/>
                <a:cs typeface="Calibri"/>
              </a:rPr>
              <a:t>ve </a:t>
            </a:r>
            <a:r>
              <a:rPr sz="1400" b="1" spc="-10" dirty="0">
                <a:latin typeface="Calibri"/>
                <a:cs typeface="Calibri"/>
              </a:rPr>
              <a:t>atıkların </a:t>
            </a:r>
            <a:r>
              <a:rPr sz="1400" b="1" spc="-15" dirty="0">
                <a:latin typeface="Calibri"/>
                <a:cs typeface="Calibri"/>
              </a:rPr>
              <a:t>ekonomik  </a:t>
            </a:r>
            <a:r>
              <a:rPr sz="1400" b="1" spc="-10" dirty="0">
                <a:latin typeface="Calibri"/>
                <a:cs typeface="Calibri"/>
              </a:rPr>
              <a:t>olarak değerlendirilmesi, </a:t>
            </a:r>
            <a:r>
              <a:rPr sz="1400" b="1" spc="-15" dirty="0">
                <a:latin typeface="Calibri"/>
                <a:cs typeface="Calibri"/>
              </a:rPr>
              <a:t>yeniden </a:t>
            </a:r>
            <a:r>
              <a:rPr sz="1400" b="1" spc="-20" dirty="0">
                <a:latin typeface="Calibri"/>
                <a:cs typeface="Calibri"/>
              </a:rPr>
              <a:t>ekonomiye </a:t>
            </a:r>
            <a:r>
              <a:rPr sz="1400" b="1" spc="-10" dirty="0">
                <a:latin typeface="Calibri"/>
                <a:cs typeface="Calibri"/>
              </a:rPr>
              <a:t>kazandırılması,</a:t>
            </a:r>
            <a:r>
              <a:rPr sz="1400" b="1" spc="60" dirty="0">
                <a:latin typeface="Calibri"/>
                <a:cs typeface="Calibri"/>
              </a:rPr>
              <a:t> </a:t>
            </a:r>
            <a:r>
              <a:rPr sz="1400" b="1" spc="-10" dirty="0">
                <a:latin typeface="Calibri"/>
                <a:cs typeface="Calibri"/>
              </a:rPr>
              <a:t>israfın</a:t>
            </a:r>
            <a:endParaRPr sz="1400" dirty="0">
              <a:latin typeface="Calibri"/>
              <a:cs typeface="Calibri"/>
            </a:endParaRPr>
          </a:p>
          <a:p>
            <a:pPr marL="12700" marR="20955">
              <a:lnSpc>
                <a:spcPct val="100000"/>
              </a:lnSpc>
            </a:pPr>
            <a:r>
              <a:rPr sz="1400" b="1" spc="-10" dirty="0">
                <a:latin typeface="Calibri"/>
                <a:cs typeface="Calibri"/>
              </a:rPr>
              <a:t>önlenmesi, </a:t>
            </a:r>
            <a:r>
              <a:rPr sz="1400" b="1" spc="-15" dirty="0">
                <a:latin typeface="Calibri"/>
                <a:cs typeface="Calibri"/>
              </a:rPr>
              <a:t>çevre </a:t>
            </a:r>
            <a:r>
              <a:rPr sz="1400" b="1" spc="-25" dirty="0">
                <a:latin typeface="Calibri"/>
                <a:cs typeface="Calibri"/>
              </a:rPr>
              <a:t>ve </a:t>
            </a:r>
            <a:r>
              <a:rPr sz="1400" b="1" spc="-20" dirty="0">
                <a:latin typeface="Calibri"/>
                <a:cs typeface="Calibri"/>
              </a:rPr>
              <a:t>doğaya </a:t>
            </a:r>
            <a:r>
              <a:rPr sz="1400" b="1" spc="-15" dirty="0">
                <a:latin typeface="Calibri"/>
                <a:cs typeface="Calibri"/>
              </a:rPr>
              <a:t>karşı </a:t>
            </a:r>
            <a:r>
              <a:rPr sz="1400" b="1" spc="-10" dirty="0">
                <a:latin typeface="Calibri"/>
                <a:cs typeface="Calibri"/>
              </a:rPr>
              <a:t>farkındalık </a:t>
            </a:r>
            <a:r>
              <a:rPr sz="1400" b="1" spc="-25" dirty="0">
                <a:latin typeface="Calibri"/>
                <a:cs typeface="Calibri"/>
              </a:rPr>
              <a:t>ve </a:t>
            </a:r>
            <a:r>
              <a:rPr sz="1400" b="1" spc="-10" dirty="0">
                <a:latin typeface="Calibri"/>
                <a:cs typeface="Calibri"/>
              </a:rPr>
              <a:t>duyarlılığın </a:t>
            </a:r>
            <a:r>
              <a:rPr sz="1400" b="1" spc="-15" dirty="0">
                <a:latin typeface="Calibri"/>
                <a:cs typeface="Calibri"/>
              </a:rPr>
              <a:t>geliştirilmesi  </a:t>
            </a:r>
            <a:r>
              <a:rPr sz="1400" b="1" spc="-10" dirty="0">
                <a:latin typeface="Calibri"/>
                <a:cs typeface="Calibri"/>
              </a:rPr>
              <a:t>amacıyla </a:t>
            </a:r>
            <a:r>
              <a:rPr sz="1400" b="1" spc="-20" dirty="0">
                <a:latin typeface="Calibri"/>
                <a:cs typeface="Calibri"/>
              </a:rPr>
              <a:t>destek </a:t>
            </a:r>
            <a:r>
              <a:rPr sz="1400" b="1" spc="-15" dirty="0">
                <a:latin typeface="Calibri"/>
                <a:cs typeface="Calibri"/>
              </a:rPr>
              <a:t>verdiği “Sıfır </a:t>
            </a:r>
            <a:r>
              <a:rPr sz="1400" b="1" spc="-20" dirty="0">
                <a:latin typeface="Calibri"/>
                <a:cs typeface="Calibri"/>
              </a:rPr>
              <a:t>Atık </a:t>
            </a:r>
            <a:r>
              <a:rPr sz="1400" b="1" spc="-10" dirty="0">
                <a:latin typeface="Calibri"/>
                <a:cs typeface="Calibri"/>
              </a:rPr>
              <a:t>Projesi” kapsamında çalışmalar</a:t>
            </a:r>
            <a:r>
              <a:rPr sz="1400" b="1" spc="225" dirty="0">
                <a:latin typeface="Calibri"/>
                <a:cs typeface="Calibri"/>
              </a:rPr>
              <a:t> </a:t>
            </a:r>
            <a:r>
              <a:rPr sz="1400" b="1" spc="-25" dirty="0">
                <a:latin typeface="Calibri"/>
                <a:cs typeface="Calibri"/>
              </a:rPr>
              <a:t>yapmaktır.</a:t>
            </a:r>
            <a:endParaRPr sz="1400" dirty="0">
              <a:latin typeface="Calibri"/>
              <a:cs typeface="Calibri"/>
            </a:endParaRPr>
          </a:p>
        </p:txBody>
      </p:sp>
      <p:sp>
        <p:nvSpPr>
          <p:cNvPr id="23" name="object 23"/>
          <p:cNvSpPr/>
          <p:nvPr/>
        </p:nvSpPr>
        <p:spPr>
          <a:xfrm>
            <a:off x="6080897" y="3429000"/>
            <a:ext cx="5791200" cy="1039494"/>
          </a:xfrm>
          <a:custGeom>
            <a:avLst/>
            <a:gdLst/>
            <a:ahLst/>
            <a:cxnLst/>
            <a:rect l="l" t="t" r="r" b="b"/>
            <a:pathLst>
              <a:path w="5791200" h="1039495">
                <a:moveTo>
                  <a:pt x="5791200" y="173227"/>
                </a:moveTo>
                <a:lnTo>
                  <a:pt x="5791200" y="866139"/>
                </a:lnTo>
                <a:lnTo>
                  <a:pt x="5785009" y="912176"/>
                </a:lnTo>
                <a:lnTo>
                  <a:pt x="5767540" y="953553"/>
                </a:lnTo>
                <a:lnTo>
                  <a:pt x="5740447" y="988615"/>
                </a:lnTo>
                <a:lnTo>
                  <a:pt x="5705385" y="1015708"/>
                </a:lnTo>
                <a:lnTo>
                  <a:pt x="5664008" y="1033177"/>
                </a:lnTo>
                <a:lnTo>
                  <a:pt x="5617972" y="1039368"/>
                </a:lnTo>
                <a:lnTo>
                  <a:pt x="0" y="1039368"/>
                </a:lnTo>
                <a:lnTo>
                  <a:pt x="0" y="0"/>
                </a:lnTo>
                <a:lnTo>
                  <a:pt x="5617972" y="0"/>
                </a:lnTo>
                <a:lnTo>
                  <a:pt x="5664008" y="6190"/>
                </a:lnTo>
                <a:lnTo>
                  <a:pt x="5705385" y="23659"/>
                </a:lnTo>
                <a:lnTo>
                  <a:pt x="5740447" y="50752"/>
                </a:lnTo>
                <a:lnTo>
                  <a:pt x="5767540" y="85814"/>
                </a:lnTo>
                <a:lnTo>
                  <a:pt x="5785009" y="127191"/>
                </a:lnTo>
                <a:lnTo>
                  <a:pt x="5791200" y="173227"/>
                </a:lnTo>
                <a:close/>
              </a:path>
            </a:pathLst>
          </a:custGeom>
          <a:ln w="12701">
            <a:solidFill>
              <a:srgbClr val="92278F"/>
            </a:solidFill>
          </a:ln>
        </p:spPr>
        <p:txBody>
          <a:bodyPr wrap="square" lIns="0" tIns="0" rIns="0" bIns="0" rtlCol="0"/>
          <a:lstStyle/>
          <a:p>
            <a:endParaRPr/>
          </a:p>
        </p:txBody>
      </p:sp>
      <p:sp>
        <p:nvSpPr>
          <p:cNvPr id="24" name="object 24"/>
          <p:cNvSpPr txBox="1"/>
          <p:nvPr/>
        </p:nvSpPr>
        <p:spPr>
          <a:xfrm>
            <a:off x="6201536" y="3624042"/>
            <a:ext cx="5592445" cy="665480"/>
          </a:xfrm>
          <a:prstGeom prst="rect">
            <a:avLst/>
          </a:prstGeom>
        </p:spPr>
        <p:txBody>
          <a:bodyPr vert="horz" wrap="square" lIns="0" tIns="12065" rIns="0" bIns="0" rtlCol="0">
            <a:spAutoFit/>
          </a:bodyPr>
          <a:lstStyle/>
          <a:p>
            <a:pPr marL="12065" marR="5080" indent="-2540">
              <a:lnSpc>
                <a:spcPct val="100000"/>
              </a:lnSpc>
              <a:spcBef>
                <a:spcPts val="95"/>
              </a:spcBef>
            </a:pPr>
            <a:r>
              <a:rPr sz="1400" b="1" spc="-10" dirty="0">
                <a:latin typeface="Calibri"/>
                <a:cs typeface="Calibri"/>
              </a:rPr>
              <a:t>İsrafın önüne </a:t>
            </a:r>
            <a:r>
              <a:rPr sz="1400" b="1" spc="-15" dirty="0">
                <a:latin typeface="Calibri"/>
                <a:cs typeface="Calibri"/>
              </a:rPr>
              <a:t>geçilmekte.-Ekonomik </a:t>
            </a:r>
            <a:r>
              <a:rPr sz="1400" b="1" spc="-5" dirty="0">
                <a:latin typeface="Calibri"/>
                <a:cs typeface="Calibri"/>
              </a:rPr>
              <a:t>-Enerji </a:t>
            </a:r>
            <a:r>
              <a:rPr sz="1400" b="1" spc="-15" dirty="0">
                <a:latin typeface="Calibri"/>
                <a:cs typeface="Calibri"/>
              </a:rPr>
              <a:t>tasarrufu-Hammadde-Temiz  </a:t>
            </a:r>
            <a:r>
              <a:rPr sz="1400" b="1" spc="-10" dirty="0">
                <a:latin typeface="Calibri"/>
                <a:cs typeface="Calibri"/>
              </a:rPr>
              <a:t>üretim-Çevre koruma-Duyarlı tüketici-Prestij-Ulusal </a:t>
            </a:r>
            <a:r>
              <a:rPr sz="1400" b="1" spc="-25" dirty="0">
                <a:latin typeface="Calibri"/>
                <a:cs typeface="Calibri"/>
              </a:rPr>
              <a:t>ve </a:t>
            </a:r>
            <a:r>
              <a:rPr sz="1400" b="1" spc="-10" dirty="0">
                <a:latin typeface="Calibri"/>
                <a:cs typeface="Calibri"/>
              </a:rPr>
              <a:t>uluslararası belgeler-  </a:t>
            </a:r>
            <a:r>
              <a:rPr sz="1400" b="1" spc="-15" dirty="0">
                <a:latin typeface="Calibri"/>
                <a:cs typeface="Calibri"/>
              </a:rPr>
              <a:t>Kaynak</a:t>
            </a:r>
            <a:r>
              <a:rPr sz="1400" b="1" spc="-10" dirty="0">
                <a:latin typeface="Calibri"/>
                <a:cs typeface="Calibri"/>
              </a:rPr>
              <a:t> </a:t>
            </a:r>
            <a:r>
              <a:rPr sz="1400" b="1" spc="-15" dirty="0">
                <a:latin typeface="Calibri"/>
                <a:cs typeface="Calibri"/>
              </a:rPr>
              <a:t>yönetimi</a:t>
            </a:r>
            <a:endParaRPr sz="1400" dirty="0">
              <a:latin typeface="Calibri"/>
              <a:cs typeface="Calibri"/>
            </a:endParaRPr>
          </a:p>
        </p:txBody>
      </p:sp>
      <p:grpSp>
        <p:nvGrpSpPr>
          <p:cNvPr id="33" name="Group 32"/>
          <p:cNvGrpSpPr/>
          <p:nvPr/>
        </p:nvGrpSpPr>
        <p:grpSpPr>
          <a:xfrm>
            <a:off x="4752345" y="1352696"/>
            <a:ext cx="1252370" cy="4013316"/>
            <a:chOff x="4971288" y="368808"/>
            <a:chExt cx="1118870" cy="5964936"/>
          </a:xfrm>
        </p:grpSpPr>
        <p:sp>
          <p:nvSpPr>
            <p:cNvPr id="9" name="object 9"/>
            <p:cNvSpPr/>
            <p:nvPr/>
          </p:nvSpPr>
          <p:spPr>
            <a:xfrm>
              <a:off x="4971288" y="368808"/>
              <a:ext cx="1118870" cy="1600200"/>
            </a:xfrm>
            <a:custGeom>
              <a:avLst/>
              <a:gdLst/>
              <a:ahLst/>
              <a:cxnLst/>
              <a:rect l="l" t="t" r="r" b="b"/>
              <a:pathLst>
                <a:path w="1118870" h="1600200">
                  <a:moveTo>
                    <a:pt x="1118615" y="0"/>
                  </a:moveTo>
                  <a:lnTo>
                    <a:pt x="1118615" y="1040129"/>
                  </a:lnTo>
                  <a:lnTo>
                    <a:pt x="559308" y="1600200"/>
                  </a:lnTo>
                  <a:lnTo>
                    <a:pt x="0" y="1040129"/>
                  </a:lnTo>
                  <a:lnTo>
                    <a:pt x="0" y="0"/>
                  </a:lnTo>
                  <a:lnTo>
                    <a:pt x="559308" y="560069"/>
                  </a:lnTo>
                  <a:lnTo>
                    <a:pt x="1118615" y="0"/>
                  </a:lnTo>
                  <a:close/>
                </a:path>
              </a:pathLst>
            </a:custGeom>
            <a:ln w="12701">
              <a:solidFill>
                <a:srgbClr val="92278F"/>
              </a:solidFill>
            </a:ln>
          </p:spPr>
          <p:txBody>
            <a:bodyPr wrap="square" lIns="0" tIns="0" rIns="0" bIns="0" rtlCol="0"/>
            <a:lstStyle/>
            <a:p>
              <a:endParaRPr/>
            </a:p>
          </p:txBody>
        </p:sp>
        <p:sp>
          <p:nvSpPr>
            <p:cNvPr id="10" name="object 10"/>
            <p:cNvSpPr txBox="1"/>
            <p:nvPr/>
          </p:nvSpPr>
          <p:spPr>
            <a:xfrm>
              <a:off x="5246370" y="897712"/>
              <a:ext cx="843788" cy="559237"/>
            </a:xfrm>
            <a:prstGeom prst="rect">
              <a:avLst/>
            </a:prstGeom>
          </p:spPr>
          <p:txBody>
            <a:bodyPr vert="horz" wrap="square" lIns="0" tIns="13970" rIns="0" bIns="0" rtlCol="0">
              <a:spAutoFit/>
            </a:bodyPr>
            <a:lstStyle/>
            <a:p>
              <a:pPr marL="12700">
                <a:lnSpc>
                  <a:spcPts val="1825"/>
                </a:lnSpc>
                <a:spcBef>
                  <a:spcPts val="110"/>
                </a:spcBef>
              </a:pPr>
              <a:r>
                <a:rPr sz="1600" spc="-5" dirty="0">
                  <a:solidFill>
                    <a:srgbClr val="FFFFFF"/>
                  </a:solidFill>
                  <a:latin typeface="Calibri"/>
                  <a:cs typeface="Calibri"/>
                </a:rPr>
                <a:t>G</a:t>
              </a:r>
              <a:r>
                <a:rPr sz="1600" spc="5" dirty="0">
                  <a:solidFill>
                    <a:srgbClr val="FFFFFF"/>
                  </a:solidFill>
                  <a:latin typeface="Calibri"/>
                  <a:cs typeface="Calibri"/>
                </a:rPr>
                <a:t>E</a:t>
              </a:r>
              <a:r>
                <a:rPr sz="1600" spc="-5" dirty="0">
                  <a:solidFill>
                    <a:srgbClr val="FFFFFF"/>
                  </a:solidFill>
                  <a:latin typeface="Calibri"/>
                  <a:cs typeface="Calibri"/>
                </a:rPr>
                <a:t>N</a:t>
              </a:r>
              <a:r>
                <a:rPr sz="1600" dirty="0">
                  <a:solidFill>
                    <a:srgbClr val="FFFFFF"/>
                  </a:solidFill>
                  <a:latin typeface="Calibri"/>
                  <a:cs typeface="Calibri"/>
                </a:rPr>
                <a:t>EL</a:t>
              </a:r>
              <a:endParaRPr sz="1600" dirty="0">
                <a:latin typeface="Calibri"/>
                <a:cs typeface="Calibri"/>
              </a:endParaRPr>
            </a:p>
            <a:p>
              <a:pPr marL="24765">
                <a:lnSpc>
                  <a:spcPts val="1825"/>
                </a:lnSpc>
              </a:pPr>
              <a:r>
                <a:rPr sz="1600" dirty="0">
                  <a:solidFill>
                    <a:srgbClr val="FFFFFF"/>
                  </a:solidFill>
                  <a:latin typeface="Calibri"/>
                  <a:cs typeface="Calibri"/>
                </a:rPr>
                <a:t>AMAÇ</a:t>
              </a:r>
              <a:endParaRPr sz="1600" dirty="0">
                <a:latin typeface="Calibri"/>
                <a:cs typeface="Calibri"/>
              </a:endParaRPr>
            </a:p>
          </p:txBody>
        </p:sp>
        <p:sp>
          <p:nvSpPr>
            <p:cNvPr id="13" name="object 13"/>
            <p:cNvSpPr/>
            <p:nvPr/>
          </p:nvSpPr>
          <p:spPr>
            <a:xfrm>
              <a:off x="4971288" y="1825751"/>
              <a:ext cx="1118870" cy="1597660"/>
            </a:xfrm>
            <a:custGeom>
              <a:avLst/>
              <a:gdLst/>
              <a:ahLst/>
              <a:cxnLst/>
              <a:rect l="l" t="t" r="r" b="b"/>
              <a:pathLst>
                <a:path w="1118870" h="1597660">
                  <a:moveTo>
                    <a:pt x="0" y="0"/>
                  </a:moveTo>
                  <a:lnTo>
                    <a:pt x="0" y="1038098"/>
                  </a:lnTo>
                  <a:lnTo>
                    <a:pt x="559308" y="1597152"/>
                  </a:lnTo>
                  <a:lnTo>
                    <a:pt x="1118615" y="1038098"/>
                  </a:lnTo>
                  <a:lnTo>
                    <a:pt x="1118615" y="559053"/>
                  </a:lnTo>
                  <a:lnTo>
                    <a:pt x="559308" y="559053"/>
                  </a:lnTo>
                  <a:lnTo>
                    <a:pt x="0" y="0"/>
                  </a:lnTo>
                  <a:close/>
                </a:path>
                <a:path w="1118870" h="1597660">
                  <a:moveTo>
                    <a:pt x="1118615" y="0"/>
                  </a:moveTo>
                  <a:lnTo>
                    <a:pt x="559308" y="559053"/>
                  </a:lnTo>
                  <a:lnTo>
                    <a:pt x="1118615" y="559053"/>
                  </a:lnTo>
                  <a:lnTo>
                    <a:pt x="1118615" y="0"/>
                  </a:lnTo>
                  <a:close/>
                </a:path>
              </a:pathLst>
            </a:custGeom>
            <a:solidFill>
              <a:srgbClr val="92278F">
                <a:alpha val="76861"/>
              </a:srgbClr>
            </a:solidFill>
          </p:spPr>
          <p:txBody>
            <a:bodyPr wrap="square" lIns="0" tIns="0" rIns="0" bIns="0" rtlCol="0"/>
            <a:lstStyle/>
            <a:p>
              <a:endParaRPr/>
            </a:p>
          </p:txBody>
        </p:sp>
        <p:sp>
          <p:nvSpPr>
            <p:cNvPr id="14" name="object 14"/>
            <p:cNvSpPr/>
            <p:nvPr/>
          </p:nvSpPr>
          <p:spPr>
            <a:xfrm>
              <a:off x="4971288" y="1825751"/>
              <a:ext cx="1118870" cy="1597660"/>
            </a:xfrm>
            <a:custGeom>
              <a:avLst/>
              <a:gdLst/>
              <a:ahLst/>
              <a:cxnLst/>
              <a:rect l="l" t="t" r="r" b="b"/>
              <a:pathLst>
                <a:path w="1118870" h="1597660">
                  <a:moveTo>
                    <a:pt x="1118615" y="0"/>
                  </a:moveTo>
                  <a:lnTo>
                    <a:pt x="1118615" y="1038098"/>
                  </a:lnTo>
                  <a:lnTo>
                    <a:pt x="559308" y="1597152"/>
                  </a:lnTo>
                  <a:lnTo>
                    <a:pt x="0" y="1038098"/>
                  </a:lnTo>
                  <a:lnTo>
                    <a:pt x="0" y="0"/>
                  </a:lnTo>
                  <a:lnTo>
                    <a:pt x="559308" y="559053"/>
                  </a:lnTo>
                  <a:lnTo>
                    <a:pt x="1118615" y="0"/>
                  </a:lnTo>
                  <a:close/>
                </a:path>
              </a:pathLst>
            </a:custGeom>
            <a:ln w="12701">
              <a:solidFill>
                <a:srgbClr val="92278F"/>
              </a:solidFill>
            </a:ln>
          </p:spPr>
          <p:txBody>
            <a:bodyPr wrap="square" lIns="0" tIns="0" rIns="0" bIns="0" rtlCol="0"/>
            <a:lstStyle/>
            <a:p>
              <a:endParaRPr/>
            </a:p>
          </p:txBody>
        </p:sp>
        <p:sp>
          <p:nvSpPr>
            <p:cNvPr id="15" name="object 15"/>
            <p:cNvSpPr txBox="1"/>
            <p:nvPr/>
          </p:nvSpPr>
          <p:spPr>
            <a:xfrm>
              <a:off x="5258561" y="2463545"/>
              <a:ext cx="545465" cy="270510"/>
            </a:xfrm>
            <a:prstGeom prst="rect">
              <a:avLst/>
            </a:prstGeom>
          </p:spPr>
          <p:txBody>
            <a:bodyPr vert="horz" wrap="square" lIns="0" tIns="13335" rIns="0" bIns="0" rtlCol="0">
              <a:spAutoFit/>
            </a:bodyPr>
            <a:lstStyle/>
            <a:p>
              <a:pPr marL="12700">
                <a:lnSpc>
                  <a:spcPct val="100000"/>
                </a:lnSpc>
                <a:spcBef>
                  <a:spcPts val="105"/>
                </a:spcBef>
              </a:pPr>
              <a:r>
                <a:rPr sz="1600" dirty="0">
                  <a:solidFill>
                    <a:srgbClr val="FFFFFF"/>
                  </a:solidFill>
                  <a:latin typeface="Calibri"/>
                  <a:cs typeface="Calibri"/>
                </a:rPr>
                <a:t>A</a:t>
              </a:r>
              <a:r>
                <a:rPr sz="1600" spc="-5" dirty="0">
                  <a:solidFill>
                    <a:srgbClr val="FFFFFF"/>
                  </a:solidFill>
                  <a:latin typeface="Calibri"/>
                  <a:cs typeface="Calibri"/>
                </a:rPr>
                <a:t>M</a:t>
              </a:r>
              <a:r>
                <a:rPr sz="1600" dirty="0">
                  <a:solidFill>
                    <a:srgbClr val="FFFFFF"/>
                  </a:solidFill>
                  <a:latin typeface="Calibri"/>
                  <a:cs typeface="Calibri"/>
                </a:rPr>
                <a:t>AÇ</a:t>
              </a:r>
              <a:endParaRPr sz="1600">
                <a:latin typeface="Calibri"/>
                <a:cs typeface="Calibri"/>
              </a:endParaRPr>
            </a:p>
          </p:txBody>
        </p:sp>
        <p:sp>
          <p:nvSpPr>
            <p:cNvPr id="19" name="object 19"/>
            <p:cNvSpPr/>
            <p:nvPr/>
          </p:nvSpPr>
          <p:spPr>
            <a:xfrm>
              <a:off x="4971288" y="3279647"/>
              <a:ext cx="1118870" cy="1600200"/>
            </a:xfrm>
            <a:custGeom>
              <a:avLst/>
              <a:gdLst/>
              <a:ahLst/>
              <a:cxnLst/>
              <a:rect l="l" t="t" r="r" b="b"/>
              <a:pathLst>
                <a:path w="1118870" h="1600200">
                  <a:moveTo>
                    <a:pt x="0" y="0"/>
                  </a:moveTo>
                  <a:lnTo>
                    <a:pt x="0" y="1040129"/>
                  </a:lnTo>
                  <a:lnTo>
                    <a:pt x="559308" y="1600200"/>
                  </a:lnTo>
                  <a:lnTo>
                    <a:pt x="1118615" y="1040129"/>
                  </a:lnTo>
                  <a:lnTo>
                    <a:pt x="1118615" y="560069"/>
                  </a:lnTo>
                  <a:lnTo>
                    <a:pt x="559308" y="560069"/>
                  </a:lnTo>
                  <a:lnTo>
                    <a:pt x="0" y="0"/>
                  </a:lnTo>
                  <a:close/>
                </a:path>
                <a:path w="1118870" h="1600200">
                  <a:moveTo>
                    <a:pt x="1118615" y="0"/>
                  </a:moveTo>
                  <a:lnTo>
                    <a:pt x="559308" y="560069"/>
                  </a:lnTo>
                  <a:lnTo>
                    <a:pt x="1118615" y="560069"/>
                  </a:lnTo>
                  <a:lnTo>
                    <a:pt x="1118615" y="0"/>
                  </a:lnTo>
                  <a:close/>
                </a:path>
              </a:pathLst>
            </a:custGeom>
            <a:solidFill>
              <a:srgbClr val="92278F">
                <a:alpha val="63136"/>
              </a:srgbClr>
            </a:solidFill>
          </p:spPr>
          <p:txBody>
            <a:bodyPr wrap="square" lIns="0" tIns="0" rIns="0" bIns="0" rtlCol="0"/>
            <a:lstStyle/>
            <a:p>
              <a:endParaRPr/>
            </a:p>
          </p:txBody>
        </p:sp>
        <p:sp>
          <p:nvSpPr>
            <p:cNvPr id="20" name="object 20"/>
            <p:cNvSpPr/>
            <p:nvPr/>
          </p:nvSpPr>
          <p:spPr>
            <a:xfrm>
              <a:off x="4971288" y="3279647"/>
              <a:ext cx="1118870" cy="1600200"/>
            </a:xfrm>
            <a:custGeom>
              <a:avLst/>
              <a:gdLst/>
              <a:ahLst/>
              <a:cxnLst/>
              <a:rect l="l" t="t" r="r" b="b"/>
              <a:pathLst>
                <a:path w="1118870" h="1600200">
                  <a:moveTo>
                    <a:pt x="1118615" y="0"/>
                  </a:moveTo>
                  <a:lnTo>
                    <a:pt x="1118615" y="1040129"/>
                  </a:lnTo>
                  <a:lnTo>
                    <a:pt x="559308" y="1600200"/>
                  </a:lnTo>
                  <a:lnTo>
                    <a:pt x="0" y="1040129"/>
                  </a:lnTo>
                  <a:lnTo>
                    <a:pt x="0" y="0"/>
                  </a:lnTo>
                  <a:lnTo>
                    <a:pt x="559308" y="560069"/>
                  </a:lnTo>
                  <a:lnTo>
                    <a:pt x="1118615" y="0"/>
                  </a:lnTo>
                  <a:close/>
                </a:path>
              </a:pathLst>
            </a:custGeom>
            <a:ln w="12701">
              <a:solidFill>
                <a:srgbClr val="92278F"/>
              </a:solidFill>
            </a:ln>
          </p:spPr>
          <p:txBody>
            <a:bodyPr wrap="square" lIns="0" tIns="0" rIns="0" bIns="0" rtlCol="0"/>
            <a:lstStyle/>
            <a:p>
              <a:endParaRPr/>
            </a:p>
          </p:txBody>
        </p:sp>
        <p:sp>
          <p:nvSpPr>
            <p:cNvPr id="21" name="object 21"/>
            <p:cNvSpPr txBox="1"/>
            <p:nvPr/>
          </p:nvSpPr>
          <p:spPr>
            <a:xfrm>
              <a:off x="5179314" y="3919220"/>
              <a:ext cx="704215" cy="270510"/>
            </a:xfrm>
            <a:prstGeom prst="rect">
              <a:avLst/>
            </a:prstGeom>
          </p:spPr>
          <p:txBody>
            <a:bodyPr vert="horz" wrap="square" lIns="0" tIns="13335" rIns="0" bIns="0" rtlCol="0">
              <a:spAutoFit/>
            </a:bodyPr>
            <a:lstStyle/>
            <a:p>
              <a:pPr marL="12700">
                <a:lnSpc>
                  <a:spcPct val="100000"/>
                </a:lnSpc>
                <a:spcBef>
                  <a:spcPts val="105"/>
                </a:spcBef>
              </a:pPr>
              <a:r>
                <a:rPr sz="1600" dirty="0">
                  <a:solidFill>
                    <a:srgbClr val="FFFFFF"/>
                  </a:solidFill>
                  <a:latin typeface="Calibri"/>
                  <a:cs typeface="Calibri"/>
                </a:rPr>
                <a:t>K</a:t>
              </a:r>
              <a:r>
                <a:rPr sz="1600" spc="5" dirty="0">
                  <a:solidFill>
                    <a:srgbClr val="FFFFFF"/>
                  </a:solidFill>
                  <a:latin typeface="Calibri"/>
                  <a:cs typeface="Calibri"/>
                </a:rPr>
                <a:t>A</a:t>
              </a:r>
              <a:r>
                <a:rPr sz="1600" spc="-10" dirty="0">
                  <a:solidFill>
                    <a:srgbClr val="FFFFFF"/>
                  </a:solidFill>
                  <a:latin typeface="Calibri"/>
                  <a:cs typeface="Calibri"/>
                </a:rPr>
                <a:t>Z</a:t>
              </a:r>
              <a:r>
                <a:rPr sz="1600" dirty="0">
                  <a:solidFill>
                    <a:srgbClr val="FFFFFF"/>
                  </a:solidFill>
                  <a:latin typeface="Calibri"/>
                  <a:cs typeface="Calibri"/>
                </a:rPr>
                <a:t>A</a:t>
              </a:r>
              <a:r>
                <a:rPr sz="1600" spc="-5" dirty="0">
                  <a:solidFill>
                    <a:srgbClr val="FFFFFF"/>
                  </a:solidFill>
                  <a:latin typeface="Calibri"/>
                  <a:cs typeface="Calibri"/>
                </a:rPr>
                <a:t>N</a:t>
              </a:r>
              <a:r>
                <a:rPr sz="1600" dirty="0">
                  <a:solidFill>
                    <a:srgbClr val="FFFFFF"/>
                  </a:solidFill>
                  <a:latin typeface="Calibri"/>
                  <a:cs typeface="Calibri"/>
                </a:rPr>
                <a:t>Ç</a:t>
              </a:r>
              <a:endParaRPr sz="1600">
                <a:latin typeface="Calibri"/>
                <a:cs typeface="Calibri"/>
              </a:endParaRPr>
            </a:p>
          </p:txBody>
        </p:sp>
        <p:sp>
          <p:nvSpPr>
            <p:cNvPr id="25" name="object 25"/>
            <p:cNvSpPr/>
            <p:nvPr/>
          </p:nvSpPr>
          <p:spPr>
            <a:xfrm>
              <a:off x="4971288" y="4733544"/>
              <a:ext cx="1118870" cy="1600200"/>
            </a:xfrm>
            <a:custGeom>
              <a:avLst/>
              <a:gdLst/>
              <a:ahLst/>
              <a:cxnLst/>
              <a:rect l="l" t="t" r="r" b="b"/>
              <a:pathLst>
                <a:path w="1118870" h="1600200">
                  <a:moveTo>
                    <a:pt x="0" y="0"/>
                  </a:moveTo>
                  <a:lnTo>
                    <a:pt x="0" y="1040129"/>
                  </a:lnTo>
                  <a:lnTo>
                    <a:pt x="559308" y="1600199"/>
                  </a:lnTo>
                  <a:lnTo>
                    <a:pt x="1118615" y="1040129"/>
                  </a:lnTo>
                  <a:lnTo>
                    <a:pt x="1118615" y="560069"/>
                  </a:lnTo>
                  <a:lnTo>
                    <a:pt x="559308" y="560069"/>
                  </a:lnTo>
                  <a:lnTo>
                    <a:pt x="0" y="0"/>
                  </a:lnTo>
                  <a:close/>
                </a:path>
                <a:path w="1118870" h="1600200">
                  <a:moveTo>
                    <a:pt x="1118615" y="0"/>
                  </a:moveTo>
                  <a:lnTo>
                    <a:pt x="559308" y="560069"/>
                  </a:lnTo>
                  <a:lnTo>
                    <a:pt x="1118615" y="560069"/>
                  </a:lnTo>
                  <a:lnTo>
                    <a:pt x="1118615" y="0"/>
                  </a:lnTo>
                  <a:close/>
                </a:path>
              </a:pathLst>
            </a:custGeom>
            <a:solidFill>
              <a:srgbClr val="92278F">
                <a:alpha val="50195"/>
              </a:srgbClr>
            </a:solidFill>
          </p:spPr>
          <p:txBody>
            <a:bodyPr wrap="square" lIns="0" tIns="0" rIns="0" bIns="0" rtlCol="0"/>
            <a:lstStyle/>
            <a:p>
              <a:endParaRPr/>
            </a:p>
          </p:txBody>
        </p:sp>
        <p:sp>
          <p:nvSpPr>
            <p:cNvPr id="26" name="object 26"/>
            <p:cNvSpPr/>
            <p:nvPr/>
          </p:nvSpPr>
          <p:spPr>
            <a:xfrm>
              <a:off x="4971288" y="4733544"/>
              <a:ext cx="1118870" cy="1600200"/>
            </a:xfrm>
            <a:custGeom>
              <a:avLst/>
              <a:gdLst/>
              <a:ahLst/>
              <a:cxnLst/>
              <a:rect l="l" t="t" r="r" b="b"/>
              <a:pathLst>
                <a:path w="1118870" h="1600200">
                  <a:moveTo>
                    <a:pt x="1118615" y="0"/>
                  </a:moveTo>
                  <a:lnTo>
                    <a:pt x="1118615" y="1040129"/>
                  </a:lnTo>
                  <a:lnTo>
                    <a:pt x="559308" y="1600199"/>
                  </a:lnTo>
                  <a:lnTo>
                    <a:pt x="0" y="1040129"/>
                  </a:lnTo>
                  <a:lnTo>
                    <a:pt x="0" y="0"/>
                  </a:lnTo>
                  <a:lnTo>
                    <a:pt x="559308" y="560069"/>
                  </a:lnTo>
                  <a:lnTo>
                    <a:pt x="1118615" y="0"/>
                  </a:lnTo>
                  <a:close/>
                </a:path>
              </a:pathLst>
            </a:custGeom>
            <a:ln w="12701">
              <a:solidFill>
                <a:srgbClr val="92278F"/>
              </a:solidFill>
            </a:ln>
          </p:spPr>
          <p:txBody>
            <a:bodyPr wrap="square" lIns="0" tIns="0" rIns="0" bIns="0" rtlCol="0"/>
            <a:lstStyle/>
            <a:p>
              <a:endParaRPr/>
            </a:p>
          </p:txBody>
        </p:sp>
        <p:sp>
          <p:nvSpPr>
            <p:cNvPr id="27" name="object 27"/>
            <p:cNvSpPr txBox="1"/>
            <p:nvPr/>
          </p:nvSpPr>
          <p:spPr>
            <a:xfrm>
              <a:off x="5218938" y="5374335"/>
              <a:ext cx="626110" cy="271145"/>
            </a:xfrm>
            <a:prstGeom prst="rect">
              <a:avLst/>
            </a:prstGeom>
          </p:spPr>
          <p:txBody>
            <a:bodyPr vert="horz" wrap="square" lIns="0" tIns="13970" rIns="0" bIns="0" rtlCol="0">
              <a:spAutoFit/>
            </a:bodyPr>
            <a:lstStyle/>
            <a:p>
              <a:pPr marL="12700">
                <a:lnSpc>
                  <a:spcPct val="100000"/>
                </a:lnSpc>
                <a:spcBef>
                  <a:spcPts val="110"/>
                </a:spcBef>
              </a:pPr>
              <a:r>
                <a:rPr sz="1600" spc="-5" dirty="0">
                  <a:solidFill>
                    <a:srgbClr val="FFFFFF"/>
                  </a:solidFill>
                  <a:latin typeface="Calibri"/>
                  <a:cs typeface="Calibri"/>
                </a:rPr>
                <a:t>SON</a:t>
              </a:r>
              <a:r>
                <a:rPr sz="1600" spc="5" dirty="0">
                  <a:solidFill>
                    <a:srgbClr val="FFFFFF"/>
                  </a:solidFill>
                  <a:latin typeface="Calibri"/>
                  <a:cs typeface="Calibri"/>
                </a:rPr>
                <a:t>UÇ</a:t>
              </a:r>
              <a:endParaRPr sz="1600">
                <a:latin typeface="Calibri"/>
                <a:cs typeface="Calibri"/>
              </a:endParaRPr>
            </a:p>
          </p:txBody>
        </p:sp>
      </p:grpSp>
      <p:sp>
        <p:nvSpPr>
          <p:cNvPr id="29" name="object 29"/>
          <p:cNvSpPr/>
          <p:nvPr/>
        </p:nvSpPr>
        <p:spPr>
          <a:xfrm>
            <a:off x="6080897" y="4498415"/>
            <a:ext cx="5776951" cy="1334747"/>
          </a:xfrm>
          <a:custGeom>
            <a:avLst/>
            <a:gdLst/>
            <a:ahLst/>
            <a:cxnLst/>
            <a:rect l="l" t="t" r="r" b="b"/>
            <a:pathLst>
              <a:path w="5791200" h="1600200">
                <a:moveTo>
                  <a:pt x="5791200" y="266699"/>
                </a:moveTo>
                <a:lnTo>
                  <a:pt x="5791200" y="1333487"/>
                </a:lnTo>
                <a:lnTo>
                  <a:pt x="5787678" y="1387240"/>
                </a:lnTo>
                <a:lnTo>
                  <a:pt x="5777581" y="1437306"/>
                </a:lnTo>
                <a:lnTo>
                  <a:pt x="5761604" y="1482611"/>
                </a:lnTo>
                <a:lnTo>
                  <a:pt x="5740447" y="1522083"/>
                </a:lnTo>
                <a:lnTo>
                  <a:pt x="5714807" y="1554651"/>
                </a:lnTo>
                <a:lnTo>
                  <a:pt x="5685383" y="1579241"/>
                </a:lnTo>
                <a:lnTo>
                  <a:pt x="5617972" y="1600199"/>
                </a:lnTo>
                <a:lnTo>
                  <a:pt x="0" y="1600199"/>
                </a:lnTo>
                <a:lnTo>
                  <a:pt x="0" y="0"/>
                </a:lnTo>
                <a:lnTo>
                  <a:pt x="5617972" y="0"/>
                </a:lnTo>
                <a:lnTo>
                  <a:pt x="5652871" y="5417"/>
                </a:lnTo>
                <a:lnTo>
                  <a:pt x="5714807" y="45541"/>
                </a:lnTo>
                <a:lnTo>
                  <a:pt x="5740447" y="78104"/>
                </a:lnTo>
                <a:lnTo>
                  <a:pt x="5761604" y="117574"/>
                </a:lnTo>
                <a:lnTo>
                  <a:pt x="5777581" y="162877"/>
                </a:lnTo>
                <a:lnTo>
                  <a:pt x="5787678" y="212943"/>
                </a:lnTo>
                <a:lnTo>
                  <a:pt x="5791200" y="266699"/>
                </a:lnTo>
                <a:close/>
              </a:path>
            </a:pathLst>
          </a:custGeom>
          <a:ln w="12701">
            <a:solidFill>
              <a:srgbClr val="92278F"/>
            </a:solidFill>
          </a:ln>
        </p:spPr>
        <p:txBody>
          <a:bodyPr wrap="square" lIns="0" tIns="0" rIns="0" bIns="0" rtlCol="0"/>
          <a:lstStyle/>
          <a:p>
            <a:endParaRPr/>
          </a:p>
        </p:txBody>
      </p:sp>
      <p:sp>
        <p:nvSpPr>
          <p:cNvPr id="30" name="object 30"/>
          <p:cNvSpPr txBox="1"/>
          <p:nvPr/>
        </p:nvSpPr>
        <p:spPr>
          <a:xfrm>
            <a:off x="6158990" y="4507129"/>
            <a:ext cx="5623833" cy="1306830"/>
          </a:xfrm>
          <a:prstGeom prst="rect">
            <a:avLst/>
          </a:prstGeom>
        </p:spPr>
        <p:txBody>
          <a:bodyPr vert="horz" wrap="square" lIns="0" tIns="12700" rIns="0" bIns="0" rtlCol="0">
            <a:spAutoFit/>
          </a:bodyPr>
          <a:lstStyle/>
          <a:p>
            <a:pPr marL="12700">
              <a:lnSpc>
                <a:spcPct val="100000"/>
              </a:lnSpc>
              <a:spcBef>
                <a:spcPts val="100"/>
              </a:spcBef>
            </a:pPr>
            <a:r>
              <a:rPr sz="1200" b="1" spc="-5" dirty="0">
                <a:latin typeface="Calibri"/>
                <a:cs typeface="Calibri"/>
              </a:rPr>
              <a:t>İsrafı </a:t>
            </a:r>
            <a:r>
              <a:rPr sz="1200" b="1" spc="-10" dirty="0">
                <a:latin typeface="Calibri"/>
                <a:cs typeface="Calibri"/>
              </a:rPr>
              <a:t>Önlemek-</a:t>
            </a:r>
            <a:r>
              <a:rPr sz="1200" spc="-10" dirty="0">
                <a:latin typeface="Calibri"/>
                <a:cs typeface="Calibri"/>
              </a:rPr>
              <a:t>Bilinçli üretim </a:t>
            </a:r>
            <a:r>
              <a:rPr sz="1200" dirty="0">
                <a:latin typeface="Calibri"/>
                <a:cs typeface="Calibri"/>
              </a:rPr>
              <a:t>ve </a:t>
            </a:r>
            <a:r>
              <a:rPr sz="1200" spc="-10" dirty="0">
                <a:latin typeface="Calibri"/>
                <a:cs typeface="Calibri"/>
              </a:rPr>
              <a:t>tüketimi </a:t>
            </a:r>
            <a:r>
              <a:rPr sz="1200" dirty="0">
                <a:latin typeface="Calibri"/>
                <a:cs typeface="Calibri"/>
              </a:rPr>
              <a:t>sağlamak </a:t>
            </a:r>
            <a:r>
              <a:rPr sz="1200" spc="-5" dirty="0">
                <a:latin typeface="Calibri"/>
                <a:cs typeface="Calibri"/>
              </a:rPr>
              <a:t>-Doğal </a:t>
            </a:r>
            <a:r>
              <a:rPr sz="1200" spc="-10" dirty="0">
                <a:latin typeface="Calibri"/>
                <a:cs typeface="Calibri"/>
              </a:rPr>
              <a:t>Kaynakları</a:t>
            </a:r>
            <a:r>
              <a:rPr sz="1200" spc="75" dirty="0">
                <a:latin typeface="Calibri"/>
                <a:cs typeface="Calibri"/>
              </a:rPr>
              <a:t> </a:t>
            </a:r>
            <a:r>
              <a:rPr sz="1200" spc="-10" dirty="0">
                <a:latin typeface="Calibri"/>
                <a:cs typeface="Calibri"/>
              </a:rPr>
              <a:t>Korumak</a:t>
            </a:r>
            <a:endParaRPr sz="1200" dirty="0">
              <a:latin typeface="Calibri"/>
              <a:cs typeface="Calibri"/>
            </a:endParaRPr>
          </a:p>
          <a:p>
            <a:pPr marL="219710" indent="-207645">
              <a:lnSpc>
                <a:spcPct val="100000"/>
              </a:lnSpc>
              <a:spcBef>
                <a:spcPts val="5"/>
              </a:spcBef>
              <a:buFont typeface="Calibri"/>
              <a:buAutoNum type="arabicPlain" startAt="2"/>
              <a:tabLst>
                <a:tab pos="220345" algn="l"/>
              </a:tabLst>
            </a:pPr>
            <a:r>
              <a:rPr sz="1200" b="1" spc="-5" dirty="0">
                <a:latin typeface="Calibri"/>
                <a:cs typeface="Calibri"/>
              </a:rPr>
              <a:t>Gelişmiş </a:t>
            </a:r>
            <a:r>
              <a:rPr sz="1200" b="1" spc="-10" dirty="0">
                <a:latin typeface="Calibri"/>
                <a:cs typeface="Calibri"/>
              </a:rPr>
              <a:t>Ülkeler </a:t>
            </a:r>
            <a:r>
              <a:rPr sz="1200" b="1" dirty="0">
                <a:latin typeface="Calibri"/>
                <a:cs typeface="Calibri"/>
              </a:rPr>
              <a:t>ile </a:t>
            </a:r>
            <a:r>
              <a:rPr sz="1200" b="1" spc="-10" dirty="0">
                <a:latin typeface="Calibri"/>
                <a:cs typeface="Calibri"/>
              </a:rPr>
              <a:t>Rekabet </a:t>
            </a:r>
            <a:r>
              <a:rPr sz="1200" b="1" spc="-5" dirty="0">
                <a:latin typeface="Calibri"/>
                <a:cs typeface="Calibri"/>
              </a:rPr>
              <a:t>Edebilmek için-</a:t>
            </a:r>
            <a:r>
              <a:rPr sz="1200" spc="-5" dirty="0">
                <a:latin typeface="Calibri"/>
                <a:cs typeface="Calibri"/>
              </a:rPr>
              <a:t>Döngüsel </a:t>
            </a:r>
            <a:r>
              <a:rPr sz="1200" spc="-10" dirty="0">
                <a:latin typeface="Calibri"/>
                <a:cs typeface="Calibri"/>
              </a:rPr>
              <a:t>ekonomiye </a:t>
            </a:r>
            <a:r>
              <a:rPr sz="1200" spc="-5" dirty="0">
                <a:latin typeface="Calibri"/>
                <a:cs typeface="Calibri"/>
              </a:rPr>
              <a:t>geçerek</a:t>
            </a:r>
            <a:r>
              <a:rPr sz="1200" spc="229" dirty="0">
                <a:latin typeface="Calibri"/>
                <a:cs typeface="Calibri"/>
              </a:rPr>
              <a:t> </a:t>
            </a:r>
            <a:r>
              <a:rPr sz="1200" spc="-5" dirty="0">
                <a:latin typeface="Calibri"/>
                <a:cs typeface="Calibri"/>
              </a:rPr>
              <a:t>atıkları</a:t>
            </a:r>
            <a:endParaRPr sz="1200" dirty="0">
              <a:latin typeface="Calibri"/>
              <a:cs typeface="Calibri"/>
            </a:endParaRPr>
          </a:p>
          <a:p>
            <a:pPr marL="12700">
              <a:lnSpc>
                <a:spcPct val="100000"/>
              </a:lnSpc>
            </a:pPr>
            <a:r>
              <a:rPr sz="1200" spc="-5" dirty="0">
                <a:latin typeface="Calibri"/>
                <a:cs typeface="Calibri"/>
              </a:rPr>
              <a:t>hammadde </a:t>
            </a:r>
            <a:r>
              <a:rPr sz="1200" spc="-10" dirty="0">
                <a:latin typeface="Calibri"/>
                <a:cs typeface="Calibri"/>
              </a:rPr>
              <a:t>olarak kullanmak yeni iş imkanları</a:t>
            </a:r>
            <a:r>
              <a:rPr sz="1200" spc="165" dirty="0">
                <a:latin typeface="Calibri"/>
                <a:cs typeface="Calibri"/>
              </a:rPr>
              <a:t> </a:t>
            </a:r>
            <a:r>
              <a:rPr sz="1200" spc="-10" dirty="0">
                <a:latin typeface="Calibri"/>
                <a:cs typeface="Calibri"/>
              </a:rPr>
              <a:t>oluşturmak</a:t>
            </a:r>
            <a:endParaRPr sz="1200" dirty="0">
              <a:latin typeface="Calibri"/>
              <a:cs typeface="Calibri"/>
            </a:endParaRPr>
          </a:p>
          <a:p>
            <a:pPr marL="189230" indent="-177165">
              <a:lnSpc>
                <a:spcPct val="100000"/>
              </a:lnSpc>
              <a:buFont typeface="Calibri"/>
              <a:buAutoNum type="arabicPlain" startAt="3"/>
              <a:tabLst>
                <a:tab pos="189865" algn="l"/>
              </a:tabLst>
            </a:pPr>
            <a:r>
              <a:rPr sz="1200" b="1" spc="-5" dirty="0">
                <a:latin typeface="Calibri"/>
                <a:cs typeface="Calibri"/>
              </a:rPr>
              <a:t>Çevresel Zararların Giderilmesi İçin-</a:t>
            </a:r>
            <a:r>
              <a:rPr sz="1200" spc="-5" dirty="0">
                <a:latin typeface="Calibri"/>
                <a:cs typeface="Calibri"/>
              </a:rPr>
              <a:t>Çevre </a:t>
            </a:r>
            <a:r>
              <a:rPr sz="1200" spc="5" dirty="0">
                <a:latin typeface="Calibri"/>
                <a:cs typeface="Calibri"/>
              </a:rPr>
              <a:t>ve </a:t>
            </a:r>
            <a:r>
              <a:rPr sz="1200" dirty="0">
                <a:latin typeface="Calibri"/>
                <a:cs typeface="Calibri"/>
              </a:rPr>
              <a:t>insan </a:t>
            </a:r>
            <a:r>
              <a:rPr sz="1200" spc="-5" dirty="0">
                <a:latin typeface="Calibri"/>
                <a:cs typeface="Calibri"/>
              </a:rPr>
              <a:t>sağlığını </a:t>
            </a:r>
            <a:r>
              <a:rPr sz="1200" spc="-10" dirty="0">
                <a:latin typeface="Calibri"/>
                <a:cs typeface="Calibri"/>
              </a:rPr>
              <a:t>korumak-Kirlilik</a:t>
            </a:r>
            <a:r>
              <a:rPr sz="1200" spc="-125" dirty="0">
                <a:latin typeface="Calibri"/>
                <a:cs typeface="Calibri"/>
              </a:rPr>
              <a:t> </a:t>
            </a:r>
            <a:r>
              <a:rPr sz="1200" spc="-5" dirty="0">
                <a:latin typeface="Calibri"/>
                <a:cs typeface="Calibri"/>
              </a:rPr>
              <a:t>giderlerini</a:t>
            </a:r>
            <a:endParaRPr sz="1200" dirty="0">
              <a:latin typeface="Calibri"/>
              <a:cs typeface="Calibri"/>
            </a:endParaRPr>
          </a:p>
          <a:p>
            <a:pPr marL="12700">
              <a:lnSpc>
                <a:spcPct val="100000"/>
              </a:lnSpc>
            </a:pPr>
            <a:r>
              <a:rPr sz="1200" spc="-5" dirty="0">
                <a:latin typeface="Calibri"/>
                <a:cs typeface="Calibri"/>
              </a:rPr>
              <a:t>azaltmak</a:t>
            </a:r>
            <a:endParaRPr sz="1200" dirty="0">
              <a:latin typeface="Calibri"/>
              <a:cs typeface="Calibri"/>
            </a:endParaRPr>
          </a:p>
          <a:p>
            <a:pPr marL="12700" marR="5080">
              <a:lnSpc>
                <a:spcPct val="100000"/>
              </a:lnSpc>
              <a:buFont typeface="Calibri"/>
              <a:buAutoNum type="arabicPlain" startAt="4"/>
              <a:tabLst>
                <a:tab pos="208279" algn="l"/>
              </a:tabLst>
            </a:pPr>
            <a:r>
              <a:rPr lang="en-US" sz="1200" b="1" spc="-5" dirty="0">
                <a:latin typeface="Calibri"/>
                <a:cs typeface="Calibri"/>
              </a:rPr>
              <a:t>    </a:t>
            </a:r>
            <a:r>
              <a:rPr sz="1200" b="1" spc="-5" dirty="0" err="1">
                <a:latin typeface="Calibri"/>
                <a:cs typeface="Calibri"/>
              </a:rPr>
              <a:t>Sosyal</a:t>
            </a:r>
            <a:r>
              <a:rPr sz="1200" b="1" spc="-5" dirty="0">
                <a:latin typeface="Calibri"/>
                <a:cs typeface="Calibri"/>
              </a:rPr>
              <a:t> Açıdan </a:t>
            </a:r>
            <a:r>
              <a:rPr sz="1200" b="1" dirty="0">
                <a:latin typeface="Calibri"/>
                <a:cs typeface="Calibri"/>
              </a:rPr>
              <a:t>Bütünleşmek </a:t>
            </a:r>
            <a:r>
              <a:rPr sz="1200" b="1" spc="-5" dirty="0">
                <a:latin typeface="Calibri"/>
                <a:cs typeface="Calibri"/>
              </a:rPr>
              <a:t>İçin-</a:t>
            </a:r>
            <a:r>
              <a:rPr sz="1200" spc="-5" dirty="0">
                <a:latin typeface="Calibri"/>
                <a:cs typeface="Calibri"/>
              </a:rPr>
              <a:t>Halkın </a:t>
            </a:r>
            <a:r>
              <a:rPr sz="1200" spc="-10" dirty="0">
                <a:latin typeface="Calibri"/>
                <a:cs typeface="Calibri"/>
              </a:rPr>
              <a:t>duyarlı </a:t>
            </a:r>
            <a:r>
              <a:rPr sz="1200" spc="-5" dirty="0">
                <a:latin typeface="Calibri"/>
                <a:cs typeface="Calibri"/>
              </a:rPr>
              <a:t>olmasına katkı </a:t>
            </a:r>
            <a:r>
              <a:rPr sz="1200" dirty="0">
                <a:latin typeface="Calibri"/>
                <a:cs typeface="Calibri"/>
              </a:rPr>
              <a:t>sağlamak-Daha </a:t>
            </a:r>
            <a:r>
              <a:rPr sz="1200" spc="-10" dirty="0">
                <a:latin typeface="Calibri"/>
                <a:cs typeface="Calibri"/>
              </a:rPr>
              <a:t>çevre  dostu </a:t>
            </a:r>
            <a:r>
              <a:rPr sz="1200" spc="-5" dirty="0">
                <a:latin typeface="Calibri"/>
                <a:cs typeface="Calibri"/>
              </a:rPr>
              <a:t>yaşam </a:t>
            </a:r>
            <a:r>
              <a:rPr sz="1200" spc="-10" dirty="0">
                <a:latin typeface="Calibri"/>
                <a:cs typeface="Calibri"/>
              </a:rPr>
              <a:t>tarzına </a:t>
            </a:r>
            <a:r>
              <a:rPr sz="1200" spc="-5" dirty="0">
                <a:latin typeface="Calibri"/>
                <a:cs typeface="Calibri"/>
              </a:rPr>
              <a:t>sahip</a:t>
            </a:r>
            <a:r>
              <a:rPr sz="1200" spc="40" dirty="0">
                <a:latin typeface="Calibri"/>
                <a:cs typeface="Calibri"/>
              </a:rPr>
              <a:t> </a:t>
            </a:r>
            <a:r>
              <a:rPr sz="1200" spc="-5" dirty="0">
                <a:latin typeface="Calibri"/>
                <a:cs typeface="Calibri"/>
              </a:rPr>
              <a:t>olmak</a:t>
            </a:r>
            <a:endParaRPr sz="1200" dirty="0">
              <a:latin typeface="Calibri"/>
              <a:cs typeface="Calibri"/>
            </a:endParaRPr>
          </a:p>
        </p:txBody>
      </p:sp>
      <p:sp>
        <p:nvSpPr>
          <p:cNvPr id="31" name="object 31"/>
          <p:cNvSpPr txBox="1"/>
          <p:nvPr/>
        </p:nvSpPr>
        <p:spPr>
          <a:xfrm>
            <a:off x="6145032" y="1395836"/>
            <a:ext cx="5424170" cy="858519"/>
          </a:xfrm>
          <a:prstGeom prst="rect">
            <a:avLst/>
          </a:prstGeom>
        </p:spPr>
        <p:txBody>
          <a:bodyPr vert="horz" wrap="square" lIns="0" tIns="13335" rIns="0" bIns="0" rtlCol="0">
            <a:spAutoFit/>
          </a:bodyPr>
          <a:lstStyle/>
          <a:p>
            <a:pPr marL="12700" marR="5080">
              <a:lnSpc>
                <a:spcPct val="100000"/>
              </a:lnSpc>
              <a:spcBef>
                <a:spcPts val="105"/>
              </a:spcBef>
            </a:pPr>
            <a:r>
              <a:rPr sz="1100" b="1" dirty="0">
                <a:solidFill>
                  <a:srgbClr val="404040"/>
                </a:solidFill>
                <a:latin typeface="Arial"/>
                <a:cs typeface="Arial"/>
              </a:rPr>
              <a:t>Sıfır </a:t>
            </a:r>
            <a:r>
              <a:rPr sz="1100" b="1" spc="-10" dirty="0">
                <a:solidFill>
                  <a:srgbClr val="404040"/>
                </a:solidFill>
                <a:latin typeface="Arial"/>
                <a:cs typeface="Arial"/>
              </a:rPr>
              <a:t>Atık”; </a:t>
            </a:r>
            <a:r>
              <a:rPr sz="1100" b="1" spc="-5" dirty="0">
                <a:solidFill>
                  <a:srgbClr val="404040"/>
                </a:solidFill>
                <a:latin typeface="Arial"/>
                <a:cs typeface="Arial"/>
              </a:rPr>
              <a:t>İsrafın </a:t>
            </a:r>
            <a:r>
              <a:rPr sz="1100" b="1" spc="-10" dirty="0">
                <a:solidFill>
                  <a:srgbClr val="404040"/>
                </a:solidFill>
                <a:latin typeface="Arial"/>
                <a:cs typeface="Arial"/>
              </a:rPr>
              <a:t>önlenmesi, </a:t>
            </a:r>
            <a:r>
              <a:rPr sz="1100" b="1" dirty="0">
                <a:solidFill>
                  <a:srgbClr val="404040"/>
                </a:solidFill>
                <a:latin typeface="Arial"/>
                <a:cs typeface="Arial"/>
              </a:rPr>
              <a:t>doğal </a:t>
            </a:r>
            <a:r>
              <a:rPr sz="1100" b="1" spc="-5" dirty="0">
                <a:solidFill>
                  <a:srgbClr val="404040"/>
                </a:solidFill>
                <a:latin typeface="Arial"/>
                <a:cs typeface="Arial"/>
              </a:rPr>
              <a:t>kaynaklarımızın </a:t>
            </a:r>
            <a:r>
              <a:rPr sz="1100" b="1" dirty="0">
                <a:solidFill>
                  <a:srgbClr val="404040"/>
                </a:solidFill>
                <a:latin typeface="Arial"/>
                <a:cs typeface="Arial"/>
              </a:rPr>
              <a:t>daha </a:t>
            </a:r>
            <a:r>
              <a:rPr sz="1100" b="1" spc="-10" dirty="0">
                <a:solidFill>
                  <a:srgbClr val="404040"/>
                </a:solidFill>
                <a:latin typeface="Arial"/>
                <a:cs typeface="Arial"/>
              </a:rPr>
              <a:t>verimli kullanılması, </a:t>
            </a:r>
            <a:r>
              <a:rPr sz="1100" b="1" dirty="0">
                <a:solidFill>
                  <a:srgbClr val="404040"/>
                </a:solidFill>
                <a:latin typeface="Arial"/>
                <a:cs typeface="Arial"/>
              </a:rPr>
              <a:t>atık  </a:t>
            </a:r>
            <a:r>
              <a:rPr sz="1100" b="1" spc="-10" dirty="0">
                <a:solidFill>
                  <a:srgbClr val="404040"/>
                </a:solidFill>
                <a:latin typeface="Arial"/>
                <a:cs typeface="Arial"/>
              </a:rPr>
              <a:t>oluşum </a:t>
            </a:r>
            <a:r>
              <a:rPr sz="1100" b="1" spc="-5" dirty="0">
                <a:solidFill>
                  <a:srgbClr val="404040"/>
                </a:solidFill>
                <a:latin typeface="Arial"/>
                <a:cs typeface="Arial"/>
              </a:rPr>
              <a:t>sebeplerinin </a:t>
            </a:r>
            <a:r>
              <a:rPr sz="1100" b="1" dirty="0">
                <a:solidFill>
                  <a:srgbClr val="404040"/>
                </a:solidFill>
                <a:latin typeface="Arial"/>
                <a:cs typeface="Arial"/>
              </a:rPr>
              <a:t>gözden </a:t>
            </a:r>
            <a:r>
              <a:rPr sz="1100" b="1" spc="-5" dirty="0">
                <a:solidFill>
                  <a:srgbClr val="404040"/>
                </a:solidFill>
                <a:latin typeface="Arial"/>
                <a:cs typeface="Arial"/>
              </a:rPr>
              <a:t>geçirilerek </a:t>
            </a:r>
            <a:r>
              <a:rPr sz="1100" b="1" dirty="0">
                <a:solidFill>
                  <a:srgbClr val="404040"/>
                </a:solidFill>
                <a:latin typeface="Arial"/>
                <a:cs typeface="Arial"/>
              </a:rPr>
              <a:t>atık </a:t>
            </a:r>
            <a:r>
              <a:rPr sz="1100" b="1" spc="-10" dirty="0">
                <a:solidFill>
                  <a:srgbClr val="404040"/>
                </a:solidFill>
                <a:latin typeface="Arial"/>
                <a:cs typeface="Arial"/>
              </a:rPr>
              <a:t>oluşumunun </a:t>
            </a:r>
            <a:r>
              <a:rPr sz="1100" b="1" spc="-5" dirty="0">
                <a:solidFill>
                  <a:srgbClr val="404040"/>
                </a:solidFill>
                <a:latin typeface="Arial"/>
                <a:cs typeface="Arial"/>
              </a:rPr>
              <a:t>engellenmesi</a:t>
            </a:r>
            <a:r>
              <a:rPr sz="1100" b="1" spc="35" dirty="0">
                <a:solidFill>
                  <a:srgbClr val="404040"/>
                </a:solidFill>
                <a:latin typeface="Arial"/>
                <a:cs typeface="Arial"/>
              </a:rPr>
              <a:t> </a:t>
            </a:r>
            <a:r>
              <a:rPr sz="1100" b="1" spc="-5" dirty="0">
                <a:solidFill>
                  <a:srgbClr val="404040"/>
                </a:solidFill>
                <a:latin typeface="Arial"/>
                <a:cs typeface="Arial"/>
              </a:rPr>
              <a:t>veya</a:t>
            </a:r>
            <a:endParaRPr sz="1100" dirty="0">
              <a:latin typeface="Arial"/>
              <a:cs typeface="Arial"/>
            </a:endParaRPr>
          </a:p>
          <a:p>
            <a:pPr marL="12700" marR="184150">
              <a:lnSpc>
                <a:spcPct val="98300"/>
              </a:lnSpc>
              <a:spcBef>
                <a:spcPts val="20"/>
              </a:spcBef>
            </a:pPr>
            <a:r>
              <a:rPr sz="1100" b="1" spc="-15" dirty="0">
                <a:solidFill>
                  <a:srgbClr val="404040"/>
                </a:solidFill>
                <a:latin typeface="Arial"/>
                <a:cs typeface="Arial"/>
              </a:rPr>
              <a:t>minimize </a:t>
            </a:r>
            <a:r>
              <a:rPr sz="1100" b="1" spc="-10" dirty="0">
                <a:solidFill>
                  <a:srgbClr val="404040"/>
                </a:solidFill>
                <a:latin typeface="Arial"/>
                <a:cs typeface="Arial"/>
              </a:rPr>
              <a:t>edilmesi, </a:t>
            </a:r>
            <a:r>
              <a:rPr sz="1100" b="1" dirty="0">
                <a:solidFill>
                  <a:srgbClr val="404040"/>
                </a:solidFill>
                <a:latin typeface="Arial"/>
                <a:cs typeface="Arial"/>
              </a:rPr>
              <a:t>atığın </a:t>
            </a:r>
            <a:r>
              <a:rPr sz="1100" b="1" spc="-10" dirty="0">
                <a:solidFill>
                  <a:srgbClr val="404040"/>
                </a:solidFill>
                <a:latin typeface="Arial"/>
                <a:cs typeface="Arial"/>
              </a:rPr>
              <a:t>oluşması </a:t>
            </a:r>
            <a:r>
              <a:rPr sz="1100" b="1" spc="-5" dirty="0">
                <a:solidFill>
                  <a:srgbClr val="404040"/>
                </a:solidFill>
                <a:latin typeface="Arial"/>
                <a:cs typeface="Arial"/>
              </a:rPr>
              <a:t>durumunda </a:t>
            </a:r>
            <a:r>
              <a:rPr sz="1100" b="1" spc="-10" dirty="0">
                <a:solidFill>
                  <a:srgbClr val="404040"/>
                </a:solidFill>
                <a:latin typeface="Arial"/>
                <a:cs typeface="Arial"/>
              </a:rPr>
              <a:t>ise </a:t>
            </a:r>
            <a:r>
              <a:rPr sz="1100" b="1" dirty="0">
                <a:solidFill>
                  <a:srgbClr val="404040"/>
                </a:solidFill>
                <a:latin typeface="Arial"/>
                <a:cs typeface="Arial"/>
              </a:rPr>
              <a:t>kaynağında </a:t>
            </a:r>
            <a:r>
              <a:rPr sz="1100" b="1" spc="-5" dirty="0">
                <a:solidFill>
                  <a:srgbClr val="404040"/>
                </a:solidFill>
                <a:latin typeface="Arial"/>
                <a:cs typeface="Arial"/>
              </a:rPr>
              <a:t>ayrılarak </a:t>
            </a:r>
            <a:r>
              <a:rPr sz="1100" b="1" dirty="0">
                <a:solidFill>
                  <a:srgbClr val="404040"/>
                </a:solidFill>
                <a:latin typeface="Arial"/>
                <a:cs typeface="Arial"/>
              </a:rPr>
              <a:t>geri  </a:t>
            </a:r>
            <a:r>
              <a:rPr sz="1100" b="1" spc="-5" dirty="0">
                <a:solidFill>
                  <a:srgbClr val="404040"/>
                </a:solidFill>
                <a:latin typeface="Arial"/>
                <a:cs typeface="Arial"/>
              </a:rPr>
              <a:t>dönüşüme kazandırılması noktasında mevcut </a:t>
            </a:r>
            <a:r>
              <a:rPr sz="1100" b="1" spc="-10" dirty="0">
                <a:solidFill>
                  <a:srgbClr val="404040"/>
                </a:solidFill>
                <a:latin typeface="Arial"/>
                <a:cs typeface="Arial"/>
              </a:rPr>
              <a:t>sistemi </a:t>
            </a:r>
            <a:r>
              <a:rPr sz="1100" b="1" dirty="0">
                <a:solidFill>
                  <a:srgbClr val="404040"/>
                </a:solidFill>
                <a:latin typeface="Arial"/>
                <a:cs typeface="Arial"/>
              </a:rPr>
              <a:t>daha </a:t>
            </a:r>
            <a:r>
              <a:rPr sz="1100" b="1" spc="-5" dirty="0">
                <a:solidFill>
                  <a:srgbClr val="404040"/>
                </a:solidFill>
                <a:latin typeface="Arial"/>
                <a:cs typeface="Arial"/>
              </a:rPr>
              <a:t>düzenli, </a:t>
            </a:r>
            <a:r>
              <a:rPr sz="1100" b="1" spc="-15" dirty="0">
                <a:solidFill>
                  <a:srgbClr val="404040"/>
                </a:solidFill>
                <a:latin typeface="Arial"/>
                <a:cs typeface="Arial"/>
              </a:rPr>
              <a:t>sistemli </a:t>
            </a:r>
            <a:r>
              <a:rPr sz="1100" b="1" spc="-10" dirty="0">
                <a:solidFill>
                  <a:srgbClr val="404040"/>
                </a:solidFill>
                <a:latin typeface="Arial"/>
                <a:cs typeface="Arial"/>
              </a:rPr>
              <a:t>ve  uygulanabilir bir temele </a:t>
            </a:r>
            <a:r>
              <a:rPr sz="1100" b="1" spc="-5" dirty="0">
                <a:solidFill>
                  <a:srgbClr val="404040"/>
                </a:solidFill>
                <a:latin typeface="Arial"/>
                <a:cs typeface="Arial"/>
              </a:rPr>
              <a:t>oturtmak amacıyla sıfır </a:t>
            </a:r>
            <a:r>
              <a:rPr sz="1100" b="1" dirty="0">
                <a:solidFill>
                  <a:srgbClr val="404040"/>
                </a:solidFill>
                <a:latin typeface="Arial"/>
                <a:cs typeface="Arial"/>
              </a:rPr>
              <a:t>atık </a:t>
            </a:r>
            <a:r>
              <a:rPr sz="1100" b="1" spc="-10" dirty="0">
                <a:solidFill>
                  <a:srgbClr val="404040"/>
                </a:solidFill>
                <a:latin typeface="Arial"/>
                <a:cs typeface="Arial"/>
              </a:rPr>
              <a:t>prensibiyle yola</a:t>
            </a:r>
            <a:r>
              <a:rPr sz="1100" b="1" spc="145" dirty="0">
                <a:solidFill>
                  <a:srgbClr val="404040"/>
                </a:solidFill>
                <a:latin typeface="Arial"/>
                <a:cs typeface="Arial"/>
              </a:rPr>
              <a:t> </a:t>
            </a:r>
            <a:r>
              <a:rPr sz="1100" b="1" dirty="0">
                <a:solidFill>
                  <a:srgbClr val="404040"/>
                </a:solidFill>
                <a:latin typeface="Arial"/>
                <a:cs typeface="Arial"/>
              </a:rPr>
              <a:t>çıkılmıştır</a:t>
            </a:r>
            <a:r>
              <a:rPr sz="1100" dirty="0">
                <a:solidFill>
                  <a:srgbClr val="404040"/>
                </a:solidFill>
                <a:latin typeface="Arial"/>
                <a:cs typeface="Arial"/>
              </a:rPr>
              <a:t>.</a:t>
            </a:r>
            <a:endParaRPr sz="1100" dirty="0">
              <a:latin typeface="Arial"/>
              <a:cs typeface="Arial"/>
            </a:endParaRPr>
          </a:p>
        </p:txBody>
      </p:sp>
      <p:sp>
        <p:nvSpPr>
          <p:cNvPr id="32" name="object 32"/>
          <p:cNvSpPr/>
          <p:nvPr/>
        </p:nvSpPr>
        <p:spPr>
          <a:xfrm>
            <a:off x="396435" y="1408301"/>
            <a:ext cx="4288976" cy="3471545"/>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830534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34846" y="430498"/>
            <a:ext cx="11285985" cy="5180592"/>
            <a:chOff x="310154" y="387651"/>
            <a:chExt cx="12920982" cy="6251457"/>
          </a:xfrm>
        </p:grpSpPr>
        <p:sp>
          <p:nvSpPr>
            <p:cNvPr id="3" name="object 3"/>
            <p:cNvSpPr/>
            <p:nvPr/>
          </p:nvSpPr>
          <p:spPr>
            <a:xfrm>
              <a:off x="310155" y="387651"/>
              <a:ext cx="3864588" cy="2228089"/>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10313149" y="439453"/>
              <a:ext cx="2917987" cy="1316182"/>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8247821" y="1966009"/>
              <a:ext cx="4395494" cy="1299002"/>
            </a:xfrm>
            <a:prstGeom prst="rect">
              <a:avLst/>
            </a:prstGeom>
            <a:blipFill>
              <a:blip r:embed="rId4" cstate="print"/>
              <a:stretch>
                <a:fillRect/>
              </a:stretch>
            </a:blipFill>
          </p:spPr>
          <p:txBody>
            <a:bodyPr wrap="square" lIns="0" tIns="0" rIns="0" bIns="0" rtlCol="0"/>
            <a:lstStyle/>
            <a:p>
              <a:endParaRPr/>
            </a:p>
          </p:txBody>
        </p:sp>
        <p:sp>
          <p:nvSpPr>
            <p:cNvPr id="6" name="object 6"/>
            <p:cNvSpPr/>
            <p:nvPr/>
          </p:nvSpPr>
          <p:spPr>
            <a:xfrm>
              <a:off x="310154" y="2812195"/>
              <a:ext cx="5164767" cy="3654211"/>
            </a:xfrm>
            <a:prstGeom prst="rect">
              <a:avLst/>
            </a:prstGeom>
            <a:blipFill>
              <a:blip r:embed="rId5" cstate="print"/>
              <a:stretch>
                <a:fillRect/>
              </a:stretch>
            </a:blipFill>
          </p:spPr>
          <p:txBody>
            <a:bodyPr wrap="square" lIns="0" tIns="0" rIns="0" bIns="0" rtlCol="0"/>
            <a:lstStyle/>
            <a:p>
              <a:endParaRPr/>
            </a:p>
          </p:txBody>
        </p:sp>
        <p:sp>
          <p:nvSpPr>
            <p:cNvPr id="7" name="object 7"/>
            <p:cNvSpPr/>
            <p:nvPr/>
          </p:nvSpPr>
          <p:spPr>
            <a:xfrm>
              <a:off x="5593080" y="3326869"/>
              <a:ext cx="5338249" cy="3312239"/>
            </a:xfrm>
            <a:prstGeom prst="rect">
              <a:avLst/>
            </a:prstGeom>
            <a:blipFill>
              <a:blip r:embed="rId6" cstate="print"/>
              <a:stretch>
                <a:fillRect/>
              </a:stretch>
            </a:blipFill>
          </p:spPr>
          <p:txBody>
            <a:bodyPr wrap="square" lIns="0" tIns="0" rIns="0" bIns="0" rtlCol="0"/>
            <a:lstStyle/>
            <a:p>
              <a:endParaRPr/>
            </a:p>
          </p:txBody>
        </p:sp>
      </p:grpSp>
      <p:sp>
        <p:nvSpPr>
          <p:cNvPr id="8" name="object 8"/>
          <p:cNvSpPr txBox="1"/>
          <p:nvPr/>
        </p:nvSpPr>
        <p:spPr>
          <a:xfrm>
            <a:off x="3901960" y="1115852"/>
            <a:ext cx="4019863" cy="310983"/>
          </a:xfrm>
          <a:prstGeom prst="rect">
            <a:avLst/>
          </a:prstGeom>
          <a:solidFill>
            <a:srgbClr val="FDFBF7"/>
          </a:solidFill>
          <a:ln w="9525">
            <a:solidFill>
              <a:srgbClr val="CACED4"/>
            </a:solidFill>
          </a:ln>
        </p:spPr>
        <p:txBody>
          <a:bodyPr vert="horz" wrap="square" lIns="0" tIns="33655" rIns="0" bIns="0" rtlCol="0">
            <a:spAutoFit/>
          </a:bodyPr>
          <a:lstStyle/>
          <a:p>
            <a:pPr marL="831215">
              <a:lnSpc>
                <a:spcPct val="100000"/>
              </a:lnSpc>
              <a:spcBef>
                <a:spcPts val="265"/>
              </a:spcBef>
            </a:pPr>
            <a:r>
              <a:rPr sz="1800" spc="-5" dirty="0">
                <a:solidFill>
                  <a:schemeClr val="accent6">
                    <a:lumMod val="75000"/>
                  </a:schemeClr>
                </a:solidFill>
                <a:latin typeface="Carlito"/>
                <a:cs typeface="Carlito"/>
              </a:rPr>
              <a:t>ENTEGRE </a:t>
            </a:r>
            <a:r>
              <a:rPr sz="1800" spc="-40" dirty="0">
                <a:solidFill>
                  <a:schemeClr val="accent6">
                    <a:lumMod val="75000"/>
                  </a:schemeClr>
                </a:solidFill>
                <a:latin typeface="Carlito"/>
                <a:cs typeface="Carlito"/>
              </a:rPr>
              <a:t>ATIK</a:t>
            </a:r>
            <a:r>
              <a:rPr sz="1800" spc="-45" dirty="0">
                <a:solidFill>
                  <a:schemeClr val="accent6">
                    <a:lumMod val="75000"/>
                  </a:schemeClr>
                </a:solidFill>
                <a:latin typeface="Carlito"/>
                <a:cs typeface="Carlito"/>
              </a:rPr>
              <a:t> </a:t>
            </a:r>
            <a:r>
              <a:rPr sz="1800" spc="-5" dirty="0">
                <a:solidFill>
                  <a:schemeClr val="accent6">
                    <a:lumMod val="75000"/>
                  </a:schemeClr>
                </a:solidFill>
                <a:latin typeface="Carlito"/>
                <a:cs typeface="Carlito"/>
              </a:rPr>
              <a:t>YÖNETİMİ</a:t>
            </a:r>
            <a:endParaRPr sz="1800" dirty="0">
              <a:solidFill>
                <a:schemeClr val="accent6">
                  <a:lumMod val="75000"/>
                </a:schemeClr>
              </a:solidFill>
              <a:latin typeface="Carlito"/>
              <a:cs typeface="Carlito"/>
            </a:endParaRPr>
          </a:p>
        </p:txBody>
      </p:sp>
    </p:spTree>
    <p:extLst>
      <p:ext uri="{BB962C8B-B14F-4D97-AF65-F5344CB8AC3E}">
        <p14:creationId xmlns:p14="http://schemas.microsoft.com/office/powerpoint/2010/main" val="25585307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object 4"/>
          <p:cNvGrpSpPr/>
          <p:nvPr/>
        </p:nvGrpSpPr>
        <p:grpSpPr>
          <a:xfrm>
            <a:off x="952099" y="914400"/>
            <a:ext cx="10415847" cy="4918364"/>
            <a:chOff x="30480" y="0"/>
            <a:chExt cx="12161520" cy="5636260"/>
          </a:xfrm>
        </p:grpSpPr>
        <p:sp>
          <p:nvSpPr>
            <p:cNvPr id="5" name="object 5"/>
            <p:cNvSpPr/>
            <p:nvPr/>
          </p:nvSpPr>
          <p:spPr>
            <a:xfrm>
              <a:off x="30480" y="0"/>
              <a:ext cx="4002024" cy="2276855"/>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4038600" y="0"/>
              <a:ext cx="3511296" cy="2709672"/>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30480" y="2276855"/>
              <a:ext cx="5943600" cy="3352800"/>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7549896" y="0"/>
              <a:ext cx="4611624" cy="2715767"/>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5974080" y="2715767"/>
              <a:ext cx="6217920" cy="2919983"/>
            </a:xfrm>
            <a:prstGeom prst="rect">
              <a:avLst/>
            </a:prstGeom>
            <a:blipFill>
              <a:blip r:embed="rId6"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16688616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1236932" y="1011382"/>
            <a:ext cx="9514195" cy="4668982"/>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5559248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539346" y="1953766"/>
            <a:ext cx="5173841" cy="3856276"/>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525121" y="1953766"/>
            <a:ext cx="4405745" cy="3856276"/>
          </a:xfrm>
          <a:prstGeom prst="rect">
            <a:avLst/>
          </a:prstGeom>
          <a:blipFill>
            <a:blip r:embed="rId3"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525121" y="984803"/>
            <a:ext cx="12073890" cy="757555"/>
          </a:xfrm>
          <a:prstGeom prst="rect">
            <a:avLst/>
          </a:prstGeom>
        </p:spPr>
        <p:txBody>
          <a:bodyPr vert="horz" wrap="square" lIns="0" tIns="12700" rIns="0" bIns="0" rtlCol="0">
            <a:spAutoFit/>
          </a:bodyPr>
          <a:lstStyle/>
          <a:p>
            <a:pPr marL="12700" marR="5080">
              <a:lnSpc>
                <a:spcPct val="100000"/>
              </a:lnSpc>
              <a:spcBef>
                <a:spcPts val="100"/>
              </a:spcBef>
            </a:pPr>
            <a:r>
              <a:rPr sz="2400" dirty="0">
                <a:solidFill>
                  <a:srgbClr val="000000"/>
                </a:solidFill>
                <a:latin typeface="Carlito"/>
                <a:cs typeface="Carlito"/>
              </a:rPr>
              <a:t>2872 </a:t>
            </a:r>
            <a:r>
              <a:rPr sz="2400" spc="-15" dirty="0">
                <a:solidFill>
                  <a:srgbClr val="000000"/>
                </a:solidFill>
                <a:latin typeface="Carlito"/>
                <a:cs typeface="Carlito"/>
              </a:rPr>
              <a:t>sayılı </a:t>
            </a:r>
            <a:r>
              <a:rPr sz="2400" spc="-10" dirty="0">
                <a:solidFill>
                  <a:srgbClr val="000000"/>
                </a:solidFill>
                <a:latin typeface="Carlito"/>
                <a:cs typeface="Carlito"/>
              </a:rPr>
              <a:t>Çevre </a:t>
            </a:r>
            <a:r>
              <a:rPr sz="2400" spc="-5" dirty="0">
                <a:solidFill>
                  <a:srgbClr val="000000"/>
                </a:solidFill>
                <a:latin typeface="Carlito"/>
                <a:cs typeface="Carlito"/>
              </a:rPr>
              <a:t>Kanunun </a:t>
            </a:r>
            <a:r>
              <a:rPr sz="2400" dirty="0">
                <a:solidFill>
                  <a:srgbClr val="000000"/>
                </a:solidFill>
                <a:latin typeface="Carlito"/>
                <a:cs typeface="Carlito"/>
              </a:rPr>
              <a:t>8. maddesine </a:t>
            </a:r>
            <a:r>
              <a:rPr sz="2400" spc="-15" dirty="0">
                <a:solidFill>
                  <a:srgbClr val="000000"/>
                </a:solidFill>
                <a:latin typeface="Carlito"/>
                <a:cs typeface="Carlito"/>
              </a:rPr>
              <a:t>göre </a:t>
            </a:r>
            <a:r>
              <a:rPr sz="2400" dirty="0">
                <a:solidFill>
                  <a:srgbClr val="000000"/>
                </a:solidFill>
                <a:latin typeface="Carlito"/>
                <a:cs typeface="Carlito"/>
              </a:rPr>
              <a:t>‘ </a:t>
            </a:r>
            <a:r>
              <a:rPr sz="2400" spc="-5" dirty="0">
                <a:solidFill>
                  <a:srgbClr val="000000"/>
                </a:solidFill>
                <a:latin typeface="Carlito"/>
                <a:cs typeface="Carlito"/>
              </a:rPr>
              <a:t>Her </a:t>
            </a:r>
            <a:r>
              <a:rPr sz="2400" dirty="0">
                <a:solidFill>
                  <a:srgbClr val="000000"/>
                </a:solidFill>
                <a:latin typeface="Carlito"/>
                <a:cs typeface="Carlito"/>
              </a:rPr>
              <a:t>türlü </a:t>
            </a:r>
            <a:r>
              <a:rPr sz="2400" spc="-5" dirty="0">
                <a:solidFill>
                  <a:srgbClr val="000000"/>
                </a:solidFill>
                <a:latin typeface="Carlito"/>
                <a:cs typeface="Carlito"/>
              </a:rPr>
              <a:t>atık </a:t>
            </a:r>
            <a:r>
              <a:rPr sz="2400" spc="-15" dirty="0">
                <a:solidFill>
                  <a:srgbClr val="000000"/>
                </a:solidFill>
                <a:latin typeface="Carlito"/>
                <a:cs typeface="Carlito"/>
              </a:rPr>
              <a:t>ve </a:t>
            </a:r>
            <a:r>
              <a:rPr sz="2400" dirty="0">
                <a:solidFill>
                  <a:srgbClr val="000000"/>
                </a:solidFill>
                <a:latin typeface="Carlito"/>
                <a:cs typeface="Carlito"/>
              </a:rPr>
              <a:t>artığı doğrudan </a:t>
            </a:r>
            <a:r>
              <a:rPr sz="2400" spc="-15" dirty="0">
                <a:solidFill>
                  <a:srgbClr val="000000"/>
                </a:solidFill>
                <a:latin typeface="Carlito"/>
                <a:cs typeface="Carlito"/>
              </a:rPr>
              <a:t>ve </a:t>
            </a:r>
            <a:r>
              <a:rPr sz="2400" spc="-10" dirty="0">
                <a:solidFill>
                  <a:srgbClr val="000000"/>
                </a:solidFill>
                <a:latin typeface="Carlito"/>
                <a:cs typeface="Carlito"/>
              </a:rPr>
              <a:t>dolaylı </a:t>
            </a:r>
            <a:r>
              <a:rPr sz="2400" dirty="0">
                <a:solidFill>
                  <a:srgbClr val="000000"/>
                </a:solidFill>
                <a:latin typeface="Carlito"/>
                <a:cs typeface="Carlito"/>
              </a:rPr>
              <a:t>biçimde  </a:t>
            </a:r>
            <a:r>
              <a:rPr sz="2400" spc="-5" dirty="0">
                <a:solidFill>
                  <a:srgbClr val="000000"/>
                </a:solidFill>
                <a:latin typeface="Carlito"/>
                <a:cs typeface="Carlito"/>
              </a:rPr>
              <a:t>alıcı ortama vermek, </a:t>
            </a:r>
            <a:r>
              <a:rPr sz="2400" dirty="0">
                <a:solidFill>
                  <a:srgbClr val="000000"/>
                </a:solidFill>
                <a:latin typeface="Carlito"/>
                <a:cs typeface="Carlito"/>
              </a:rPr>
              <a:t>depolamak </a:t>
            </a:r>
            <a:r>
              <a:rPr sz="2400" spc="-15" dirty="0">
                <a:solidFill>
                  <a:srgbClr val="000000"/>
                </a:solidFill>
                <a:latin typeface="Carlito"/>
                <a:cs typeface="Carlito"/>
              </a:rPr>
              <a:t>ve </a:t>
            </a:r>
            <a:r>
              <a:rPr sz="2400" spc="-5" dirty="0">
                <a:solidFill>
                  <a:srgbClr val="000000"/>
                </a:solidFill>
                <a:latin typeface="Carlito"/>
                <a:cs typeface="Carlito"/>
              </a:rPr>
              <a:t>benzeri </a:t>
            </a:r>
            <a:r>
              <a:rPr sz="2400" spc="-10" dirty="0">
                <a:solidFill>
                  <a:srgbClr val="000000"/>
                </a:solidFill>
                <a:latin typeface="Carlito"/>
                <a:cs typeface="Carlito"/>
              </a:rPr>
              <a:t>faaliyetlerde </a:t>
            </a:r>
            <a:r>
              <a:rPr sz="2400" dirty="0">
                <a:solidFill>
                  <a:srgbClr val="000000"/>
                </a:solidFill>
                <a:latin typeface="Carlito"/>
                <a:cs typeface="Carlito"/>
              </a:rPr>
              <a:t>bulunmak</a:t>
            </a:r>
            <a:r>
              <a:rPr sz="2400" spc="-200" dirty="0">
                <a:solidFill>
                  <a:srgbClr val="000000"/>
                </a:solidFill>
                <a:latin typeface="Carlito"/>
                <a:cs typeface="Carlito"/>
              </a:rPr>
              <a:t> </a:t>
            </a:r>
            <a:r>
              <a:rPr sz="2400" spc="-25" dirty="0">
                <a:solidFill>
                  <a:srgbClr val="000000"/>
                </a:solidFill>
                <a:latin typeface="Carlito"/>
                <a:cs typeface="Carlito"/>
              </a:rPr>
              <a:t>yasaktır’.</a:t>
            </a:r>
            <a:endParaRPr sz="2400" dirty="0">
              <a:latin typeface="Carlito"/>
              <a:cs typeface="Carlito"/>
            </a:endParaRPr>
          </a:p>
        </p:txBody>
      </p:sp>
    </p:spTree>
    <p:extLst>
      <p:ext uri="{BB962C8B-B14F-4D97-AF65-F5344CB8AC3E}">
        <p14:creationId xmlns:p14="http://schemas.microsoft.com/office/powerpoint/2010/main" val="33420617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2334202" y="846922"/>
            <a:ext cx="7958455" cy="512445"/>
          </a:xfrm>
          <a:prstGeom prst="rect">
            <a:avLst/>
          </a:prstGeom>
        </p:spPr>
        <p:txBody>
          <a:bodyPr vert="horz" wrap="square" lIns="0" tIns="12065" rIns="0" bIns="0" rtlCol="0">
            <a:spAutoFit/>
          </a:bodyPr>
          <a:lstStyle/>
          <a:p>
            <a:pPr marL="12700">
              <a:lnSpc>
                <a:spcPct val="100000"/>
              </a:lnSpc>
              <a:spcBef>
                <a:spcPts val="95"/>
              </a:spcBef>
            </a:pPr>
            <a:r>
              <a:rPr sz="3200" b="1" spc="-10" dirty="0">
                <a:solidFill>
                  <a:schemeClr val="accent6">
                    <a:lumMod val="75000"/>
                  </a:schemeClr>
                </a:solidFill>
                <a:cs typeface="Arial"/>
              </a:rPr>
              <a:t>Atık, atıksu </a:t>
            </a:r>
            <a:r>
              <a:rPr sz="3200" b="1" spc="-5" dirty="0">
                <a:solidFill>
                  <a:schemeClr val="accent6">
                    <a:lumMod val="75000"/>
                  </a:schemeClr>
                </a:solidFill>
                <a:cs typeface="Arial"/>
              </a:rPr>
              <a:t>ve enerji </a:t>
            </a:r>
            <a:r>
              <a:rPr sz="3200" b="1" dirty="0">
                <a:solidFill>
                  <a:schemeClr val="accent6">
                    <a:lumMod val="75000"/>
                  </a:schemeClr>
                </a:solidFill>
                <a:cs typeface="Arial"/>
              </a:rPr>
              <a:t>ile </a:t>
            </a:r>
            <a:r>
              <a:rPr sz="3200" b="1" spc="-5" dirty="0">
                <a:solidFill>
                  <a:schemeClr val="accent6">
                    <a:lumMod val="75000"/>
                  </a:schemeClr>
                </a:solidFill>
                <a:cs typeface="Arial"/>
              </a:rPr>
              <a:t>hammadde</a:t>
            </a:r>
            <a:r>
              <a:rPr sz="3200" b="1" dirty="0">
                <a:solidFill>
                  <a:schemeClr val="accent6">
                    <a:lumMod val="75000"/>
                  </a:schemeClr>
                </a:solidFill>
                <a:cs typeface="Arial"/>
              </a:rPr>
              <a:t> </a:t>
            </a:r>
            <a:r>
              <a:rPr sz="3200" b="1" spc="-10" dirty="0">
                <a:solidFill>
                  <a:schemeClr val="accent6">
                    <a:lumMod val="75000"/>
                  </a:schemeClr>
                </a:solidFill>
                <a:cs typeface="Arial"/>
              </a:rPr>
              <a:t>yönetimi</a:t>
            </a:r>
            <a:endParaRPr sz="3200" b="1" dirty="0">
              <a:solidFill>
                <a:schemeClr val="accent6">
                  <a:lumMod val="75000"/>
                </a:schemeClr>
              </a:solidFill>
              <a:cs typeface="Arial"/>
            </a:endParaRPr>
          </a:p>
        </p:txBody>
      </p:sp>
      <p:sp>
        <p:nvSpPr>
          <p:cNvPr id="4" name="object 4"/>
          <p:cNvSpPr/>
          <p:nvPr/>
        </p:nvSpPr>
        <p:spPr>
          <a:xfrm>
            <a:off x="997527" y="1325878"/>
            <a:ext cx="9739745" cy="4451467"/>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5669747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95657" y="461355"/>
            <a:ext cx="11476058" cy="5025044"/>
            <a:chOff x="9144" y="45719"/>
            <a:chExt cx="13485270" cy="6812278"/>
          </a:xfrm>
        </p:grpSpPr>
        <p:sp>
          <p:nvSpPr>
            <p:cNvPr id="3" name="object 3"/>
            <p:cNvSpPr/>
            <p:nvPr/>
          </p:nvSpPr>
          <p:spPr>
            <a:xfrm>
              <a:off x="9144" y="45719"/>
              <a:ext cx="6163056" cy="3383278"/>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7819038" y="2743197"/>
              <a:ext cx="5675376" cy="4114800"/>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354075" y="3325366"/>
              <a:ext cx="6552327" cy="3532631"/>
            </a:xfrm>
            <a:prstGeom prst="rect">
              <a:avLst/>
            </a:prstGeom>
            <a:blipFill>
              <a:blip r:embed="rId4" cstate="print"/>
              <a:stretch>
                <a:fillRect/>
              </a:stretch>
            </a:blipFill>
          </p:spPr>
          <p:txBody>
            <a:bodyPr wrap="square" lIns="0" tIns="0" rIns="0" bIns="0" rtlCol="0"/>
            <a:lstStyle/>
            <a:p>
              <a:endParaRPr/>
            </a:p>
          </p:txBody>
        </p:sp>
        <p:sp>
          <p:nvSpPr>
            <p:cNvPr id="6" name="object 6"/>
            <p:cNvSpPr/>
            <p:nvPr/>
          </p:nvSpPr>
          <p:spPr>
            <a:xfrm>
              <a:off x="7767222" y="457200"/>
              <a:ext cx="5727192" cy="1853184"/>
            </a:xfrm>
            <a:prstGeom prst="rect">
              <a:avLst/>
            </a:prstGeom>
            <a:blipFill>
              <a:blip r:embed="rId5"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16946691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706583" y="1289241"/>
            <a:ext cx="9199880" cy="566822"/>
          </a:xfrm>
          <a:prstGeom prst="rect">
            <a:avLst/>
          </a:prstGeom>
        </p:spPr>
        <p:txBody>
          <a:bodyPr vert="horz" wrap="square" lIns="0" tIns="12700" rIns="0" bIns="0" rtlCol="0">
            <a:spAutoFit/>
          </a:bodyPr>
          <a:lstStyle/>
          <a:p>
            <a:pPr marL="12700">
              <a:lnSpc>
                <a:spcPct val="100000"/>
              </a:lnSpc>
              <a:spcBef>
                <a:spcPts val="100"/>
              </a:spcBef>
            </a:pPr>
            <a:r>
              <a:rPr sz="3600" b="1" spc="-60" dirty="0">
                <a:solidFill>
                  <a:srgbClr val="4461A3"/>
                </a:solidFill>
                <a:cs typeface="Arial"/>
              </a:rPr>
              <a:t>Vahşi </a:t>
            </a:r>
            <a:r>
              <a:rPr sz="3600" b="1" spc="-15" dirty="0">
                <a:solidFill>
                  <a:srgbClr val="4461A3"/>
                </a:solidFill>
                <a:cs typeface="Arial"/>
              </a:rPr>
              <a:t>Depolamadan </a:t>
            </a:r>
            <a:r>
              <a:rPr sz="3600" b="1" spc="-5" dirty="0">
                <a:solidFill>
                  <a:srgbClr val="4461A3"/>
                </a:solidFill>
                <a:cs typeface="Arial"/>
              </a:rPr>
              <a:t>Atık </a:t>
            </a:r>
            <a:r>
              <a:rPr sz="3600" b="1" spc="-10" dirty="0">
                <a:solidFill>
                  <a:srgbClr val="4461A3"/>
                </a:solidFill>
                <a:cs typeface="Arial"/>
              </a:rPr>
              <a:t>Yönetimine</a:t>
            </a:r>
            <a:r>
              <a:rPr sz="3600" b="1" spc="-95" dirty="0">
                <a:solidFill>
                  <a:srgbClr val="4461A3"/>
                </a:solidFill>
                <a:cs typeface="Arial"/>
              </a:rPr>
              <a:t> </a:t>
            </a:r>
            <a:r>
              <a:rPr sz="3600" b="1" spc="-55" dirty="0">
                <a:solidFill>
                  <a:srgbClr val="4461A3"/>
                </a:solidFill>
                <a:cs typeface="Arial"/>
              </a:rPr>
              <a:t>Yolculuk</a:t>
            </a:r>
          </a:p>
        </p:txBody>
      </p:sp>
      <p:sp>
        <p:nvSpPr>
          <p:cNvPr id="5" name="object 5"/>
          <p:cNvSpPr/>
          <p:nvPr/>
        </p:nvSpPr>
        <p:spPr>
          <a:xfrm>
            <a:off x="706583" y="2232799"/>
            <a:ext cx="4918364" cy="3238360"/>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6406896" y="2232799"/>
            <a:ext cx="5064668" cy="3238360"/>
          </a:xfrm>
          <a:prstGeom prst="rect">
            <a:avLst/>
          </a:prstGeom>
          <a:blipFill>
            <a:blip r:embed="rId3"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4546794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2609380" y="845127"/>
            <a:ext cx="7241202" cy="4690815"/>
            <a:chOff x="1228272" y="-992513"/>
            <a:chExt cx="9439728" cy="5824728"/>
          </a:xfrm>
        </p:grpSpPr>
        <p:sp>
          <p:nvSpPr>
            <p:cNvPr id="4" name="object 4"/>
            <p:cNvSpPr/>
            <p:nvPr/>
          </p:nvSpPr>
          <p:spPr>
            <a:xfrm>
              <a:off x="1628989" y="-992513"/>
              <a:ext cx="7872984" cy="5824728"/>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1228272" y="-992513"/>
              <a:ext cx="9144002" cy="2059647"/>
            </a:xfrm>
            <a:custGeom>
              <a:avLst/>
              <a:gdLst/>
              <a:ahLst/>
              <a:cxnLst/>
              <a:rect l="l" t="t" r="r" b="b"/>
              <a:pathLst>
                <a:path w="9144000" h="2420620">
                  <a:moveTo>
                    <a:pt x="9144000" y="0"/>
                  </a:moveTo>
                  <a:lnTo>
                    <a:pt x="0" y="0"/>
                  </a:lnTo>
                  <a:lnTo>
                    <a:pt x="0" y="2420112"/>
                  </a:lnTo>
                  <a:lnTo>
                    <a:pt x="9144000" y="2420112"/>
                  </a:lnTo>
                  <a:lnTo>
                    <a:pt x="9144000" y="0"/>
                  </a:lnTo>
                  <a:close/>
                </a:path>
              </a:pathLst>
            </a:custGeom>
            <a:solidFill>
              <a:srgbClr val="FFFFFF"/>
            </a:solidFill>
          </p:spPr>
          <p:txBody>
            <a:bodyPr wrap="square" lIns="0" tIns="0" rIns="0" bIns="0" rtlCol="0"/>
            <a:lstStyle/>
            <a:p>
              <a:endParaRPr/>
            </a:p>
          </p:txBody>
        </p:sp>
        <p:sp>
          <p:nvSpPr>
            <p:cNvPr id="6" name="object 6"/>
            <p:cNvSpPr/>
            <p:nvPr/>
          </p:nvSpPr>
          <p:spPr>
            <a:xfrm>
              <a:off x="1524000" y="0"/>
              <a:ext cx="9144000" cy="2420620"/>
            </a:xfrm>
            <a:custGeom>
              <a:avLst/>
              <a:gdLst/>
              <a:ahLst/>
              <a:cxnLst/>
              <a:rect l="l" t="t" r="r" b="b"/>
              <a:pathLst>
                <a:path w="9144000" h="2420620">
                  <a:moveTo>
                    <a:pt x="0" y="2420112"/>
                  </a:moveTo>
                  <a:lnTo>
                    <a:pt x="9144000" y="2420112"/>
                  </a:lnTo>
                  <a:lnTo>
                    <a:pt x="9144000" y="0"/>
                  </a:lnTo>
                  <a:lnTo>
                    <a:pt x="0" y="0"/>
                  </a:lnTo>
                  <a:lnTo>
                    <a:pt x="0" y="2420112"/>
                  </a:lnTo>
                  <a:close/>
                </a:path>
              </a:pathLst>
            </a:custGeom>
            <a:ln w="12699">
              <a:solidFill>
                <a:srgbClr val="FFFFFF"/>
              </a:solidFill>
            </a:ln>
          </p:spPr>
          <p:txBody>
            <a:bodyPr wrap="square" lIns="0" tIns="0" rIns="0" bIns="0" rtlCol="0"/>
            <a:lstStyle/>
            <a:p>
              <a:endParaRPr/>
            </a:p>
          </p:txBody>
        </p:sp>
      </p:grpSp>
      <p:sp>
        <p:nvSpPr>
          <p:cNvPr id="7" name="object 7"/>
          <p:cNvSpPr txBox="1">
            <a:spLocks noGrp="1"/>
          </p:cNvSpPr>
          <p:nvPr>
            <p:ph type="title"/>
          </p:nvPr>
        </p:nvSpPr>
        <p:spPr>
          <a:xfrm>
            <a:off x="3845285" y="1185348"/>
            <a:ext cx="4879975" cy="629660"/>
          </a:xfrm>
          <a:prstGeom prst="rect">
            <a:avLst/>
          </a:prstGeom>
        </p:spPr>
        <p:txBody>
          <a:bodyPr vert="horz" wrap="square" lIns="0" tIns="13970" rIns="0" bIns="0" rtlCol="0">
            <a:spAutoFit/>
          </a:bodyPr>
          <a:lstStyle/>
          <a:p>
            <a:pPr marL="12700">
              <a:lnSpc>
                <a:spcPct val="100000"/>
              </a:lnSpc>
              <a:spcBef>
                <a:spcPts val="110"/>
              </a:spcBef>
            </a:pPr>
            <a:r>
              <a:rPr sz="4000" b="1" spc="-300" dirty="0">
                <a:solidFill>
                  <a:schemeClr val="accent6">
                    <a:lumMod val="75000"/>
                  </a:schemeClr>
                </a:solidFill>
                <a:cs typeface="Trebuchet MS"/>
              </a:rPr>
              <a:t>ATIK </a:t>
            </a:r>
            <a:r>
              <a:rPr sz="4000" b="1" spc="-130" dirty="0">
                <a:solidFill>
                  <a:schemeClr val="accent6">
                    <a:lumMod val="75000"/>
                  </a:schemeClr>
                </a:solidFill>
                <a:cs typeface="Trebuchet MS"/>
              </a:rPr>
              <a:t>YÖNETİMİ</a:t>
            </a:r>
            <a:r>
              <a:rPr sz="4000" b="1" spc="-480" dirty="0">
                <a:solidFill>
                  <a:schemeClr val="accent6">
                    <a:lumMod val="75000"/>
                  </a:schemeClr>
                </a:solidFill>
                <a:cs typeface="Trebuchet MS"/>
              </a:rPr>
              <a:t> </a:t>
            </a:r>
            <a:r>
              <a:rPr sz="4000" b="1" spc="-95" dirty="0">
                <a:solidFill>
                  <a:schemeClr val="accent6">
                    <a:lumMod val="75000"/>
                  </a:schemeClr>
                </a:solidFill>
                <a:cs typeface="Trebuchet MS"/>
              </a:rPr>
              <a:t>NEDİR?</a:t>
            </a:r>
          </a:p>
        </p:txBody>
      </p:sp>
    </p:spTree>
    <p:extLst>
      <p:ext uri="{BB962C8B-B14F-4D97-AF65-F5344CB8AC3E}">
        <p14:creationId xmlns:p14="http://schemas.microsoft.com/office/powerpoint/2010/main" val="40028918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13209" y="481650"/>
            <a:ext cx="5935345" cy="627736"/>
          </a:xfrm>
          <a:prstGeom prst="rect">
            <a:avLst/>
          </a:prstGeom>
        </p:spPr>
        <p:txBody>
          <a:bodyPr vert="horz" wrap="square" lIns="0" tIns="12065" rIns="0" bIns="0" rtlCol="0">
            <a:spAutoFit/>
          </a:bodyPr>
          <a:lstStyle/>
          <a:p>
            <a:pPr marL="12700">
              <a:lnSpc>
                <a:spcPct val="100000"/>
              </a:lnSpc>
              <a:spcBef>
                <a:spcPts val="95"/>
              </a:spcBef>
            </a:pPr>
            <a:r>
              <a:rPr sz="4000" b="1" spc="365" dirty="0">
                <a:solidFill>
                  <a:schemeClr val="accent6">
                    <a:lumMod val="75000"/>
                  </a:schemeClr>
                </a:solidFill>
                <a:cs typeface="Times New Roman"/>
              </a:rPr>
              <a:t>SIFIR </a:t>
            </a:r>
            <a:r>
              <a:rPr sz="4000" b="1" spc="195" dirty="0">
                <a:solidFill>
                  <a:schemeClr val="accent6">
                    <a:lumMod val="75000"/>
                  </a:schemeClr>
                </a:solidFill>
                <a:cs typeface="Times New Roman"/>
              </a:rPr>
              <a:t>ATIK</a:t>
            </a:r>
            <a:r>
              <a:rPr sz="4000" b="1" spc="-65" dirty="0">
                <a:solidFill>
                  <a:schemeClr val="accent6">
                    <a:lumMod val="75000"/>
                  </a:schemeClr>
                </a:solidFill>
                <a:cs typeface="Times New Roman"/>
              </a:rPr>
              <a:t> </a:t>
            </a:r>
            <a:r>
              <a:rPr sz="4000" b="1" spc="325" dirty="0">
                <a:solidFill>
                  <a:schemeClr val="accent6">
                    <a:lumMod val="75000"/>
                  </a:schemeClr>
                </a:solidFill>
                <a:cs typeface="Times New Roman"/>
              </a:rPr>
              <a:t>NEDİR?</a:t>
            </a:r>
            <a:endParaRPr sz="4000" dirty="0">
              <a:solidFill>
                <a:schemeClr val="accent6">
                  <a:lumMod val="75000"/>
                </a:schemeClr>
              </a:solidFill>
              <a:cs typeface="Times New Roman"/>
            </a:endParaRPr>
          </a:p>
        </p:txBody>
      </p:sp>
      <p:grpSp>
        <p:nvGrpSpPr>
          <p:cNvPr id="28" name="Group 27"/>
          <p:cNvGrpSpPr/>
          <p:nvPr/>
        </p:nvGrpSpPr>
        <p:grpSpPr>
          <a:xfrm>
            <a:off x="1844025" y="1189772"/>
            <a:ext cx="8671576" cy="4332840"/>
            <a:chOff x="3224593" y="978217"/>
            <a:chExt cx="7513701" cy="4813173"/>
          </a:xfrm>
        </p:grpSpPr>
        <p:grpSp>
          <p:nvGrpSpPr>
            <p:cNvPr id="3" name="object 3"/>
            <p:cNvGrpSpPr/>
            <p:nvPr/>
          </p:nvGrpSpPr>
          <p:grpSpPr>
            <a:xfrm>
              <a:off x="7177849" y="4224337"/>
              <a:ext cx="3517900" cy="1546225"/>
              <a:chOff x="7177849" y="4224337"/>
              <a:chExt cx="3517900" cy="1546225"/>
            </a:xfrm>
          </p:grpSpPr>
          <p:sp>
            <p:nvSpPr>
              <p:cNvPr id="4" name="object 4"/>
              <p:cNvSpPr/>
              <p:nvPr/>
            </p:nvSpPr>
            <p:spPr>
              <a:xfrm>
                <a:off x="7182611" y="4229100"/>
                <a:ext cx="3508375" cy="1536700"/>
              </a:xfrm>
              <a:custGeom>
                <a:avLst/>
                <a:gdLst/>
                <a:ahLst/>
                <a:cxnLst/>
                <a:rect l="l" t="t" r="r" b="b"/>
                <a:pathLst>
                  <a:path w="3508375" h="1536700">
                    <a:moveTo>
                      <a:pt x="3354578" y="0"/>
                    </a:moveTo>
                    <a:lnTo>
                      <a:pt x="153670" y="0"/>
                    </a:lnTo>
                    <a:lnTo>
                      <a:pt x="105111" y="7837"/>
                    </a:lnTo>
                    <a:lnTo>
                      <a:pt x="62929" y="29659"/>
                    </a:lnTo>
                    <a:lnTo>
                      <a:pt x="29659" y="62929"/>
                    </a:lnTo>
                    <a:lnTo>
                      <a:pt x="7837" y="105111"/>
                    </a:lnTo>
                    <a:lnTo>
                      <a:pt x="0" y="153669"/>
                    </a:lnTo>
                    <a:lnTo>
                      <a:pt x="0" y="1382572"/>
                    </a:lnTo>
                    <a:lnTo>
                      <a:pt x="7837" y="1431126"/>
                    </a:lnTo>
                    <a:lnTo>
                      <a:pt x="29659" y="1473295"/>
                    </a:lnTo>
                    <a:lnTo>
                      <a:pt x="62929" y="1506550"/>
                    </a:lnTo>
                    <a:lnTo>
                      <a:pt x="105111" y="1528359"/>
                    </a:lnTo>
                    <a:lnTo>
                      <a:pt x="153670" y="1536192"/>
                    </a:lnTo>
                    <a:lnTo>
                      <a:pt x="3354578" y="1536192"/>
                    </a:lnTo>
                    <a:lnTo>
                      <a:pt x="3403136" y="1528359"/>
                    </a:lnTo>
                    <a:lnTo>
                      <a:pt x="3445318" y="1506550"/>
                    </a:lnTo>
                    <a:lnTo>
                      <a:pt x="3478588" y="1473295"/>
                    </a:lnTo>
                    <a:lnTo>
                      <a:pt x="3500410" y="1431126"/>
                    </a:lnTo>
                    <a:lnTo>
                      <a:pt x="3508248" y="1382572"/>
                    </a:lnTo>
                    <a:lnTo>
                      <a:pt x="3508248" y="153669"/>
                    </a:lnTo>
                    <a:lnTo>
                      <a:pt x="3500410" y="105111"/>
                    </a:lnTo>
                    <a:lnTo>
                      <a:pt x="3478588" y="62929"/>
                    </a:lnTo>
                    <a:lnTo>
                      <a:pt x="3445318" y="29659"/>
                    </a:lnTo>
                    <a:lnTo>
                      <a:pt x="3403136" y="7837"/>
                    </a:lnTo>
                    <a:lnTo>
                      <a:pt x="3354578" y="0"/>
                    </a:lnTo>
                    <a:close/>
                  </a:path>
                </a:pathLst>
              </a:custGeom>
              <a:solidFill>
                <a:srgbClr val="FFFFFF">
                  <a:alpha val="90194"/>
                </a:srgbClr>
              </a:solidFill>
            </p:spPr>
            <p:txBody>
              <a:bodyPr wrap="square" lIns="0" tIns="0" rIns="0" bIns="0" rtlCol="0"/>
              <a:lstStyle/>
              <a:p>
                <a:endParaRPr/>
              </a:p>
            </p:txBody>
          </p:sp>
          <p:sp>
            <p:nvSpPr>
              <p:cNvPr id="5" name="object 5"/>
              <p:cNvSpPr/>
              <p:nvPr/>
            </p:nvSpPr>
            <p:spPr>
              <a:xfrm>
                <a:off x="7182611" y="4229100"/>
                <a:ext cx="3508375" cy="1536700"/>
              </a:xfrm>
              <a:custGeom>
                <a:avLst/>
                <a:gdLst/>
                <a:ahLst/>
                <a:cxnLst/>
                <a:rect l="l" t="t" r="r" b="b"/>
                <a:pathLst>
                  <a:path w="3508375" h="1536700">
                    <a:moveTo>
                      <a:pt x="0" y="153669"/>
                    </a:moveTo>
                    <a:lnTo>
                      <a:pt x="7837" y="105111"/>
                    </a:lnTo>
                    <a:lnTo>
                      <a:pt x="29659" y="62929"/>
                    </a:lnTo>
                    <a:lnTo>
                      <a:pt x="62929" y="29659"/>
                    </a:lnTo>
                    <a:lnTo>
                      <a:pt x="105111" y="7837"/>
                    </a:lnTo>
                    <a:lnTo>
                      <a:pt x="153670" y="0"/>
                    </a:lnTo>
                    <a:lnTo>
                      <a:pt x="3354578" y="0"/>
                    </a:lnTo>
                    <a:lnTo>
                      <a:pt x="3403136" y="7837"/>
                    </a:lnTo>
                    <a:lnTo>
                      <a:pt x="3445318" y="29659"/>
                    </a:lnTo>
                    <a:lnTo>
                      <a:pt x="3478588" y="62929"/>
                    </a:lnTo>
                    <a:lnTo>
                      <a:pt x="3500410" y="105111"/>
                    </a:lnTo>
                    <a:lnTo>
                      <a:pt x="3508248" y="153669"/>
                    </a:lnTo>
                    <a:lnTo>
                      <a:pt x="3508248" y="1382572"/>
                    </a:lnTo>
                    <a:lnTo>
                      <a:pt x="3500410" y="1431126"/>
                    </a:lnTo>
                    <a:lnTo>
                      <a:pt x="3478588" y="1473295"/>
                    </a:lnTo>
                    <a:lnTo>
                      <a:pt x="3445318" y="1506550"/>
                    </a:lnTo>
                    <a:lnTo>
                      <a:pt x="3403136" y="1528359"/>
                    </a:lnTo>
                    <a:lnTo>
                      <a:pt x="3354578" y="1536192"/>
                    </a:lnTo>
                    <a:lnTo>
                      <a:pt x="153670" y="1536192"/>
                    </a:lnTo>
                    <a:lnTo>
                      <a:pt x="105111" y="1528359"/>
                    </a:lnTo>
                    <a:lnTo>
                      <a:pt x="62929" y="1506550"/>
                    </a:lnTo>
                    <a:lnTo>
                      <a:pt x="29659" y="1473295"/>
                    </a:lnTo>
                    <a:lnTo>
                      <a:pt x="7837" y="1431126"/>
                    </a:lnTo>
                    <a:lnTo>
                      <a:pt x="0" y="1382572"/>
                    </a:lnTo>
                    <a:lnTo>
                      <a:pt x="0" y="153669"/>
                    </a:lnTo>
                    <a:close/>
                  </a:path>
                </a:pathLst>
              </a:custGeom>
              <a:ln w="9525">
                <a:solidFill>
                  <a:srgbClr val="5F6271"/>
                </a:solidFill>
              </a:ln>
            </p:spPr>
            <p:txBody>
              <a:bodyPr wrap="square" lIns="0" tIns="0" rIns="0" bIns="0" rtlCol="0"/>
              <a:lstStyle/>
              <a:p>
                <a:endParaRPr/>
              </a:p>
            </p:txBody>
          </p:sp>
        </p:grpSp>
        <p:sp>
          <p:nvSpPr>
            <p:cNvPr id="6" name="object 6"/>
            <p:cNvSpPr txBox="1"/>
            <p:nvPr/>
          </p:nvSpPr>
          <p:spPr>
            <a:xfrm>
              <a:off x="8714231" y="4283948"/>
              <a:ext cx="1976755" cy="1309370"/>
            </a:xfrm>
            <a:prstGeom prst="rect">
              <a:avLst/>
            </a:prstGeom>
          </p:spPr>
          <p:txBody>
            <a:bodyPr vert="horz" wrap="square" lIns="0" tIns="46990" rIns="0" bIns="0" rtlCol="0">
              <a:spAutoFit/>
            </a:bodyPr>
            <a:lstStyle/>
            <a:p>
              <a:pPr marL="241300" indent="-228600">
                <a:lnSpc>
                  <a:spcPct val="100000"/>
                </a:lnSpc>
                <a:spcBef>
                  <a:spcPts val="370"/>
                </a:spcBef>
                <a:buFont typeface="Carlito"/>
                <a:buChar char="•"/>
                <a:tabLst>
                  <a:tab pos="241300" algn="l"/>
                </a:tabLst>
              </a:pPr>
              <a:r>
                <a:rPr sz="2000" b="1" spc="-100" dirty="0">
                  <a:latin typeface="Trebuchet MS"/>
                  <a:cs typeface="Trebuchet MS"/>
                </a:rPr>
                <a:t>GERİ</a:t>
              </a:r>
              <a:r>
                <a:rPr sz="2000" b="1" spc="-180" dirty="0">
                  <a:latin typeface="Trebuchet MS"/>
                  <a:cs typeface="Trebuchet MS"/>
                </a:rPr>
                <a:t> </a:t>
              </a:r>
              <a:r>
                <a:rPr sz="2000" b="1" spc="-15" dirty="0">
                  <a:latin typeface="Trebuchet MS"/>
                  <a:cs typeface="Trebuchet MS"/>
                </a:rPr>
                <a:t>DÖNÜŞÜM</a:t>
              </a:r>
              <a:endParaRPr sz="2000" dirty="0">
                <a:latin typeface="Trebuchet MS"/>
                <a:cs typeface="Trebuchet MS"/>
              </a:endParaRPr>
            </a:p>
            <a:p>
              <a:pPr marL="182880" marR="30480" indent="-170815">
                <a:lnSpc>
                  <a:spcPct val="91700"/>
                </a:lnSpc>
                <a:spcBef>
                  <a:spcPts val="390"/>
                </a:spcBef>
                <a:buChar char="•"/>
                <a:tabLst>
                  <a:tab pos="183515" algn="l"/>
                </a:tabLst>
              </a:pPr>
              <a:r>
                <a:rPr sz="1600" spc="-10" dirty="0">
                  <a:latin typeface="Carlito"/>
                  <a:cs typeface="Carlito"/>
                </a:rPr>
                <a:t>Ayrı toplanan atıklar  </a:t>
              </a:r>
              <a:r>
                <a:rPr sz="1600" spc="-5" dirty="0">
                  <a:latin typeface="Carlito"/>
                  <a:cs typeface="Carlito"/>
                </a:rPr>
                <a:t>hammaddeye </a:t>
              </a:r>
              <a:r>
                <a:rPr sz="1600" spc="-15" dirty="0">
                  <a:latin typeface="Carlito"/>
                  <a:cs typeface="Carlito"/>
                </a:rPr>
                <a:t>ve</a:t>
              </a:r>
              <a:r>
                <a:rPr sz="1600" spc="-75" dirty="0">
                  <a:latin typeface="Carlito"/>
                  <a:cs typeface="Carlito"/>
                </a:rPr>
                <a:t> </a:t>
              </a:r>
              <a:r>
                <a:rPr sz="1600" spc="-15" dirty="0">
                  <a:latin typeface="Carlito"/>
                  <a:cs typeface="Carlito"/>
                </a:rPr>
                <a:t>yeni  </a:t>
              </a:r>
              <a:r>
                <a:rPr sz="1600" spc="-10" dirty="0">
                  <a:latin typeface="Carlito"/>
                  <a:cs typeface="Carlito"/>
                </a:rPr>
                <a:t>ürünlere  </a:t>
              </a:r>
              <a:r>
                <a:rPr sz="1600" spc="-20" dirty="0">
                  <a:latin typeface="Carlito"/>
                  <a:cs typeface="Carlito"/>
                </a:rPr>
                <a:t>dönüştürülmektedir.</a:t>
              </a:r>
              <a:endParaRPr sz="1600" dirty="0">
                <a:latin typeface="Carlito"/>
                <a:cs typeface="Carlito"/>
              </a:endParaRPr>
            </a:p>
          </p:txBody>
        </p:sp>
        <p:grpSp>
          <p:nvGrpSpPr>
            <p:cNvPr id="7" name="object 7"/>
            <p:cNvGrpSpPr/>
            <p:nvPr/>
          </p:nvGrpSpPr>
          <p:grpSpPr>
            <a:xfrm>
              <a:off x="3224593" y="4242625"/>
              <a:ext cx="3265170" cy="1548765"/>
              <a:chOff x="3224593" y="4242625"/>
              <a:chExt cx="3265170" cy="1548765"/>
            </a:xfrm>
          </p:grpSpPr>
          <p:sp>
            <p:nvSpPr>
              <p:cNvPr id="8" name="object 8"/>
              <p:cNvSpPr/>
              <p:nvPr/>
            </p:nvSpPr>
            <p:spPr>
              <a:xfrm>
                <a:off x="3229355" y="4247388"/>
                <a:ext cx="3255645" cy="1539240"/>
              </a:xfrm>
              <a:custGeom>
                <a:avLst/>
                <a:gdLst/>
                <a:ahLst/>
                <a:cxnLst/>
                <a:rect l="l" t="t" r="r" b="b"/>
                <a:pathLst>
                  <a:path w="3255645" h="1539239">
                    <a:moveTo>
                      <a:pt x="3101340" y="0"/>
                    </a:moveTo>
                    <a:lnTo>
                      <a:pt x="153923" y="0"/>
                    </a:lnTo>
                    <a:lnTo>
                      <a:pt x="105290" y="7851"/>
                    </a:lnTo>
                    <a:lnTo>
                      <a:pt x="63038" y="29711"/>
                    </a:lnTo>
                    <a:lnTo>
                      <a:pt x="29711" y="63038"/>
                    </a:lnTo>
                    <a:lnTo>
                      <a:pt x="7851" y="105290"/>
                    </a:lnTo>
                    <a:lnTo>
                      <a:pt x="0" y="153924"/>
                    </a:lnTo>
                    <a:lnTo>
                      <a:pt x="0" y="1385316"/>
                    </a:lnTo>
                    <a:lnTo>
                      <a:pt x="7851" y="1433969"/>
                    </a:lnTo>
                    <a:lnTo>
                      <a:pt x="29711" y="1476223"/>
                    </a:lnTo>
                    <a:lnTo>
                      <a:pt x="63038" y="1509542"/>
                    </a:lnTo>
                    <a:lnTo>
                      <a:pt x="105290" y="1531393"/>
                    </a:lnTo>
                    <a:lnTo>
                      <a:pt x="153923" y="1539240"/>
                    </a:lnTo>
                    <a:lnTo>
                      <a:pt x="3101340" y="1539240"/>
                    </a:lnTo>
                    <a:lnTo>
                      <a:pt x="3149973" y="1531393"/>
                    </a:lnTo>
                    <a:lnTo>
                      <a:pt x="3192225" y="1509542"/>
                    </a:lnTo>
                    <a:lnTo>
                      <a:pt x="3225552" y="1476223"/>
                    </a:lnTo>
                    <a:lnTo>
                      <a:pt x="3247412" y="1433969"/>
                    </a:lnTo>
                    <a:lnTo>
                      <a:pt x="3255264" y="1385316"/>
                    </a:lnTo>
                    <a:lnTo>
                      <a:pt x="3255264" y="153924"/>
                    </a:lnTo>
                    <a:lnTo>
                      <a:pt x="3247412" y="105290"/>
                    </a:lnTo>
                    <a:lnTo>
                      <a:pt x="3225552" y="63038"/>
                    </a:lnTo>
                    <a:lnTo>
                      <a:pt x="3192225" y="29711"/>
                    </a:lnTo>
                    <a:lnTo>
                      <a:pt x="3149973" y="7851"/>
                    </a:lnTo>
                    <a:lnTo>
                      <a:pt x="3101340" y="0"/>
                    </a:lnTo>
                    <a:close/>
                  </a:path>
                </a:pathLst>
              </a:custGeom>
              <a:solidFill>
                <a:srgbClr val="FFFFFF">
                  <a:alpha val="90194"/>
                </a:srgbClr>
              </a:solidFill>
            </p:spPr>
            <p:txBody>
              <a:bodyPr wrap="square" lIns="0" tIns="0" rIns="0" bIns="0" rtlCol="0"/>
              <a:lstStyle/>
              <a:p>
                <a:endParaRPr/>
              </a:p>
            </p:txBody>
          </p:sp>
          <p:sp>
            <p:nvSpPr>
              <p:cNvPr id="9" name="object 9"/>
              <p:cNvSpPr/>
              <p:nvPr/>
            </p:nvSpPr>
            <p:spPr>
              <a:xfrm>
                <a:off x="3229355" y="4247388"/>
                <a:ext cx="3255645" cy="1539240"/>
              </a:xfrm>
              <a:custGeom>
                <a:avLst/>
                <a:gdLst/>
                <a:ahLst/>
                <a:cxnLst/>
                <a:rect l="l" t="t" r="r" b="b"/>
                <a:pathLst>
                  <a:path w="3255645" h="1539239">
                    <a:moveTo>
                      <a:pt x="0" y="153924"/>
                    </a:moveTo>
                    <a:lnTo>
                      <a:pt x="7851" y="105290"/>
                    </a:lnTo>
                    <a:lnTo>
                      <a:pt x="29711" y="63038"/>
                    </a:lnTo>
                    <a:lnTo>
                      <a:pt x="63038" y="29711"/>
                    </a:lnTo>
                    <a:lnTo>
                      <a:pt x="105290" y="7851"/>
                    </a:lnTo>
                    <a:lnTo>
                      <a:pt x="153923" y="0"/>
                    </a:lnTo>
                    <a:lnTo>
                      <a:pt x="3101340" y="0"/>
                    </a:lnTo>
                    <a:lnTo>
                      <a:pt x="3149973" y="7851"/>
                    </a:lnTo>
                    <a:lnTo>
                      <a:pt x="3192225" y="29711"/>
                    </a:lnTo>
                    <a:lnTo>
                      <a:pt x="3225552" y="63038"/>
                    </a:lnTo>
                    <a:lnTo>
                      <a:pt x="3247412" y="105290"/>
                    </a:lnTo>
                    <a:lnTo>
                      <a:pt x="3255264" y="153924"/>
                    </a:lnTo>
                    <a:lnTo>
                      <a:pt x="3255264" y="1385316"/>
                    </a:lnTo>
                    <a:lnTo>
                      <a:pt x="3247412" y="1433969"/>
                    </a:lnTo>
                    <a:lnTo>
                      <a:pt x="3225552" y="1476223"/>
                    </a:lnTo>
                    <a:lnTo>
                      <a:pt x="3192225" y="1509542"/>
                    </a:lnTo>
                    <a:lnTo>
                      <a:pt x="3149973" y="1531393"/>
                    </a:lnTo>
                    <a:lnTo>
                      <a:pt x="3101340" y="1539240"/>
                    </a:lnTo>
                    <a:lnTo>
                      <a:pt x="153923" y="1539240"/>
                    </a:lnTo>
                    <a:lnTo>
                      <a:pt x="105290" y="1531393"/>
                    </a:lnTo>
                    <a:lnTo>
                      <a:pt x="63038" y="1509542"/>
                    </a:lnTo>
                    <a:lnTo>
                      <a:pt x="29711" y="1476223"/>
                    </a:lnTo>
                    <a:lnTo>
                      <a:pt x="7851" y="1433969"/>
                    </a:lnTo>
                    <a:lnTo>
                      <a:pt x="0" y="1385316"/>
                    </a:lnTo>
                    <a:lnTo>
                      <a:pt x="0" y="153924"/>
                    </a:lnTo>
                    <a:close/>
                  </a:path>
                </a:pathLst>
              </a:custGeom>
              <a:ln w="9525">
                <a:solidFill>
                  <a:srgbClr val="5F6271"/>
                </a:solidFill>
              </a:ln>
            </p:spPr>
            <p:txBody>
              <a:bodyPr wrap="square" lIns="0" tIns="0" rIns="0" bIns="0" rtlCol="0"/>
              <a:lstStyle/>
              <a:p>
                <a:endParaRPr/>
              </a:p>
            </p:txBody>
          </p:sp>
        </p:grpSp>
        <p:sp>
          <p:nvSpPr>
            <p:cNvPr id="10" name="object 10"/>
            <p:cNvSpPr txBox="1"/>
            <p:nvPr/>
          </p:nvSpPr>
          <p:spPr>
            <a:xfrm>
              <a:off x="3327019" y="4458587"/>
              <a:ext cx="1946910" cy="1086485"/>
            </a:xfrm>
            <a:prstGeom prst="rect">
              <a:avLst/>
            </a:prstGeom>
          </p:spPr>
          <p:txBody>
            <a:bodyPr vert="horz" wrap="square" lIns="0" tIns="35560" rIns="0" bIns="0" rtlCol="0">
              <a:spAutoFit/>
            </a:bodyPr>
            <a:lstStyle/>
            <a:p>
              <a:pPr marL="241300" marR="5080" indent="-228600">
                <a:lnSpc>
                  <a:spcPct val="92100"/>
                </a:lnSpc>
                <a:spcBef>
                  <a:spcPts val="280"/>
                </a:spcBef>
                <a:buFont typeface="Carlito"/>
                <a:buChar char="•"/>
                <a:tabLst>
                  <a:tab pos="241300" algn="l"/>
                </a:tabLst>
              </a:pPr>
              <a:r>
                <a:rPr sz="2000" b="1" spc="-100" dirty="0">
                  <a:latin typeface="Trebuchet MS"/>
                  <a:cs typeface="Trebuchet MS"/>
                </a:rPr>
                <a:t>GERİ </a:t>
              </a:r>
              <a:r>
                <a:rPr sz="2000" b="1" spc="-40" dirty="0">
                  <a:latin typeface="Trebuchet MS"/>
                  <a:cs typeface="Trebuchet MS"/>
                </a:rPr>
                <a:t>KAZANIM  </a:t>
              </a:r>
              <a:r>
                <a:rPr sz="1800" spc="-15" dirty="0">
                  <a:latin typeface="Carlito"/>
                  <a:cs typeface="Carlito"/>
                </a:rPr>
                <a:t>Organik</a:t>
              </a:r>
              <a:r>
                <a:rPr sz="1800" spc="-60" dirty="0">
                  <a:latin typeface="Carlito"/>
                  <a:cs typeface="Carlito"/>
                </a:rPr>
                <a:t> </a:t>
              </a:r>
              <a:r>
                <a:rPr sz="1800" spc="-10" dirty="0">
                  <a:latin typeface="Carlito"/>
                  <a:cs typeface="Carlito"/>
                </a:rPr>
                <a:t>atıklardan  </a:t>
              </a:r>
              <a:r>
                <a:rPr sz="1800" spc="-20" dirty="0">
                  <a:latin typeface="Carlito"/>
                  <a:cs typeface="Carlito"/>
                </a:rPr>
                <a:t>kompost </a:t>
              </a:r>
              <a:r>
                <a:rPr sz="1800" spc="-10" dirty="0">
                  <a:latin typeface="Carlito"/>
                  <a:cs typeface="Carlito"/>
                </a:rPr>
                <a:t>ve gübre  elde</a:t>
              </a:r>
              <a:r>
                <a:rPr sz="1800" spc="5" dirty="0">
                  <a:latin typeface="Carlito"/>
                  <a:cs typeface="Carlito"/>
                </a:rPr>
                <a:t> </a:t>
              </a:r>
              <a:r>
                <a:rPr sz="1800" spc="-30" dirty="0">
                  <a:latin typeface="Carlito"/>
                  <a:cs typeface="Carlito"/>
                </a:rPr>
                <a:t>etmektir.</a:t>
              </a:r>
              <a:endParaRPr sz="1800" dirty="0">
                <a:latin typeface="Carlito"/>
                <a:cs typeface="Carlito"/>
              </a:endParaRPr>
            </a:p>
          </p:txBody>
        </p:sp>
        <p:grpSp>
          <p:nvGrpSpPr>
            <p:cNvPr id="11" name="object 11"/>
            <p:cNvGrpSpPr/>
            <p:nvPr/>
          </p:nvGrpSpPr>
          <p:grpSpPr>
            <a:xfrm>
              <a:off x="7756969" y="978217"/>
              <a:ext cx="2981325" cy="1546225"/>
              <a:chOff x="7756969" y="978217"/>
              <a:chExt cx="2981325" cy="1546225"/>
            </a:xfrm>
          </p:grpSpPr>
          <p:sp>
            <p:nvSpPr>
              <p:cNvPr id="12" name="object 12"/>
              <p:cNvSpPr/>
              <p:nvPr/>
            </p:nvSpPr>
            <p:spPr>
              <a:xfrm>
                <a:off x="7761731" y="982980"/>
                <a:ext cx="2971800" cy="1536700"/>
              </a:xfrm>
              <a:custGeom>
                <a:avLst/>
                <a:gdLst/>
                <a:ahLst/>
                <a:cxnLst/>
                <a:rect l="l" t="t" r="r" b="b"/>
                <a:pathLst>
                  <a:path w="2971800" h="1536700">
                    <a:moveTo>
                      <a:pt x="2818129" y="0"/>
                    </a:moveTo>
                    <a:lnTo>
                      <a:pt x="153670" y="0"/>
                    </a:lnTo>
                    <a:lnTo>
                      <a:pt x="105111" y="7837"/>
                    </a:lnTo>
                    <a:lnTo>
                      <a:pt x="62929" y="29659"/>
                    </a:lnTo>
                    <a:lnTo>
                      <a:pt x="29659" y="62929"/>
                    </a:lnTo>
                    <a:lnTo>
                      <a:pt x="7837" y="105111"/>
                    </a:lnTo>
                    <a:lnTo>
                      <a:pt x="0" y="153670"/>
                    </a:lnTo>
                    <a:lnTo>
                      <a:pt x="0" y="1382522"/>
                    </a:lnTo>
                    <a:lnTo>
                      <a:pt x="7837" y="1431080"/>
                    </a:lnTo>
                    <a:lnTo>
                      <a:pt x="29659" y="1473262"/>
                    </a:lnTo>
                    <a:lnTo>
                      <a:pt x="62929" y="1506532"/>
                    </a:lnTo>
                    <a:lnTo>
                      <a:pt x="105111" y="1528354"/>
                    </a:lnTo>
                    <a:lnTo>
                      <a:pt x="153670" y="1536192"/>
                    </a:lnTo>
                    <a:lnTo>
                      <a:pt x="2818129" y="1536192"/>
                    </a:lnTo>
                    <a:lnTo>
                      <a:pt x="2866688" y="1528354"/>
                    </a:lnTo>
                    <a:lnTo>
                      <a:pt x="2908870" y="1506532"/>
                    </a:lnTo>
                    <a:lnTo>
                      <a:pt x="2942140" y="1473262"/>
                    </a:lnTo>
                    <a:lnTo>
                      <a:pt x="2963962" y="1431080"/>
                    </a:lnTo>
                    <a:lnTo>
                      <a:pt x="2971800" y="1382522"/>
                    </a:lnTo>
                    <a:lnTo>
                      <a:pt x="2971800" y="153670"/>
                    </a:lnTo>
                    <a:lnTo>
                      <a:pt x="2963962" y="105111"/>
                    </a:lnTo>
                    <a:lnTo>
                      <a:pt x="2942140" y="62929"/>
                    </a:lnTo>
                    <a:lnTo>
                      <a:pt x="2908870" y="29659"/>
                    </a:lnTo>
                    <a:lnTo>
                      <a:pt x="2866688" y="7837"/>
                    </a:lnTo>
                    <a:lnTo>
                      <a:pt x="2818129" y="0"/>
                    </a:lnTo>
                    <a:close/>
                  </a:path>
                </a:pathLst>
              </a:custGeom>
              <a:solidFill>
                <a:srgbClr val="FFFFFF">
                  <a:alpha val="90194"/>
                </a:srgbClr>
              </a:solidFill>
            </p:spPr>
            <p:txBody>
              <a:bodyPr wrap="square" lIns="0" tIns="0" rIns="0" bIns="0" rtlCol="0"/>
              <a:lstStyle/>
              <a:p>
                <a:endParaRPr/>
              </a:p>
            </p:txBody>
          </p:sp>
          <p:sp>
            <p:nvSpPr>
              <p:cNvPr id="13" name="object 13"/>
              <p:cNvSpPr/>
              <p:nvPr/>
            </p:nvSpPr>
            <p:spPr>
              <a:xfrm>
                <a:off x="7761731" y="982980"/>
                <a:ext cx="2971800" cy="1536700"/>
              </a:xfrm>
              <a:custGeom>
                <a:avLst/>
                <a:gdLst/>
                <a:ahLst/>
                <a:cxnLst/>
                <a:rect l="l" t="t" r="r" b="b"/>
                <a:pathLst>
                  <a:path w="2971800" h="1536700">
                    <a:moveTo>
                      <a:pt x="0" y="153670"/>
                    </a:moveTo>
                    <a:lnTo>
                      <a:pt x="7837" y="105111"/>
                    </a:lnTo>
                    <a:lnTo>
                      <a:pt x="29659" y="62929"/>
                    </a:lnTo>
                    <a:lnTo>
                      <a:pt x="62929" y="29659"/>
                    </a:lnTo>
                    <a:lnTo>
                      <a:pt x="105111" y="7837"/>
                    </a:lnTo>
                    <a:lnTo>
                      <a:pt x="153670" y="0"/>
                    </a:lnTo>
                    <a:lnTo>
                      <a:pt x="2818129" y="0"/>
                    </a:lnTo>
                    <a:lnTo>
                      <a:pt x="2866688" y="7837"/>
                    </a:lnTo>
                    <a:lnTo>
                      <a:pt x="2908870" y="29659"/>
                    </a:lnTo>
                    <a:lnTo>
                      <a:pt x="2942140" y="62929"/>
                    </a:lnTo>
                    <a:lnTo>
                      <a:pt x="2963962" y="105111"/>
                    </a:lnTo>
                    <a:lnTo>
                      <a:pt x="2971800" y="153670"/>
                    </a:lnTo>
                    <a:lnTo>
                      <a:pt x="2971800" y="1382522"/>
                    </a:lnTo>
                    <a:lnTo>
                      <a:pt x="2963962" y="1431080"/>
                    </a:lnTo>
                    <a:lnTo>
                      <a:pt x="2942140" y="1473262"/>
                    </a:lnTo>
                    <a:lnTo>
                      <a:pt x="2908870" y="1506532"/>
                    </a:lnTo>
                    <a:lnTo>
                      <a:pt x="2866688" y="1528354"/>
                    </a:lnTo>
                    <a:lnTo>
                      <a:pt x="2818129" y="1536192"/>
                    </a:lnTo>
                    <a:lnTo>
                      <a:pt x="153670" y="1536192"/>
                    </a:lnTo>
                    <a:lnTo>
                      <a:pt x="105111" y="1528354"/>
                    </a:lnTo>
                    <a:lnTo>
                      <a:pt x="62929" y="1506532"/>
                    </a:lnTo>
                    <a:lnTo>
                      <a:pt x="29659" y="1473262"/>
                    </a:lnTo>
                    <a:lnTo>
                      <a:pt x="7837" y="1431080"/>
                    </a:lnTo>
                    <a:lnTo>
                      <a:pt x="0" y="1382522"/>
                    </a:lnTo>
                    <a:lnTo>
                      <a:pt x="0" y="153670"/>
                    </a:lnTo>
                    <a:close/>
                  </a:path>
                </a:pathLst>
              </a:custGeom>
              <a:ln w="9525">
                <a:solidFill>
                  <a:srgbClr val="5F6271"/>
                </a:solidFill>
              </a:ln>
            </p:spPr>
            <p:txBody>
              <a:bodyPr wrap="square" lIns="0" tIns="0" rIns="0" bIns="0" rtlCol="0"/>
              <a:lstStyle/>
              <a:p>
                <a:endParaRPr/>
              </a:p>
            </p:txBody>
          </p:sp>
        </p:grpSp>
        <p:sp>
          <p:nvSpPr>
            <p:cNvPr id="14" name="object 14"/>
            <p:cNvSpPr txBox="1"/>
            <p:nvPr/>
          </p:nvSpPr>
          <p:spPr>
            <a:xfrm>
              <a:off x="8751569" y="1035507"/>
              <a:ext cx="1845945" cy="1337310"/>
            </a:xfrm>
            <a:prstGeom prst="rect">
              <a:avLst/>
            </a:prstGeom>
          </p:spPr>
          <p:txBody>
            <a:bodyPr vert="horz" wrap="square" lIns="0" tIns="36195" rIns="0" bIns="0" rtlCol="0">
              <a:spAutoFit/>
            </a:bodyPr>
            <a:lstStyle/>
            <a:p>
              <a:pPr marL="241300" marR="5080" indent="-228600">
                <a:lnSpc>
                  <a:spcPct val="91900"/>
                </a:lnSpc>
                <a:spcBef>
                  <a:spcPts val="285"/>
                </a:spcBef>
                <a:buFont typeface="Carlito"/>
                <a:buChar char="•"/>
                <a:tabLst>
                  <a:tab pos="241300" algn="l"/>
                </a:tabLst>
              </a:pPr>
              <a:r>
                <a:rPr sz="2000" b="1" spc="-50" dirty="0">
                  <a:latin typeface="Carlito"/>
                  <a:cs typeface="Carlito"/>
                </a:rPr>
                <a:t>AYRI </a:t>
              </a:r>
              <a:r>
                <a:rPr sz="2000" b="1" spc="-20" dirty="0">
                  <a:latin typeface="Carlito"/>
                  <a:cs typeface="Carlito"/>
                </a:rPr>
                <a:t>TOPLAMA  </a:t>
              </a:r>
              <a:r>
                <a:rPr sz="1800" spc="-5" dirty="0">
                  <a:latin typeface="Carlito"/>
                  <a:cs typeface="Carlito"/>
                </a:rPr>
                <a:t>Oluşan </a:t>
              </a:r>
              <a:r>
                <a:rPr sz="1800" spc="-10" dirty="0">
                  <a:latin typeface="Carlito"/>
                  <a:cs typeface="Carlito"/>
                </a:rPr>
                <a:t>atıkları  </a:t>
              </a:r>
              <a:r>
                <a:rPr sz="1800" spc="-15" dirty="0">
                  <a:latin typeface="Carlito"/>
                  <a:cs typeface="Carlito"/>
                </a:rPr>
                <a:t>kaynağında </a:t>
              </a:r>
              <a:r>
                <a:rPr sz="1800" spc="-10" dirty="0">
                  <a:latin typeface="Carlito"/>
                  <a:cs typeface="Carlito"/>
                </a:rPr>
                <a:t>ayrı  </a:t>
              </a:r>
              <a:r>
                <a:rPr sz="1800" spc="-5" dirty="0">
                  <a:latin typeface="Carlito"/>
                  <a:cs typeface="Carlito"/>
                </a:rPr>
                <a:t>biriktirmek </a:t>
              </a:r>
              <a:r>
                <a:rPr sz="1800" spc="-15" dirty="0">
                  <a:latin typeface="Carlito"/>
                  <a:cs typeface="Carlito"/>
                </a:rPr>
                <a:t>ve  </a:t>
              </a:r>
              <a:r>
                <a:rPr sz="1800" spc="-5" dirty="0">
                  <a:latin typeface="Carlito"/>
                  <a:cs typeface="Carlito"/>
                </a:rPr>
                <a:t>toplamak.</a:t>
              </a:r>
              <a:endParaRPr sz="1800">
                <a:latin typeface="Carlito"/>
                <a:cs typeface="Carlito"/>
              </a:endParaRPr>
            </a:p>
          </p:txBody>
        </p:sp>
        <p:grpSp>
          <p:nvGrpSpPr>
            <p:cNvPr id="15" name="object 15"/>
            <p:cNvGrpSpPr/>
            <p:nvPr/>
          </p:nvGrpSpPr>
          <p:grpSpPr>
            <a:xfrm>
              <a:off x="3232404" y="982980"/>
              <a:ext cx="5756909" cy="2368954"/>
              <a:chOff x="3232404" y="982980"/>
              <a:chExt cx="5756909" cy="2368954"/>
            </a:xfrm>
          </p:grpSpPr>
          <p:sp>
            <p:nvSpPr>
              <p:cNvPr id="16" name="object 16"/>
              <p:cNvSpPr/>
              <p:nvPr/>
            </p:nvSpPr>
            <p:spPr>
              <a:xfrm>
                <a:off x="3232404" y="982980"/>
                <a:ext cx="3249295" cy="1536700"/>
              </a:xfrm>
              <a:custGeom>
                <a:avLst/>
                <a:gdLst/>
                <a:ahLst/>
                <a:cxnLst/>
                <a:rect l="l" t="t" r="r" b="b"/>
                <a:pathLst>
                  <a:path w="3249295" h="1536700">
                    <a:moveTo>
                      <a:pt x="3095497" y="0"/>
                    </a:moveTo>
                    <a:lnTo>
                      <a:pt x="153669" y="0"/>
                    </a:lnTo>
                    <a:lnTo>
                      <a:pt x="105111" y="7837"/>
                    </a:lnTo>
                    <a:lnTo>
                      <a:pt x="62929" y="29659"/>
                    </a:lnTo>
                    <a:lnTo>
                      <a:pt x="29659" y="62929"/>
                    </a:lnTo>
                    <a:lnTo>
                      <a:pt x="7837" y="105111"/>
                    </a:lnTo>
                    <a:lnTo>
                      <a:pt x="0" y="153670"/>
                    </a:lnTo>
                    <a:lnTo>
                      <a:pt x="0" y="1382522"/>
                    </a:lnTo>
                    <a:lnTo>
                      <a:pt x="7837" y="1431080"/>
                    </a:lnTo>
                    <a:lnTo>
                      <a:pt x="29659" y="1473262"/>
                    </a:lnTo>
                    <a:lnTo>
                      <a:pt x="62929" y="1506532"/>
                    </a:lnTo>
                    <a:lnTo>
                      <a:pt x="105111" y="1528354"/>
                    </a:lnTo>
                    <a:lnTo>
                      <a:pt x="153669" y="1536192"/>
                    </a:lnTo>
                    <a:lnTo>
                      <a:pt x="3095497" y="1536192"/>
                    </a:lnTo>
                    <a:lnTo>
                      <a:pt x="3144056" y="1528354"/>
                    </a:lnTo>
                    <a:lnTo>
                      <a:pt x="3186238" y="1506532"/>
                    </a:lnTo>
                    <a:lnTo>
                      <a:pt x="3219508" y="1473262"/>
                    </a:lnTo>
                    <a:lnTo>
                      <a:pt x="3241330" y="1431080"/>
                    </a:lnTo>
                    <a:lnTo>
                      <a:pt x="3249168" y="1382522"/>
                    </a:lnTo>
                    <a:lnTo>
                      <a:pt x="3249168" y="153670"/>
                    </a:lnTo>
                    <a:lnTo>
                      <a:pt x="3241330" y="105111"/>
                    </a:lnTo>
                    <a:lnTo>
                      <a:pt x="3219508" y="62929"/>
                    </a:lnTo>
                    <a:lnTo>
                      <a:pt x="3186238" y="29659"/>
                    </a:lnTo>
                    <a:lnTo>
                      <a:pt x="3144056" y="7837"/>
                    </a:lnTo>
                    <a:lnTo>
                      <a:pt x="3095497" y="0"/>
                    </a:lnTo>
                    <a:close/>
                  </a:path>
                </a:pathLst>
              </a:custGeom>
              <a:solidFill>
                <a:srgbClr val="FFFFFF">
                  <a:alpha val="90194"/>
                </a:srgbClr>
              </a:solidFill>
            </p:spPr>
            <p:txBody>
              <a:bodyPr wrap="square" lIns="0" tIns="0" rIns="0" bIns="0" rtlCol="0"/>
              <a:lstStyle/>
              <a:p>
                <a:endParaRPr/>
              </a:p>
            </p:txBody>
          </p:sp>
          <p:sp>
            <p:nvSpPr>
              <p:cNvPr id="17" name="object 17"/>
              <p:cNvSpPr/>
              <p:nvPr/>
            </p:nvSpPr>
            <p:spPr>
              <a:xfrm>
                <a:off x="3232404" y="982980"/>
                <a:ext cx="3249295" cy="1536700"/>
              </a:xfrm>
              <a:custGeom>
                <a:avLst/>
                <a:gdLst/>
                <a:ahLst/>
                <a:cxnLst/>
                <a:rect l="l" t="t" r="r" b="b"/>
                <a:pathLst>
                  <a:path w="3249295" h="1536700">
                    <a:moveTo>
                      <a:pt x="0" y="153670"/>
                    </a:moveTo>
                    <a:lnTo>
                      <a:pt x="7837" y="105111"/>
                    </a:lnTo>
                    <a:lnTo>
                      <a:pt x="29659" y="62929"/>
                    </a:lnTo>
                    <a:lnTo>
                      <a:pt x="62929" y="29659"/>
                    </a:lnTo>
                    <a:lnTo>
                      <a:pt x="105111" y="7837"/>
                    </a:lnTo>
                    <a:lnTo>
                      <a:pt x="153669" y="0"/>
                    </a:lnTo>
                    <a:lnTo>
                      <a:pt x="3095497" y="0"/>
                    </a:lnTo>
                    <a:lnTo>
                      <a:pt x="3144056" y="7837"/>
                    </a:lnTo>
                    <a:lnTo>
                      <a:pt x="3186238" y="29659"/>
                    </a:lnTo>
                    <a:lnTo>
                      <a:pt x="3219508" y="62929"/>
                    </a:lnTo>
                    <a:lnTo>
                      <a:pt x="3241330" y="105111"/>
                    </a:lnTo>
                    <a:lnTo>
                      <a:pt x="3249168" y="153670"/>
                    </a:lnTo>
                    <a:lnTo>
                      <a:pt x="3249168" y="1382522"/>
                    </a:lnTo>
                    <a:lnTo>
                      <a:pt x="3241330" y="1431080"/>
                    </a:lnTo>
                    <a:lnTo>
                      <a:pt x="3219508" y="1473262"/>
                    </a:lnTo>
                    <a:lnTo>
                      <a:pt x="3186238" y="1506532"/>
                    </a:lnTo>
                    <a:lnTo>
                      <a:pt x="3144056" y="1528354"/>
                    </a:lnTo>
                    <a:lnTo>
                      <a:pt x="3095497" y="1536192"/>
                    </a:lnTo>
                    <a:lnTo>
                      <a:pt x="153669" y="1536192"/>
                    </a:lnTo>
                    <a:lnTo>
                      <a:pt x="105111" y="1528354"/>
                    </a:lnTo>
                    <a:lnTo>
                      <a:pt x="62929" y="1506532"/>
                    </a:lnTo>
                    <a:lnTo>
                      <a:pt x="29659" y="1473262"/>
                    </a:lnTo>
                    <a:lnTo>
                      <a:pt x="7837" y="1431080"/>
                    </a:lnTo>
                    <a:lnTo>
                      <a:pt x="0" y="1382522"/>
                    </a:lnTo>
                    <a:lnTo>
                      <a:pt x="0" y="153670"/>
                    </a:lnTo>
                    <a:close/>
                  </a:path>
                </a:pathLst>
              </a:custGeom>
              <a:ln w="9525">
                <a:solidFill>
                  <a:srgbClr val="5F6271"/>
                </a:solidFill>
              </a:ln>
            </p:spPr>
            <p:txBody>
              <a:bodyPr wrap="square" lIns="0" tIns="0" rIns="0" bIns="0" rtlCol="0"/>
              <a:lstStyle/>
              <a:p>
                <a:endParaRPr/>
              </a:p>
            </p:txBody>
          </p:sp>
          <p:sp>
            <p:nvSpPr>
              <p:cNvPr id="18" name="object 18"/>
              <p:cNvSpPr/>
              <p:nvPr/>
            </p:nvSpPr>
            <p:spPr>
              <a:xfrm>
                <a:off x="4672584" y="1246632"/>
                <a:ext cx="2189225" cy="2091689"/>
              </a:xfrm>
              <a:prstGeom prst="rect">
                <a:avLst/>
              </a:prstGeom>
              <a:blipFill>
                <a:blip r:embed="rId2" cstate="print"/>
                <a:stretch>
                  <a:fillRect/>
                </a:stretch>
              </a:blipFill>
            </p:spPr>
            <p:txBody>
              <a:bodyPr wrap="square" lIns="0" tIns="0" rIns="0" bIns="0" rtlCol="0"/>
              <a:lstStyle/>
              <a:p>
                <a:endParaRPr/>
              </a:p>
            </p:txBody>
          </p:sp>
          <p:sp>
            <p:nvSpPr>
              <p:cNvPr id="19" name="object 19"/>
              <p:cNvSpPr/>
              <p:nvPr/>
            </p:nvSpPr>
            <p:spPr>
              <a:xfrm>
                <a:off x="6894576" y="1260245"/>
                <a:ext cx="2094737" cy="2091689"/>
              </a:xfrm>
              <a:prstGeom prst="rect">
                <a:avLst/>
              </a:prstGeom>
              <a:blipFill>
                <a:blip r:embed="rId3" cstate="print"/>
                <a:stretch>
                  <a:fillRect/>
                </a:stretch>
              </a:blipFill>
            </p:spPr>
            <p:txBody>
              <a:bodyPr wrap="square" lIns="0" tIns="0" rIns="0" bIns="0" rtlCol="0"/>
              <a:lstStyle/>
              <a:p>
                <a:endParaRPr/>
              </a:p>
            </p:txBody>
          </p:sp>
        </p:grpSp>
        <p:sp>
          <p:nvSpPr>
            <p:cNvPr id="20" name="object 20"/>
            <p:cNvSpPr txBox="1"/>
            <p:nvPr/>
          </p:nvSpPr>
          <p:spPr>
            <a:xfrm>
              <a:off x="3329685" y="1035507"/>
              <a:ext cx="4697095" cy="1985136"/>
            </a:xfrm>
            <a:prstGeom prst="rect">
              <a:avLst/>
            </a:prstGeom>
          </p:spPr>
          <p:txBody>
            <a:bodyPr vert="horz" wrap="square" lIns="0" tIns="12065" rIns="0" bIns="0" rtlCol="0">
              <a:spAutoFit/>
            </a:bodyPr>
            <a:lstStyle/>
            <a:p>
              <a:pPr marL="241300" indent="-228600">
                <a:lnSpc>
                  <a:spcPts val="2320"/>
                </a:lnSpc>
                <a:spcBef>
                  <a:spcPts val="95"/>
                </a:spcBef>
                <a:buFont typeface="Carlito"/>
                <a:buChar char="•"/>
                <a:tabLst>
                  <a:tab pos="241300" algn="l"/>
                </a:tabLst>
              </a:pPr>
              <a:r>
                <a:rPr sz="2000" b="1" spc="-55" dirty="0">
                  <a:latin typeface="Carlito"/>
                  <a:cs typeface="Carlito"/>
                </a:rPr>
                <a:t>ATIK</a:t>
              </a:r>
              <a:r>
                <a:rPr sz="2000" b="1" spc="35" dirty="0">
                  <a:latin typeface="Carlito"/>
                  <a:cs typeface="Carlito"/>
                </a:rPr>
                <a:t> </a:t>
              </a:r>
              <a:r>
                <a:rPr sz="2000" b="1" spc="-10" dirty="0">
                  <a:latin typeface="Carlito"/>
                  <a:cs typeface="Carlito"/>
                </a:rPr>
                <a:t>ÖNLEME</a:t>
              </a:r>
              <a:endParaRPr sz="2000" dirty="0">
                <a:latin typeface="Carlito"/>
                <a:cs typeface="Carlito"/>
              </a:endParaRPr>
            </a:p>
            <a:p>
              <a:pPr marL="241300">
                <a:lnSpc>
                  <a:spcPts val="1985"/>
                </a:lnSpc>
              </a:pPr>
              <a:r>
                <a:rPr sz="1800" spc="-5" dirty="0">
                  <a:latin typeface="Carlito"/>
                  <a:cs typeface="Carlito"/>
                </a:rPr>
                <a:t>Olabildiğince</a:t>
              </a:r>
              <a:r>
                <a:rPr sz="1800" spc="30" dirty="0">
                  <a:latin typeface="Carlito"/>
                  <a:cs typeface="Carlito"/>
                </a:rPr>
                <a:t> </a:t>
              </a:r>
              <a:r>
                <a:rPr sz="1800" dirty="0">
                  <a:latin typeface="Carlito"/>
                  <a:cs typeface="Carlito"/>
                </a:rPr>
                <a:t>az</a:t>
              </a:r>
            </a:p>
            <a:p>
              <a:pPr marL="241300">
                <a:lnSpc>
                  <a:spcPts val="1980"/>
                </a:lnSpc>
              </a:pPr>
              <a:r>
                <a:rPr sz="1800" spc="-15" dirty="0">
                  <a:latin typeface="Carlito"/>
                  <a:cs typeface="Carlito"/>
                </a:rPr>
                <a:t>tüketmek ve </a:t>
              </a:r>
              <a:r>
                <a:rPr sz="1800" dirty="0">
                  <a:latin typeface="Carlito"/>
                  <a:cs typeface="Carlito"/>
                </a:rPr>
                <a:t>az</a:t>
              </a:r>
              <a:r>
                <a:rPr sz="1800" spc="10" dirty="0">
                  <a:latin typeface="Carlito"/>
                  <a:cs typeface="Carlito"/>
                </a:rPr>
                <a:t> </a:t>
              </a:r>
              <a:r>
                <a:rPr sz="1800" spc="-10" dirty="0">
                  <a:latin typeface="Carlito"/>
                  <a:cs typeface="Carlito"/>
                </a:rPr>
                <a:t>atık</a:t>
              </a:r>
              <a:endParaRPr sz="1800" dirty="0">
                <a:latin typeface="Carlito"/>
                <a:cs typeface="Carlito"/>
              </a:endParaRPr>
            </a:p>
            <a:p>
              <a:pPr marL="241300">
                <a:lnSpc>
                  <a:spcPts val="2080"/>
                </a:lnSpc>
              </a:pPr>
              <a:r>
                <a:rPr sz="1800" spc="-25" dirty="0">
                  <a:latin typeface="Carlito"/>
                  <a:cs typeface="Carlito"/>
                </a:rPr>
                <a:t>üretmektir.</a:t>
              </a:r>
              <a:endParaRPr sz="1800" dirty="0">
                <a:latin typeface="Carlito"/>
                <a:cs typeface="Carlito"/>
              </a:endParaRPr>
            </a:p>
            <a:p>
              <a:pPr marL="2346960">
                <a:lnSpc>
                  <a:spcPct val="100000"/>
                </a:lnSpc>
                <a:spcBef>
                  <a:spcPts val="1565"/>
                </a:spcBef>
                <a:tabLst>
                  <a:tab pos="3937000" algn="l"/>
                </a:tabLst>
              </a:pPr>
              <a:r>
                <a:rPr lang="en-GB" sz="3200" b="1" spc="-5" dirty="0" smtClean="0">
                  <a:latin typeface="Carlito"/>
                  <a:cs typeface="Carlito"/>
                </a:rPr>
                <a:t>   </a:t>
              </a:r>
              <a:r>
                <a:rPr sz="3200" b="1" spc="-5" dirty="0" smtClean="0">
                  <a:latin typeface="Carlito"/>
                  <a:cs typeface="Carlito"/>
                </a:rPr>
                <a:t>S</a:t>
              </a:r>
              <a:r>
                <a:rPr sz="3200" b="1" spc="-15" dirty="0" smtClean="0">
                  <a:latin typeface="Carlito"/>
                  <a:cs typeface="Carlito"/>
                </a:rPr>
                <a:t>I</a:t>
              </a:r>
              <a:r>
                <a:rPr sz="3200" b="1" spc="-5" dirty="0" smtClean="0">
                  <a:latin typeface="Carlito"/>
                  <a:cs typeface="Carlito"/>
                </a:rPr>
                <a:t>F</a:t>
              </a:r>
              <a:r>
                <a:rPr sz="3200" b="1" spc="-20" dirty="0" smtClean="0">
                  <a:latin typeface="Carlito"/>
                  <a:cs typeface="Carlito"/>
                </a:rPr>
                <a:t>I</a:t>
              </a:r>
              <a:r>
                <a:rPr sz="3200" b="1" spc="-5" dirty="0" smtClean="0">
                  <a:latin typeface="Carlito"/>
                  <a:cs typeface="Carlito"/>
                </a:rPr>
                <a:t>R</a:t>
              </a:r>
              <a:r>
                <a:rPr sz="3200" b="1" dirty="0">
                  <a:latin typeface="Carlito"/>
                  <a:cs typeface="Carlito"/>
                </a:rPr>
                <a:t>	</a:t>
              </a:r>
              <a:r>
                <a:rPr lang="en-GB" sz="3200" b="1" dirty="0" smtClean="0">
                  <a:latin typeface="Carlito"/>
                  <a:cs typeface="Carlito"/>
                </a:rPr>
                <a:t>     </a:t>
              </a:r>
              <a:r>
                <a:rPr sz="3200" b="1" spc="-235" dirty="0" smtClean="0">
                  <a:latin typeface="Carlito"/>
                  <a:cs typeface="Carlito"/>
                </a:rPr>
                <a:t>A</a:t>
              </a:r>
              <a:r>
                <a:rPr sz="3200" b="1" spc="-10" dirty="0" smtClean="0">
                  <a:latin typeface="Carlito"/>
                  <a:cs typeface="Carlito"/>
                </a:rPr>
                <a:t>TIK</a:t>
              </a:r>
              <a:endParaRPr sz="3200" dirty="0">
                <a:latin typeface="Carlito"/>
                <a:cs typeface="Carlito"/>
              </a:endParaRPr>
            </a:p>
          </p:txBody>
        </p:sp>
        <p:sp>
          <p:nvSpPr>
            <p:cNvPr id="21" name="object 21"/>
            <p:cNvSpPr/>
            <p:nvPr/>
          </p:nvSpPr>
          <p:spPr>
            <a:xfrm>
              <a:off x="6894576" y="3395471"/>
              <a:ext cx="2094737" cy="2149602"/>
            </a:xfrm>
            <a:prstGeom prst="rect">
              <a:avLst/>
            </a:prstGeom>
            <a:blipFill>
              <a:blip r:embed="rId4" cstate="print"/>
              <a:stretch>
                <a:fillRect/>
              </a:stretch>
            </a:blipFill>
          </p:spPr>
          <p:txBody>
            <a:bodyPr wrap="square" lIns="0" tIns="0" rIns="0" bIns="0" rtlCol="0"/>
            <a:lstStyle/>
            <a:p>
              <a:endParaRPr/>
            </a:p>
          </p:txBody>
        </p:sp>
        <p:sp>
          <p:nvSpPr>
            <p:cNvPr id="22" name="object 22"/>
            <p:cNvSpPr txBox="1"/>
            <p:nvPr/>
          </p:nvSpPr>
          <p:spPr>
            <a:xfrm>
              <a:off x="7041006" y="3684854"/>
              <a:ext cx="1198880" cy="887730"/>
            </a:xfrm>
            <a:prstGeom prst="rect">
              <a:avLst/>
            </a:prstGeom>
          </p:spPr>
          <p:txBody>
            <a:bodyPr vert="horz" wrap="square" lIns="0" tIns="37465" rIns="0" bIns="0" rtlCol="0">
              <a:spAutoFit/>
            </a:bodyPr>
            <a:lstStyle/>
            <a:p>
              <a:pPr marL="12700" marR="5080" indent="66675" algn="just">
                <a:lnSpc>
                  <a:spcPct val="91500"/>
                </a:lnSpc>
                <a:spcBef>
                  <a:spcPts val="295"/>
                </a:spcBef>
              </a:pPr>
              <a:r>
                <a:rPr sz="2000" spc="-5" dirty="0">
                  <a:latin typeface="Carlito"/>
                  <a:cs typeface="Carlito"/>
                </a:rPr>
                <a:t>Hiçbir </a:t>
              </a:r>
              <a:r>
                <a:rPr sz="2000" spc="-10" dirty="0">
                  <a:latin typeface="Carlito"/>
                  <a:cs typeface="Carlito"/>
                </a:rPr>
                <a:t>atık  </a:t>
              </a:r>
              <a:r>
                <a:rPr sz="2000" spc="-35" dirty="0">
                  <a:latin typeface="Carlito"/>
                  <a:cs typeface="Carlito"/>
                </a:rPr>
                <a:t>g</a:t>
              </a:r>
              <a:r>
                <a:rPr sz="2000" spc="-5" dirty="0">
                  <a:latin typeface="Carlito"/>
                  <a:cs typeface="Carlito"/>
                </a:rPr>
                <a:t>ö</a:t>
              </a:r>
              <a:r>
                <a:rPr sz="2000" dirty="0">
                  <a:latin typeface="Carlito"/>
                  <a:cs typeface="Carlito"/>
                </a:rPr>
                <a:t>nd</a:t>
              </a:r>
              <a:r>
                <a:rPr sz="2000" spc="-15" dirty="0">
                  <a:latin typeface="Carlito"/>
                  <a:cs typeface="Carlito"/>
                </a:rPr>
                <a:t>e</a:t>
              </a:r>
              <a:r>
                <a:rPr sz="2000" spc="-5" dirty="0">
                  <a:latin typeface="Carlito"/>
                  <a:cs typeface="Carlito"/>
                </a:rPr>
                <a:t>ril</a:t>
              </a:r>
              <a:r>
                <a:rPr sz="2000" spc="-25" dirty="0">
                  <a:latin typeface="Carlito"/>
                  <a:cs typeface="Carlito"/>
                </a:rPr>
                <a:t>m</a:t>
              </a:r>
              <a:r>
                <a:rPr sz="2000" spc="-5" dirty="0">
                  <a:latin typeface="Carlito"/>
                  <a:cs typeface="Carlito"/>
                </a:rPr>
                <a:t>e  </a:t>
              </a:r>
              <a:r>
                <a:rPr sz="2000" spc="-10" dirty="0">
                  <a:latin typeface="Carlito"/>
                  <a:cs typeface="Carlito"/>
                </a:rPr>
                <a:t>mektedir</a:t>
              </a:r>
              <a:r>
                <a:rPr sz="1300" spc="-10" dirty="0">
                  <a:latin typeface="Carlito"/>
                  <a:cs typeface="Carlito"/>
                </a:rPr>
                <a:t>.</a:t>
              </a:r>
              <a:endParaRPr sz="1300">
                <a:latin typeface="Carlito"/>
                <a:cs typeface="Carlito"/>
              </a:endParaRPr>
            </a:p>
          </p:txBody>
        </p:sp>
        <p:sp>
          <p:nvSpPr>
            <p:cNvPr id="23" name="object 23"/>
            <p:cNvSpPr/>
            <p:nvPr/>
          </p:nvSpPr>
          <p:spPr>
            <a:xfrm>
              <a:off x="4672584" y="3395471"/>
              <a:ext cx="2189225" cy="2149602"/>
            </a:xfrm>
            <a:prstGeom prst="rect">
              <a:avLst/>
            </a:prstGeom>
            <a:blipFill>
              <a:blip r:embed="rId5" cstate="print"/>
              <a:stretch>
                <a:fillRect/>
              </a:stretch>
            </a:blipFill>
          </p:spPr>
          <p:txBody>
            <a:bodyPr wrap="square" lIns="0" tIns="0" rIns="0" bIns="0" rtlCol="0"/>
            <a:lstStyle/>
            <a:p>
              <a:endParaRPr/>
            </a:p>
          </p:txBody>
        </p:sp>
        <p:sp>
          <p:nvSpPr>
            <p:cNvPr id="24" name="object 24"/>
            <p:cNvSpPr txBox="1"/>
            <p:nvPr/>
          </p:nvSpPr>
          <p:spPr>
            <a:xfrm>
              <a:off x="5475223" y="3824427"/>
              <a:ext cx="1222375" cy="610235"/>
            </a:xfrm>
            <a:prstGeom prst="rect">
              <a:avLst/>
            </a:prstGeom>
          </p:spPr>
          <p:txBody>
            <a:bodyPr vert="horz" wrap="square" lIns="0" tIns="12065" rIns="0" bIns="0" rtlCol="0">
              <a:spAutoFit/>
            </a:bodyPr>
            <a:lstStyle/>
            <a:p>
              <a:pPr marL="85725">
                <a:lnSpc>
                  <a:spcPts val="2305"/>
                </a:lnSpc>
                <a:spcBef>
                  <a:spcPts val="95"/>
                </a:spcBef>
              </a:pPr>
              <a:r>
                <a:rPr sz="2000" spc="-10" dirty="0">
                  <a:latin typeface="Carlito"/>
                  <a:cs typeface="Carlito"/>
                </a:rPr>
                <a:t>Depolama</a:t>
              </a:r>
              <a:endParaRPr sz="2000">
                <a:latin typeface="Carlito"/>
                <a:cs typeface="Carlito"/>
              </a:endParaRPr>
            </a:p>
            <a:p>
              <a:pPr marL="12700">
                <a:lnSpc>
                  <a:spcPts val="2305"/>
                </a:lnSpc>
              </a:pPr>
              <a:r>
                <a:rPr sz="2000" spc="-25" dirty="0">
                  <a:latin typeface="Carlito"/>
                  <a:cs typeface="Carlito"/>
                </a:rPr>
                <a:t>ve</a:t>
              </a:r>
              <a:r>
                <a:rPr sz="2000" spc="-65" dirty="0">
                  <a:latin typeface="Carlito"/>
                  <a:cs typeface="Carlito"/>
                </a:rPr>
                <a:t> </a:t>
              </a:r>
              <a:r>
                <a:rPr sz="2000" spc="-15" dirty="0">
                  <a:latin typeface="Carlito"/>
                  <a:cs typeface="Carlito"/>
                </a:rPr>
                <a:t>yakmaya</a:t>
              </a:r>
              <a:endParaRPr sz="2000">
                <a:latin typeface="Carlito"/>
                <a:cs typeface="Carlito"/>
              </a:endParaRPr>
            </a:p>
          </p:txBody>
        </p:sp>
        <p:sp>
          <p:nvSpPr>
            <p:cNvPr id="25" name="object 25"/>
            <p:cNvSpPr/>
            <p:nvPr/>
          </p:nvSpPr>
          <p:spPr>
            <a:xfrm>
              <a:off x="6522719" y="2974809"/>
              <a:ext cx="686587" cy="302552"/>
            </a:xfrm>
            <a:prstGeom prst="rect">
              <a:avLst/>
            </a:prstGeom>
            <a:blipFill>
              <a:blip r:embed="rId6" cstate="print"/>
              <a:stretch>
                <a:fillRect/>
              </a:stretch>
            </a:blipFill>
          </p:spPr>
          <p:txBody>
            <a:bodyPr wrap="square" lIns="0" tIns="0" rIns="0" bIns="0" rtlCol="0"/>
            <a:lstStyle/>
            <a:p>
              <a:endParaRPr/>
            </a:p>
          </p:txBody>
        </p:sp>
        <p:sp>
          <p:nvSpPr>
            <p:cNvPr id="26" name="object 26"/>
            <p:cNvSpPr/>
            <p:nvPr/>
          </p:nvSpPr>
          <p:spPr>
            <a:xfrm>
              <a:off x="6498335" y="3483851"/>
              <a:ext cx="689622" cy="302526"/>
            </a:xfrm>
            <a:prstGeom prst="rect">
              <a:avLst/>
            </a:prstGeom>
            <a:blipFill>
              <a:blip r:embed="rId7"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15593711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431142" y="996703"/>
            <a:ext cx="7690484" cy="565539"/>
          </a:xfrm>
          <a:prstGeom prst="rect">
            <a:avLst/>
          </a:prstGeom>
        </p:spPr>
        <p:txBody>
          <a:bodyPr vert="horz" wrap="square" lIns="0" tIns="11430" rIns="0" bIns="0" rtlCol="0">
            <a:spAutoFit/>
          </a:bodyPr>
          <a:lstStyle/>
          <a:p>
            <a:pPr marL="12700">
              <a:lnSpc>
                <a:spcPct val="100000"/>
              </a:lnSpc>
              <a:spcBef>
                <a:spcPts val="90"/>
              </a:spcBef>
            </a:pPr>
            <a:r>
              <a:rPr sz="3600" b="1" spc="-5" dirty="0">
                <a:solidFill>
                  <a:schemeClr val="accent6">
                    <a:lumMod val="75000"/>
                  </a:schemeClr>
                </a:solidFill>
                <a:cs typeface="Arial"/>
              </a:rPr>
              <a:t>Tüketim </a:t>
            </a:r>
            <a:r>
              <a:rPr sz="3600" b="1" spc="-10" dirty="0">
                <a:solidFill>
                  <a:schemeClr val="accent6">
                    <a:lumMod val="75000"/>
                  </a:schemeClr>
                </a:solidFill>
                <a:cs typeface="Arial"/>
              </a:rPr>
              <a:t>alışkanlıkları </a:t>
            </a:r>
            <a:r>
              <a:rPr sz="3600" b="1" spc="-5" dirty="0">
                <a:solidFill>
                  <a:schemeClr val="accent6">
                    <a:lumMod val="75000"/>
                  </a:schemeClr>
                </a:solidFill>
                <a:cs typeface="Arial"/>
              </a:rPr>
              <a:t>ve </a:t>
            </a:r>
            <a:r>
              <a:rPr sz="3600" b="1" spc="-10" dirty="0">
                <a:solidFill>
                  <a:schemeClr val="accent6">
                    <a:lumMod val="75000"/>
                  </a:schemeClr>
                </a:solidFill>
                <a:cs typeface="Arial"/>
              </a:rPr>
              <a:t>doğrusal</a:t>
            </a:r>
            <a:r>
              <a:rPr sz="3600" b="1" dirty="0">
                <a:solidFill>
                  <a:schemeClr val="accent6">
                    <a:lumMod val="75000"/>
                  </a:schemeClr>
                </a:solidFill>
                <a:cs typeface="Arial"/>
              </a:rPr>
              <a:t> </a:t>
            </a:r>
            <a:r>
              <a:rPr sz="3600" b="1" spc="-10" dirty="0">
                <a:solidFill>
                  <a:schemeClr val="accent6">
                    <a:lumMod val="75000"/>
                  </a:schemeClr>
                </a:solidFill>
                <a:cs typeface="Arial"/>
              </a:rPr>
              <a:t>ekonomi</a:t>
            </a:r>
            <a:endParaRPr sz="3600" b="1" dirty="0">
              <a:solidFill>
                <a:schemeClr val="accent6">
                  <a:lumMod val="75000"/>
                </a:schemeClr>
              </a:solidFill>
              <a:cs typeface="Arial"/>
            </a:endParaRPr>
          </a:p>
        </p:txBody>
      </p:sp>
      <p:sp>
        <p:nvSpPr>
          <p:cNvPr id="5" name="object 5"/>
          <p:cNvSpPr/>
          <p:nvPr/>
        </p:nvSpPr>
        <p:spPr>
          <a:xfrm>
            <a:off x="1271569" y="1869948"/>
            <a:ext cx="9144000" cy="3898391"/>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7417576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277621" y="440934"/>
            <a:ext cx="7470140" cy="506549"/>
          </a:xfrm>
          <a:prstGeom prst="rect">
            <a:avLst/>
          </a:prstGeom>
        </p:spPr>
        <p:txBody>
          <a:bodyPr vert="horz" wrap="square" lIns="0" tIns="13970" rIns="0" bIns="0" rtlCol="0">
            <a:spAutoFit/>
          </a:bodyPr>
          <a:lstStyle/>
          <a:p>
            <a:pPr marL="12700">
              <a:lnSpc>
                <a:spcPct val="100000"/>
              </a:lnSpc>
              <a:spcBef>
                <a:spcPts val="110"/>
              </a:spcBef>
            </a:pPr>
            <a:r>
              <a:rPr sz="3200" b="1" spc="5" dirty="0">
                <a:solidFill>
                  <a:schemeClr val="accent6">
                    <a:lumMod val="75000"/>
                  </a:schemeClr>
                </a:solidFill>
              </a:rPr>
              <a:t>Kazançlar </a:t>
            </a:r>
            <a:r>
              <a:rPr sz="3200" b="1" dirty="0">
                <a:solidFill>
                  <a:schemeClr val="accent6">
                    <a:lumMod val="75000"/>
                  </a:schemeClr>
                </a:solidFill>
              </a:rPr>
              <a:t>ve döngüsel</a:t>
            </a:r>
            <a:r>
              <a:rPr sz="3200" b="1" spc="-155" dirty="0">
                <a:solidFill>
                  <a:schemeClr val="accent6">
                    <a:lumMod val="75000"/>
                  </a:schemeClr>
                </a:solidFill>
              </a:rPr>
              <a:t> </a:t>
            </a:r>
            <a:r>
              <a:rPr sz="3200" b="1" spc="5" dirty="0">
                <a:solidFill>
                  <a:schemeClr val="accent6">
                    <a:lumMod val="75000"/>
                  </a:schemeClr>
                </a:solidFill>
              </a:rPr>
              <a:t>ekonomi</a:t>
            </a:r>
          </a:p>
        </p:txBody>
      </p:sp>
      <p:sp>
        <p:nvSpPr>
          <p:cNvPr id="4" name="object 4"/>
          <p:cNvSpPr/>
          <p:nvPr/>
        </p:nvSpPr>
        <p:spPr>
          <a:xfrm>
            <a:off x="567054" y="1139771"/>
            <a:ext cx="6446520" cy="4440935"/>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7303007" y="694208"/>
            <a:ext cx="4570338" cy="4886498"/>
          </a:xfrm>
          <a:prstGeom prst="rect">
            <a:avLst/>
          </a:prstGeom>
          <a:blipFill>
            <a:blip r:embed="rId3"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00195659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40198" y="417920"/>
            <a:ext cx="5345754" cy="936154"/>
          </a:xfrm>
          <a:prstGeom prst="rect">
            <a:avLst/>
          </a:prstGeom>
        </p:spPr>
        <p:txBody>
          <a:bodyPr vert="horz" wrap="square" lIns="0" tIns="12700" rIns="0" bIns="0" rtlCol="0">
            <a:spAutoFit/>
          </a:bodyPr>
          <a:lstStyle/>
          <a:p>
            <a:pPr marL="12700">
              <a:lnSpc>
                <a:spcPct val="100000"/>
              </a:lnSpc>
              <a:spcBef>
                <a:spcPts val="100"/>
              </a:spcBef>
              <a:tabLst>
                <a:tab pos="710565" algn="l"/>
                <a:tab pos="2009139" algn="l"/>
                <a:tab pos="4195445" algn="l"/>
                <a:tab pos="4716780" algn="l"/>
                <a:tab pos="6814184" algn="l"/>
              </a:tabLst>
            </a:pPr>
            <a:r>
              <a:rPr sz="2000" b="1" spc="-10" dirty="0" err="1" smtClean="0">
                <a:solidFill>
                  <a:schemeClr val="accent6">
                    <a:lumMod val="75000"/>
                  </a:schemeClr>
                </a:solidFill>
                <a:cs typeface="Arial"/>
              </a:rPr>
              <a:t>Atık</a:t>
            </a:r>
            <a:r>
              <a:rPr lang="en-GB" sz="2000" b="1" spc="-10" dirty="0" smtClean="0">
                <a:solidFill>
                  <a:schemeClr val="accent6">
                    <a:lumMod val="75000"/>
                  </a:schemeClr>
                </a:solidFill>
                <a:cs typeface="Arial"/>
              </a:rPr>
              <a:t> </a:t>
            </a:r>
            <a:r>
              <a:rPr sz="2000" b="1" dirty="0" err="1" smtClean="0">
                <a:solidFill>
                  <a:schemeClr val="accent6">
                    <a:lumMod val="75000"/>
                  </a:schemeClr>
                </a:solidFill>
                <a:cs typeface="Arial"/>
              </a:rPr>
              <a:t>Yönetimi,</a:t>
            </a:r>
            <a:r>
              <a:rPr sz="2000" b="1" spc="-5" dirty="0" err="1" smtClean="0">
                <a:solidFill>
                  <a:schemeClr val="accent6">
                    <a:lumMod val="75000"/>
                  </a:schemeClr>
                </a:solidFill>
                <a:cs typeface="Arial"/>
              </a:rPr>
              <a:t>Değerlendirilmesi</a:t>
            </a:r>
            <a:r>
              <a:rPr lang="en-GB" sz="2000" b="1" spc="-5" dirty="0">
                <a:solidFill>
                  <a:schemeClr val="accent6">
                    <a:lumMod val="75000"/>
                  </a:schemeClr>
                </a:solidFill>
                <a:cs typeface="Arial"/>
              </a:rPr>
              <a:t> </a:t>
            </a:r>
            <a:r>
              <a:rPr sz="2000" b="1" spc="-15" dirty="0" err="1" smtClean="0">
                <a:solidFill>
                  <a:schemeClr val="accent6">
                    <a:lumMod val="75000"/>
                  </a:schemeClr>
                </a:solidFill>
                <a:cs typeface="Arial"/>
              </a:rPr>
              <a:t>ve</a:t>
            </a:r>
            <a:r>
              <a:rPr lang="en-GB" sz="2000" b="1" spc="-15" dirty="0">
                <a:solidFill>
                  <a:schemeClr val="accent6">
                    <a:lumMod val="75000"/>
                  </a:schemeClr>
                </a:solidFill>
                <a:cs typeface="Arial"/>
              </a:rPr>
              <a:t> </a:t>
            </a:r>
            <a:r>
              <a:rPr sz="2000" b="1" spc="-5" dirty="0" err="1" smtClean="0">
                <a:solidFill>
                  <a:schemeClr val="accent6">
                    <a:lumMod val="75000"/>
                  </a:schemeClr>
                </a:solidFill>
                <a:cs typeface="Arial"/>
              </a:rPr>
              <a:t>Uygulanmasında</a:t>
            </a:r>
            <a:r>
              <a:rPr lang="en-GB" sz="2000" b="1" spc="-5" dirty="0">
                <a:solidFill>
                  <a:schemeClr val="accent6">
                    <a:lumMod val="75000"/>
                  </a:schemeClr>
                </a:solidFill>
                <a:cs typeface="Arial"/>
              </a:rPr>
              <a:t> </a:t>
            </a:r>
            <a:r>
              <a:rPr sz="2000" b="1" spc="-10" dirty="0" err="1" smtClean="0">
                <a:solidFill>
                  <a:schemeClr val="accent6">
                    <a:lumMod val="75000"/>
                  </a:schemeClr>
                </a:solidFill>
                <a:cs typeface="Arial"/>
              </a:rPr>
              <a:t>Yaklaşımlar</a:t>
            </a:r>
            <a:r>
              <a:rPr sz="2000" b="1" spc="-10" dirty="0" smtClean="0">
                <a:solidFill>
                  <a:schemeClr val="accent6">
                    <a:lumMod val="75000"/>
                  </a:schemeClr>
                </a:solidFill>
                <a:cs typeface="Arial"/>
              </a:rPr>
              <a:t>-Geri</a:t>
            </a:r>
            <a:r>
              <a:rPr lang="en-GB" sz="2000" b="1" spc="-10" dirty="0" smtClean="0">
                <a:solidFill>
                  <a:schemeClr val="accent6">
                    <a:lumMod val="75000"/>
                  </a:schemeClr>
                </a:solidFill>
                <a:cs typeface="Arial"/>
              </a:rPr>
              <a:t> </a:t>
            </a:r>
            <a:r>
              <a:rPr lang="en-GB" sz="2000" b="1" spc="-5" dirty="0" err="1">
                <a:solidFill>
                  <a:schemeClr val="accent6">
                    <a:lumMod val="75000"/>
                  </a:schemeClr>
                </a:solidFill>
                <a:cs typeface="Arial"/>
              </a:rPr>
              <a:t>D</a:t>
            </a:r>
            <a:r>
              <a:rPr lang="en-GB" sz="2000" b="1" spc="-5" dirty="0" err="1" smtClean="0">
                <a:solidFill>
                  <a:schemeClr val="accent6">
                    <a:lumMod val="75000"/>
                  </a:schemeClr>
                </a:solidFill>
                <a:cs typeface="Arial"/>
              </a:rPr>
              <a:t>önüşüm</a:t>
            </a:r>
            <a:r>
              <a:rPr lang="en-GB" sz="2000" b="1" spc="-5" dirty="0" smtClean="0">
                <a:solidFill>
                  <a:schemeClr val="accent6">
                    <a:lumMod val="75000"/>
                  </a:schemeClr>
                </a:solidFill>
                <a:cs typeface="Arial"/>
              </a:rPr>
              <a:t> </a:t>
            </a:r>
            <a:r>
              <a:rPr lang="en-GB" sz="2000" b="1" spc="-5" dirty="0" err="1">
                <a:solidFill>
                  <a:schemeClr val="accent6">
                    <a:lumMod val="75000"/>
                  </a:schemeClr>
                </a:solidFill>
                <a:cs typeface="Arial"/>
              </a:rPr>
              <a:t>ve</a:t>
            </a:r>
            <a:r>
              <a:rPr lang="en-GB" sz="2000" b="1" spc="-5" dirty="0">
                <a:solidFill>
                  <a:schemeClr val="accent6">
                    <a:lumMod val="75000"/>
                  </a:schemeClr>
                </a:solidFill>
                <a:cs typeface="Arial"/>
              </a:rPr>
              <a:t> </a:t>
            </a:r>
            <a:r>
              <a:rPr lang="en-GB" sz="2000" b="1" spc="-5" dirty="0" err="1">
                <a:solidFill>
                  <a:schemeClr val="accent6">
                    <a:lumMod val="75000"/>
                  </a:schemeClr>
                </a:solidFill>
                <a:cs typeface="Arial"/>
              </a:rPr>
              <a:t>M</a:t>
            </a:r>
            <a:r>
              <a:rPr lang="en-GB" sz="2000" b="1" spc="-5" dirty="0" err="1" smtClean="0">
                <a:solidFill>
                  <a:schemeClr val="accent6">
                    <a:lumMod val="75000"/>
                  </a:schemeClr>
                </a:solidFill>
                <a:cs typeface="Arial"/>
              </a:rPr>
              <a:t>inimizasyon</a:t>
            </a:r>
            <a:r>
              <a:rPr lang="en-GB" sz="2000" b="1" spc="-5" dirty="0">
                <a:solidFill>
                  <a:schemeClr val="accent6">
                    <a:lumMod val="75000"/>
                  </a:schemeClr>
                </a:solidFill>
                <a:cs typeface="Arial"/>
              </a:rPr>
              <a:t/>
            </a:r>
            <a:br>
              <a:rPr lang="en-GB" sz="2000" b="1" spc="-5" dirty="0">
                <a:solidFill>
                  <a:schemeClr val="accent6">
                    <a:lumMod val="75000"/>
                  </a:schemeClr>
                </a:solidFill>
                <a:cs typeface="Arial"/>
              </a:rPr>
            </a:br>
            <a:endParaRPr sz="2000" b="1" spc="-5" dirty="0">
              <a:solidFill>
                <a:schemeClr val="accent6">
                  <a:lumMod val="75000"/>
                </a:schemeClr>
              </a:solidFill>
              <a:cs typeface="Arial"/>
            </a:endParaRPr>
          </a:p>
        </p:txBody>
      </p:sp>
      <p:grpSp>
        <p:nvGrpSpPr>
          <p:cNvPr id="3" name="object 3"/>
          <p:cNvGrpSpPr/>
          <p:nvPr/>
        </p:nvGrpSpPr>
        <p:grpSpPr>
          <a:xfrm>
            <a:off x="323260" y="1144270"/>
            <a:ext cx="11548525" cy="5713730"/>
            <a:chOff x="340198" y="1144524"/>
            <a:chExt cx="11548525" cy="5713730"/>
          </a:xfrm>
        </p:grpSpPr>
        <p:sp>
          <p:nvSpPr>
            <p:cNvPr id="4" name="object 4"/>
            <p:cNvSpPr/>
            <p:nvPr/>
          </p:nvSpPr>
          <p:spPr>
            <a:xfrm>
              <a:off x="340198" y="1144524"/>
              <a:ext cx="4200144" cy="2011679"/>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6097523" y="1144524"/>
              <a:ext cx="5791200" cy="5713730"/>
            </a:xfrm>
            <a:custGeom>
              <a:avLst/>
              <a:gdLst/>
              <a:ahLst/>
              <a:cxnLst/>
              <a:rect l="l" t="t" r="r" b="b"/>
              <a:pathLst>
                <a:path w="5791200" h="5713730">
                  <a:moveTo>
                    <a:pt x="5791200" y="5713474"/>
                  </a:moveTo>
                  <a:lnTo>
                    <a:pt x="5791200" y="0"/>
                  </a:lnTo>
                  <a:lnTo>
                    <a:pt x="0" y="0"/>
                  </a:lnTo>
                  <a:lnTo>
                    <a:pt x="0" y="5713474"/>
                  </a:lnTo>
                </a:path>
              </a:pathLst>
            </a:custGeom>
            <a:ln w="9525">
              <a:solidFill>
                <a:srgbClr val="CACED4"/>
              </a:solidFill>
            </a:ln>
          </p:spPr>
          <p:txBody>
            <a:bodyPr wrap="square" lIns="0" tIns="0" rIns="0" bIns="0" rtlCol="0"/>
            <a:lstStyle/>
            <a:p>
              <a:endParaRPr/>
            </a:p>
          </p:txBody>
        </p:sp>
        <p:sp>
          <p:nvSpPr>
            <p:cNvPr id="6" name="object 6"/>
            <p:cNvSpPr/>
            <p:nvPr/>
          </p:nvSpPr>
          <p:spPr>
            <a:xfrm>
              <a:off x="420970" y="3261359"/>
              <a:ext cx="4038600" cy="2383536"/>
            </a:xfrm>
            <a:prstGeom prst="rect">
              <a:avLst/>
            </a:prstGeom>
            <a:blipFill>
              <a:blip r:embed="rId3" cstate="print"/>
              <a:stretch>
                <a:fillRect/>
              </a:stretch>
            </a:blipFill>
          </p:spPr>
          <p:txBody>
            <a:bodyPr wrap="square" lIns="0" tIns="0" rIns="0" bIns="0" rtlCol="0"/>
            <a:lstStyle/>
            <a:p>
              <a:endParaRPr/>
            </a:p>
          </p:txBody>
        </p:sp>
      </p:grpSp>
      <p:sp>
        <p:nvSpPr>
          <p:cNvPr id="7" name="object 7"/>
          <p:cNvSpPr txBox="1"/>
          <p:nvPr/>
        </p:nvSpPr>
        <p:spPr>
          <a:xfrm>
            <a:off x="1638322" y="1025172"/>
            <a:ext cx="10250401" cy="4667945"/>
          </a:xfrm>
          <a:prstGeom prst="rect">
            <a:avLst/>
          </a:prstGeom>
        </p:spPr>
        <p:txBody>
          <a:bodyPr vert="horz" wrap="square" lIns="0" tIns="12700" rIns="0" bIns="0" rtlCol="0">
            <a:spAutoFit/>
          </a:bodyPr>
          <a:lstStyle/>
          <a:p>
            <a:pPr marL="3175635" marR="168275">
              <a:lnSpc>
                <a:spcPct val="100000"/>
              </a:lnSpc>
            </a:pPr>
            <a:r>
              <a:rPr sz="1600" spc="-5" dirty="0" err="1" smtClean="0">
                <a:solidFill>
                  <a:srgbClr val="FF0000"/>
                </a:solidFill>
                <a:latin typeface="Carlito"/>
                <a:cs typeface="Carlito"/>
              </a:rPr>
              <a:t>Önleme</a:t>
            </a:r>
            <a:r>
              <a:rPr sz="1600" spc="-5" dirty="0">
                <a:solidFill>
                  <a:srgbClr val="FF0000"/>
                </a:solidFill>
                <a:latin typeface="Carlito"/>
                <a:cs typeface="Carlito"/>
              </a:rPr>
              <a:t>: </a:t>
            </a:r>
            <a:r>
              <a:rPr sz="1600" spc="-5" dirty="0">
                <a:latin typeface="Carlito"/>
                <a:cs typeface="Carlito"/>
              </a:rPr>
              <a:t>Ürünlerin </a:t>
            </a:r>
            <a:r>
              <a:rPr sz="1600" spc="-10" dirty="0">
                <a:latin typeface="Carlito"/>
                <a:cs typeface="Carlito"/>
              </a:rPr>
              <a:t>yeniden kullanılması </a:t>
            </a:r>
            <a:r>
              <a:rPr sz="1600" spc="-15" dirty="0">
                <a:latin typeface="Carlito"/>
                <a:cs typeface="Carlito"/>
              </a:rPr>
              <a:t>veya </a:t>
            </a:r>
            <a:r>
              <a:rPr sz="1600" spc="-10" dirty="0">
                <a:latin typeface="Carlito"/>
                <a:cs typeface="Carlito"/>
              </a:rPr>
              <a:t>kullanım </a:t>
            </a:r>
            <a:r>
              <a:rPr sz="1600" spc="-5" dirty="0">
                <a:latin typeface="Carlito"/>
                <a:cs typeface="Carlito"/>
              </a:rPr>
              <a:t>ömürlerinin  </a:t>
            </a:r>
            <a:r>
              <a:rPr sz="1600" spc="-10" dirty="0">
                <a:latin typeface="Carlito"/>
                <a:cs typeface="Carlito"/>
              </a:rPr>
              <a:t>uzatılması </a:t>
            </a:r>
            <a:r>
              <a:rPr sz="1600" spc="-5" dirty="0">
                <a:latin typeface="Carlito"/>
                <a:cs typeface="Carlito"/>
              </a:rPr>
              <a:t>ile </a:t>
            </a:r>
            <a:r>
              <a:rPr sz="1600" spc="-10" dirty="0">
                <a:latin typeface="Carlito"/>
                <a:cs typeface="Carlito"/>
              </a:rPr>
              <a:t>atık miktarının azaltılması, </a:t>
            </a:r>
            <a:r>
              <a:rPr sz="1600" spc="-5" dirty="0">
                <a:latin typeface="Carlito"/>
                <a:cs typeface="Carlito"/>
              </a:rPr>
              <a:t>ürün </a:t>
            </a:r>
            <a:r>
              <a:rPr sz="1600" spc="-10" dirty="0">
                <a:latin typeface="Carlito"/>
                <a:cs typeface="Carlito"/>
              </a:rPr>
              <a:t>üretiminde </a:t>
            </a:r>
            <a:r>
              <a:rPr sz="1600" spc="-15" dirty="0">
                <a:latin typeface="Carlito"/>
                <a:cs typeface="Carlito"/>
              </a:rPr>
              <a:t>zararlı  </a:t>
            </a:r>
            <a:r>
              <a:rPr sz="1600" spc="-5" dirty="0">
                <a:latin typeface="Carlito"/>
                <a:cs typeface="Carlito"/>
              </a:rPr>
              <a:t>maddelerin </a:t>
            </a:r>
            <a:r>
              <a:rPr sz="1600" spc="-10" dirty="0">
                <a:latin typeface="Carlito"/>
                <a:cs typeface="Carlito"/>
              </a:rPr>
              <a:t>azaltımı </a:t>
            </a:r>
            <a:r>
              <a:rPr sz="1600" spc="-15" dirty="0">
                <a:latin typeface="Carlito"/>
                <a:cs typeface="Carlito"/>
              </a:rPr>
              <a:t>ve </a:t>
            </a:r>
            <a:r>
              <a:rPr sz="1600" spc="-10" dirty="0">
                <a:latin typeface="Carlito"/>
                <a:cs typeface="Carlito"/>
              </a:rPr>
              <a:t>üretilen atığın çevre </a:t>
            </a:r>
            <a:r>
              <a:rPr sz="1600" spc="-15" dirty="0">
                <a:latin typeface="Carlito"/>
                <a:cs typeface="Carlito"/>
              </a:rPr>
              <a:t>ve </a:t>
            </a:r>
            <a:r>
              <a:rPr sz="1600" spc="-5" dirty="0">
                <a:latin typeface="Carlito"/>
                <a:cs typeface="Carlito"/>
              </a:rPr>
              <a:t>insan </a:t>
            </a:r>
            <a:r>
              <a:rPr sz="1600" dirty="0">
                <a:latin typeface="Carlito"/>
                <a:cs typeface="Carlito"/>
              </a:rPr>
              <a:t>sağlığı  </a:t>
            </a:r>
            <a:r>
              <a:rPr sz="1600" spc="-15" dirty="0">
                <a:latin typeface="Carlito"/>
                <a:cs typeface="Carlito"/>
              </a:rPr>
              <a:t>üzerindeki </a:t>
            </a:r>
            <a:r>
              <a:rPr sz="1600" spc="-5" dirty="0">
                <a:latin typeface="Carlito"/>
                <a:cs typeface="Carlito"/>
              </a:rPr>
              <a:t>olumsuz </a:t>
            </a:r>
            <a:r>
              <a:rPr sz="1600" spc="-10" dirty="0">
                <a:latin typeface="Carlito"/>
                <a:cs typeface="Carlito"/>
              </a:rPr>
              <a:t>etkilerinin </a:t>
            </a:r>
            <a:r>
              <a:rPr sz="1600" dirty="0">
                <a:latin typeface="Carlito"/>
                <a:cs typeface="Carlito"/>
              </a:rPr>
              <a:t>en </a:t>
            </a:r>
            <a:r>
              <a:rPr sz="1600" spc="-15" dirty="0">
                <a:latin typeface="Carlito"/>
                <a:cs typeface="Carlito"/>
              </a:rPr>
              <a:t>aza </a:t>
            </a:r>
            <a:r>
              <a:rPr sz="1600" spc="-5" dirty="0">
                <a:latin typeface="Carlito"/>
                <a:cs typeface="Carlito"/>
              </a:rPr>
              <a:t>indirilmesine </a:t>
            </a:r>
            <a:r>
              <a:rPr sz="1600" spc="-10" dirty="0">
                <a:latin typeface="Carlito"/>
                <a:cs typeface="Carlito"/>
              </a:rPr>
              <a:t>ilişkin </a:t>
            </a:r>
            <a:r>
              <a:rPr sz="1600" spc="-5" dirty="0">
                <a:latin typeface="Carlito"/>
                <a:cs typeface="Carlito"/>
              </a:rPr>
              <a:t>herhangi  </a:t>
            </a:r>
            <a:r>
              <a:rPr sz="1600" spc="-10" dirty="0">
                <a:latin typeface="Carlito"/>
                <a:cs typeface="Carlito"/>
              </a:rPr>
              <a:t>bir </a:t>
            </a:r>
            <a:r>
              <a:rPr sz="1600" dirty="0">
                <a:latin typeface="Carlito"/>
                <a:cs typeface="Carlito"/>
              </a:rPr>
              <a:t>madde </a:t>
            </a:r>
            <a:r>
              <a:rPr sz="1600" spc="-15" dirty="0">
                <a:latin typeface="Carlito"/>
                <a:cs typeface="Carlito"/>
              </a:rPr>
              <a:t>ya </a:t>
            </a:r>
            <a:r>
              <a:rPr sz="1600" dirty="0">
                <a:latin typeface="Carlito"/>
                <a:cs typeface="Carlito"/>
              </a:rPr>
              <a:t>da </a:t>
            </a:r>
            <a:r>
              <a:rPr sz="1600" spc="-10" dirty="0">
                <a:latin typeface="Carlito"/>
                <a:cs typeface="Carlito"/>
              </a:rPr>
              <a:t>malzeme </a:t>
            </a:r>
            <a:r>
              <a:rPr sz="1600" spc="-15" dirty="0">
                <a:latin typeface="Carlito"/>
                <a:cs typeface="Carlito"/>
              </a:rPr>
              <a:t>atık </a:t>
            </a:r>
            <a:r>
              <a:rPr sz="1600" spc="-5" dirty="0">
                <a:latin typeface="Carlito"/>
                <a:cs typeface="Carlito"/>
              </a:rPr>
              <a:t>haline gelmeden önce </a:t>
            </a:r>
            <a:r>
              <a:rPr sz="1600" spc="-10" dirty="0">
                <a:latin typeface="Carlito"/>
                <a:cs typeface="Carlito"/>
              </a:rPr>
              <a:t>alınacak  tedbirleri ifade</a:t>
            </a:r>
            <a:r>
              <a:rPr sz="1600" spc="50" dirty="0">
                <a:latin typeface="Carlito"/>
                <a:cs typeface="Carlito"/>
              </a:rPr>
              <a:t> </a:t>
            </a:r>
            <a:r>
              <a:rPr sz="1600" spc="-25" dirty="0">
                <a:latin typeface="Carlito"/>
                <a:cs typeface="Carlito"/>
              </a:rPr>
              <a:t>etmektedir.</a:t>
            </a:r>
            <a:endParaRPr sz="1600" dirty="0">
              <a:latin typeface="Carlito"/>
              <a:cs typeface="Carlito"/>
            </a:endParaRPr>
          </a:p>
          <a:p>
            <a:pPr>
              <a:lnSpc>
                <a:spcPct val="100000"/>
              </a:lnSpc>
              <a:spcBef>
                <a:spcPts val="35"/>
              </a:spcBef>
            </a:pPr>
            <a:endParaRPr sz="1550" dirty="0">
              <a:latin typeface="Carlito"/>
              <a:cs typeface="Carlito"/>
            </a:endParaRPr>
          </a:p>
          <a:p>
            <a:pPr marL="3175635" marR="67310">
              <a:lnSpc>
                <a:spcPct val="100000"/>
              </a:lnSpc>
            </a:pPr>
            <a:r>
              <a:rPr sz="1600" spc="-25" dirty="0">
                <a:solidFill>
                  <a:srgbClr val="FF0000"/>
                </a:solidFill>
                <a:latin typeface="Carlito"/>
                <a:cs typeface="Carlito"/>
              </a:rPr>
              <a:t>Yeniden </a:t>
            </a:r>
            <a:r>
              <a:rPr sz="1600" spc="-10" dirty="0">
                <a:solidFill>
                  <a:srgbClr val="FF0000"/>
                </a:solidFill>
                <a:latin typeface="Carlito"/>
                <a:cs typeface="Carlito"/>
              </a:rPr>
              <a:t>kullanım: </a:t>
            </a:r>
            <a:r>
              <a:rPr sz="1600" spc="-5" dirty="0">
                <a:latin typeface="Carlito"/>
                <a:cs typeface="Carlito"/>
              </a:rPr>
              <a:t>Ürünlerin </a:t>
            </a:r>
            <a:r>
              <a:rPr sz="1600" spc="-15" dirty="0">
                <a:latin typeface="Carlito"/>
                <a:cs typeface="Carlito"/>
              </a:rPr>
              <a:t>ya </a:t>
            </a:r>
            <a:r>
              <a:rPr sz="1600" dirty="0">
                <a:latin typeface="Carlito"/>
                <a:cs typeface="Carlito"/>
              </a:rPr>
              <a:t>da </a:t>
            </a:r>
            <a:r>
              <a:rPr sz="1600" spc="-15" dirty="0">
                <a:latin typeface="Carlito"/>
                <a:cs typeface="Carlito"/>
              </a:rPr>
              <a:t>atık </a:t>
            </a:r>
            <a:r>
              <a:rPr sz="1600" spc="-10" dirty="0">
                <a:latin typeface="Carlito"/>
                <a:cs typeface="Carlito"/>
              </a:rPr>
              <a:t>olmayan bileşenlerin  tasarlandığı şekilde aynı </a:t>
            </a:r>
            <a:r>
              <a:rPr sz="1600" spc="-5" dirty="0">
                <a:latin typeface="Carlito"/>
                <a:cs typeface="Carlito"/>
              </a:rPr>
              <a:t>amaçla </a:t>
            </a:r>
            <a:r>
              <a:rPr sz="1600" spc="-10" dirty="0">
                <a:latin typeface="Carlito"/>
                <a:cs typeface="Carlito"/>
              </a:rPr>
              <a:t>kullanıldığı </a:t>
            </a:r>
            <a:r>
              <a:rPr sz="1600" spc="-5" dirty="0">
                <a:latin typeface="Carlito"/>
                <a:cs typeface="Carlito"/>
              </a:rPr>
              <a:t>herhangi bir işlemi </a:t>
            </a:r>
            <a:r>
              <a:rPr sz="1600" spc="-10" dirty="0">
                <a:latin typeface="Carlito"/>
                <a:cs typeface="Carlito"/>
              </a:rPr>
              <a:t>ifade  </a:t>
            </a:r>
            <a:r>
              <a:rPr sz="1600" spc="-25" dirty="0">
                <a:latin typeface="Carlito"/>
                <a:cs typeface="Carlito"/>
              </a:rPr>
              <a:t>etmektedir.</a:t>
            </a:r>
            <a:endParaRPr sz="1600" dirty="0">
              <a:latin typeface="Carlito"/>
              <a:cs typeface="Carlito"/>
            </a:endParaRPr>
          </a:p>
          <a:p>
            <a:pPr>
              <a:lnSpc>
                <a:spcPct val="100000"/>
              </a:lnSpc>
              <a:spcBef>
                <a:spcPts val="30"/>
              </a:spcBef>
            </a:pPr>
            <a:endParaRPr sz="1550" dirty="0">
              <a:latin typeface="Carlito"/>
              <a:cs typeface="Carlito"/>
            </a:endParaRPr>
          </a:p>
          <a:p>
            <a:pPr marL="3175635" marR="234950">
              <a:lnSpc>
                <a:spcPct val="100000"/>
              </a:lnSpc>
            </a:pPr>
            <a:r>
              <a:rPr sz="1600" spc="-5" dirty="0">
                <a:solidFill>
                  <a:srgbClr val="FF0000"/>
                </a:solidFill>
                <a:latin typeface="Carlito"/>
                <a:cs typeface="Carlito"/>
              </a:rPr>
              <a:t>Geri dönüşüm: </a:t>
            </a:r>
            <a:r>
              <a:rPr sz="1600" spc="-5" dirty="0">
                <a:latin typeface="Carlito"/>
                <a:cs typeface="Carlito"/>
              </a:rPr>
              <a:t>Enerji </a:t>
            </a:r>
            <a:r>
              <a:rPr sz="1600" spc="-10" dirty="0">
                <a:latin typeface="Carlito"/>
                <a:cs typeface="Carlito"/>
              </a:rPr>
              <a:t>geri kazanımı </a:t>
            </a:r>
            <a:r>
              <a:rPr sz="1600" spc="-15" dirty="0">
                <a:latin typeface="Carlito"/>
                <a:cs typeface="Carlito"/>
              </a:rPr>
              <a:t>ve </a:t>
            </a:r>
            <a:r>
              <a:rPr sz="1600" spc="-10" dirty="0">
                <a:latin typeface="Carlito"/>
                <a:cs typeface="Carlito"/>
              </a:rPr>
              <a:t>yakıt olarak kullanımı </a:t>
            </a:r>
            <a:r>
              <a:rPr sz="1600" spc="-15" dirty="0">
                <a:latin typeface="Carlito"/>
                <a:cs typeface="Carlito"/>
              </a:rPr>
              <a:t>ya </a:t>
            </a:r>
            <a:r>
              <a:rPr sz="1600" spc="-5" dirty="0">
                <a:latin typeface="Carlito"/>
                <a:cs typeface="Carlito"/>
              </a:rPr>
              <a:t>da  dolgu yapmak </a:t>
            </a:r>
            <a:r>
              <a:rPr sz="1600" spc="-20" dirty="0">
                <a:latin typeface="Carlito"/>
                <a:cs typeface="Carlito"/>
              </a:rPr>
              <a:t>üzere </a:t>
            </a:r>
            <a:r>
              <a:rPr sz="1600" spc="-10" dirty="0">
                <a:latin typeface="Carlito"/>
                <a:cs typeface="Carlito"/>
              </a:rPr>
              <a:t>atıkların </a:t>
            </a:r>
            <a:r>
              <a:rPr sz="1600" spc="-15" dirty="0">
                <a:latin typeface="Carlito"/>
                <a:cs typeface="Carlito"/>
              </a:rPr>
              <a:t>tekrar </a:t>
            </a:r>
            <a:r>
              <a:rPr sz="1600" spc="-5" dirty="0">
                <a:latin typeface="Carlito"/>
                <a:cs typeface="Carlito"/>
              </a:rPr>
              <a:t>işlenmesi hariç </a:t>
            </a:r>
            <a:r>
              <a:rPr sz="1600" dirty="0">
                <a:latin typeface="Carlito"/>
                <a:cs typeface="Carlito"/>
              </a:rPr>
              <a:t>olmak </a:t>
            </a:r>
            <a:r>
              <a:rPr sz="1600" spc="-20" dirty="0">
                <a:latin typeface="Carlito"/>
                <a:cs typeface="Carlito"/>
              </a:rPr>
              <a:t>üzere,  </a:t>
            </a:r>
            <a:r>
              <a:rPr sz="1600" spc="-10" dirty="0">
                <a:latin typeface="Carlito"/>
                <a:cs typeface="Carlito"/>
              </a:rPr>
              <a:t>organik </a:t>
            </a:r>
            <a:r>
              <a:rPr sz="1600" spc="-5" dirty="0">
                <a:latin typeface="Carlito"/>
                <a:cs typeface="Carlito"/>
              </a:rPr>
              <a:t>maddelerin </a:t>
            </a:r>
            <a:r>
              <a:rPr sz="1600" spc="-15" dirty="0">
                <a:latin typeface="Carlito"/>
                <a:cs typeface="Carlito"/>
              </a:rPr>
              <a:t>tekrar </a:t>
            </a:r>
            <a:r>
              <a:rPr sz="1600" spc="-5" dirty="0">
                <a:latin typeface="Carlito"/>
                <a:cs typeface="Carlito"/>
              </a:rPr>
              <a:t>işlenmesi dâhil </a:t>
            </a:r>
            <a:r>
              <a:rPr sz="1600" spc="-10" dirty="0">
                <a:latin typeface="Carlito"/>
                <a:cs typeface="Carlito"/>
              </a:rPr>
              <a:t>atıkların işlenerek </a:t>
            </a:r>
            <a:r>
              <a:rPr sz="1600" spc="-5" dirty="0">
                <a:latin typeface="Carlito"/>
                <a:cs typeface="Carlito"/>
              </a:rPr>
              <a:t>asıl  </a:t>
            </a:r>
            <a:r>
              <a:rPr sz="1600" spc="-10" dirty="0">
                <a:latin typeface="Carlito"/>
                <a:cs typeface="Carlito"/>
              </a:rPr>
              <a:t>kullanım </a:t>
            </a:r>
            <a:r>
              <a:rPr sz="1600" dirty="0">
                <a:latin typeface="Carlito"/>
                <a:cs typeface="Carlito"/>
              </a:rPr>
              <a:t>amacı </a:t>
            </a:r>
            <a:r>
              <a:rPr sz="1600" spc="-15" dirty="0">
                <a:latin typeface="Carlito"/>
                <a:cs typeface="Carlito"/>
              </a:rPr>
              <a:t>ya </a:t>
            </a:r>
            <a:r>
              <a:rPr sz="1600" dirty="0">
                <a:latin typeface="Carlito"/>
                <a:cs typeface="Carlito"/>
              </a:rPr>
              <a:t>da </a:t>
            </a:r>
            <a:r>
              <a:rPr sz="1600" spc="-5" dirty="0">
                <a:latin typeface="Carlito"/>
                <a:cs typeface="Carlito"/>
              </a:rPr>
              <a:t>diğer </a:t>
            </a:r>
            <a:r>
              <a:rPr sz="1600" dirty="0">
                <a:latin typeface="Carlito"/>
                <a:cs typeface="Carlito"/>
              </a:rPr>
              <a:t>amaçlar </a:t>
            </a:r>
            <a:r>
              <a:rPr sz="1600" spc="-5" dirty="0">
                <a:latin typeface="Carlito"/>
                <a:cs typeface="Carlito"/>
              </a:rPr>
              <a:t>doğrultusunda </a:t>
            </a:r>
            <a:r>
              <a:rPr sz="1600" spc="-10" dirty="0">
                <a:latin typeface="Carlito"/>
                <a:cs typeface="Carlito"/>
              </a:rPr>
              <a:t>ürünlere,  malzemelere </a:t>
            </a:r>
            <a:r>
              <a:rPr sz="1600" spc="-15" dirty="0">
                <a:latin typeface="Carlito"/>
                <a:cs typeface="Carlito"/>
              </a:rPr>
              <a:t>ya </a:t>
            </a:r>
            <a:r>
              <a:rPr sz="1600" dirty="0">
                <a:latin typeface="Carlito"/>
                <a:cs typeface="Carlito"/>
              </a:rPr>
              <a:t>da </a:t>
            </a:r>
            <a:r>
              <a:rPr sz="1600" spc="-5" dirty="0">
                <a:latin typeface="Carlito"/>
                <a:cs typeface="Carlito"/>
              </a:rPr>
              <a:t>maddelere </a:t>
            </a:r>
            <a:r>
              <a:rPr sz="1600" spc="-10" dirty="0">
                <a:latin typeface="Carlito"/>
                <a:cs typeface="Carlito"/>
              </a:rPr>
              <a:t>dönüştürüldüğü </a:t>
            </a:r>
            <a:r>
              <a:rPr sz="1600" spc="-5" dirty="0">
                <a:latin typeface="Carlito"/>
                <a:cs typeface="Carlito"/>
              </a:rPr>
              <a:t>herhangi </a:t>
            </a:r>
            <a:r>
              <a:rPr sz="1600" spc="-10" dirty="0">
                <a:latin typeface="Carlito"/>
                <a:cs typeface="Carlito"/>
              </a:rPr>
              <a:t>bir geri  kazanım </a:t>
            </a:r>
            <a:r>
              <a:rPr sz="1600" spc="-5" dirty="0">
                <a:latin typeface="Carlito"/>
                <a:cs typeface="Carlito"/>
              </a:rPr>
              <a:t>işlemini </a:t>
            </a:r>
            <a:r>
              <a:rPr sz="1600" spc="-10" dirty="0">
                <a:latin typeface="Carlito"/>
                <a:cs typeface="Carlito"/>
              </a:rPr>
              <a:t>ifade </a:t>
            </a:r>
            <a:r>
              <a:rPr sz="1600" spc="-25" dirty="0">
                <a:latin typeface="Carlito"/>
                <a:cs typeface="Carlito"/>
              </a:rPr>
              <a:t>etmektedir. </a:t>
            </a:r>
            <a:r>
              <a:rPr sz="1600" spc="-5" dirty="0">
                <a:latin typeface="Carlito"/>
                <a:cs typeface="Carlito"/>
              </a:rPr>
              <a:t>Geri dönüşümde, ürün </a:t>
            </a:r>
            <a:r>
              <a:rPr sz="1600" spc="-15" dirty="0">
                <a:latin typeface="Carlito"/>
                <a:cs typeface="Carlito"/>
              </a:rPr>
              <a:t>ve  </a:t>
            </a:r>
            <a:r>
              <a:rPr sz="1600" spc="-10" dirty="0">
                <a:latin typeface="Carlito"/>
                <a:cs typeface="Carlito"/>
              </a:rPr>
              <a:t>bileşenlerin </a:t>
            </a:r>
            <a:r>
              <a:rPr sz="1600" spc="-20" dirty="0">
                <a:latin typeface="Carlito"/>
                <a:cs typeface="Carlito"/>
              </a:rPr>
              <a:t>özellik </a:t>
            </a:r>
            <a:r>
              <a:rPr sz="1600" spc="-15" dirty="0">
                <a:latin typeface="Carlito"/>
                <a:cs typeface="Carlito"/>
              </a:rPr>
              <a:t>ve fonksiyonları</a:t>
            </a:r>
            <a:r>
              <a:rPr sz="1600" spc="160" dirty="0">
                <a:latin typeface="Carlito"/>
                <a:cs typeface="Carlito"/>
              </a:rPr>
              <a:t> </a:t>
            </a:r>
            <a:r>
              <a:rPr sz="1600" spc="-20" dirty="0">
                <a:latin typeface="Carlito"/>
                <a:cs typeface="Carlito"/>
              </a:rPr>
              <a:t>kaybolmaktadır.</a:t>
            </a:r>
            <a:endParaRPr sz="1600" dirty="0">
              <a:latin typeface="Carlito"/>
              <a:cs typeface="Carlito"/>
            </a:endParaRPr>
          </a:p>
          <a:p>
            <a:pPr>
              <a:lnSpc>
                <a:spcPct val="100000"/>
              </a:lnSpc>
              <a:spcBef>
                <a:spcPts val="35"/>
              </a:spcBef>
            </a:pPr>
            <a:endParaRPr sz="1550" dirty="0">
              <a:latin typeface="Carlito"/>
              <a:cs typeface="Carlito"/>
            </a:endParaRPr>
          </a:p>
          <a:p>
            <a:pPr marL="3175635" marR="5080">
              <a:lnSpc>
                <a:spcPct val="100000"/>
              </a:lnSpc>
            </a:pPr>
            <a:r>
              <a:rPr sz="1600" spc="-5" dirty="0">
                <a:solidFill>
                  <a:srgbClr val="FF0000"/>
                </a:solidFill>
                <a:latin typeface="Carlito"/>
                <a:cs typeface="Carlito"/>
              </a:rPr>
              <a:t>Geri </a:t>
            </a:r>
            <a:r>
              <a:rPr sz="1600" spc="-10" dirty="0">
                <a:solidFill>
                  <a:srgbClr val="FF0000"/>
                </a:solidFill>
                <a:latin typeface="Carlito"/>
                <a:cs typeface="Carlito"/>
              </a:rPr>
              <a:t>kazanım: </a:t>
            </a:r>
            <a:r>
              <a:rPr sz="1600" spc="-5" dirty="0">
                <a:latin typeface="Carlito"/>
                <a:cs typeface="Carlito"/>
              </a:rPr>
              <a:t>Piyasada </a:t>
            </a:r>
            <a:r>
              <a:rPr sz="1600" spc="-15" dirty="0">
                <a:latin typeface="Carlito"/>
                <a:cs typeface="Carlito"/>
              </a:rPr>
              <a:t>ya </a:t>
            </a:r>
            <a:r>
              <a:rPr sz="1600" dirty="0">
                <a:latin typeface="Carlito"/>
                <a:cs typeface="Carlito"/>
              </a:rPr>
              <a:t>da </a:t>
            </a:r>
            <a:r>
              <a:rPr sz="1600" spc="-5" dirty="0">
                <a:latin typeface="Carlito"/>
                <a:cs typeface="Carlito"/>
              </a:rPr>
              <a:t>bir </a:t>
            </a:r>
            <a:r>
              <a:rPr sz="1600" spc="-20" dirty="0">
                <a:latin typeface="Carlito"/>
                <a:cs typeface="Carlito"/>
              </a:rPr>
              <a:t>tesiste </a:t>
            </a:r>
            <a:r>
              <a:rPr sz="1600" spc="-10" dirty="0">
                <a:latin typeface="Carlito"/>
                <a:cs typeface="Carlito"/>
              </a:rPr>
              <a:t>kullanılan </a:t>
            </a:r>
            <a:r>
              <a:rPr sz="1600" spc="-5" dirty="0">
                <a:latin typeface="Carlito"/>
                <a:cs typeface="Carlito"/>
              </a:rPr>
              <a:t>maddelerin </a:t>
            </a:r>
            <a:r>
              <a:rPr sz="1600" spc="-10" dirty="0">
                <a:latin typeface="Carlito"/>
                <a:cs typeface="Carlito"/>
              </a:rPr>
              <a:t>yerine  </a:t>
            </a:r>
            <a:r>
              <a:rPr sz="1600" spc="-5" dirty="0">
                <a:latin typeface="Carlito"/>
                <a:cs typeface="Carlito"/>
              </a:rPr>
              <a:t>ikame edilmek </a:t>
            </a:r>
            <a:r>
              <a:rPr sz="1600" spc="-20" dirty="0">
                <a:latin typeface="Carlito"/>
                <a:cs typeface="Carlito"/>
              </a:rPr>
              <a:t>üzere </a:t>
            </a:r>
            <a:r>
              <a:rPr sz="1600" spc="-10" dirty="0">
                <a:latin typeface="Carlito"/>
                <a:cs typeface="Carlito"/>
              </a:rPr>
              <a:t>atıkların </a:t>
            </a:r>
            <a:r>
              <a:rPr sz="1600" spc="-15" dirty="0">
                <a:latin typeface="Carlito"/>
                <a:cs typeface="Carlito"/>
              </a:rPr>
              <a:t>faydalı </a:t>
            </a:r>
            <a:r>
              <a:rPr sz="1600" spc="-5" dirty="0">
                <a:latin typeface="Carlito"/>
                <a:cs typeface="Carlito"/>
              </a:rPr>
              <a:t>bir </a:t>
            </a:r>
            <a:r>
              <a:rPr sz="1600" spc="5" dirty="0">
                <a:latin typeface="Carlito"/>
                <a:cs typeface="Carlito"/>
              </a:rPr>
              <a:t>amaç </a:t>
            </a:r>
            <a:r>
              <a:rPr sz="1600" spc="-5" dirty="0">
                <a:latin typeface="Carlito"/>
                <a:cs typeface="Carlito"/>
              </a:rPr>
              <a:t>için kullanıma hazır  hale </a:t>
            </a:r>
            <a:r>
              <a:rPr sz="1600" spc="-10" dirty="0">
                <a:latin typeface="Carlito"/>
                <a:cs typeface="Carlito"/>
              </a:rPr>
              <a:t>getirilmesinde </a:t>
            </a:r>
            <a:r>
              <a:rPr sz="1600" spc="-15" dirty="0">
                <a:latin typeface="Carlito"/>
                <a:cs typeface="Carlito"/>
              </a:rPr>
              <a:t>yer </a:t>
            </a:r>
            <a:r>
              <a:rPr sz="1600" spc="-5" dirty="0">
                <a:latin typeface="Carlito"/>
                <a:cs typeface="Carlito"/>
              </a:rPr>
              <a:t>alan </a:t>
            </a:r>
            <a:r>
              <a:rPr sz="1600" spc="-15" dirty="0">
                <a:latin typeface="Carlito"/>
                <a:cs typeface="Carlito"/>
              </a:rPr>
              <a:t>ve listelenen </a:t>
            </a:r>
            <a:r>
              <a:rPr sz="1600" spc="-5" dirty="0">
                <a:latin typeface="Carlito"/>
                <a:cs typeface="Carlito"/>
              </a:rPr>
              <a:t>işlemleri </a:t>
            </a:r>
            <a:r>
              <a:rPr sz="1600" spc="-10" dirty="0">
                <a:latin typeface="Carlito"/>
                <a:cs typeface="Carlito"/>
              </a:rPr>
              <a:t>ifade</a:t>
            </a:r>
            <a:r>
              <a:rPr sz="1600" spc="175" dirty="0">
                <a:latin typeface="Carlito"/>
                <a:cs typeface="Carlito"/>
              </a:rPr>
              <a:t> </a:t>
            </a:r>
            <a:r>
              <a:rPr sz="1600" spc="-25" dirty="0" err="1">
                <a:latin typeface="Carlito"/>
                <a:cs typeface="Carlito"/>
              </a:rPr>
              <a:t>etmektedir</a:t>
            </a:r>
            <a:r>
              <a:rPr sz="1600" spc="-25" dirty="0" smtClean="0">
                <a:latin typeface="Carlito"/>
                <a:cs typeface="Carlito"/>
              </a:rPr>
              <a:t>.</a:t>
            </a:r>
            <a:endParaRPr sz="1600" dirty="0">
              <a:latin typeface="Carlito"/>
              <a:cs typeface="Carlito"/>
            </a:endParaRPr>
          </a:p>
        </p:txBody>
      </p:sp>
    </p:spTree>
    <p:extLst>
      <p:ext uri="{BB962C8B-B14F-4D97-AF65-F5344CB8AC3E}">
        <p14:creationId xmlns:p14="http://schemas.microsoft.com/office/powerpoint/2010/main" val="426899339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349538" y="911907"/>
            <a:ext cx="8832215" cy="629660"/>
          </a:xfrm>
          <a:prstGeom prst="rect">
            <a:avLst/>
          </a:prstGeom>
        </p:spPr>
        <p:txBody>
          <a:bodyPr vert="horz" wrap="square" lIns="0" tIns="13970" rIns="0" bIns="0" rtlCol="0">
            <a:spAutoFit/>
          </a:bodyPr>
          <a:lstStyle/>
          <a:p>
            <a:pPr marL="12700">
              <a:lnSpc>
                <a:spcPct val="100000"/>
              </a:lnSpc>
              <a:spcBef>
                <a:spcPts val="110"/>
              </a:spcBef>
            </a:pPr>
            <a:r>
              <a:rPr sz="4000" spc="355" dirty="0" err="1" smtClean="0">
                <a:solidFill>
                  <a:schemeClr val="accent6">
                    <a:lumMod val="75000"/>
                  </a:schemeClr>
                </a:solidFill>
                <a:cs typeface="Times New Roman"/>
              </a:rPr>
              <a:t>Dünya</a:t>
            </a:r>
            <a:r>
              <a:rPr lang="en-GB" sz="4000" spc="355" dirty="0" smtClean="0">
                <a:solidFill>
                  <a:schemeClr val="accent6">
                    <a:lumMod val="75000"/>
                  </a:schemeClr>
                </a:solidFill>
                <a:cs typeface="Times New Roman"/>
              </a:rPr>
              <a:t>'</a:t>
            </a:r>
            <a:r>
              <a:rPr sz="4000" spc="355" dirty="0" smtClean="0">
                <a:solidFill>
                  <a:schemeClr val="accent6">
                    <a:lumMod val="75000"/>
                  </a:schemeClr>
                </a:solidFill>
                <a:cs typeface="Times New Roman"/>
              </a:rPr>
              <a:t>da </a:t>
            </a:r>
            <a:r>
              <a:rPr sz="4000" spc="185" dirty="0">
                <a:solidFill>
                  <a:schemeClr val="accent6">
                    <a:lumMod val="75000"/>
                  </a:schemeClr>
                </a:solidFill>
                <a:cs typeface="Times New Roman"/>
              </a:rPr>
              <a:t>ve </a:t>
            </a:r>
            <a:r>
              <a:rPr sz="4000" spc="204" dirty="0" err="1">
                <a:solidFill>
                  <a:schemeClr val="accent6">
                    <a:lumMod val="75000"/>
                  </a:schemeClr>
                </a:solidFill>
                <a:cs typeface="Times New Roman"/>
              </a:rPr>
              <a:t>Türkiye’de</a:t>
            </a:r>
            <a:r>
              <a:rPr sz="4000" spc="204" dirty="0">
                <a:solidFill>
                  <a:schemeClr val="accent6">
                    <a:lumMod val="75000"/>
                  </a:schemeClr>
                </a:solidFill>
                <a:cs typeface="Times New Roman"/>
              </a:rPr>
              <a:t> </a:t>
            </a:r>
            <a:r>
              <a:rPr lang="en-GB" sz="4000" spc="350" dirty="0" err="1">
                <a:solidFill>
                  <a:schemeClr val="accent6">
                    <a:lumMod val="75000"/>
                  </a:schemeClr>
                </a:solidFill>
                <a:cs typeface="Times New Roman"/>
              </a:rPr>
              <a:t>A</a:t>
            </a:r>
            <a:r>
              <a:rPr sz="4000" spc="350" dirty="0" err="1" smtClean="0">
                <a:solidFill>
                  <a:schemeClr val="accent6">
                    <a:lumMod val="75000"/>
                  </a:schemeClr>
                </a:solidFill>
                <a:cs typeface="Times New Roman"/>
              </a:rPr>
              <a:t>tık</a:t>
            </a:r>
            <a:r>
              <a:rPr sz="4000" spc="-455" dirty="0" smtClean="0">
                <a:solidFill>
                  <a:schemeClr val="accent6">
                    <a:lumMod val="75000"/>
                  </a:schemeClr>
                </a:solidFill>
                <a:cs typeface="Times New Roman"/>
              </a:rPr>
              <a:t> </a:t>
            </a:r>
            <a:r>
              <a:rPr lang="en-GB" sz="4000" spc="270" dirty="0" err="1">
                <a:solidFill>
                  <a:schemeClr val="accent6">
                    <a:lumMod val="75000"/>
                  </a:schemeClr>
                </a:solidFill>
                <a:cs typeface="Times New Roman"/>
              </a:rPr>
              <a:t>Y</a:t>
            </a:r>
            <a:r>
              <a:rPr sz="4000" spc="270" dirty="0" err="1" smtClean="0">
                <a:solidFill>
                  <a:schemeClr val="accent6">
                    <a:lumMod val="75000"/>
                  </a:schemeClr>
                </a:solidFill>
                <a:cs typeface="Times New Roman"/>
              </a:rPr>
              <a:t>önetim</a:t>
            </a:r>
            <a:r>
              <a:rPr lang="tr-TR" sz="4000" spc="270" dirty="0">
                <a:solidFill>
                  <a:schemeClr val="accent6">
                    <a:lumMod val="75000"/>
                  </a:schemeClr>
                </a:solidFill>
                <a:cs typeface="Times New Roman"/>
              </a:rPr>
              <a:t>i</a:t>
            </a:r>
            <a:endParaRPr sz="4000" spc="270" dirty="0">
              <a:solidFill>
                <a:schemeClr val="accent6">
                  <a:lumMod val="75000"/>
                </a:schemeClr>
              </a:solidFill>
              <a:cs typeface="Times New Roman"/>
            </a:endParaRPr>
          </a:p>
        </p:txBody>
      </p:sp>
      <p:grpSp>
        <p:nvGrpSpPr>
          <p:cNvPr id="4" name="object 4"/>
          <p:cNvGrpSpPr/>
          <p:nvPr/>
        </p:nvGrpSpPr>
        <p:grpSpPr>
          <a:xfrm>
            <a:off x="3144982" y="1717964"/>
            <a:ext cx="8423563" cy="3906981"/>
            <a:chOff x="1600200" y="990600"/>
            <a:chExt cx="10271760" cy="5773420"/>
          </a:xfrm>
        </p:grpSpPr>
        <p:sp>
          <p:nvSpPr>
            <p:cNvPr id="5" name="object 5"/>
            <p:cNvSpPr/>
            <p:nvPr/>
          </p:nvSpPr>
          <p:spPr>
            <a:xfrm>
              <a:off x="5638800" y="3307078"/>
              <a:ext cx="6233159" cy="3456432"/>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1600200" y="990600"/>
              <a:ext cx="5266944" cy="2965704"/>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42649476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585912" y="914401"/>
            <a:ext cx="9067800" cy="4930254"/>
            <a:chOff x="1905000" y="45719"/>
            <a:chExt cx="10235565" cy="6422390"/>
          </a:xfrm>
        </p:grpSpPr>
        <p:sp>
          <p:nvSpPr>
            <p:cNvPr id="3" name="object 3"/>
            <p:cNvSpPr/>
            <p:nvPr/>
          </p:nvSpPr>
          <p:spPr>
            <a:xfrm>
              <a:off x="1905000" y="45719"/>
              <a:ext cx="6059424" cy="6422135"/>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7516367" y="3398519"/>
              <a:ext cx="4623816" cy="2569464"/>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7696200" y="76200"/>
              <a:ext cx="4443984" cy="3032760"/>
            </a:xfrm>
            <a:prstGeom prst="rect">
              <a:avLst/>
            </a:prstGeom>
            <a:blipFill>
              <a:blip r:embed="rId4"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40950624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2609380" y="845127"/>
            <a:ext cx="7241202" cy="4690815"/>
            <a:chOff x="1228272" y="-992513"/>
            <a:chExt cx="9439728" cy="5824728"/>
          </a:xfrm>
        </p:grpSpPr>
        <p:sp>
          <p:nvSpPr>
            <p:cNvPr id="4" name="object 4"/>
            <p:cNvSpPr/>
            <p:nvPr/>
          </p:nvSpPr>
          <p:spPr>
            <a:xfrm>
              <a:off x="1628989" y="-992513"/>
              <a:ext cx="7872984" cy="5824728"/>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1228272" y="-992513"/>
              <a:ext cx="9144002" cy="2059647"/>
            </a:xfrm>
            <a:custGeom>
              <a:avLst/>
              <a:gdLst/>
              <a:ahLst/>
              <a:cxnLst/>
              <a:rect l="l" t="t" r="r" b="b"/>
              <a:pathLst>
                <a:path w="9144000" h="2420620">
                  <a:moveTo>
                    <a:pt x="9144000" y="0"/>
                  </a:moveTo>
                  <a:lnTo>
                    <a:pt x="0" y="0"/>
                  </a:lnTo>
                  <a:lnTo>
                    <a:pt x="0" y="2420112"/>
                  </a:lnTo>
                  <a:lnTo>
                    <a:pt x="9144000" y="2420112"/>
                  </a:lnTo>
                  <a:lnTo>
                    <a:pt x="9144000" y="0"/>
                  </a:lnTo>
                  <a:close/>
                </a:path>
              </a:pathLst>
            </a:custGeom>
            <a:solidFill>
              <a:srgbClr val="FFFFFF"/>
            </a:solidFill>
          </p:spPr>
          <p:txBody>
            <a:bodyPr wrap="square" lIns="0" tIns="0" rIns="0" bIns="0" rtlCol="0"/>
            <a:lstStyle/>
            <a:p>
              <a:endParaRPr/>
            </a:p>
          </p:txBody>
        </p:sp>
        <p:sp>
          <p:nvSpPr>
            <p:cNvPr id="6" name="object 6"/>
            <p:cNvSpPr/>
            <p:nvPr/>
          </p:nvSpPr>
          <p:spPr>
            <a:xfrm>
              <a:off x="1524000" y="0"/>
              <a:ext cx="9144000" cy="2420620"/>
            </a:xfrm>
            <a:custGeom>
              <a:avLst/>
              <a:gdLst/>
              <a:ahLst/>
              <a:cxnLst/>
              <a:rect l="l" t="t" r="r" b="b"/>
              <a:pathLst>
                <a:path w="9144000" h="2420620">
                  <a:moveTo>
                    <a:pt x="0" y="2420112"/>
                  </a:moveTo>
                  <a:lnTo>
                    <a:pt x="9144000" y="2420112"/>
                  </a:lnTo>
                  <a:lnTo>
                    <a:pt x="9144000" y="0"/>
                  </a:lnTo>
                  <a:lnTo>
                    <a:pt x="0" y="0"/>
                  </a:lnTo>
                  <a:lnTo>
                    <a:pt x="0" y="2420112"/>
                  </a:lnTo>
                  <a:close/>
                </a:path>
              </a:pathLst>
            </a:custGeom>
            <a:ln w="12699">
              <a:solidFill>
                <a:srgbClr val="FFFFFF"/>
              </a:solidFill>
            </a:ln>
          </p:spPr>
          <p:txBody>
            <a:bodyPr wrap="square" lIns="0" tIns="0" rIns="0" bIns="0" rtlCol="0"/>
            <a:lstStyle/>
            <a:p>
              <a:endParaRPr/>
            </a:p>
          </p:txBody>
        </p:sp>
      </p:grpSp>
      <p:sp>
        <p:nvSpPr>
          <p:cNvPr id="7" name="object 7"/>
          <p:cNvSpPr txBox="1">
            <a:spLocks noGrp="1"/>
          </p:cNvSpPr>
          <p:nvPr>
            <p:ph type="title"/>
          </p:nvPr>
        </p:nvSpPr>
        <p:spPr>
          <a:xfrm>
            <a:off x="3845285" y="1185348"/>
            <a:ext cx="4879975" cy="629660"/>
          </a:xfrm>
          <a:prstGeom prst="rect">
            <a:avLst/>
          </a:prstGeom>
        </p:spPr>
        <p:txBody>
          <a:bodyPr vert="horz" wrap="square" lIns="0" tIns="13970" rIns="0" bIns="0" rtlCol="0">
            <a:spAutoFit/>
          </a:bodyPr>
          <a:lstStyle/>
          <a:p>
            <a:pPr marL="12700">
              <a:lnSpc>
                <a:spcPct val="100000"/>
              </a:lnSpc>
              <a:spcBef>
                <a:spcPts val="110"/>
              </a:spcBef>
            </a:pPr>
            <a:r>
              <a:rPr sz="4000" b="1" spc="-300" dirty="0">
                <a:solidFill>
                  <a:schemeClr val="accent6">
                    <a:lumMod val="75000"/>
                  </a:schemeClr>
                </a:solidFill>
                <a:cs typeface="Trebuchet MS"/>
              </a:rPr>
              <a:t>ATIK </a:t>
            </a:r>
            <a:r>
              <a:rPr sz="4000" b="1" spc="-130" dirty="0">
                <a:solidFill>
                  <a:schemeClr val="accent6">
                    <a:lumMod val="75000"/>
                  </a:schemeClr>
                </a:solidFill>
                <a:cs typeface="Trebuchet MS"/>
              </a:rPr>
              <a:t>YÖNETİMİ</a:t>
            </a:r>
            <a:r>
              <a:rPr sz="4000" b="1" spc="-480" dirty="0">
                <a:solidFill>
                  <a:schemeClr val="accent6">
                    <a:lumMod val="75000"/>
                  </a:schemeClr>
                </a:solidFill>
                <a:cs typeface="Trebuchet MS"/>
              </a:rPr>
              <a:t> </a:t>
            </a:r>
            <a:r>
              <a:rPr sz="4000" b="1" spc="-95" dirty="0">
                <a:solidFill>
                  <a:schemeClr val="accent6">
                    <a:lumMod val="75000"/>
                  </a:schemeClr>
                </a:solidFill>
                <a:cs typeface="Trebuchet MS"/>
              </a:rPr>
              <a:t>NEDİR?</a:t>
            </a:r>
          </a:p>
        </p:txBody>
      </p:sp>
    </p:spTree>
    <p:extLst>
      <p:ext uri="{BB962C8B-B14F-4D97-AF65-F5344CB8AC3E}">
        <p14:creationId xmlns:p14="http://schemas.microsoft.com/office/powerpoint/2010/main" val="26459539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928254" y="1011382"/>
            <a:ext cx="9961418" cy="4516582"/>
            <a:chOff x="0" y="0"/>
            <a:chExt cx="11521440" cy="5849620"/>
          </a:xfrm>
        </p:grpSpPr>
        <p:sp>
          <p:nvSpPr>
            <p:cNvPr id="3" name="object 3"/>
            <p:cNvSpPr/>
            <p:nvPr/>
          </p:nvSpPr>
          <p:spPr>
            <a:xfrm>
              <a:off x="0" y="0"/>
              <a:ext cx="11521439" cy="5687568"/>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4949951" y="2606039"/>
              <a:ext cx="2292096" cy="3243072"/>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8641085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72936" y="446088"/>
            <a:ext cx="3405504" cy="505267"/>
          </a:xfrm>
          <a:prstGeom prst="rect">
            <a:avLst/>
          </a:prstGeom>
        </p:spPr>
        <p:txBody>
          <a:bodyPr vert="horz" wrap="square" lIns="0" tIns="12700" rIns="0" bIns="0" rtlCol="0">
            <a:spAutoFit/>
          </a:bodyPr>
          <a:lstStyle/>
          <a:p>
            <a:pPr marL="12700">
              <a:lnSpc>
                <a:spcPct val="100000"/>
              </a:lnSpc>
              <a:spcBef>
                <a:spcPts val="100"/>
              </a:spcBef>
            </a:pPr>
            <a:r>
              <a:rPr sz="3200" b="1" dirty="0">
                <a:solidFill>
                  <a:schemeClr val="accent6">
                    <a:lumMod val="75000"/>
                  </a:schemeClr>
                </a:solidFill>
                <a:cs typeface="Calibri"/>
              </a:rPr>
              <a:t>SIFIR </a:t>
            </a:r>
            <a:r>
              <a:rPr sz="3200" b="1" spc="-75" dirty="0">
                <a:solidFill>
                  <a:schemeClr val="accent6">
                    <a:lumMod val="75000"/>
                  </a:schemeClr>
                </a:solidFill>
                <a:cs typeface="Calibri"/>
              </a:rPr>
              <a:t>ATIK</a:t>
            </a:r>
            <a:r>
              <a:rPr sz="3200" b="1" spc="-80" dirty="0">
                <a:solidFill>
                  <a:schemeClr val="accent6">
                    <a:lumMod val="75000"/>
                  </a:schemeClr>
                </a:solidFill>
                <a:cs typeface="Calibri"/>
              </a:rPr>
              <a:t> </a:t>
            </a:r>
            <a:r>
              <a:rPr sz="3200" b="1" dirty="0">
                <a:solidFill>
                  <a:schemeClr val="accent6">
                    <a:lumMod val="75000"/>
                  </a:schemeClr>
                </a:solidFill>
                <a:cs typeface="Calibri"/>
              </a:rPr>
              <a:t>NEDİR?</a:t>
            </a:r>
          </a:p>
        </p:txBody>
      </p:sp>
      <p:sp>
        <p:nvSpPr>
          <p:cNvPr id="9" name="object 9"/>
          <p:cNvSpPr/>
          <p:nvPr/>
        </p:nvSpPr>
        <p:spPr>
          <a:xfrm>
            <a:off x="6973823" y="981455"/>
            <a:ext cx="3295015" cy="1704339"/>
          </a:xfrm>
          <a:custGeom>
            <a:avLst/>
            <a:gdLst/>
            <a:ahLst/>
            <a:cxnLst/>
            <a:rect l="l" t="t" r="r" b="b"/>
            <a:pathLst>
              <a:path w="3295015" h="1704339">
                <a:moveTo>
                  <a:pt x="3124454" y="0"/>
                </a:moveTo>
                <a:lnTo>
                  <a:pt x="170433" y="0"/>
                </a:lnTo>
                <a:lnTo>
                  <a:pt x="125133" y="6089"/>
                </a:lnTo>
                <a:lnTo>
                  <a:pt x="84422" y="23273"/>
                </a:lnTo>
                <a:lnTo>
                  <a:pt x="49926" y="49926"/>
                </a:lnTo>
                <a:lnTo>
                  <a:pt x="23273" y="84422"/>
                </a:lnTo>
                <a:lnTo>
                  <a:pt x="6089" y="125133"/>
                </a:lnTo>
                <a:lnTo>
                  <a:pt x="0" y="170434"/>
                </a:lnTo>
                <a:lnTo>
                  <a:pt x="0" y="1533398"/>
                </a:lnTo>
                <a:lnTo>
                  <a:pt x="6089" y="1578698"/>
                </a:lnTo>
                <a:lnTo>
                  <a:pt x="23273" y="1619409"/>
                </a:lnTo>
                <a:lnTo>
                  <a:pt x="49926" y="1653905"/>
                </a:lnTo>
                <a:lnTo>
                  <a:pt x="84422" y="1680558"/>
                </a:lnTo>
                <a:lnTo>
                  <a:pt x="125133" y="1697742"/>
                </a:lnTo>
                <a:lnTo>
                  <a:pt x="170433" y="1703832"/>
                </a:lnTo>
                <a:lnTo>
                  <a:pt x="3124454" y="1703832"/>
                </a:lnTo>
                <a:lnTo>
                  <a:pt x="3169754" y="1697742"/>
                </a:lnTo>
                <a:lnTo>
                  <a:pt x="3210465" y="1680558"/>
                </a:lnTo>
                <a:lnTo>
                  <a:pt x="3244961" y="1653905"/>
                </a:lnTo>
                <a:lnTo>
                  <a:pt x="3271614" y="1619409"/>
                </a:lnTo>
                <a:lnTo>
                  <a:pt x="3288798" y="1578698"/>
                </a:lnTo>
                <a:lnTo>
                  <a:pt x="3294887" y="1533398"/>
                </a:lnTo>
                <a:lnTo>
                  <a:pt x="3294887" y="170434"/>
                </a:lnTo>
                <a:lnTo>
                  <a:pt x="3288798" y="125133"/>
                </a:lnTo>
                <a:lnTo>
                  <a:pt x="3271614" y="84422"/>
                </a:lnTo>
                <a:lnTo>
                  <a:pt x="3244961" y="49926"/>
                </a:lnTo>
                <a:lnTo>
                  <a:pt x="3210465" y="23273"/>
                </a:lnTo>
                <a:lnTo>
                  <a:pt x="3169754" y="6089"/>
                </a:lnTo>
                <a:lnTo>
                  <a:pt x="3124454" y="0"/>
                </a:lnTo>
                <a:close/>
              </a:path>
            </a:pathLst>
          </a:custGeom>
          <a:solidFill>
            <a:srgbClr val="FFFFFF">
              <a:alpha val="90194"/>
            </a:srgbClr>
          </a:solidFill>
        </p:spPr>
        <p:txBody>
          <a:bodyPr wrap="square" lIns="0" tIns="0" rIns="0" bIns="0" rtlCol="0"/>
          <a:lstStyle/>
          <a:p>
            <a:endParaRPr/>
          </a:p>
        </p:txBody>
      </p:sp>
      <p:sp>
        <p:nvSpPr>
          <p:cNvPr id="10" name="object 10"/>
          <p:cNvSpPr/>
          <p:nvPr/>
        </p:nvSpPr>
        <p:spPr>
          <a:xfrm>
            <a:off x="6973823" y="981455"/>
            <a:ext cx="3295015" cy="1704339"/>
          </a:xfrm>
          <a:custGeom>
            <a:avLst/>
            <a:gdLst/>
            <a:ahLst/>
            <a:cxnLst/>
            <a:rect l="l" t="t" r="r" b="b"/>
            <a:pathLst>
              <a:path w="3295015" h="1704339">
                <a:moveTo>
                  <a:pt x="0" y="170434"/>
                </a:moveTo>
                <a:lnTo>
                  <a:pt x="6089" y="125133"/>
                </a:lnTo>
                <a:lnTo>
                  <a:pt x="23273" y="84422"/>
                </a:lnTo>
                <a:lnTo>
                  <a:pt x="49926" y="49926"/>
                </a:lnTo>
                <a:lnTo>
                  <a:pt x="84422" y="23273"/>
                </a:lnTo>
                <a:lnTo>
                  <a:pt x="125133" y="6089"/>
                </a:lnTo>
                <a:lnTo>
                  <a:pt x="170433" y="0"/>
                </a:lnTo>
                <a:lnTo>
                  <a:pt x="3124454" y="0"/>
                </a:lnTo>
                <a:lnTo>
                  <a:pt x="3169754" y="6089"/>
                </a:lnTo>
                <a:lnTo>
                  <a:pt x="3210465" y="23273"/>
                </a:lnTo>
                <a:lnTo>
                  <a:pt x="3244961" y="49926"/>
                </a:lnTo>
                <a:lnTo>
                  <a:pt x="3271614" y="84422"/>
                </a:lnTo>
                <a:lnTo>
                  <a:pt x="3288798" y="125133"/>
                </a:lnTo>
                <a:lnTo>
                  <a:pt x="3294887" y="170434"/>
                </a:lnTo>
                <a:lnTo>
                  <a:pt x="3294887" y="1533398"/>
                </a:lnTo>
                <a:lnTo>
                  <a:pt x="3288798" y="1578698"/>
                </a:lnTo>
                <a:lnTo>
                  <a:pt x="3271614" y="1619409"/>
                </a:lnTo>
                <a:lnTo>
                  <a:pt x="3244961" y="1653905"/>
                </a:lnTo>
                <a:lnTo>
                  <a:pt x="3210465" y="1680558"/>
                </a:lnTo>
                <a:lnTo>
                  <a:pt x="3169754" y="1697742"/>
                </a:lnTo>
                <a:lnTo>
                  <a:pt x="3124454" y="1703832"/>
                </a:lnTo>
                <a:lnTo>
                  <a:pt x="170433" y="1703832"/>
                </a:lnTo>
                <a:lnTo>
                  <a:pt x="125133" y="1697742"/>
                </a:lnTo>
                <a:lnTo>
                  <a:pt x="84422" y="1680558"/>
                </a:lnTo>
                <a:lnTo>
                  <a:pt x="49926" y="1653905"/>
                </a:lnTo>
                <a:lnTo>
                  <a:pt x="23273" y="1619409"/>
                </a:lnTo>
                <a:lnTo>
                  <a:pt x="6089" y="1578698"/>
                </a:lnTo>
                <a:lnTo>
                  <a:pt x="0" y="1533398"/>
                </a:lnTo>
                <a:lnTo>
                  <a:pt x="0" y="170434"/>
                </a:lnTo>
                <a:close/>
              </a:path>
            </a:pathLst>
          </a:custGeom>
          <a:ln w="6350">
            <a:solidFill>
              <a:srgbClr val="5B9BD4"/>
            </a:solidFill>
          </a:ln>
        </p:spPr>
        <p:txBody>
          <a:bodyPr wrap="square" lIns="0" tIns="0" rIns="0" bIns="0" rtlCol="0"/>
          <a:lstStyle/>
          <a:p>
            <a:endParaRPr/>
          </a:p>
        </p:txBody>
      </p:sp>
      <p:sp>
        <p:nvSpPr>
          <p:cNvPr id="11" name="object 11"/>
          <p:cNvSpPr txBox="1"/>
          <p:nvPr/>
        </p:nvSpPr>
        <p:spPr>
          <a:xfrm>
            <a:off x="8064754" y="1040383"/>
            <a:ext cx="1846580" cy="1336675"/>
          </a:xfrm>
          <a:prstGeom prst="rect">
            <a:avLst/>
          </a:prstGeom>
        </p:spPr>
        <p:txBody>
          <a:bodyPr vert="horz" wrap="square" lIns="0" tIns="36195" rIns="0" bIns="0" rtlCol="0">
            <a:spAutoFit/>
          </a:bodyPr>
          <a:lstStyle/>
          <a:p>
            <a:pPr marL="241300" marR="5080" indent="-228600">
              <a:lnSpc>
                <a:spcPct val="91800"/>
              </a:lnSpc>
              <a:spcBef>
                <a:spcPts val="285"/>
              </a:spcBef>
              <a:buFont typeface="Calibri"/>
              <a:buChar char="•"/>
              <a:tabLst>
                <a:tab pos="241300" algn="l"/>
              </a:tabLst>
            </a:pPr>
            <a:r>
              <a:rPr sz="2000" b="1" spc="-50" dirty="0">
                <a:latin typeface="Calibri"/>
                <a:cs typeface="Calibri"/>
              </a:rPr>
              <a:t>AYRI </a:t>
            </a:r>
            <a:r>
              <a:rPr sz="2000" b="1" spc="-15" dirty="0">
                <a:latin typeface="Calibri"/>
                <a:cs typeface="Calibri"/>
              </a:rPr>
              <a:t>TOPLAMA  </a:t>
            </a:r>
            <a:r>
              <a:rPr sz="1800" spc="-5" dirty="0">
                <a:latin typeface="Calibri"/>
                <a:cs typeface="Calibri"/>
              </a:rPr>
              <a:t>Oluşan </a:t>
            </a:r>
            <a:r>
              <a:rPr sz="1800" spc="-10" dirty="0">
                <a:latin typeface="Calibri"/>
                <a:cs typeface="Calibri"/>
              </a:rPr>
              <a:t>atıkları  </a:t>
            </a:r>
            <a:r>
              <a:rPr sz="1800" spc="-15" dirty="0">
                <a:latin typeface="Calibri"/>
                <a:cs typeface="Calibri"/>
              </a:rPr>
              <a:t>kaynağında </a:t>
            </a:r>
            <a:r>
              <a:rPr sz="1800" spc="-10" dirty="0">
                <a:latin typeface="Calibri"/>
                <a:cs typeface="Calibri"/>
              </a:rPr>
              <a:t>ayrı  </a:t>
            </a:r>
            <a:r>
              <a:rPr sz="1800" spc="-5" dirty="0">
                <a:latin typeface="Calibri"/>
                <a:cs typeface="Calibri"/>
              </a:rPr>
              <a:t>biriktirmek </a:t>
            </a:r>
            <a:r>
              <a:rPr sz="1800" spc="-15" dirty="0">
                <a:latin typeface="Calibri"/>
                <a:cs typeface="Calibri"/>
              </a:rPr>
              <a:t>ve  </a:t>
            </a:r>
            <a:r>
              <a:rPr sz="1800" spc="-5" dirty="0">
                <a:latin typeface="Calibri"/>
                <a:cs typeface="Calibri"/>
              </a:rPr>
              <a:t>toplamak.</a:t>
            </a:r>
            <a:endParaRPr sz="1800">
              <a:latin typeface="Calibri"/>
              <a:cs typeface="Calibri"/>
            </a:endParaRPr>
          </a:p>
        </p:txBody>
      </p:sp>
      <p:sp>
        <p:nvSpPr>
          <p:cNvPr id="12" name="object 12"/>
          <p:cNvSpPr/>
          <p:nvPr/>
        </p:nvSpPr>
        <p:spPr>
          <a:xfrm>
            <a:off x="2075688" y="981455"/>
            <a:ext cx="3602990" cy="1704339"/>
          </a:xfrm>
          <a:custGeom>
            <a:avLst/>
            <a:gdLst/>
            <a:ahLst/>
            <a:cxnLst/>
            <a:rect l="l" t="t" r="r" b="b"/>
            <a:pathLst>
              <a:path w="3602990" h="1704339">
                <a:moveTo>
                  <a:pt x="3432302" y="0"/>
                </a:moveTo>
                <a:lnTo>
                  <a:pt x="170434" y="0"/>
                </a:lnTo>
                <a:lnTo>
                  <a:pt x="125133" y="6089"/>
                </a:lnTo>
                <a:lnTo>
                  <a:pt x="84422" y="23273"/>
                </a:lnTo>
                <a:lnTo>
                  <a:pt x="49926" y="49926"/>
                </a:lnTo>
                <a:lnTo>
                  <a:pt x="23273" y="84422"/>
                </a:lnTo>
                <a:lnTo>
                  <a:pt x="6089" y="125133"/>
                </a:lnTo>
                <a:lnTo>
                  <a:pt x="0" y="170434"/>
                </a:lnTo>
                <a:lnTo>
                  <a:pt x="0" y="1533398"/>
                </a:lnTo>
                <a:lnTo>
                  <a:pt x="6089" y="1578698"/>
                </a:lnTo>
                <a:lnTo>
                  <a:pt x="23273" y="1619409"/>
                </a:lnTo>
                <a:lnTo>
                  <a:pt x="49926" y="1653905"/>
                </a:lnTo>
                <a:lnTo>
                  <a:pt x="84422" y="1680558"/>
                </a:lnTo>
                <a:lnTo>
                  <a:pt x="125133" y="1697742"/>
                </a:lnTo>
                <a:lnTo>
                  <a:pt x="170434" y="1703832"/>
                </a:lnTo>
                <a:lnTo>
                  <a:pt x="3432302" y="1703832"/>
                </a:lnTo>
                <a:lnTo>
                  <a:pt x="3477602" y="1697742"/>
                </a:lnTo>
                <a:lnTo>
                  <a:pt x="3518313" y="1680558"/>
                </a:lnTo>
                <a:lnTo>
                  <a:pt x="3552809" y="1653905"/>
                </a:lnTo>
                <a:lnTo>
                  <a:pt x="3579462" y="1619409"/>
                </a:lnTo>
                <a:lnTo>
                  <a:pt x="3596646" y="1578698"/>
                </a:lnTo>
                <a:lnTo>
                  <a:pt x="3602736" y="1533398"/>
                </a:lnTo>
                <a:lnTo>
                  <a:pt x="3602736" y="170434"/>
                </a:lnTo>
                <a:lnTo>
                  <a:pt x="3596646" y="125133"/>
                </a:lnTo>
                <a:lnTo>
                  <a:pt x="3579462" y="84422"/>
                </a:lnTo>
                <a:lnTo>
                  <a:pt x="3552809" y="49926"/>
                </a:lnTo>
                <a:lnTo>
                  <a:pt x="3518313" y="23273"/>
                </a:lnTo>
                <a:lnTo>
                  <a:pt x="3477602" y="6089"/>
                </a:lnTo>
                <a:lnTo>
                  <a:pt x="3432302" y="0"/>
                </a:lnTo>
                <a:close/>
              </a:path>
            </a:pathLst>
          </a:custGeom>
          <a:solidFill>
            <a:srgbClr val="FFFFFF">
              <a:alpha val="90194"/>
            </a:srgbClr>
          </a:solidFill>
        </p:spPr>
        <p:txBody>
          <a:bodyPr wrap="square" lIns="0" tIns="0" rIns="0" bIns="0" rtlCol="0"/>
          <a:lstStyle/>
          <a:p>
            <a:endParaRPr/>
          </a:p>
        </p:txBody>
      </p:sp>
      <p:sp>
        <p:nvSpPr>
          <p:cNvPr id="13" name="object 13"/>
          <p:cNvSpPr/>
          <p:nvPr/>
        </p:nvSpPr>
        <p:spPr>
          <a:xfrm>
            <a:off x="2075688" y="981455"/>
            <a:ext cx="3602990" cy="1704339"/>
          </a:xfrm>
          <a:custGeom>
            <a:avLst/>
            <a:gdLst/>
            <a:ahLst/>
            <a:cxnLst/>
            <a:rect l="l" t="t" r="r" b="b"/>
            <a:pathLst>
              <a:path w="3602990" h="1704339">
                <a:moveTo>
                  <a:pt x="0" y="170434"/>
                </a:moveTo>
                <a:lnTo>
                  <a:pt x="6089" y="125133"/>
                </a:lnTo>
                <a:lnTo>
                  <a:pt x="23273" y="84422"/>
                </a:lnTo>
                <a:lnTo>
                  <a:pt x="49926" y="49926"/>
                </a:lnTo>
                <a:lnTo>
                  <a:pt x="84422" y="23273"/>
                </a:lnTo>
                <a:lnTo>
                  <a:pt x="125133" y="6089"/>
                </a:lnTo>
                <a:lnTo>
                  <a:pt x="170434" y="0"/>
                </a:lnTo>
                <a:lnTo>
                  <a:pt x="3432302" y="0"/>
                </a:lnTo>
                <a:lnTo>
                  <a:pt x="3477602" y="6089"/>
                </a:lnTo>
                <a:lnTo>
                  <a:pt x="3518313" y="23273"/>
                </a:lnTo>
                <a:lnTo>
                  <a:pt x="3552809" y="49926"/>
                </a:lnTo>
                <a:lnTo>
                  <a:pt x="3579462" y="84422"/>
                </a:lnTo>
                <a:lnTo>
                  <a:pt x="3596646" y="125133"/>
                </a:lnTo>
                <a:lnTo>
                  <a:pt x="3602736" y="170434"/>
                </a:lnTo>
                <a:lnTo>
                  <a:pt x="3602736" y="1533398"/>
                </a:lnTo>
                <a:lnTo>
                  <a:pt x="3596646" y="1578698"/>
                </a:lnTo>
                <a:lnTo>
                  <a:pt x="3579462" y="1619409"/>
                </a:lnTo>
                <a:lnTo>
                  <a:pt x="3552809" y="1653905"/>
                </a:lnTo>
                <a:lnTo>
                  <a:pt x="3518313" y="1680558"/>
                </a:lnTo>
                <a:lnTo>
                  <a:pt x="3477602" y="1697742"/>
                </a:lnTo>
                <a:lnTo>
                  <a:pt x="3432302" y="1703832"/>
                </a:lnTo>
                <a:lnTo>
                  <a:pt x="170434" y="1703832"/>
                </a:lnTo>
                <a:lnTo>
                  <a:pt x="125133" y="1697742"/>
                </a:lnTo>
                <a:lnTo>
                  <a:pt x="84422" y="1680558"/>
                </a:lnTo>
                <a:lnTo>
                  <a:pt x="49926" y="1653905"/>
                </a:lnTo>
                <a:lnTo>
                  <a:pt x="23273" y="1619409"/>
                </a:lnTo>
                <a:lnTo>
                  <a:pt x="6089" y="1578698"/>
                </a:lnTo>
                <a:lnTo>
                  <a:pt x="0" y="1533398"/>
                </a:lnTo>
                <a:lnTo>
                  <a:pt x="0" y="170434"/>
                </a:lnTo>
                <a:close/>
              </a:path>
            </a:pathLst>
          </a:custGeom>
          <a:ln w="6350">
            <a:solidFill>
              <a:srgbClr val="5B9BD4"/>
            </a:solidFill>
          </a:ln>
        </p:spPr>
        <p:txBody>
          <a:bodyPr wrap="square" lIns="0" tIns="0" rIns="0" bIns="0" rtlCol="0"/>
          <a:lstStyle/>
          <a:p>
            <a:endParaRPr/>
          </a:p>
        </p:txBody>
      </p:sp>
      <p:sp>
        <p:nvSpPr>
          <p:cNvPr id="14" name="object 14"/>
          <p:cNvSpPr txBox="1"/>
          <p:nvPr/>
        </p:nvSpPr>
        <p:spPr>
          <a:xfrm>
            <a:off x="2176652" y="1040383"/>
            <a:ext cx="2043430" cy="1086485"/>
          </a:xfrm>
          <a:prstGeom prst="rect">
            <a:avLst/>
          </a:prstGeom>
        </p:spPr>
        <p:txBody>
          <a:bodyPr vert="horz" wrap="square" lIns="0" tIns="11430" rIns="0" bIns="0" rtlCol="0">
            <a:spAutoFit/>
          </a:bodyPr>
          <a:lstStyle/>
          <a:p>
            <a:pPr marL="241300" indent="-228600">
              <a:lnSpc>
                <a:spcPts val="2320"/>
              </a:lnSpc>
              <a:spcBef>
                <a:spcPts val="90"/>
              </a:spcBef>
              <a:buFont typeface="Calibri"/>
              <a:buChar char="•"/>
              <a:tabLst>
                <a:tab pos="241300" algn="l"/>
              </a:tabLst>
            </a:pPr>
            <a:r>
              <a:rPr sz="2000" b="1" spc="-55" dirty="0">
                <a:latin typeface="Calibri"/>
                <a:cs typeface="Calibri"/>
              </a:rPr>
              <a:t>ATIK</a:t>
            </a:r>
            <a:r>
              <a:rPr sz="2000" b="1" spc="15" dirty="0">
                <a:latin typeface="Calibri"/>
                <a:cs typeface="Calibri"/>
              </a:rPr>
              <a:t> </a:t>
            </a:r>
            <a:r>
              <a:rPr sz="2000" b="1" spc="-10" dirty="0">
                <a:latin typeface="Calibri"/>
                <a:cs typeface="Calibri"/>
              </a:rPr>
              <a:t>ÖNLEME</a:t>
            </a:r>
            <a:endParaRPr sz="2000">
              <a:latin typeface="Calibri"/>
              <a:cs typeface="Calibri"/>
            </a:endParaRPr>
          </a:p>
          <a:p>
            <a:pPr marL="241300">
              <a:lnSpc>
                <a:spcPts val="1985"/>
              </a:lnSpc>
            </a:pPr>
            <a:r>
              <a:rPr sz="1800" spc="-5" dirty="0">
                <a:latin typeface="Calibri"/>
                <a:cs typeface="Calibri"/>
              </a:rPr>
              <a:t>Olabildiğince</a:t>
            </a:r>
            <a:r>
              <a:rPr sz="1800" spc="20" dirty="0">
                <a:latin typeface="Calibri"/>
                <a:cs typeface="Calibri"/>
              </a:rPr>
              <a:t> </a:t>
            </a:r>
            <a:r>
              <a:rPr sz="1800" dirty="0">
                <a:latin typeface="Calibri"/>
                <a:cs typeface="Calibri"/>
              </a:rPr>
              <a:t>az</a:t>
            </a:r>
            <a:endParaRPr sz="1800">
              <a:latin typeface="Calibri"/>
              <a:cs typeface="Calibri"/>
            </a:endParaRPr>
          </a:p>
          <a:p>
            <a:pPr marL="241300">
              <a:lnSpc>
                <a:spcPts val="1980"/>
              </a:lnSpc>
            </a:pPr>
            <a:r>
              <a:rPr sz="1800" spc="-15" dirty="0">
                <a:latin typeface="Calibri"/>
                <a:cs typeface="Calibri"/>
              </a:rPr>
              <a:t>tüketmek ve </a:t>
            </a:r>
            <a:r>
              <a:rPr sz="1800" dirty="0">
                <a:latin typeface="Calibri"/>
                <a:cs typeface="Calibri"/>
              </a:rPr>
              <a:t>az</a:t>
            </a:r>
            <a:r>
              <a:rPr sz="1800" spc="-35" dirty="0">
                <a:latin typeface="Calibri"/>
                <a:cs typeface="Calibri"/>
              </a:rPr>
              <a:t> </a:t>
            </a:r>
            <a:r>
              <a:rPr sz="1800" spc="-10" dirty="0">
                <a:latin typeface="Calibri"/>
                <a:cs typeface="Calibri"/>
              </a:rPr>
              <a:t>atık</a:t>
            </a:r>
            <a:endParaRPr sz="1800">
              <a:latin typeface="Calibri"/>
              <a:cs typeface="Calibri"/>
            </a:endParaRPr>
          </a:p>
          <a:p>
            <a:pPr marL="241300">
              <a:lnSpc>
                <a:spcPts val="2075"/>
              </a:lnSpc>
            </a:pPr>
            <a:r>
              <a:rPr sz="1800" spc="-25" dirty="0">
                <a:latin typeface="Calibri"/>
                <a:cs typeface="Calibri"/>
              </a:rPr>
              <a:t>üretmektir.</a:t>
            </a:r>
            <a:endParaRPr sz="1800">
              <a:latin typeface="Calibri"/>
              <a:cs typeface="Calibri"/>
            </a:endParaRPr>
          </a:p>
        </p:txBody>
      </p:sp>
      <p:grpSp>
        <p:nvGrpSpPr>
          <p:cNvPr id="25" name="Group 24"/>
          <p:cNvGrpSpPr/>
          <p:nvPr/>
        </p:nvGrpSpPr>
        <p:grpSpPr>
          <a:xfrm>
            <a:off x="1829434" y="1357745"/>
            <a:ext cx="8439403" cy="4377443"/>
            <a:chOff x="2072639" y="1277111"/>
            <a:chExt cx="8196326" cy="5032248"/>
          </a:xfrm>
        </p:grpSpPr>
        <p:sp>
          <p:nvSpPr>
            <p:cNvPr id="3" name="object 3"/>
            <p:cNvSpPr/>
            <p:nvPr/>
          </p:nvSpPr>
          <p:spPr>
            <a:xfrm>
              <a:off x="6376415" y="4581144"/>
              <a:ext cx="3892550" cy="1704339"/>
            </a:xfrm>
            <a:custGeom>
              <a:avLst/>
              <a:gdLst/>
              <a:ahLst/>
              <a:cxnLst/>
              <a:rect l="l" t="t" r="r" b="b"/>
              <a:pathLst>
                <a:path w="3892550" h="1704339">
                  <a:moveTo>
                    <a:pt x="3721862" y="0"/>
                  </a:moveTo>
                  <a:lnTo>
                    <a:pt x="170434" y="0"/>
                  </a:lnTo>
                  <a:lnTo>
                    <a:pt x="125133" y="6089"/>
                  </a:lnTo>
                  <a:lnTo>
                    <a:pt x="84422" y="23273"/>
                  </a:lnTo>
                  <a:lnTo>
                    <a:pt x="49926" y="49926"/>
                  </a:lnTo>
                  <a:lnTo>
                    <a:pt x="23273" y="84422"/>
                  </a:lnTo>
                  <a:lnTo>
                    <a:pt x="6089" y="125133"/>
                  </a:lnTo>
                  <a:lnTo>
                    <a:pt x="0" y="170433"/>
                  </a:lnTo>
                  <a:lnTo>
                    <a:pt x="0" y="1533448"/>
                  </a:lnTo>
                  <a:lnTo>
                    <a:pt x="6089" y="1578741"/>
                  </a:lnTo>
                  <a:lnTo>
                    <a:pt x="23273" y="1619441"/>
                  </a:lnTo>
                  <a:lnTo>
                    <a:pt x="49926" y="1653925"/>
                  </a:lnTo>
                  <a:lnTo>
                    <a:pt x="84422" y="1680568"/>
                  </a:lnTo>
                  <a:lnTo>
                    <a:pt x="125133" y="1697745"/>
                  </a:lnTo>
                  <a:lnTo>
                    <a:pt x="170434" y="1703831"/>
                  </a:lnTo>
                  <a:lnTo>
                    <a:pt x="3721862" y="1703831"/>
                  </a:lnTo>
                  <a:lnTo>
                    <a:pt x="3767162" y="1697745"/>
                  </a:lnTo>
                  <a:lnTo>
                    <a:pt x="3807873" y="1680568"/>
                  </a:lnTo>
                  <a:lnTo>
                    <a:pt x="3842369" y="1653925"/>
                  </a:lnTo>
                  <a:lnTo>
                    <a:pt x="3869022" y="1619441"/>
                  </a:lnTo>
                  <a:lnTo>
                    <a:pt x="3886206" y="1578741"/>
                  </a:lnTo>
                  <a:lnTo>
                    <a:pt x="3892295" y="1533448"/>
                  </a:lnTo>
                  <a:lnTo>
                    <a:pt x="3892295" y="170433"/>
                  </a:lnTo>
                  <a:lnTo>
                    <a:pt x="3886206" y="125133"/>
                  </a:lnTo>
                  <a:lnTo>
                    <a:pt x="3869022" y="84422"/>
                  </a:lnTo>
                  <a:lnTo>
                    <a:pt x="3842369" y="49926"/>
                  </a:lnTo>
                  <a:lnTo>
                    <a:pt x="3807873" y="23273"/>
                  </a:lnTo>
                  <a:lnTo>
                    <a:pt x="3767162" y="6089"/>
                  </a:lnTo>
                  <a:lnTo>
                    <a:pt x="3721862" y="0"/>
                  </a:lnTo>
                  <a:close/>
                </a:path>
              </a:pathLst>
            </a:custGeom>
            <a:solidFill>
              <a:srgbClr val="FFFFFF">
                <a:alpha val="90194"/>
              </a:srgbClr>
            </a:solidFill>
          </p:spPr>
          <p:txBody>
            <a:bodyPr wrap="square" lIns="0" tIns="0" rIns="0" bIns="0" rtlCol="0"/>
            <a:lstStyle/>
            <a:p>
              <a:endParaRPr/>
            </a:p>
          </p:txBody>
        </p:sp>
        <p:sp>
          <p:nvSpPr>
            <p:cNvPr id="4" name="object 4"/>
            <p:cNvSpPr/>
            <p:nvPr/>
          </p:nvSpPr>
          <p:spPr>
            <a:xfrm>
              <a:off x="6376415" y="4581144"/>
              <a:ext cx="3892550" cy="1704339"/>
            </a:xfrm>
            <a:custGeom>
              <a:avLst/>
              <a:gdLst/>
              <a:ahLst/>
              <a:cxnLst/>
              <a:rect l="l" t="t" r="r" b="b"/>
              <a:pathLst>
                <a:path w="3892550" h="1704339">
                  <a:moveTo>
                    <a:pt x="0" y="170433"/>
                  </a:moveTo>
                  <a:lnTo>
                    <a:pt x="6089" y="125133"/>
                  </a:lnTo>
                  <a:lnTo>
                    <a:pt x="23273" y="84422"/>
                  </a:lnTo>
                  <a:lnTo>
                    <a:pt x="49926" y="49926"/>
                  </a:lnTo>
                  <a:lnTo>
                    <a:pt x="84422" y="23273"/>
                  </a:lnTo>
                  <a:lnTo>
                    <a:pt x="125133" y="6089"/>
                  </a:lnTo>
                  <a:lnTo>
                    <a:pt x="170434" y="0"/>
                  </a:lnTo>
                  <a:lnTo>
                    <a:pt x="3721862" y="0"/>
                  </a:lnTo>
                  <a:lnTo>
                    <a:pt x="3767162" y="6089"/>
                  </a:lnTo>
                  <a:lnTo>
                    <a:pt x="3807873" y="23273"/>
                  </a:lnTo>
                  <a:lnTo>
                    <a:pt x="3842369" y="49926"/>
                  </a:lnTo>
                  <a:lnTo>
                    <a:pt x="3869022" y="84422"/>
                  </a:lnTo>
                  <a:lnTo>
                    <a:pt x="3886206" y="125133"/>
                  </a:lnTo>
                  <a:lnTo>
                    <a:pt x="3892295" y="170433"/>
                  </a:lnTo>
                  <a:lnTo>
                    <a:pt x="3892295" y="1533448"/>
                  </a:lnTo>
                  <a:lnTo>
                    <a:pt x="3886206" y="1578741"/>
                  </a:lnTo>
                  <a:lnTo>
                    <a:pt x="3869022" y="1619441"/>
                  </a:lnTo>
                  <a:lnTo>
                    <a:pt x="3842369" y="1653925"/>
                  </a:lnTo>
                  <a:lnTo>
                    <a:pt x="3807873" y="1680568"/>
                  </a:lnTo>
                  <a:lnTo>
                    <a:pt x="3767162" y="1697745"/>
                  </a:lnTo>
                  <a:lnTo>
                    <a:pt x="3721862" y="1703831"/>
                  </a:lnTo>
                  <a:lnTo>
                    <a:pt x="170434" y="1703831"/>
                  </a:lnTo>
                  <a:lnTo>
                    <a:pt x="125133" y="1697745"/>
                  </a:lnTo>
                  <a:lnTo>
                    <a:pt x="84422" y="1680568"/>
                  </a:lnTo>
                  <a:lnTo>
                    <a:pt x="49926" y="1653925"/>
                  </a:lnTo>
                  <a:lnTo>
                    <a:pt x="23273" y="1619441"/>
                  </a:lnTo>
                  <a:lnTo>
                    <a:pt x="6089" y="1578741"/>
                  </a:lnTo>
                  <a:lnTo>
                    <a:pt x="0" y="1533448"/>
                  </a:lnTo>
                  <a:lnTo>
                    <a:pt x="0" y="170433"/>
                  </a:lnTo>
                  <a:close/>
                </a:path>
              </a:pathLst>
            </a:custGeom>
            <a:ln w="6350">
              <a:solidFill>
                <a:srgbClr val="5B9BD4"/>
              </a:solidFill>
            </a:ln>
          </p:spPr>
          <p:txBody>
            <a:bodyPr wrap="square" lIns="0" tIns="0" rIns="0" bIns="0" rtlCol="0"/>
            <a:lstStyle/>
            <a:p>
              <a:endParaRPr/>
            </a:p>
          </p:txBody>
        </p:sp>
        <p:sp>
          <p:nvSpPr>
            <p:cNvPr id="5" name="object 5"/>
            <p:cNvSpPr txBox="1"/>
            <p:nvPr/>
          </p:nvSpPr>
          <p:spPr>
            <a:xfrm>
              <a:off x="8037637" y="4711862"/>
              <a:ext cx="1974850" cy="1310005"/>
            </a:xfrm>
            <a:prstGeom prst="rect">
              <a:avLst/>
            </a:prstGeom>
          </p:spPr>
          <p:txBody>
            <a:bodyPr vert="horz" wrap="square" lIns="0" tIns="47625" rIns="0" bIns="0" rtlCol="0">
              <a:spAutoFit/>
            </a:bodyPr>
            <a:lstStyle/>
            <a:p>
              <a:pPr marL="241300" indent="-228600">
                <a:lnSpc>
                  <a:spcPct val="100000"/>
                </a:lnSpc>
                <a:spcBef>
                  <a:spcPts val="375"/>
                </a:spcBef>
                <a:buFont typeface="Calibri"/>
                <a:buChar char="•"/>
                <a:tabLst>
                  <a:tab pos="241300" algn="l"/>
                </a:tabLst>
              </a:pPr>
              <a:r>
                <a:rPr sz="2000" b="1" spc="-10" dirty="0">
                  <a:latin typeface="Calibri"/>
                  <a:cs typeface="Calibri"/>
                </a:rPr>
                <a:t>GERİ</a:t>
              </a:r>
              <a:r>
                <a:rPr sz="2000" b="1" spc="-30" dirty="0">
                  <a:latin typeface="Calibri"/>
                  <a:cs typeface="Calibri"/>
                </a:rPr>
                <a:t> </a:t>
              </a:r>
              <a:r>
                <a:rPr sz="2000" b="1" spc="-15" dirty="0">
                  <a:latin typeface="Calibri"/>
                  <a:cs typeface="Calibri"/>
                </a:rPr>
                <a:t>DÖNÜŞÜM</a:t>
              </a:r>
              <a:endParaRPr sz="2000" dirty="0">
                <a:latin typeface="Calibri"/>
                <a:cs typeface="Calibri"/>
              </a:endParaRPr>
            </a:p>
            <a:p>
              <a:pPr marL="182880" marR="29209" indent="-170815">
                <a:lnSpc>
                  <a:spcPct val="91700"/>
                </a:lnSpc>
                <a:spcBef>
                  <a:spcPts val="390"/>
                </a:spcBef>
                <a:buChar char="•"/>
                <a:tabLst>
                  <a:tab pos="183515" algn="l"/>
                </a:tabLst>
              </a:pPr>
              <a:r>
                <a:rPr sz="1600" spc="-10" dirty="0">
                  <a:latin typeface="Calibri"/>
                  <a:cs typeface="Calibri"/>
                </a:rPr>
                <a:t>Ayrı toplanan atıklar  </a:t>
              </a:r>
              <a:r>
                <a:rPr sz="1600" spc="-5" dirty="0">
                  <a:latin typeface="Calibri"/>
                  <a:cs typeface="Calibri"/>
                </a:rPr>
                <a:t>hammaddeye </a:t>
              </a:r>
              <a:r>
                <a:rPr sz="1600" spc="-15" dirty="0">
                  <a:latin typeface="Calibri"/>
                  <a:cs typeface="Calibri"/>
                </a:rPr>
                <a:t>ve</a:t>
              </a:r>
              <a:r>
                <a:rPr sz="1600" spc="-85" dirty="0">
                  <a:latin typeface="Calibri"/>
                  <a:cs typeface="Calibri"/>
                </a:rPr>
                <a:t> </a:t>
              </a:r>
              <a:r>
                <a:rPr sz="1600" spc="-15" dirty="0">
                  <a:latin typeface="Calibri"/>
                  <a:cs typeface="Calibri"/>
                </a:rPr>
                <a:t>yeni  </a:t>
              </a:r>
              <a:r>
                <a:rPr sz="1600" spc="-10" dirty="0">
                  <a:latin typeface="Calibri"/>
                  <a:cs typeface="Calibri"/>
                </a:rPr>
                <a:t>ürünlere  </a:t>
              </a:r>
              <a:r>
                <a:rPr sz="1600" spc="-20" dirty="0">
                  <a:latin typeface="Calibri"/>
                  <a:cs typeface="Calibri"/>
                </a:rPr>
                <a:t>dönüştürülmektedir.</a:t>
              </a:r>
              <a:endParaRPr sz="1600" dirty="0">
                <a:latin typeface="Calibri"/>
                <a:cs typeface="Calibri"/>
              </a:endParaRPr>
            </a:p>
          </p:txBody>
        </p:sp>
        <p:sp>
          <p:nvSpPr>
            <p:cNvPr id="6" name="object 6"/>
            <p:cNvSpPr/>
            <p:nvPr/>
          </p:nvSpPr>
          <p:spPr>
            <a:xfrm>
              <a:off x="2072639" y="4602479"/>
              <a:ext cx="3609340" cy="1706880"/>
            </a:xfrm>
            <a:custGeom>
              <a:avLst/>
              <a:gdLst/>
              <a:ahLst/>
              <a:cxnLst/>
              <a:rect l="l" t="t" r="r" b="b"/>
              <a:pathLst>
                <a:path w="3609340" h="1706879">
                  <a:moveTo>
                    <a:pt x="3438144" y="0"/>
                  </a:moveTo>
                  <a:lnTo>
                    <a:pt x="170687" y="0"/>
                  </a:lnTo>
                  <a:lnTo>
                    <a:pt x="125324" y="6099"/>
                  </a:lnTo>
                  <a:lnTo>
                    <a:pt x="84553" y="23311"/>
                  </a:lnTo>
                  <a:lnTo>
                    <a:pt x="50006" y="50006"/>
                  </a:lnTo>
                  <a:lnTo>
                    <a:pt x="23311" y="84553"/>
                  </a:lnTo>
                  <a:lnTo>
                    <a:pt x="6099" y="125324"/>
                  </a:lnTo>
                  <a:lnTo>
                    <a:pt x="0" y="170688"/>
                  </a:lnTo>
                  <a:lnTo>
                    <a:pt x="0" y="1536192"/>
                  </a:lnTo>
                  <a:lnTo>
                    <a:pt x="6099" y="1581568"/>
                  </a:lnTo>
                  <a:lnTo>
                    <a:pt x="23311" y="1622343"/>
                  </a:lnTo>
                  <a:lnTo>
                    <a:pt x="50006" y="1656888"/>
                  </a:lnTo>
                  <a:lnTo>
                    <a:pt x="84553" y="1683576"/>
                  </a:lnTo>
                  <a:lnTo>
                    <a:pt x="125324" y="1700783"/>
                  </a:lnTo>
                  <a:lnTo>
                    <a:pt x="170687" y="1706880"/>
                  </a:lnTo>
                  <a:lnTo>
                    <a:pt x="3438144" y="1706880"/>
                  </a:lnTo>
                  <a:lnTo>
                    <a:pt x="3483507" y="1700783"/>
                  </a:lnTo>
                  <a:lnTo>
                    <a:pt x="3524278" y="1683576"/>
                  </a:lnTo>
                  <a:lnTo>
                    <a:pt x="3558825" y="1656888"/>
                  </a:lnTo>
                  <a:lnTo>
                    <a:pt x="3585520" y="1622343"/>
                  </a:lnTo>
                  <a:lnTo>
                    <a:pt x="3602732" y="1581568"/>
                  </a:lnTo>
                  <a:lnTo>
                    <a:pt x="3608832" y="1536192"/>
                  </a:lnTo>
                  <a:lnTo>
                    <a:pt x="3608832" y="170688"/>
                  </a:lnTo>
                  <a:lnTo>
                    <a:pt x="3602732" y="125324"/>
                  </a:lnTo>
                  <a:lnTo>
                    <a:pt x="3585520" y="84553"/>
                  </a:lnTo>
                  <a:lnTo>
                    <a:pt x="3558825" y="50006"/>
                  </a:lnTo>
                  <a:lnTo>
                    <a:pt x="3524278" y="23311"/>
                  </a:lnTo>
                  <a:lnTo>
                    <a:pt x="3483507" y="6099"/>
                  </a:lnTo>
                  <a:lnTo>
                    <a:pt x="3438144" y="0"/>
                  </a:lnTo>
                  <a:close/>
                </a:path>
              </a:pathLst>
            </a:custGeom>
            <a:solidFill>
              <a:srgbClr val="FFFFFF">
                <a:alpha val="90194"/>
              </a:srgbClr>
            </a:solidFill>
          </p:spPr>
          <p:txBody>
            <a:bodyPr wrap="square" lIns="0" tIns="0" rIns="0" bIns="0" rtlCol="0"/>
            <a:lstStyle/>
            <a:p>
              <a:endParaRPr/>
            </a:p>
          </p:txBody>
        </p:sp>
        <p:sp>
          <p:nvSpPr>
            <p:cNvPr id="7" name="object 7"/>
            <p:cNvSpPr/>
            <p:nvPr/>
          </p:nvSpPr>
          <p:spPr>
            <a:xfrm>
              <a:off x="2072639" y="4602479"/>
              <a:ext cx="3609340" cy="1706880"/>
            </a:xfrm>
            <a:custGeom>
              <a:avLst/>
              <a:gdLst/>
              <a:ahLst/>
              <a:cxnLst/>
              <a:rect l="l" t="t" r="r" b="b"/>
              <a:pathLst>
                <a:path w="3609340" h="1706879">
                  <a:moveTo>
                    <a:pt x="0" y="170688"/>
                  </a:moveTo>
                  <a:lnTo>
                    <a:pt x="6099" y="125324"/>
                  </a:lnTo>
                  <a:lnTo>
                    <a:pt x="23311" y="84553"/>
                  </a:lnTo>
                  <a:lnTo>
                    <a:pt x="50006" y="50006"/>
                  </a:lnTo>
                  <a:lnTo>
                    <a:pt x="84553" y="23311"/>
                  </a:lnTo>
                  <a:lnTo>
                    <a:pt x="125324" y="6099"/>
                  </a:lnTo>
                  <a:lnTo>
                    <a:pt x="170687" y="0"/>
                  </a:lnTo>
                  <a:lnTo>
                    <a:pt x="3438144" y="0"/>
                  </a:lnTo>
                  <a:lnTo>
                    <a:pt x="3483507" y="6099"/>
                  </a:lnTo>
                  <a:lnTo>
                    <a:pt x="3524278" y="23311"/>
                  </a:lnTo>
                  <a:lnTo>
                    <a:pt x="3558825" y="50006"/>
                  </a:lnTo>
                  <a:lnTo>
                    <a:pt x="3585520" y="84553"/>
                  </a:lnTo>
                  <a:lnTo>
                    <a:pt x="3602732" y="125324"/>
                  </a:lnTo>
                  <a:lnTo>
                    <a:pt x="3608832" y="170688"/>
                  </a:lnTo>
                  <a:lnTo>
                    <a:pt x="3608832" y="1536192"/>
                  </a:lnTo>
                  <a:lnTo>
                    <a:pt x="3602732" y="1581568"/>
                  </a:lnTo>
                  <a:lnTo>
                    <a:pt x="3585520" y="1622343"/>
                  </a:lnTo>
                  <a:lnTo>
                    <a:pt x="3558825" y="1656888"/>
                  </a:lnTo>
                  <a:lnTo>
                    <a:pt x="3524278" y="1683576"/>
                  </a:lnTo>
                  <a:lnTo>
                    <a:pt x="3483507" y="1700783"/>
                  </a:lnTo>
                  <a:lnTo>
                    <a:pt x="3438144" y="1706880"/>
                  </a:lnTo>
                  <a:lnTo>
                    <a:pt x="170687" y="1706880"/>
                  </a:lnTo>
                  <a:lnTo>
                    <a:pt x="125324" y="1700783"/>
                  </a:lnTo>
                  <a:lnTo>
                    <a:pt x="84553" y="1683576"/>
                  </a:lnTo>
                  <a:lnTo>
                    <a:pt x="50006" y="1656888"/>
                  </a:lnTo>
                  <a:lnTo>
                    <a:pt x="23311" y="1622343"/>
                  </a:lnTo>
                  <a:lnTo>
                    <a:pt x="6099" y="1581568"/>
                  </a:lnTo>
                  <a:lnTo>
                    <a:pt x="0" y="1536192"/>
                  </a:lnTo>
                  <a:lnTo>
                    <a:pt x="0" y="170688"/>
                  </a:lnTo>
                  <a:close/>
                </a:path>
              </a:pathLst>
            </a:custGeom>
            <a:ln w="6350">
              <a:solidFill>
                <a:srgbClr val="5B9BD4"/>
              </a:solidFill>
            </a:ln>
          </p:spPr>
          <p:txBody>
            <a:bodyPr wrap="square" lIns="0" tIns="0" rIns="0" bIns="0" rtlCol="0"/>
            <a:lstStyle/>
            <a:p>
              <a:endParaRPr/>
            </a:p>
          </p:txBody>
        </p:sp>
        <p:sp>
          <p:nvSpPr>
            <p:cNvPr id="8" name="object 8"/>
            <p:cNvSpPr txBox="1"/>
            <p:nvPr/>
          </p:nvSpPr>
          <p:spPr>
            <a:xfrm>
              <a:off x="2188176" y="4852472"/>
              <a:ext cx="1948180" cy="1086485"/>
            </a:xfrm>
            <a:prstGeom prst="rect">
              <a:avLst/>
            </a:prstGeom>
          </p:spPr>
          <p:txBody>
            <a:bodyPr vert="horz" wrap="square" lIns="0" tIns="35560" rIns="0" bIns="0" rtlCol="0">
              <a:spAutoFit/>
            </a:bodyPr>
            <a:lstStyle/>
            <a:p>
              <a:pPr marL="241300" marR="5080" indent="-228600">
                <a:lnSpc>
                  <a:spcPct val="92100"/>
                </a:lnSpc>
                <a:spcBef>
                  <a:spcPts val="280"/>
                </a:spcBef>
                <a:buFont typeface="Calibri"/>
                <a:buChar char="•"/>
                <a:tabLst>
                  <a:tab pos="241300" algn="l"/>
                </a:tabLst>
              </a:pPr>
              <a:r>
                <a:rPr sz="2000" b="1" spc="-10" dirty="0">
                  <a:latin typeface="Calibri"/>
                  <a:cs typeface="Calibri"/>
                </a:rPr>
                <a:t>GERİ KAZANIM  </a:t>
              </a:r>
              <a:r>
                <a:rPr sz="1800" spc="-10" dirty="0">
                  <a:latin typeface="Calibri"/>
                  <a:cs typeface="Calibri"/>
                </a:rPr>
                <a:t>Organik</a:t>
              </a:r>
              <a:r>
                <a:rPr sz="1800" spc="-75" dirty="0">
                  <a:latin typeface="Calibri"/>
                  <a:cs typeface="Calibri"/>
                </a:rPr>
                <a:t> </a:t>
              </a:r>
              <a:r>
                <a:rPr sz="1800" spc="-10" dirty="0">
                  <a:latin typeface="Calibri"/>
                  <a:cs typeface="Calibri"/>
                </a:rPr>
                <a:t>atıklardan  </a:t>
              </a:r>
              <a:r>
                <a:rPr sz="1800" spc="-15" dirty="0">
                  <a:latin typeface="Calibri"/>
                  <a:cs typeface="Calibri"/>
                </a:rPr>
                <a:t>kompost ve gübre  </a:t>
              </a:r>
              <a:r>
                <a:rPr sz="1800" spc="-5" dirty="0">
                  <a:latin typeface="Calibri"/>
                  <a:cs typeface="Calibri"/>
                </a:rPr>
                <a:t>elde</a:t>
              </a:r>
              <a:r>
                <a:rPr sz="1800" dirty="0">
                  <a:latin typeface="Calibri"/>
                  <a:cs typeface="Calibri"/>
                </a:rPr>
                <a:t> </a:t>
              </a:r>
              <a:r>
                <a:rPr sz="1800" spc="-25" dirty="0">
                  <a:latin typeface="Calibri"/>
                  <a:cs typeface="Calibri"/>
                </a:rPr>
                <a:t>etmektir.</a:t>
              </a:r>
              <a:endParaRPr sz="1800" dirty="0">
                <a:latin typeface="Calibri"/>
                <a:cs typeface="Calibri"/>
              </a:endParaRPr>
            </a:p>
          </p:txBody>
        </p:sp>
        <p:sp>
          <p:nvSpPr>
            <p:cNvPr id="15" name="object 15"/>
            <p:cNvSpPr/>
            <p:nvPr/>
          </p:nvSpPr>
          <p:spPr>
            <a:xfrm>
              <a:off x="3672840" y="1277111"/>
              <a:ext cx="2426969" cy="2320290"/>
            </a:xfrm>
            <a:prstGeom prst="rect">
              <a:avLst/>
            </a:prstGeom>
            <a:blipFill>
              <a:blip r:embed="rId2" cstate="print"/>
              <a:stretch>
                <a:fillRect/>
              </a:stretch>
            </a:blipFill>
          </p:spPr>
          <p:txBody>
            <a:bodyPr wrap="square" lIns="0" tIns="0" rIns="0" bIns="0" rtlCol="0"/>
            <a:lstStyle/>
            <a:p>
              <a:endParaRPr/>
            </a:p>
          </p:txBody>
        </p:sp>
        <p:sp>
          <p:nvSpPr>
            <p:cNvPr id="16" name="object 16"/>
            <p:cNvSpPr txBox="1"/>
            <p:nvPr/>
          </p:nvSpPr>
          <p:spPr>
            <a:xfrm>
              <a:off x="4820539" y="2474163"/>
              <a:ext cx="845185" cy="512445"/>
            </a:xfrm>
            <a:prstGeom prst="rect">
              <a:avLst/>
            </a:prstGeom>
          </p:spPr>
          <p:txBody>
            <a:bodyPr vert="horz" wrap="square" lIns="0" tIns="12065" rIns="0" bIns="0" rtlCol="0">
              <a:spAutoFit/>
            </a:bodyPr>
            <a:lstStyle/>
            <a:p>
              <a:pPr marL="12700">
                <a:lnSpc>
                  <a:spcPct val="100000"/>
                </a:lnSpc>
                <a:spcBef>
                  <a:spcPts val="95"/>
                </a:spcBef>
              </a:pPr>
              <a:r>
                <a:rPr sz="3200" b="1" spc="-5" dirty="0">
                  <a:latin typeface="Calibri"/>
                  <a:cs typeface="Calibri"/>
                </a:rPr>
                <a:t>S</a:t>
              </a:r>
              <a:r>
                <a:rPr sz="3200" b="1" spc="-20" dirty="0">
                  <a:latin typeface="Calibri"/>
                  <a:cs typeface="Calibri"/>
                </a:rPr>
                <a:t>I</a:t>
              </a:r>
              <a:r>
                <a:rPr sz="3200" b="1" spc="-5" dirty="0">
                  <a:latin typeface="Calibri"/>
                  <a:cs typeface="Calibri"/>
                </a:rPr>
                <a:t>F</a:t>
              </a:r>
              <a:r>
                <a:rPr sz="3200" b="1" spc="-25" dirty="0">
                  <a:latin typeface="Calibri"/>
                  <a:cs typeface="Calibri"/>
                </a:rPr>
                <a:t>I</a:t>
              </a:r>
              <a:r>
                <a:rPr sz="3200" b="1" spc="-5" dirty="0">
                  <a:latin typeface="Calibri"/>
                  <a:cs typeface="Calibri"/>
                </a:rPr>
                <a:t>R</a:t>
              </a:r>
              <a:endParaRPr sz="3200">
                <a:latin typeface="Calibri"/>
                <a:cs typeface="Calibri"/>
              </a:endParaRPr>
            </a:p>
          </p:txBody>
        </p:sp>
        <p:sp>
          <p:nvSpPr>
            <p:cNvPr id="17" name="object 17"/>
            <p:cNvSpPr/>
            <p:nvPr/>
          </p:nvSpPr>
          <p:spPr>
            <a:xfrm>
              <a:off x="6138671" y="1277111"/>
              <a:ext cx="2320289" cy="2320290"/>
            </a:xfrm>
            <a:prstGeom prst="rect">
              <a:avLst/>
            </a:prstGeom>
            <a:blipFill>
              <a:blip r:embed="rId3" cstate="print"/>
              <a:stretch>
                <a:fillRect/>
              </a:stretch>
            </a:blipFill>
          </p:spPr>
          <p:txBody>
            <a:bodyPr wrap="square" lIns="0" tIns="0" rIns="0" bIns="0" rtlCol="0"/>
            <a:lstStyle/>
            <a:p>
              <a:endParaRPr/>
            </a:p>
          </p:txBody>
        </p:sp>
        <p:sp>
          <p:nvSpPr>
            <p:cNvPr id="18" name="object 18"/>
            <p:cNvSpPr txBox="1"/>
            <p:nvPr/>
          </p:nvSpPr>
          <p:spPr>
            <a:xfrm>
              <a:off x="6577710" y="2474163"/>
              <a:ext cx="771525" cy="512445"/>
            </a:xfrm>
            <a:prstGeom prst="rect">
              <a:avLst/>
            </a:prstGeom>
          </p:spPr>
          <p:txBody>
            <a:bodyPr vert="horz" wrap="square" lIns="0" tIns="12065" rIns="0" bIns="0" rtlCol="0">
              <a:spAutoFit/>
            </a:bodyPr>
            <a:lstStyle/>
            <a:p>
              <a:pPr marL="12700">
                <a:lnSpc>
                  <a:spcPct val="100000"/>
                </a:lnSpc>
                <a:spcBef>
                  <a:spcPts val="95"/>
                </a:spcBef>
              </a:pPr>
              <a:r>
                <a:rPr sz="3200" b="1" spc="-240" dirty="0">
                  <a:latin typeface="Calibri"/>
                  <a:cs typeface="Calibri"/>
                </a:rPr>
                <a:t>A</a:t>
              </a:r>
              <a:r>
                <a:rPr sz="3200" b="1" spc="-10" dirty="0">
                  <a:latin typeface="Calibri"/>
                  <a:cs typeface="Calibri"/>
                </a:rPr>
                <a:t>T</a:t>
              </a:r>
              <a:r>
                <a:rPr sz="3200" b="1" spc="-15" dirty="0">
                  <a:latin typeface="Calibri"/>
                  <a:cs typeface="Calibri"/>
                </a:rPr>
                <a:t>I</a:t>
              </a:r>
              <a:r>
                <a:rPr sz="3200" b="1" spc="-5" dirty="0">
                  <a:latin typeface="Calibri"/>
                  <a:cs typeface="Calibri"/>
                </a:rPr>
                <a:t>K</a:t>
              </a:r>
              <a:endParaRPr sz="3200">
                <a:latin typeface="Calibri"/>
                <a:cs typeface="Calibri"/>
              </a:endParaRPr>
            </a:p>
          </p:txBody>
        </p:sp>
        <p:sp>
          <p:nvSpPr>
            <p:cNvPr id="19" name="object 19"/>
            <p:cNvSpPr/>
            <p:nvPr/>
          </p:nvSpPr>
          <p:spPr>
            <a:xfrm>
              <a:off x="6138671" y="3657600"/>
              <a:ext cx="2320289" cy="2384298"/>
            </a:xfrm>
            <a:prstGeom prst="rect">
              <a:avLst/>
            </a:prstGeom>
            <a:blipFill>
              <a:blip r:embed="rId4" cstate="print"/>
              <a:stretch>
                <a:fillRect/>
              </a:stretch>
            </a:blipFill>
          </p:spPr>
          <p:txBody>
            <a:bodyPr wrap="square" lIns="0" tIns="0" rIns="0" bIns="0" rtlCol="0"/>
            <a:lstStyle/>
            <a:p>
              <a:endParaRPr/>
            </a:p>
          </p:txBody>
        </p:sp>
        <p:sp>
          <p:nvSpPr>
            <p:cNvPr id="20" name="object 20"/>
            <p:cNvSpPr txBox="1"/>
            <p:nvPr/>
          </p:nvSpPr>
          <p:spPr>
            <a:xfrm>
              <a:off x="6364351" y="4031945"/>
              <a:ext cx="1198880" cy="887730"/>
            </a:xfrm>
            <a:prstGeom prst="rect">
              <a:avLst/>
            </a:prstGeom>
          </p:spPr>
          <p:txBody>
            <a:bodyPr vert="horz" wrap="square" lIns="0" tIns="37465" rIns="0" bIns="0" rtlCol="0">
              <a:spAutoFit/>
            </a:bodyPr>
            <a:lstStyle/>
            <a:p>
              <a:pPr marL="12700" marR="5080" indent="66675" algn="just">
                <a:lnSpc>
                  <a:spcPct val="91600"/>
                </a:lnSpc>
                <a:spcBef>
                  <a:spcPts val="295"/>
                </a:spcBef>
              </a:pPr>
              <a:r>
                <a:rPr sz="2000" spc="-5" dirty="0">
                  <a:latin typeface="Calibri"/>
                  <a:cs typeface="Calibri"/>
                </a:rPr>
                <a:t>Hiçbir </a:t>
              </a:r>
              <a:r>
                <a:rPr sz="2000" spc="-10" dirty="0">
                  <a:latin typeface="Calibri"/>
                  <a:cs typeface="Calibri"/>
                </a:rPr>
                <a:t>atık  </a:t>
              </a:r>
              <a:r>
                <a:rPr sz="2000" spc="-35" dirty="0">
                  <a:latin typeface="Calibri"/>
                  <a:cs typeface="Calibri"/>
                </a:rPr>
                <a:t>g</a:t>
              </a:r>
              <a:r>
                <a:rPr sz="2000" spc="-5" dirty="0">
                  <a:latin typeface="Calibri"/>
                  <a:cs typeface="Calibri"/>
                </a:rPr>
                <a:t>ö</a:t>
              </a:r>
              <a:r>
                <a:rPr sz="2000" dirty="0">
                  <a:latin typeface="Calibri"/>
                  <a:cs typeface="Calibri"/>
                </a:rPr>
                <a:t>nd</a:t>
              </a:r>
              <a:r>
                <a:rPr sz="2000" spc="-15" dirty="0">
                  <a:latin typeface="Calibri"/>
                  <a:cs typeface="Calibri"/>
                </a:rPr>
                <a:t>e</a:t>
              </a:r>
              <a:r>
                <a:rPr sz="2000" spc="-5" dirty="0">
                  <a:latin typeface="Calibri"/>
                  <a:cs typeface="Calibri"/>
                </a:rPr>
                <a:t>ril</a:t>
              </a:r>
              <a:r>
                <a:rPr sz="2000" spc="-25" dirty="0">
                  <a:latin typeface="Calibri"/>
                  <a:cs typeface="Calibri"/>
                </a:rPr>
                <a:t>m</a:t>
              </a:r>
              <a:r>
                <a:rPr sz="2000" spc="-5" dirty="0">
                  <a:latin typeface="Calibri"/>
                  <a:cs typeface="Calibri"/>
                </a:rPr>
                <a:t>e  </a:t>
              </a:r>
              <a:r>
                <a:rPr sz="2000" spc="-10" dirty="0">
                  <a:latin typeface="Calibri"/>
                  <a:cs typeface="Calibri"/>
                </a:rPr>
                <a:t>mektedir</a:t>
              </a:r>
              <a:r>
                <a:rPr sz="1300" spc="-10" dirty="0">
                  <a:latin typeface="Calibri"/>
                  <a:cs typeface="Calibri"/>
                </a:rPr>
                <a:t>.</a:t>
              </a:r>
              <a:endParaRPr sz="1300">
                <a:latin typeface="Calibri"/>
                <a:cs typeface="Calibri"/>
              </a:endParaRPr>
            </a:p>
          </p:txBody>
        </p:sp>
        <p:sp>
          <p:nvSpPr>
            <p:cNvPr id="21" name="object 21"/>
            <p:cNvSpPr/>
            <p:nvPr/>
          </p:nvSpPr>
          <p:spPr>
            <a:xfrm>
              <a:off x="3672840" y="3657600"/>
              <a:ext cx="2426969" cy="2384298"/>
            </a:xfrm>
            <a:prstGeom prst="rect">
              <a:avLst/>
            </a:prstGeom>
            <a:blipFill>
              <a:blip r:embed="rId5" cstate="print"/>
              <a:stretch>
                <a:fillRect/>
              </a:stretch>
            </a:blipFill>
          </p:spPr>
          <p:txBody>
            <a:bodyPr wrap="square" lIns="0" tIns="0" rIns="0" bIns="0" rtlCol="0"/>
            <a:lstStyle/>
            <a:p>
              <a:endParaRPr/>
            </a:p>
          </p:txBody>
        </p:sp>
        <p:sp>
          <p:nvSpPr>
            <p:cNvPr id="22" name="object 22"/>
            <p:cNvSpPr txBox="1"/>
            <p:nvPr/>
          </p:nvSpPr>
          <p:spPr>
            <a:xfrm>
              <a:off x="4555363" y="4171645"/>
              <a:ext cx="1372235" cy="610235"/>
            </a:xfrm>
            <a:prstGeom prst="rect">
              <a:avLst/>
            </a:prstGeom>
          </p:spPr>
          <p:txBody>
            <a:bodyPr vert="horz" wrap="square" lIns="0" tIns="12065" rIns="0" bIns="0" rtlCol="0">
              <a:spAutoFit/>
            </a:bodyPr>
            <a:lstStyle/>
            <a:p>
              <a:pPr algn="ctr">
                <a:lnSpc>
                  <a:spcPts val="2305"/>
                </a:lnSpc>
                <a:spcBef>
                  <a:spcPts val="95"/>
                </a:spcBef>
              </a:pPr>
              <a:r>
                <a:rPr sz="2000" spc="-10" dirty="0">
                  <a:latin typeface="Calibri"/>
                  <a:cs typeface="Calibri"/>
                </a:rPr>
                <a:t>Depolama</a:t>
              </a:r>
              <a:r>
                <a:rPr sz="2000" spc="-30" dirty="0">
                  <a:latin typeface="Calibri"/>
                  <a:cs typeface="Calibri"/>
                </a:rPr>
                <a:t> </a:t>
              </a:r>
              <a:r>
                <a:rPr sz="2000" spc="-25" dirty="0">
                  <a:latin typeface="Calibri"/>
                  <a:cs typeface="Calibri"/>
                </a:rPr>
                <a:t>ve</a:t>
              </a:r>
              <a:endParaRPr sz="2000">
                <a:latin typeface="Calibri"/>
                <a:cs typeface="Calibri"/>
              </a:endParaRPr>
            </a:p>
            <a:p>
              <a:pPr algn="ctr">
                <a:lnSpc>
                  <a:spcPts val="2305"/>
                </a:lnSpc>
              </a:pPr>
              <a:r>
                <a:rPr sz="2000" spc="-15" dirty="0">
                  <a:latin typeface="Calibri"/>
                  <a:cs typeface="Calibri"/>
                </a:rPr>
                <a:t>yakmaya</a:t>
              </a:r>
              <a:endParaRPr sz="2000">
                <a:latin typeface="Calibri"/>
                <a:cs typeface="Calibri"/>
              </a:endParaRPr>
            </a:p>
          </p:txBody>
        </p:sp>
        <p:sp>
          <p:nvSpPr>
            <p:cNvPr id="23" name="object 23"/>
            <p:cNvSpPr/>
            <p:nvPr/>
          </p:nvSpPr>
          <p:spPr>
            <a:xfrm>
              <a:off x="5724144" y="3194278"/>
              <a:ext cx="762774" cy="333019"/>
            </a:xfrm>
            <a:prstGeom prst="rect">
              <a:avLst/>
            </a:prstGeom>
            <a:blipFill>
              <a:blip r:embed="rId6" cstate="print"/>
              <a:stretch>
                <a:fillRect/>
              </a:stretch>
            </a:blipFill>
          </p:spPr>
          <p:txBody>
            <a:bodyPr wrap="square" lIns="0" tIns="0" rIns="0" bIns="0" rtlCol="0"/>
            <a:lstStyle/>
            <a:p>
              <a:endParaRPr/>
            </a:p>
          </p:txBody>
        </p:sp>
        <p:sp>
          <p:nvSpPr>
            <p:cNvPr id="24" name="object 24"/>
            <p:cNvSpPr/>
            <p:nvPr/>
          </p:nvSpPr>
          <p:spPr>
            <a:xfrm>
              <a:off x="5699759" y="3761206"/>
              <a:ext cx="762774" cy="333019"/>
            </a:xfrm>
            <a:prstGeom prst="rect">
              <a:avLst/>
            </a:prstGeom>
            <a:blipFill>
              <a:blip r:embed="rId7"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0980540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a:spLocks noGrp="1"/>
          </p:cNvSpPr>
          <p:nvPr>
            <p:ph type="title"/>
          </p:nvPr>
        </p:nvSpPr>
        <p:spPr>
          <a:xfrm>
            <a:off x="341976" y="489384"/>
            <a:ext cx="5310679" cy="469424"/>
          </a:xfrm>
          <a:prstGeom prst="rect">
            <a:avLst/>
          </a:prstGeom>
        </p:spPr>
        <p:txBody>
          <a:bodyPr vert="horz" wrap="square" lIns="0" tIns="29845" rIns="0" bIns="0" rtlCol="0">
            <a:spAutoFit/>
          </a:bodyPr>
          <a:lstStyle/>
          <a:p>
            <a:pPr marL="12700" marR="5080">
              <a:lnSpc>
                <a:spcPts val="3340"/>
              </a:lnSpc>
              <a:spcBef>
                <a:spcPts val="235"/>
              </a:spcBef>
            </a:pPr>
            <a:r>
              <a:rPr sz="3600" b="1" spc="5" dirty="0">
                <a:solidFill>
                  <a:schemeClr val="accent6">
                    <a:lumMod val="75000"/>
                  </a:schemeClr>
                </a:solidFill>
              </a:rPr>
              <a:t>Ö</a:t>
            </a:r>
            <a:r>
              <a:rPr sz="3600" b="1" spc="-15" dirty="0">
                <a:solidFill>
                  <a:schemeClr val="accent6">
                    <a:lumMod val="75000"/>
                  </a:schemeClr>
                </a:solidFill>
              </a:rPr>
              <a:t>Z</a:t>
            </a:r>
            <a:r>
              <a:rPr sz="3600" b="1" spc="5" dirty="0">
                <a:solidFill>
                  <a:schemeClr val="accent6">
                    <a:lumMod val="75000"/>
                  </a:schemeClr>
                </a:solidFill>
              </a:rPr>
              <a:t>G</a:t>
            </a:r>
            <a:r>
              <a:rPr sz="3600" b="1" spc="-5" dirty="0">
                <a:solidFill>
                  <a:schemeClr val="accent6">
                    <a:lumMod val="75000"/>
                  </a:schemeClr>
                </a:solidFill>
              </a:rPr>
              <a:t>Ü</a:t>
            </a:r>
            <a:r>
              <a:rPr sz="3600" b="1" spc="-10" dirty="0">
                <a:solidFill>
                  <a:schemeClr val="accent6">
                    <a:lumMod val="75000"/>
                  </a:schemeClr>
                </a:solidFill>
              </a:rPr>
              <a:t>R</a:t>
            </a:r>
            <a:r>
              <a:rPr sz="3600" b="1" spc="5" dirty="0">
                <a:solidFill>
                  <a:schemeClr val="accent6">
                    <a:lumMod val="75000"/>
                  </a:schemeClr>
                </a:solidFill>
              </a:rPr>
              <a:t>L</a:t>
            </a:r>
            <a:r>
              <a:rPr sz="3600" b="1" spc="-10" dirty="0">
                <a:solidFill>
                  <a:schemeClr val="accent6">
                    <a:lumMod val="75000"/>
                  </a:schemeClr>
                </a:solidFill>
              </a:rPr>
              <a:t>E</a:t>
            </a:r>
            <a:r>
              <a:rPr sz="3600" b="1" spc="5" dirty="0">
                <a:solidFill>
                  <a:schemeClr val="accent6">
                    <a:lumMod val="75000"/>
                  </a:schemeClr>
                </a:solidFill>
              </a:rPr>
              <a:t>ŞT</a:t>
            </a:r>
            <a:r>
              <a:rPr sz="3600" b="1" spc="10" dirty="0">
                <a:solidFill>
                  <a:schemeClr val="accent6">
                    <a:lumMod val="75000"/>
                  </a:schemeClr>
                </a:solidFill>
              </a:rPr>
              <a:t>İ</a:t>
            </a:r>
            <a:r>
              <a:rPr sz="3600" b="1" spc="-10" dirty="0">
                <a:solidFill>
                  <a:schemeClr val="accent6">
                    <a:lumMod val="75000"/>
                  </a:schemeClr>
                </a:solidFill>
              </a:rPr>
              <a:t>R</a:t>
            </a:r>
            <a:r>
              <a:rPr sz="3600" b="1" spc="5" dirty="0">
                <a:solidFill>
                  <a:schemeClr val="accent6">
                    <a:lumMod val="75000"/>
                  </a:schemeClr>
                </a:solidFill>
              </a:rPr>
              <a:t>İ</a:t>
            </a:r>
            <a:r>
              <a:rPr sz="3600" b="1" spc="-10" dirty="0">
                <a:solidFill>
                  <a:schemeClr val="accent6">
                    <a:lumMod val="75000"/>
                  </a:schemeClr>
                </a:solidFill>
              </a:rPr>
              <a:t>C</a:t>
            </a:r>
            <a:r>
              <a:rPr sz="3600" b="1" dirty="0">
                <a:solidFill>
                  <a:schemeClr val="accent6">
                    <a:lumMod val="75000"/>
                  </a:schemeClr>
                </a:solidFill>
              </a:rPr>
              <a:t>İ  BİLME</a:t>
            </a:r>
          </a:p>
        </p:txBody>
      </p:sp>
      <p:sp>
        <p:nvSpPr>
          <p:cNvPr id="8" name="object 8"/>
          <p:cNvSpPr txBox="1"/>
          <p:nvPr/>
        </p:nvSpPr>
        <p:spPr>
          <a:xfrm>
            <a:off x="279016" y="1111942"/>
            <a:ext cx="4902583" cy="4425570"/>
          </a:xfrm>
          <a:prstGeom prst="rect">
            <a:avLst/>
          </a:prstGeom>
        </p:spPr>
        <p:txBody>
          <a:bodyPr vert="horz" wrap="square" lIns="0" tIns="38735" rIns="0" bIns="0" rtlCol="0">
            <a:spAutoFit/>
          </a:bodyPr>
          <a:lstStyle/>
          <a:p>
            <a:pPr marL="332740" marR="170180" indent="-320040" algn="just">
              <a:lnSpc>
                <a:spcPts val="1750"/>
              </a:lnSpc>
              <a:spcBef>
                <a:spcPts val="305"/>
              </a:spcBef>
              <a:buClr>
                <a:srgbClr val="9B56D2"/>
              </a:buClr>
              <a:buFont typeface="Wingdings"/>
              <a:buChar char=""/>
              <a:tabLst>
                <a:tab pos="332105" algn="l"/>
                <a:tab pos="332740" algn="l"/>
              </a:tabLst>
            </a:pPr>
            <a:r>
              <a:rPr sz="1600" spc="-5" dirty="0">
                <a:solidFill>
                  <a:schemeClr val="accent3">
                    <a:lumMod val="50000"/>
                  </a:schemeClr>
                </a:solidFill>
                <a:cs typeface="Arial" panose="020B0604020202020204" pitchFamily="34" charset="0"/>
              </a:rPr>
              <a:t>Özgürleştirici </a:t>
            </a:r>
            <a:r>
              <a:rPr sz="1600" dirty="0">
                <a:solidFill>
                  <a:schemeClr val="accent3">
                    <a:lumMod val="50000"/>
                  </a:schemeClr>
                </a:solidFill>
                <a:cs typeface="Arial" panose="020B0604020202020204" pitchFamily="34" charset="0"/>
              </a:rPr>
              <a:t>bilme de </a:t>
            </a:r>
            <a:r>
              <a:rPr sz="1600" spc="-5" dirty="0">
                <a:solidFill>
                  <a:schemeClr val="accent3">
                    <a:lumMod val="50000"/>
                  </a:schemeClr>
                </a:solidFill>
                <a:cs typeface="Arial" panose="020B0604020202020204" pitchFamily="34" charset="0"/>
              </a:rPr>
              <a:t>kişinin </a:t>
            </a:r>
            <a:r>
              <a:rPr sz="1600" dirty="0">
                <a:solidFill>
                  <a:schemeClr val="accent3">
                    <a:lumMod val="50000"/>
                  </a:schemeClr>
                </a:solidFill>
                <a:cs typeface="Arial" panose="020B0604020202020204" pitchFamily="34" charset="0"/>
              </a:rPr>
              <a:t>sahip </a:t>
            </a:r>
            <a:r>
              <a:rPr sz="1600" spc="-5" dirty="0">
                <a:solidFill>
                  <a:schemeClr val="accent3">
                    <a:lumMod val="50000"/>
                  </a:schemeClr>
                </a:solidFill>
                <a:cs typeface="Arial" panose="020B0604020202020204" pitchFamily="34" charset="0"/>
              </a:rPr>
              <a:t>olduğu  </a:t>
            </a:r>
            <a:r>
              <a:rPr sz="1600" spc="-10" dirty="0">
                <a:solidFill>
                  <a:schemeClr val="accent3">
                    <a:lumMod val="50000"/>
                  </a:schemeClr>
                </a:solidFill>
                <a:cs typeface="Arial" panose="020B0604020202020204" pitchFamily="34" charset="0"/>
              </a:rPr>
              <a:t>potansiyelini </a:t>
            </a:r>
            <a:r>
              <a:rPr sz="1600" spc="-5" dirty="0">
                <a:solidFill>
                  <a:schemeClr val="accent3">
                    <a:lumMod val="50000"/>
                  </a:schemeClr>
                </a:solidFill>
                <a:cs typeface="Arial" panose="020B0604020202020204" pitchFamily="34" charset="0"/>
              </a:rPr>
              <a:t>uygulamalarına aktardığı bilgiyi  </a:t>
            </a:r>
            <a:r>
              <a:rPr sz="1600" spc="-20" dirty="0">
                <a:solidFill>
                  <a:schemeClr val="accent3">
                    <a:lumMod val="50000"/>
                  </a:schemeClr>
                </a:solidFill>
                <a:cs typeface="Arial" panose="020B0604020202020204" pitchFamily="34" charset="0"/>
              </a:rPr>
              <a:t>kapsamaktadır.</a:t>
            </a:r>
            <a:endParaRPr sz="1600" dirty="0">
              <a:solidFill>
                <a:schemeClr val="accent3">
                  <a:lumMod val="50000"/>
                </a:schemeClr>
              </a:solidFill>
              <a:cs typeface="Arial" panose="020B0604020202020204" pitchFamily="34" charset="0"/>
            </a:endParaRPr>
          </a:p>
          <a:p>
            <a:pPr marL="332740" marR="12700" indent="-320040" algn="just">
              <a:lnSpc>
                <a:spcPct val="91000"/>
              </a:lnSpc>
              <a:spcBef>
                <a:spcPts val="775"/>
              </a:spcBef>
              <a:buClr>
                <a:srgbClr val="9B56D2"/>
              </a:buClr>
              <a:buFont typeface="Wingdings"/>
              <a:buChar char=""/>
              <a:tabLst>
                <a:tab pos="332105" algn="l"/>
                <a:tab pos="332740" algn="l"/>
              </a:tabLst>
            </a:pPr>
            <a:r>
              <a:rPr sz="1600" spc="-10" dirty="0">
                <a:solidFill>
                  <a:schemeClr val="accent3">
                    <a:lumMod val="50000"/>
                  </a:schemeClr>
                </a:solidFill>
                <a:cs typeface="Arial" panose="020B0604020202020204" pitchFamily="34" charset="0"/>
              </a:rPr>
              <a:t>Özgürleştirici </a:t>
            </a:r>
            <a:r>
              <a:rPr sz="1600" spc="-5" dirty="0">
                <a:solidFill>
                  <a:schemeClr val="accent3">
                    <a:lumMod val="50000"/>
                  </a:schemeClr>
                </a:solidFill>
                <a:cs typeface="Arial" panose="020B0604020202020204" pitchFamily="34" charset="0"/>
              </a:rPr>
              <a:t>bilme, adaletsizliğin </a:t>
            </a:r>
            <a:r>
              <a:rPr sz="1600" spc="-15" dirty="0">
                <a:solidFill>
                  <a:schemeClr val="accent3">
                    <a:lumMod val="50000"/>
                  </a:schemeClr>
                </a:solidFill>
                <a:cs typeface="Arial" panose="020B0604020202020204" pitchFamily="34" charset="0"/>
              </a:rPr>
              <a:t>veya </a:t>
            </a:r>
            <a:r>
              <a:rPr sz="1600" spc="-10" dirty="0">
                <a:solidFill>
                  <a:schemeClr val="accent3">
                    <a:lumMod val="50000"/>
                  </a:schemeClr>
                </a:solidFill>
                <a:cs typeface="Arial" panose="020B0604020202020204" pitchFamily="34" charset="0"/>
              </a:rPr>
              <a:t>eşitsizliğin  </a:t>
            </a:r>
            <a:r>
              <a:rPr sz="1600" spc="-15" dirty="0">
                <a:solidFill>
                  <a:schemeClr val="accent3">
                    <a:lumMod val="50000"/>
                  </a:schemeClr>
                </a:solidFill>
                <a:cs typeface="Arial" panose="020B0604020202020204" pitchFamily="34" charset="0"/>
              </a:rPr>
              <a:t>sosyal ve </a:t>
            </a:r>
            <a:r>
              <a:rPr sz="1600" spc="-10" dirty="0">
                <a:solidFill>
                  <a:schemeClr val="accent3">
                    <a:lumMod val="50000"/>
                  </a:schemeClr>
                </a:solidFill>
                <a:cs typeface="Arial" panose="020B0604020202020204" pitchFamily="34" charset="0"/>
              </a:rPr>
              <a:t>politik </a:t>
            </a:r>
            <a:r>
              <a:rPr sz="1600" spc="-5" dirty="0">
                <a:solidFill>
                  <a:schemeClr val="accent3">
                    <a:lumMod val="50000"/>
                  </a:schemeClr>
                </a:solidFill>
                <a:cs typeface="Arial" panose="020B0604020202020204" pitchFamily="34" charset="0"/>
              </a:rPr>
              <a:t>sorunlarını tanıma, </a:t>
            </a:r>
            <a:r>
              <a:rPr sz="1600" spc="-10" dirty="0">
                <a:solidFill>
                  <a:schemeClr val="accent3">
                    <a:lumMod val="50000"/>
                  </a:schemeClr>
                </a:solidFill>
                <a:cs typeface="Arial" panose="020B0604020202020204" pitchFamily="34" charset="0"/>
              </a:rPr>
              <a:t>şeylerin farklı  </a:t>
            </a:r>
            <a:r>
              <a:rPr sz="1600" spc="-5" dirty="0">
                <a:solidFill>
                  <a:schemeClr val="accent3">
                    <a:lumMod val="50000"/>
                  </a:schemeClr>
                </a:solidFill>
                <a:cs typeface="Arial" panose="020B0604020202020204" pitchFamily="34" charset="0"/>
              </a:rPr>
              <a:t>olabileceğini </a:t>
            </a:r>
            <a:r>
              <a:rPr sz="1600" spc="-10" dirty="0">
                <a:solidFill>
                  <a:schemeClr val="accent3">
                    <a:lumMod val="50000"/>
                  </a:schemeClr>
                </a:solidFill>
                <a:cs typeface="Arial" panose="020B0604020202020204" pitchFamily="34" charset="0"/>
              </a:rPr>
              <a:t>fark </a:t>
            </a:r>
            <a:r>
              <a:rPr sz="1600" spc="-5" dirty="0">
                <a:solidFill>
                  <a:schemeClr val="accent3">
                    <a:lumMod val="50000"/>
                  </a:schemeClr>
                </a:solidFill>
                <a:cs typeface="Arial" panose="020B0604020202020204" pitchFamily="34" charset="0"/>
              </a:rPr>
              <a:t>etme </a:t>
            </a:r>
            <a:r>
              <a:rPr sz="1600" spc="-15" dirty="0">
                <a:solidFill>
                  <a:schemeClr val="accent3">
                    <a:lumMod val="50000"/>
                  </a:schemeClr>
                </a:solidFill>
                <a:cs typeface="Arial" panose="020B0604020202020204" pitchFamily="34" charset="0"/>
              </a:rPr>
              <a:t>ve </a:t>
            </a:r>
            <a:r>
              <a:rPr sz="1600" spc="-5" dirty="0">
                <a:solidFill>
                  <a:schemeClr val="accent3">
                    <a:lumMod val="50000"/>
                  </a:schemeClr>
                </a:solidFill>
                <a:cs typeface="Arial" panose="020B0604020202020204" pitchFamily="34" charset="0"/>
              </a:rPr>
              <a:t>bir durumu olduğu gibi,  insanların yaşamlarını </a:t>
            </a:r>
            <a:r>
              <a:rPr sz="1600" spc="-15" dirty="0">
                <a:solidFill>
                  <a:schemeClr val="accent3">
                    <a:lumMod val="50000"/>
                  </a:schemeClr>
                </a:solidFill>
                <a:cs typeface="Arial" panose="020B0604020202020204" pitchFamily="34" charset="0"/>
              </a:rPr>
              <a:t>iyileştiren </a:t>
            </a:r>
            <a:r>
              <a:rPr sz="1600" spc="-10" dirty="0">
                <a:solidFill>
                  <a:schemeClr val="accent3">
                    <a:lumMod val="50000"/>
                  </a:schemeClr>
                </a:solidFill>
                <a:cs typeface="Arial" panose="020B0604020202020204" pitchFamily="34" charset="0"/>
              </a:rPr>
              <a:t>bir </a:t>
            </a:r>
            <a:r>
              <a:rPr sz="1600" spc="-5" dirty="0">
                <a:solidFill>
                  <a:schemeClr val="accent3">
                    <a:lumMod val="50000"/>
                  </a:schemeClr>
                </a:solidFill>
                <a:cs typeface="Arial" panose="020B0604020202020204" pitchFamily="34" charset="0"/>
              </a:rPr>
              <a:t>duruma  </a:t>
            </a:r>
            <a:r>
              <a:rPr sz="1600" spc="-10" dirty="0">
                <a:solidFill>
                  <a:schemeClr val="accent3">
                    <a:lumMod val="50000"/>
                  </a:schemeClr>
                </a:solidFill>
                <a:cs typeface="Arial" panose="020B0604020202020204" pitchFamily="34" charset="0"/>
              </a:rPr>
              <a:t>dönüştürmek </a:t>
            </a:r>
            <a:r>
              <a:rPr sz="1600" spc="-5" dirty="0">
                <a:solidFill>
                  <a:schemeClr val="accent3">
                    <a:lumMod val="50000"/>
                  </a:schemeClr>
                </a:solidFill>
                <a:cs typeface="Arial" panose="020B0604020202020204" pitchFamily="34" charset="0"/>
              </a:rPr>
              <a:t>için deneyim </a:t>
            </a:r>
            <a:r>
              <a:rPr sz="1600" spc="-15" dirty="0">
                <a:solidFill>
                  <a:schemeClr val="accent3">
                    <a:lumMod val="50000"/>
                  </a:schemeClr>
                </a:solidFill>
                <a:cs typeface="Arial" panose="020B0604020202020204" pitchFamily="34" charset="0"/>
              </a:rPr>
              <a:t>ve </a:t>
            </a:r>
            <a:r>
              <a:rPr sz="1600" dirty="0">
                <a:solidFill>
                  <a:schemeClr val="accent3">
                    <a:lumMod val="50000"/>
                  </a:schemeClr>
                </a:solidFill>
                <a:cs typeface="Arial" panose="020B0604020202020204" pitchFamily="34" charset="0"/>
              </a:rPr>
              <a:t>bağlamın </a:t>
            </a:r>
            <a:r>
              <a:rPr sz="1600" spc="-5" dirty="0">
                <a:solidFill>
                  <a:schemeClr val="accent3">
                    <a:lumMod val="50000"/>
                  </a:schemeClr>
                </a:solidFill>
                <a:cs typeface="Arial" panose="020B0604020202020204" pitchFamily="34" charset="0"/>
              </a:rPr>
              <a:t>karmaşık  </a:t>
            </a:r>
            <a:r>
              <a:rPr sz="1600" spc="-10" dirty="0">
                <a:solidFill>
                  <a:schemeClr val="accent3">
                    <a:lumMod val="50000"/>
                  </a:schemeClr>
                </a:solidFill>
                <a:cs typeface="Arial" panose="020B0604020202020204" pitchFamily="34" charset="0"/>
              </a:rPr>
              <a:t>öğelerini </a:t>
            </a:r>
            <a:r>
              <a:rPr sz="1600" spc="-5" dirty="0">
                <a:solidFill>
                  <a:schemeClr val="accent3">
                    <a:lumMod val="50000"/>
                  </a:schemeClr>
                </a:solidFill>
                <a:cs typeface="Arial" panose="020B0604020202020204" pitchFamily="34" charset="0"/>
              </a:rPr>
              <a:t>bir </a:t>
            </a:r>
            <a:r>
              <a:rPr sz="1600" spc="-20" dirty="0">
                <a:solidFill>
                  <a:schemeClr val="accent3">
                    <a:lumMod val="50000"/>
                  </a:schemeClr>
                </a:solidFill>
                <a:cs typeface="Arial" panose="020B0604020202020204" pitchFamily="34" charset="0"/>
              </a:rPr>
              <a:t>araya </a:t>
            </a:r>
            <a:r>
              <a:rPr sz="1600" spc="-5" dirty="0">
                <a:solidFill>
                  <a:schemeClr val="accent3">
                    <a:lumMod val="50000"/>
                  </a:schemeClr>
                </a:solidFill>
                <a:cs typeface="Arial" panose="020B0604020202020204" pitchFamily="34" charset="0"/>
              </a:rPr>
              <a:t>getirme</a:t>
            </a:r>
            <a:r>
              <a:rPr sz="1600" spc="40" dirty="0">
                <a:solidFill>
                  <a:schemeClr val="accent3">
                    <a:lumMod val="50000"/>
                  </a:schemeClr>
                </a:solidFill>
                <a:cs typeface="Arial" panose="020B0604020202020204" pitchFamily="34" charset="0"/>
              </a:rPr>
              <a:t> </a:t>
            </a:r>
            <a:r>
              <a:rPr sz="1600" spc="-25" dirty="0">
                <a:solidFill>
                  <a:schemeClr val="accent3">
                    <a:lumMod val="50000"/>
                  </a:schemeClr>
                </a:solidFill>
                <a:cs typeface="Arial" panose="020B0604020202020204" pitchFamily="34" charset="0"/>
              </a:rPr>
              <a:t>yeteneğidir.</a:t>
            </a:r>
            <a:endParaRPr sz="1600" dirty="0">
              <a:solidFill>
                <a:schemeClr val="accent3">
                  <a:lumMod val="50000"/>
                </a:schemeClr>
              </a:solidFill>
              <a:cs typeface="Arial" panose="020B0604020202020204" pitchFamily="34" charset="0"/>
            </a:endParaRPr>
          </a:p>
          <a:p>
            <a:pPr marL="332740" marR="5080" indent="-320040" algn="just">
              <a:lnSpc>
                <a:spcPct val="91300"/>
              </a:lnSpc>
              <a:spcBef>
                <a:spcPts val="890"/>
              </a:spcBef>
              <a:buClr>
                <a:srgbClr val="9B56D2"/>
              </a:buClr>
              <a:buFont typeface="Wingdings"/>
              <a:buChar char=""/>
              <a:tabLst>
                <a:tab pos="332105" algn="l"/>
                <a:tab pos="332740" algn="l"/>
              </a:tabLst>
            </a:pPr>
            <a:r>
              <a:rPr sz="1600" spc="-10" dirty="0">
                <a:solidFill>
                  <a:schemeClr val="accent3">
                    <a:lumMod val="50000"/>
                  </a:schemeClr>
                </a:solidFill>
                <a:cs typeface="Arial" panose="020B0604020202020204" pitchFamily="34" charset="0"/>
              </a:rPr>
              <a:t>Özgürleştirici </a:t>
            </a:r>
            <a:r>
              <a:rPr sz="1600" spc="-5" dirty="0">
                <a:solidFill>
                  <a:schemeClr val="accent3">
                    <a:lumMod val="50000"/>
                  </a:schemeClr>
                </a:solidFill>
                <a:cs typeface="Arial" panose="020B0604020202020204" pitchFamily="34" charset="0"/>
              </a:rPr>
              <a:t>bilme, </a:t>
            </a:r>
            <a:r>
              <a:rPr sz="1600" spc="-10" dirty="0">
                <a:solidFill>
                  <a:schemeClr val="accent3">
                    <a:lumMod val="50000"/>
                  </a:schemeClr>
                </a:solidFill>
                <a:cs typeface="Arial" panose="020B0604020202020204" pitchFamily="34" charset="0"/>
              </a:rPr>
              <a:t>toplumdaki </a:t>
            </a:r>
            <a:r>
              <a:rPr sz="1600" spc="-5" dirty="0">
                <a:solidFill>
                  <a:schemeClr val="accent3">
                    <a:lumMod val="50000"/>
                  </a:schemeClr>
                </a:solidFill>
                <a:cs typeface="Arial" panose="020B0604020202020204" pitchFamily="34" charset="0"/>
              </a:rPr>
              <a:t>bazı gruplar </a:t>
            </a:r>
            <a:r>
              <a:rPr sz="1600" spc="-10" dirty="0">
                <a:solidFill>
                  <a:schemeClr val="accent3">
                    <a:lumMod val="50000"/>
                  </a:schemeClr>
                </a:solidFill>
                <a:cs typeface="Arial" panose="020B0604020202020204" pitchFamily="34" charset="0"/>
              </a:rPr>
              <a:t>için  </a:t>
            </a:r>
            <a:r>
              <a:rPr sz="1600" spc="-5" dirty="0">
                <a:solidFill>
                  <a:schemeClr val="accent3">
                    <a:lumMod val="50000"/>
                  </a:schemeClr>
                </a:solidFill>
                <a:cs typeface="Arial" panose="020B0604020202020204" pitchFamily="34" charset="0"/>
              </a:rPr>
              <a:t>adil </a:t>
            </a:r>
            <a:r>
              <a:rPr sz="1600" spc="-10" dirty="0">
                <a:solidFill>
                  <a:schemeClr val="accent3">
                    <a:lumMod val="50000"/>
                  </a:schemeClr>
                </a:solidFill>
                <a:cs typeface="Arial" panose="020B0604020202020204" pitchFamily="34" charset="0"/>
              </a:rPr>
              <a:t>olmayan </a:t>
            </a:r>
            <a:r>
              <a:rPr sz="1600" spc="-5" dirty="0">
                <a:solidFill>
                  <a:schemeClr val="accent3">
                    <a:lumMod val="50000"/>
                  </a:schemeClr>
                </a:solidFill>
                <a:cs typeface="Arial" panose="020B0604020202020204" pitchFamily="34" charset="0"/>
              </a:rPr>
              <a:t>bir </a:t>
            </a:r>
            <a:r>
              <a:rPr sz="1600" spc="-20" dirty="0">
                <a:solidFill>
                  <a:schemeClr val="accent3">
                    <a:lumMod val="50000"/>
                  </a:schemeClr>
                </a:solidFill>
                <a:cs typeface="Arial" panose="020B0604020202020204" pitchFamily="34" charset="0"/>
              </a:rPr>
              <a:t>statükoyu </a:t>
            </a:r>
            <a:r>
              <a:rPr sz="1600" spc="-5" dirty="0">
                <a:solidFill>
                  <a:schemeClr val="accent3">
                    <a:lumMod val="50000"/>
                  </a:schemeClr>
                </a:solidFill>
                <a:cs typeface="Arial" panose="020B0604020202020204" pitchFamily="34" charset="0"/>
              </a:rPr>
              <a:t>sürdürmek için sorunlu  </a:t>
            </a:r>
            <a:r>
              <a:rPr sz="1600" spc="-10" dirty="0">
                <a:solidFill>
                  <a:schemeClr val="accent3">
                    <a:lumMod val="50000"/>
                  </a:schemeClr>
                </a:solidFill>
                <a:cs typeface="Arial" panose="020B0604020202020204" pitchFamily="34" charset="0"/>
              </a:rPr>
              <a:t>koşulların </a:t>
            </a:r>
            <a:r>
              <a:rPr sz="1600" spc="-5" dirty="0">
                <a:solidFill>
                  <a:schemeClr val="accent3">
                    <a:lumMod val="50000"/>
                  </a:schemeClr>
                </a:solidFill>
                <a:cs typeface="Arial" panose="020B0604020202020204" pitchFamily="34" charset="0"/>
              </a:rPr>
              <a:t>nasıl </a:t>
            </a:r>
            <a:r>
              <a:rPr sz="1600" spc="-10" dirty="0">
                <a:solidFill>
                  <a:schemeClr val="accent3">
                    <a:lumMod val="50000"/>
                  </a:schemeClr>
                </a:solidFill>
                <a:cs typeface="Arial" panose="020B0604020202020204" pitchFamily="34" charset="0"/>
              </a:rPr>
              <a:t>birleştiği, yeniden </a:t>
            </a:r>
            <a:r>
              <a:rPr sz="1600" spc="-15" dirty="0">
                <a:solidFill>
                  <a:schemeClr val="accent3">
                    <a:lumMod val="50000"/>
                  </a:schemeClr>
                </a:solidFill>
                <a:cs typeface="Arial" panose="020B0604020202020204" pitchFamily="34" charset="0"/>
              </a:rPr>
              <a:t>ürettiği ve  </a:t>
            </a:r>
            <a:r>
              <a:rPr sz="1600" spc="-10" dirty="0">
                <a:solidFill>
                  <a:schemeClr val="accent3">
                    <a:lumMod val="50000"/>
                  </a:schemeClr>
                </a:solidFill>
                <a:cs typeface="Arial" panose="020B0604020202020204" pitchFamily="34" charset="0"/>
              </a:rPr>
              <a:t>yerinde kaldığı konusunda farkındalık</a:t>
            </a:r>
            <a:r>
              <a:rPr sz="1600" spc="25" dirty="0">
                <a:solidFill>
                  <a:schemeClr val="accent3">
                    <a:lumMod val="50000"/>
                  </a:schemeClr>
                </a:solidFill>
                <a:cs typeface="Arial" panose="020B0604020202020204" pitchFamily="34" charset="0"/>
              </a:rPr>
              <a:t> </a:t>
            </a:r>
            <a:r>
              <a:rPr sz="1600" spc="-30" dirty="0">
                <a:solidFill>
                  <a:schemeClr val="accent3">
                    <a:lumMod val="50000"/>
                  </a:schemeClr>
                </a:solidFill>
                <a:cs typeface="Arial" panose="020B0604020202020204" pitchFamily="34" charset="0"/>
              </a:rPr>
              <a:t>geliştirir.</a:t>
            </a:r>
            <a:endParaRPr sz="1600" dirty="0">
              <a:solidFill>
                <a:schemeClr val="accent3">
                  <a:lumMod val="50000"/>
                </a:schemeClr>
              </a:solidFill>
              <a:cs typeface="Arial" panose="020B0604020202020204" pitchFamily="34" charset="0"/>
            </a:endParaRPr>
          </a:p>
          <a:p>
            <a:pPr marL="332740" marR="22225" indent="-320040" algn="just">
              <a:lnSpc>
                <a:spcPct val="91100"/>
              </a:lnSpc>
              <a:spcBef>
                <a:spcPts val="890"/>
              </a:spcBef>
              <a:buClr>
                <a:srgbClr val="9B56D2"/>
              </a:buClr>
              <a:buFont typeface="Wingdings"/>
              <a:buChar char=""/>
              <a:tabLst>
                <a:tab pos="332105" algn="l"/>
                <a:tab pos="332740" algn="l"/>
              </a:tabLst>
            </a:pPr>
            <a:r>
              <a:rPr sz="1600" spc="-20" dirty="0">
                <a:solidFill>
                  <a:schemeClr val="accent3">
                    <a:lumMod val="50000"/>
                  </a:schemeClr>
                </a:solidFill>
                <a:cs typeface="Arial" panose="020B0604020202020204" pitchFamily="34" charset="0"/>
              </a:rPr>
              <a:t>Toplumsal </a:t>
            </a:r>
            <a:r>
              <a:rPr sz="1600" spc="-10" dirty="0">
                <a:solidFill>
                  <a:schemeClr val="accent3">
                    <a:lumMod val="50000"/>
                  </a:schemeClr>
                </a:solidFill>
                <a:cs typeface="Arial" panose="020B0604020202020204" pitchFamily="34" charset="0"/>
              </a:rPr>
              <a:t>adaletsizliklerin </a:t>
            </a:r>
            <a:r>
              <a:rPr sz="1600" spc="-15" dirty="0">
                <a:solidFill>
                  <a:schemeClr val="accent3">
                    <a:lumMod val="50000"/>
                  </a:schemeClr>
                </a:solidFill>
                <a:cs typeface="Arial" panose="020B0604020202020204" pitchFamily="34" charset="0"/>
              </a:rPr>
              <a:t>ve </a:t>
            </a:r>
            <a:r>
              <a:rPr sz="1600" spc="-10" dirty="0">
                <a:solidFill>
                  <a:schemeClr val="accent3">
                    <a:lumMod val="50000"/>
                  </a:schemeClr>
                </a:solidFill>
                <a:cs typeface="Arial" panose="020B0604020202020204" pitchFamily="34" charset="0"/>
              </a:rPr>
              <a:t>eşitsizliklerin  farkında </a:t>
            </a:r>
            <a:r>
              <a:rPr sz="1600" spc="-5" dirty="0">
                <a:solidFill>
                  <a:schemeClr val="accent3">
                    <a:lumMod val="50000"/>
                  </a:schemeClr>
                </a:solidFill>
                <a:cs typeface="Arial" panose="020B0604020202020204" pitchFamily="34" charset="0"/>
              </a:rPr>
              <a:t>olmak, </a:t>
            </a:r>
            <a:r>
              <a:rPr sz="1600" spc="-10" dirty="0">
                <a:solidFill>
                  <a:schemeClr val="accent3">
                    <a:lumMod val="50000"/>
                  </a:schemeClr>
                </a:solidFill>
                <a:cs typeface="Arial" panose="020B0604020202020204" pitchFamily="34" charset="0"/>
              </a:rPr>
              <a:t>özgürleştirmenin bilinmesinin  </a:t>
            </a:r>
            <a:r>
              <a:rPr sz="1600" spc="-15" dirty="0">
                <a:solidFill>
                  <a:schemeClr val="accent3">
                    <a:lumMod val="50000"/>
                  </a:schemeClr>
                </a:solidFill>
                <a:cs typeface="Arial" panose="020B0604020202020204" pitchFamily="34" charset="0"/>
              </a:rPr>
              <a:t>entegre </a:t>
            </a:r>
            <a:r>
              <a:rPr sz="1600" spc="-10" dirty="0">
                <a:solidFill>
                  <a:schemeClr val="accent3">
                    <a:lumMod val="50000"/>
                  </a:schemeClr>
                </a:solidFill>
                <a:cs typeface="Arial" panose="020B0604020202020204" pitchFamily="34" charset="0"/>
              </a:rPr>
              <a:t>ifadesi </a:t>
            </a:r>
            <a:r>
              <a:rPr sz="1600" spc="-5" dirty="0">
                <a:solidFill>
                  <a:schemeClr val="accent3">
                    <a:lumMod val="50000"/>
                  </a:schemeClr>
                </a:solidFill>
                <a:cs typeface="Arial" panose="020B0604020202020204" pitchFamily="34" charset="0"/>
              </a:rPr>
              <a:t>olan </a:t>
            </a:r>
            <a:r>
              <a:rPr sz="1600" spc="-10" dirty="0">
                <a:solidFill>
                  <a:schemeClr val="accent3">
                    <a:lumMod val="50000"/>
                  </a:schemeClr>
                </a:solidFill>
                <a:cs typeface="Arial" panose="020B0604020202020204" pitchFamily="34" charset="0"/>
              </a:rPr>
              <a:t>prakside- </a:t>
            </a:r>
            <a:r>
              <a:rPr sz="1600" dirty="0">
                <a:solidFill>
                  <a:schemeClr val="accent3">
                    <a:lumMod val="50000"/>
                  </a:schemeClr>
                </a:solidFill>
                <a:cs typeface="Arial" panose="020B0604020202020204" pitchFamily="34" charset="0"/>
              </a:rPr>
              <a:t>birçok </a:t>
            </a:r>
            <a:r>
              <a:rPr sz="1600" spc="-5" dirty="0">
                <a:solidFill>
                  <a:schemeClr val="accent3">
                    <a:lumMod val="50000"/>
                  </a:schemeClr>
                </a:solidFill>
                <a:cs typeface="Arial" panose="020B0604020202020204" pitchFamily="34" charset="0"/>
              </a:rPr>
              <a:t>hareketin  birbirini </a:t>
            </a:r>
            <a:r>
              <a:rPr sz="1600" dirty="0">
                <a:solidFill>
                  <a:schemeClr val="accent3">
                    <a:lumMod val="50000"/>
                  </a:schemeClr>
                </a:solidFill>
                <a:cs typeface="Arial" panose="020B0604020202020204" pitchFamily="34" charset="0"/>
              </a:rPr>
              <a:t>mantıklı </a:t>
            </a:r>
            <a:r>
              <a:rPr sz="1600" spc="5" dirty="0">
                <a:solidFill>
                  <a:schemeClr val="accent3">
                    <a:lumMod val="50000"/>
                  </a:schemeClr>
                </a:solidFill>
                <a:cs typeface="Arial" panose="020B0604020202020204" pitchFamily="34" charset="0"/>
              </a:rPr>
              <a:t>biçimde </a:t>
            </a:r>
            <a:r>
              <a:rPr sz="1600" dirty="0">
                <a:solidFill>
                  <a:schemeClr val="accent3">
                    <a:lumMod val="50000"/>
                  </a:schemeClr>
                </a:solidFill>
                <a:cs typeface="Arial" panose="020B0604020202020204" pitchFamily="34" charset="0"/>
              </a:rPr>
              <a:t>izlemesini</a:t>
            </a:r>
            <a:r>
              <a:rPr sz="1600" spc="-210" dirty="0">
                <a:solidFill>
                  <a:schemeClr val="accent3">
                    <a:lumMod val="50000"/>
                  </a:schemeClr>
                </a:solidFill>
                <a:cs typeface="Arial" panose="020B0604020202020204" pitchFamily="34" charset="0"/>
              </a:rPr>
              <a:t> </a:t>
            </a:r>
            <a:r>
              <a:rPr sz="1600" spc="-5" dirty="0">
                <a:solidFill>
                  <a:schemeClr val="accent3">
                    <a:lumMod val="50000"/>
                  </a:schemeClr>
                </a:solidFill>
                <a:cs typeface="Arial" panose="020B0604020202020204" pitchFamily="34" charset="0"/>
              </a:rPr>
              <a:t>gerektiren  </a:t>
            </a:r>
            <a:r>
              <a:rPr sz="1600" spc="-10" dirty="0">
                <a:solidFill>
                  <a:schemeClr val="accent3">
                    <a:lumMod val="50000"/>
                  </a:schemeClr>
                </a:solidFill>
                <a:cs typeface="Arial" panose="020B0604020202020204" pitchFamily="34" charset="0"/>
              </a:rPr>
              <a:t>yalın </a:t>
            </a:r>
            <a:r>
              <a:rPr sz="1600" spc="-5" dirty="0">
                <a:solidFill>
                  <a:schemeClr val="accent3">
                    <a:lumMod val="50000"/>
                  </a:schemeClr>
                </a:solidFill>
                <a:cs typeface="Arial" panose="020B0604020202020204" pitchFamily="34" charset="0"/>
              </a:rPr>
              <a:t>ya da </a:t>
            </a:r>
            <a:r>
              <a:rPr sz="1600" dirty="0">
                <a:solidFill>
                  <a:schemeClr val="accent3">
                    <a:lumMod val="50000"/>
                  </a:schemeClr>
                </a:solidFill>
                <a:cs typeface="Arial" panose="020B0604020202020204" pitchFamily="34" charset="0"/>
              </a:rPr>
              <a:t>karmaşık </a:t>
            </a:r>
            <a:r>
              <a:rPr sz="1600" spc="-5" dirty="0">
                <a:solidFill>
                  <a:schemeClr val="accent3">
                    <a:lumMod val="50000"/>
                  </a:schemeClr>
                </a:solidFill>
                <a:cs typeface="Arial" panose="020B0604020202020204" pitchFamily="34" charset="0"/>
              </a:rPr>
              <a:t>bir </a:t>
            </a:r>
            <a:r>
              <a:rPr sz="1600" spc="-10" dirty="0">
                <a:solidFill>
                  <a:schemeClr val="accent3">
                    <a:lumMod val="50000"/>
                  </a:schemeClr>
                </a:solidFill>
                <a:cs typeface="Arial" panose="020B0604020202020204" pitchFamily="34" charset="0"/>
              </a:rPr>
              <a:t>davranış </a:t>
            </a:r>
            <a:r>
              <a:rPr sz="1600" dirty="0">
                <a:solidFill>
                  <a:schemeClr val="accent3">
                    <a:lumMod val="50000"/>
                  </a:schemeClr>
                </a:solidFill>
                <a:cs typeface="Arial" panose="020B0604020202020204" pitchFamily="34" charset="0"/>
              </a:rPr>
              <a:t>kavramı-  </a:t>
            </a:r>
            <a:r>
              <a:rPr sz="1600" spc="-10" dirty="0">
                <a:solidFill>
                  <a:schemeClr val="accent3">
                    <a:lumMod val="50000"/>
                  </a:schemeClr>
                </a:solidFill>
                <a:cs typeface="Arial" panose="020B0604020202020204" pitchFamily="34" charset="0"/>
              </a:rPr>
              <a:t>doruğa </a:t>
            </a:r>
            <a:r>
              <a:rPr sz="1600" spc="-5" dirty="0">
                <a:solidFill>
                  <a:schemeClr val="accent3">
                    <a:lumMod val="50000"/>
                  </a:schemeClr>
                </a:solidFill>
                <a:cs typeface="Arial" panose="020B0604020202020204" pitchFamily="34" charset="0"/>
              </a:rPr>
              <a:t>ulaşan </a:t>
            </a:r>
            <a:r>
              <a:rPr sz="1600" spc="-15" dirty="0">
                <a:solidFill>
                  <a:schemeClr val="accent3">
                    <a:lumMod val="50000"/>
                  </a:schemeClr>
                </a:solidFill>
                <a:cs typeface="Arial" panose="020B0604020202020204" pitchFamily="34" charset="0"/>
              </a:rPr>
              <a:t>süreçlere yol</a:t>
            </a:r>
            <a:r>
              <a:rPr sz="1600" spc="60" dirty="0">
                <a:solidFill>
                  <a:schemeClr val="accent3">
                    <a:lumMod val="50000"/>
                  </a:schemeClr>
                </a:solidFill>
                <a:cs typeface="Arial" panose="020B0604020202020204" pitchFamily="34" charset="0"/>
              </a:rPr>
              <a:t> </a:t>
            </a:r>
            <a:r>
              <a:rPr sz="1600" spc="-45" dirty="0">
                <a:solidFill>
                  <a:schemeClr val="accent3">
                    <a:lumMod val="50000"/>
                  </a:schemeClr>
                </a:solidFill>
                <a:cs typeface="Arial" panose="020B0604020202020204" pitchFamily="34" charset="0"/>
              </a:rPr>
              <a:t>açar.</a:t>
            </a:r>
            <a:endParaRPr sz="1600" dirty="0">
              <a:solidFill>
                <a:schemeClr val="accent3">
                  <a:lumMod val="50000"/>
                </a:schemeClr>
              </a:solidFill>
              <a:cs typeface="Arial" panose="020B0604020202020204" pitchFamily="34" charset="0"/>
            </a:endParaRPr>
          </a:p>
        </p:txBody>
      </p:sp>
      <p:pic>
        <p:nvPicPr>
          <p:cNvPr id="3" name="Picture 2">
            <a:extLst>
              <a:ext uri="{FF2B5EF4-FFF2-40B4-BE49-F238E27FC236}">
                <a16:creationId xmlns:a16="http://schemas.microsoft.com/office/drawing/2014/main" id="{F2651DF4-7838-41F7-AAA9-98CC9F89E571}"/>
              </a:ext>
            </a:extLst>
          </p:cNvPr>
          <p:cNvPicPr/>
          <p:nvPr/>
        </p:nvPicPr>
        <p:blipFill>
          <a:blip r:embed="rId2"/>
          <a:stretch>
            <a:fillRect/>
          </a:stretch>
        </p:blipFill>
        <p:spPr>
          <a:xfrm>
            <a:off x="5527040" y="1111942"/>
            <a:ext cx="6309360" cy="4760538"/>
          </a:xfrm>
          <a:prstGeom prst="rect">
            <a:avLst/>
          </a:prstGeom>
        </p:spPr>
      </p:pic>
    </p:spTree>
    <p:extLst>
      <p:ext uri="{BB962C8B-B14F-4D97-AF65-F5344CB8AC3E}">
        <p14:creationId xmlns:p14="http://schemas.microsoft.com/office/powerpoint/2010/main" val="15224794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18943" y="668022"/>
            <a:ext cx="4507865" cy="566822"/>
          </a:xfrm>
          <a:prstGeom prst="rect">
            <a:avLst/>
          </a:prstGeom>
        </p:spPr>
        <p:txBody>
          <a:bodyPr vert="horz" wrap="square" lIns="0" tIns="12700" rIns="0" bIns="0" rtlCol="0">
            <a:spAutoFit/>
          </a:bodyPr>
          <a:lstStyle/>
          <a:p>
            <a:pPr marL="12700">
              <a:lnSpc>
                <a:spcPct val="100000"/>
              </a:lnSpc>
              <a:spcBef>
                <a:spcPts val="100"/>
              </a:spcBef>
            </a:pPr>
            <a:r>
              <a:rPr sz="3600" b="1" spc="-5" dirty="0">
                <a:solidFill>
                  <a:schemeClr val="accent6">
                    <a:lumMod val="75000"/>
                  </a:schemeClr>
                </a:solidFill>
              </a:rPr>
              <a:t>SIFIR </a:t>
            </a:r>
            <a:r>
              <a:rPr sz="3600" b="1" spc="-75" dirty="0">
                <a:solidFill>
                  <a:schemeClr val="accent6">
                    <a:lumMod val="75000"/>
                  </a:schemeClr>
                </a:solidFill>
              </a:rPr>
              <a:t>ATIK</a:t>
            </a:r>
            <a:r>
              <a:rPr sz="3600" b="1" spc="-45" dirty="0">
                <a:solidFill>
                  <a:schemeClr val="accent6">
                    <a:lumMod val="75000"/>
                  </a:schemeClr>
                </a:solidFill>
              </a:rPr>
              <a:t> </a:t>
            </a:r>
            <a:r>
              <a:rPr sz="3600" b="1" spc="-20" dirty="0">
                <a:solidFill>
                  <a:schemeClr val="accent6">
                    <a:lumMod val="75000"/>
                  </a:schemeClr>
                </a:solidFill>
              </a:rPr>
              <a:t>YÖNETMELİĞİ</a:t>
            </a:r>
          </a:p>
        </p:txBody>
      </p:sp>
      <p:sp>
        <p:nvSpPr>
          <p:cNvPr id="3" name="object 3"/>
          <p:cNvSpPr txBox="1"/>
          <p:nvPr/>
        </p:nvSpPr>
        <p:spPr>
          <a:xfrm>
            <a:off x="441948" y="1456516"/>
            <a:ext cx="6717804" cy="4047647"/>
          </a:xfrm>
          <a:prstGeom prst="rect">
            <a:avLst/>
          </a:prstGeom>
        </p:spPr>
        <p:txBody>
          <a:bodyPr vert="horz" wrap="square" lIns="0" tIns="48895" rIns="0" bIns="0" rtlCol="0">
            <a:spAutoFit/>
          </a:bodyPr>
          <a:lstStyle/>
          <a:p>
            <a:pPr marL="12700" marR="5080" algn="just">
              <a:lnSpc>
                <a:spcPct val="90000"/>
              </a:lnSpc>
              <a:spcBef>
                <a:spcPts val="385"/>
              </a:spcBef>
            </a:pPr>
            <a:r>
              <a:rPr sz="2400" spc="-10" dirty="0">
                <a:solidFill>
                  <a:schemeClr val="accent3">
                    <a:lumMod val="50000"/>
                  </a:schemeClr>
                </a:solidFill>
                <a:cs typeface="Times New Roman"/>
              </a:rPr>
              <a:t>Bu </a:t>
            </a:r>
            <a:r>
              <a:rPr sz="2400" spc="-5" dirty="0">
                <a:solidFill>
                  <a:schemeClr val="accent3">
                    <a:lumMod val="50000"/>
                  </a:schemeClr>
                </a:solidFill>
                <a:cs typeface="Times New Roman"/>
              </a:rPr>
              <a:t>Yönetmeliğin amacı,  hammadde </a:t>
            </a:r>
            <a:r>
              <a:rPr sz="2400" dirty="0">
                <a:solidFill>
                  <a:schemeClr val="accent3">
                    <a:lumMod val="50000"/>
                  </a:schemeClr>
                </a:solidFill>
                <a:cs typeface="Times New Roman"/>
              </a:rPr>
              <a:t>ve </a:t>
            </a:r>
            <a:r>
              <a:rPr sz="2400" spc="-10" dirty="0">
                <a:solidFill>
                  <a:schemeClr val="accent3">
                    <a:lumMod val="50000"/>
                  </a:schemeClr>
                </a:solidFill>
                <a:cs typeface="Times New Roman"/>
              </a:rPr>
              <a:t>doğal  kaynakların </a:t>
            </a:r>
            <a:r>
              <a:rPr sz="2400" spc="-5" dirty="0">
                <a:solidFill>
                  <a:schemeClr val="accent3">
                    <a:lumMod val="50000"/>
                  </a:schemeClr>
                </a:solidFill>
                <a:cs typeface="Times New Roman"/>
              </a:rPr>
              <a:t>etkin </a:t>
            </a:r>
            <a:r>
              <a:rPr sz="2400" spc="-10" dirty="0">
                <a:solidFill>
                  <a:schemeClr val="accent3">
                    <a:lumMod val="50000"/>
                  </a:schemeClr>
                </a:solidFill>
                <a:cs typeface="Times New Roman"/>
              </a:rPr>
              <a:t>yönetimi  </a:t>
            </a:r>
            <a:r>
              <a:rPr sz="2400" dirty="0">
                <a:solidFill>
                  <a:schemeClr val="accent3">
                    <a:lumMod val="50000"/>
                  </a:schemeClr>
                </a:solidFill>
                <a:cs typeface="Times New Roman"/>
              </a:rPr>
              <a:t>ile </a:t>
            </a:r>
            <a:r>
              <a:rPr sz="2400" spc="-5" dirty="0">
                <a:solidFill>
                  <a:schemeClr val="accent3">
                    <a:lumMod val="50000"/>
                  </a:schemeClr>
                </a:solidFill>
                <a:cs typeface="Times New Roman"/>
              </a:rPr>
              <a:t>sürdürülebilir kalkınma  ilkeleri doğrultusunda atık  </a:t>
            </a:r>
            <a:r>
              <a:rPr sz="2400" spc="-10" dirty="0">
                <a:solidFill>
                  <a:schemeClr val="accent3">
                    <a:lumMod val="50000"/>
                  </a:schemeClr>
                </a:solidFill>
                <a:cs typeface="Times New Roman"/>
              </a:rPr>
              <a:t>yönetimi </a:t>
            </a:r>
            <a:r>
              <a:rPr sz="2400" spc="-5" dirty="0">
                <a:solidFill>
                  <a:schemeClr val="accent3">
                    <a:lumMod val="50000"/>
                  </a:schemeClr>
                </a:solidFill>
                <a:cs typeface="Times New Roman"/>
              </a:rPr>
              <a:t>süreçlerinde çevre  </a:t>
            </a:r>
            <a:r>
              <a:rPr sz="2400" dirty="0">
                <a:solidFill>
                  <a:schemeClr val="accent3">
                    <a:lumMod val="50000"/>
                  </a:schemeClr>
                </a:solidFill>
                <a:cs typeface="Times New Roman"/>
              </a:rPr>
              <a:t>ve insan </a:t>
            </a:r>
            <a:r>
              <a:rPr sz="2400" spc="-10" dirty="0">
                <a:solidFill>
                  <a:schemeClr val="accent3">
                    <a:lumMod val="50000"/>
                  </a:schemeClr>
                </a:solidFill>
                <a:cs typeface="Times New Roman"/>
              </a:rPr>
              <a:t>sağlığının </a:t>
            </a:r>
            <a:r>
              <a:rPr sz="2400" dirty="0">
                <a:solidFill>
                  <a:schemeClr val="accent3">
                    <a:lumMod val="50000"/>
                  </a:schemeClr>
                </a:solidFill>
                <a:cs typeface="Times New Roman"/>
              </a:rPr>
              <a:t>ve tüm  </a:t>
            </a:r>
            <a:r>
              <a:rPr sz="2400" spc="-15" dirty="0">
                <a:solidFill>
                  <a:schemeClr val="accent3">
                    <a:lumMod val="50000"/>
                  </a:schemeClr>
                </a:solidFill>
                <a:cs typeface="Times New Roman"/>
              </a:rPr>
              <a:t>kaynakların </a:t>
            </a:r>
            <a:r>
              <a:rPr sz="2400" spc="-5" dirty="0">
                <a:solidFill>
                  <a:schemeClr val="accent3">
                    <a:lumMod val="50000"/>
                  </a:schemeClr>
                </a:solidFill>
                <a:cs typeface="Times New Roman"/>
              </a:rPr>
              <a:t>korunmasını  </a:t>
            </a:r>
            <a:r>
              <a:rPr sz="2400" spc="-15" dirty="0">
                <a:solidFill>
                  <a:schemeClr val="accent3">
                    <a:lumMod val="50000"/>
                  </a:schemeClr>
                </a:solidFill>
                <a:cs typeface="Times New Roman"/>
              </a:rPr>
              <a:t>hedefleyen </a:t>
            </a:r>
            <a:r>
              <a:rPr sz="2400" spc="-5" dirty="0">
                <a:solidFill>
                  <a:schemeClr val="accent3">
                    <a:lumMod val="50000"/>
                  </a:schemeClr>
                </a:solidFill>
                <a:cs typeface="Times New Roman"/>
              </a:rPr>
              <a:t>sıfır atık  </a:t>
            </a:r>
            <a:r>
              <a:rPr sz="2400" spc="-15" dirty="0">
                <a:solidFill>
                  <a:schemeClr val="accent3">
                    <a:lumMod val="50000"/>
                  </a:schemeClr>
                </a:solidFill>
                <a:cs typeface="Times New Roman"/>
              </a:rPr>
              <a:t>yönetim </a:t>
            </a:r>
            <a:r>
              <a:rPr sz="2400" dirty="0">
                <a:solidFill>
                  <a:schemeClr val="accent3">
                    <a:lumMod val="50000"/>
                  </a:schemeClr>
                </a:solidFill>
                <a:cs typeface="Times New Roman"/>
              </a:rPr>
              <a:t>sisteminin  </a:t>
            </a:r>
            <a:r>
              <a:rPr sz="2400" spc="-5" dirty="0">
                <a:solidFill>
                  <a:schemeClr val="accent3">
                    <a:lumMod val="50000"/>
                  </a:schemeClr>
                </a:solidFill>
                <a:cs typeface="Times New Roman"/>
              </a:rPr>
              <a:t>kurulmasına,</a:t>
            </a:r>
            <a:endParaRPr sz="2400" dirty="0">
              <a:solidFill>
                <a:schemeClr val="accent3">
                  <a:lumMod val="50000"/>
                </a:schemeClr>
              </a:solidFill>
              <a:cs typeface="Times New Roman"/>
            </a:endParaRPr>
          </a:p>
          <a:p>
            <a:pPr marL="12700" algn="just">
              <a:lnSpc>
                <a:spcPts val="2450"/>
              </a:lnSpc>
            </a:pPr>
            <a:r>
              <a:rPr sz="2400" spc="-10" dirty="0">
                <a:solidFill>
                  <a:schemeClr val="accent3">
                    <a:lumMod val="50000"/>
                  </a:schemeClr>
                </a:solidFill>
                <a:cs typeface="Times New Roman"/>
              </a:rPr>
              <a:t>yaygınlaştırılmasına,</a:t>
            </a:r>
            <a:endParaRPr sz="2400" dirty="0">
              <a:solidFill>
                <a:schemeClr val="accent3">
                  <a:lumMod val="50000"/>
                </a:schemeClr>
              </a:solidFill>
              <a:cs typeface="Times New Roman"/>
            </a:endParaRPr>
          </a:p>
          <a:p>
            <a:pPr marL="12700" algn="just">
              <a:lnSpc>
                <a:spcPts val="2595"/>
              </a:lnSpc>
            </a:pPr>
            <a:r>
              <a:rPr sz="2400" spc="-5" dirty="0">
                <a:solidFill>
                  <a:schemeClr val="accent3">
                    <a:lumMod val="50000"/>
                  </a:schemeClr>
                </a:solidFill>
                <a:cs typeface="Times New Roman"/>
              </a:rPr>
              <a:t>geliştirilmesine,</a:t>
            </a:r>
            <a:endParaRPr sz="2400" dirty="0">
              <a:solidFill>
                <a:schemeClr val="accent3">
                  <a:lumMod val="50000"/>
                </a:schemeClr>
              </a:solidFill>
              <a:cs typeface="Times New Roman"/>
            </a:endParaRPr>
          </a:p>
          <a:p>
            <a:pPr marL="12700" algn="just">
              <a:lnSpc>
                <a:spcPts val="2595"/>
              </a:lnSpc>
            </a:pPr>
            <a:r>
              <a:rPr sz="2400" spc="-5" dirty="0">
                <a:solidFill>
                  <a:schemeClr val="accent3">
                    <a:lumMod val="50000"/>
                  </a:schemeClr>
                </a:solidFill>
                <a:cs typeface="Times New Roman"/>
              </a:rPr>
              <a:t>izlenmesine,</a:t>
            </a:r>
            <a:r>
              <a:rPr sz="2400" spc="-45" dirty="0">
                <a:solidFill>
                  <a:schemeClr val="accent3">
                    <a:lumMod val="50000"/>
                  </a:schemeClr>
                </a:solidFill>
                <a:cs typeface="Times New Roman"/>
              </a:rPr>
              <a:t> </a:t>
            </a:r>
            <a:r>
              <a:rPr sz="2400" spc="-5" dirty="0">
                <a:solidFill>
                  <a:schemeClr val="accent3">
                    <a:lumMod val="50000"/>
                  </a:schemeClr>
                </a:solidFill>
                <a:cs typeface="Times New Roman"/>
              </a:rPr>
              <a:t>finansmanına,</a:t>
            </a:r>
            <a:endParaRPr sz="2400" dirty="0">
              <a:solidFill>
                <a:schemeClr val="accent3">
                  <a:lumMod val="50000"/>
                </a:schemeClr>
              </a:solidFill>
              <a:cs typeface="Times New Roman"/>
            </a:endParaRPr>
          </a:p>
          <a:p>
            <a:pPr marL="12700" algn="just">
              <a:lnSpc>
                <a:spcPts val="2595"/>
              </a:lnSpc>
            </a:pPr>
            <a:r>
              <a:rPr sz="2400" spc="-20" dirty="0">
                <a:solidFill>
                  <a:schemeClr val="accent3">
                    <a:lumMod val="50000"/>
                  </a:schemeClr>
                </a:solidFill>
                <a:cs typeface="Times New Roman"/>
              </a:rPr>
              <a:t>kayıt </a:t>
            </a:r>
            <a:r>
              <a:rPr sz="2400" spc="-5" dirty="0">
                <a:solidFill>
                  <a:schemeClr val="accent3">
                    <a:lumMod val="50000"/>
                  </a:schemeClr>
                </a:solidFill>
                <a:cs typeface="Times New Roman"/>
              </a:rPr>
              <a:t>altına</a:t>
            </a:r>
            <a:r>
              <a:rPr sz="2400" spc="60" dirty="0">
                <a:solidFill>
                  <a:schemeClr val="accent3">
                    <a:lumMod val="50000"/>
                  </a:schemeClr>
                </a:solidFill>
                <a:cs typeface="Times New Roman"/>
              </a:rPr>
              <a:t> </a:t>
            </a:r>
            <a:r>
              <a:rPr sz="2400" spc="-5" dirty="0">
                <a:solidFill>
                  <a:schemeClr val="accent3">
                    <a:lumMod val="50000"/>
                  </a:schemeClr>
                </a:solidFill>
                <a:cs typeface="Times New Roman"/>
              </a:rPr>
              <a:t>alınarak</a:t>
            </a:r>
            <a:endParaRPr sz="2400" dirty="0">
              <a:solidFill>
                <a:schemeClr val="accent3">
                  <a:lumMod val="50000"/>
                </a:schemeClr>
              </a:solidFill>
              <a:cs typeface="Times New Roman"/>
            </a:endParaRPr>
          </a:p>
          <a:p>
            <a:pPr marL="12700" marR="142875" algn="just">
              <a:lnSpc>
                <a:spcPct val="88800"/>
              </a:lnSpc>
              <a:spcBef>
                <a:spcPts val="180"/>
              </a:spcBef>
            </a:pPr>
            <a:r>
              <a:rPr sz="2400" spc="-5" dirty="0">
                <a:solidFill>
                  <a:schemeClr val="accent3">
                    <a:lumMod val="50000"/>
                  </a:schemeClr>
                </a:solidFill>
                <a:cs typeface="Times New Roman"/>
              </a:rPr>
              <a:t>belgelendirilmesine</a:t>
            </a:r>
            <a:r>
              <a:rPr sz="2400" spc="-40" dirty="0">
                <a:solidFill>
                  <a:schemeClr val="accent3">
                    <a:lumMod val="50000"/>
                  </a:schemeClr>
                </a:solidFill>
                <a:cs typeface="Times New Roman"/>
              </a:rPr>
              <a:t> </a:t>
            </a:r>
            <a:r>
              <a:rPr sz="2400" dirty="0">
                <a:solidFill>
                  <a:schemeClr val="accent3">
                    <a:lumMod val="50000"/>
                  </a:schemeClr>
                </a:solidFill>
                <a:cs typeface="Times New Roman"/>
              </a:rPr>
              <a:t>ilişkin  </a:t>
            </a:r>
            <a:r>
              <a:rPr sz="2400" spc="-10" dirty="0">
                <a:solidFill>
                  <a:schemeClr val="accent3">
                    <a:lumMod val="50000"/>
                  </a:schemeClr>
                </a:solidFill>
                <a:cs typeface="Times New Roman"/>
              </a:rPr>
              <a:t>genel </a:t>
            </a:r>
            <a:r>
              <a:rPr sz="2400" dirty="0">
                <a:solidFill>
                  <a:schemeClr val="accent3">
                    <a:lumMod val="50000"/>
                  </a:schemeClr>
                </a:solidFill>
                <a:cs typeface="Times New Roman"/>
              </a:rPr>
              <a:t>ilke ve </a:t>
            </a:r>
            <a:r>
              <a:rPr sz="2400" spc="-10" dirty="0">
                <a:solidFill>
                  <a:schemeClr val="accent3">
                    <a:lumMod val="50000"/>
                  </a:schemeClr>
                </a:solidFill>
                <a:cs typeface="Times New Roman"/>
              </a:rPr>
              <a:t>esasların  </a:t>
            </a:r>
            <a:r>
              <a:rPr sz="2400" spc="-15" dirty="0">
                <a:solidFill>
                  <a:schemeClr val="accent3">
                    <a:lumMod val="50000"/>
                  </a:schemeClr>
                </a:solidFill>
                <a:cs typeface="Times New Roman"/>
              </a:rPr>
              <a:t>belirlenmesidir.</a:t>
            </a:r>
            <a:endParaRPr sz="2400" dirty="0">
              <a:solidFill>
                <a:schemeClr val="accent3">
                  <a:lumMod val="50000"/>
                </a:schemeClr>
              </a:solidFill>
              <a:cs typeface="Times New Roman"/>
            </a:endParaRPr>
          </a:p>
        </p:txBody>
      </p:sp>
      <p:sp>
        <p:nvSpPr>
          <p:cNvPr id="4" name="object 4"/>
          <p:cNvSpPr/>
          <p:nvPr/>
        </p:nvSpPr>
        <p:spPr>
          <a:xfrm>
            <a:off x="7159752" y="749934"/>
            <a:ext cx="4533485" cy="480752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3695503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2282951" y="845126"/>
            <a:ext cx="7761594" cy="4977107"/>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7946632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1063751" y="969818"/>
            <a:ext cx="9853631" cy="4724400"/>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0398346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534231" y="971274"/>
            <a:ext cx="7529114" cy="1480981"/>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3097322" y="2578400"/>
            <a:ext cx="8415806" cy="1465672"/>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363820" y="4044072"/>
            <a:ext cx="8503089" cy="1691710"/>
          </a:xfrm>
          <a:prstGeom prst="rect">
            <a:avLst/>
          </a:prstGeom>
          <a:blipFill>
            <a:blip r:embed="rId4"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41245358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44996" y="672190"/>
            <a:ext cx="3860165" cy="566822"/>
          </a:xfrm>
          <a:prstGeom prst="rect">
            <a:avLst/>
          </a:prstGeom>
        </p:spPr>
        <p:txBody>
          <a:bodyPr vert="horz" wrap="square" lIns="0" tIns="12700" rIns="0" bIns="0" rtlCol="0">
            <a:spAutoFit/>
          </a:bodyPr>
          <a:lstStyle/>
          <a:p>
            <a:pPr marL="12700">
              <a:lnSpc>
                <a:spcPct val="100000"/>
              </a:lnSpc>
              <a:spcBef>
                <a:spcPts val="100"/>
              </a:spcBef>
            </a:pPr>
            <a:r>
              <a:rPr sz="3600" b="1" dirty="0">
                <a:solidFill>
                  <a:schemeClr val="accent6">
                    <a:lumMod val="75000"/>
                  </a:schemeClr>
                </a:solidFill>
              </a:rPr>
              <a:t>TIBBİ </a:t>
            </a:r>
            <a:r>
              <a:rPr sz="3600" b="1" spc="-75" dirty="0">
                <a:solidFill>
                  <a:schemeClr val="accent6">
                    <a:lumMod val="75000"/>
                  </a:schemeClr>
                </a:solidFill>
              </a:rPr>
              <a:t>ATIK</a:t>
            </a:r>
            <a:r>
              <a:rPr sz="3600" b="1" spc="-90" dirty="0">
                <a:solidFill>
                  <a:schemeClr val="accent6">
                    <a:lumMod val="75000"/>
                  </a:schemeClr>
                </a:solidFill>
              </a:rPr>
              <a:t> </a:t>
            </a:r>
            <a:r>
              <a:rPr sz="3600" b="1" spc="-20" dirty="0">
                <a:solidFill>
                  <a:schemeClr val="accent6">
                    <a:lumMod val="75000"/>
                  </a:schemeClr>
                </a:solidFill>
              </a:rPr>
              <a:t>YÖNETİMİ</a:t>
            </a:r>
          </a:p>
        </p:txBody>
      </p:sp>
      <p:sp>
        <p:nvSpPr>
          <p:cNvPr id="3" name="object 3"/>
          <p:cNvSpPr txBox="1"/>
          <p:nvPr/>
        </p:nvSpPr>
        <p:spPr>
          <a:xfrm>
            <a:off x="372675" y="1785364"/>
            <a:ext cx="11195871" cy="933332"/>
          </a:xfrm>
          <a:prstGeom prst="rect">
            <a:avLst/>
          </a:prstGeom>
        </p:spPr>
        <p:txBody>
          <a:bodyPr vert="horz" wrap="square" lIns="0" tIns="11430" rIns="0" bIns="0" rtlCol="0">
            <a:spAutoFit/>
          </a:bodyPr>
          <a:lstStyle/>
          <a:p>
            <a:pPr marL="12700" algn="just">
              <a:lnSpc>
                <a:spcPts val="2650"/>
              </a:lnSpc>
              <a:spcBef>
                <a:spcPts val="90"/>
              </a:spcBef>
              <a:tabLst>
                <a:tab pos="1051560" algn="l"/>
                <a:tab pos="2719705" algn="l"/>
                <a:tab pos="3679825" algn="l"/>
                <a:tab pos="5438775" algn="l"/>
                <a:tab pos="6981825" algn="l"/>
                <a:tab pos="7679690" algn="l"/>
              </a:tabLst>
            </a:pPr>
            <a:r>
              <a:rPr sz="2600" spc="80" dirty="0">
                <a:solidFill>
                  <a:schemeClr val="accent3">
                    <a:lumMod val="50000"/>
                  </a:schemeClr>
                </a:solidFill>
                <a:cs typeface="Arial"/>
              </a:rPr>
              <a:t>›</a:t>
            </a:r>
            <a:r>
              <a:rPr sz="2600" spc="270" dirty="0">
                <a:solidFill>
                  <a:schemeClr val="accent3">
                    <a:lumMod val="50000"/>
                  </a:schemeClr>
                </a:solidFill>
                <a:cs typeface="Arial"/>
              </a:rPr>
              <a:t> </a:t>
            </a:r>
            <a:r>
              <a:rPr sz="2000" b="1" spc="-60" dirty="0">
                <a:solidFill>
                  <a:schemeClr val="accent3">
                    <a:lumMod val="50000"/>
                  </a:schemeClr>
                </a:solidFill>
                <a:cs typeface="Arial" panose="020B0604020202020204" pitchFamily="34" charset="0"/>
              </a:rPr>
              <a:t>ATIK	</a:t>
            </a:r>
            <a:r>
              <a:rPr sz="2000" b="1" spc="-15" dirty="0">
                <a:solidFill>
                  <a:schemeClr val="accent3">
                    <a:lumMod val="50000"/>
                  </a:schemeClr>
                </a:solidFill>
                <a:cs typeface="Arial" panose="020B0604020202020204" pitchFamily="34" charset="0"/>
              </a:rPr>
              <a:t>YÖNETİMİ:	</a:t>
            </a:r>
            <a:r>
              <a:rPr sz="2000" spc="-15" dirty="0">
                <a:solidFill>
                  <a:schemeClr val="accent3">
                    <a:lumMod val="50000"/>
                  </a:schemeClr>
                </a:solidFill>
                <a:cs typeface="Arial" panose="020B0604020202020204" pitchFamily="34" charset="0"/>
              </a:rPr>
              <a:t>Atığın	</a:t>
            </a:r>
            <a:r>
              <a:rPr sz="2000" spc="-10" dirty="0">
                <a:solidFill>
                  <a:schemeClr val="accent3">
                    <a:lumMod val="50000"/>
                  </a:schemeClr>
                </a:solidFill>
                <a:cs typeface="Arial" panose="020B0604020202020204" pitchFamily="34" charset="0"/>
              </a:rPr>
              <a:t>toplanması,	</a:t>
            </a:r>
            <a:r>
              <a:rPr sz="2000" spc="-5" dirty="0">
                <a:solidFill>
                  <a:schemeClr val="accent3">
                    <a:lumMod val="50000"/>
                  </a:schemeClr>
                </a:solidFill>
                <a:cs typeface="Arial" panose="020B0604020202020204" pitchFamily="34" charset="0"/>
              </a:rPr>
              <a:t>taşınması,	</a:t>
            </a:r>
            <a:r>
              <a:rPr sz="2000" spc="-10" dirty="0">
                <a:solidFill>
                  <a:schemeClr val="accent3">
                    <a:lumMod val="50000"/>
                  </a:schemeClr>
                </a:solidFill>
                <a:cs typeface="Arial" panose="020B0604020202020204" pitchFamily="34" charset="0"/>
              </a:rPr>
              <a:t>geri	</a:t>
            </a:r>
            <a:r>
              <a:rPr sz="2000" spc="-10" dirty="0" err="1">
                <a:solidFill>
                  <a:schemeClr val="accent3">
                    <a:lumMod val="50000"/>
                  </a:schemeClr>
                </a:solidFill>
                <a:cs typeface="Arial" panose="020B0604020202020204" pitchFamily="34" charset="0"/>
              </a:rPr>
              <a:t>kazanılması</a:t>
            </a:r>
            <a:r>
              <a:rPr sz="2000" spc="-10" dirty="0">
                <a:solidFill>
                  <a:schemeClr val="accent3">
                    <a:lumMod val="50000"/>
                  </a:schemeClr>
                </a:solidFill>
                <a:cs typeface="Arial" panose="020B0604020202020204" pitchFamily="34" charset="0"/>
              </a:rPr>
              <a:t>,</a:t>
            </a:r>
            <a:endParaRPr sz="2000" dirty="0">
              <a:solidFill>
                <a:schemeClr val="accent3">
                  <a:lumMod val="50000"/>
                </a:schemeClr>
              </a:solidFill>
              <a:cs typeface="Arial" panose="020B0604020202020204" pitchFamily="34" charset="0"/>
            </a:endParaRPr>
          </a:p>
          <a:p>
            <a:pPr marL="259079" algn="just">
              <a:lnSpc>
                <a:spcPts val="2185"/>
              </a:lnSpc>
              <a:tabLst>
                <a:tab pos="1481455" algn="l"/>
                <a:tab pos="2823210" algn="l"/>
                <a:tab pos="4045585" algn="l"/>
                <a:tab pos="5655310" algn="l"/>
                <a:tab pos="7313930" algn="l"/>
                <a:tab pos="8399780" algn="l"/>
              </a:tabLst>
            </a:pPr>
            <a:r>
              <a:rPr sz="2000" spc="-10" dirty="0" err="1">
                <a:solidFill>
                  <a:schemeClr val="accent3">
                    <a:lumMod val="50000"/>
                  </a:schemeClr>
                </a:solidFill>
                <a:cs typeface="Arial" panose="020B0604020202020204" pitchFamily="34" charset="0"/>
              </a:rPr>
              <a:t>b</a:t>
            </a:r>
            <a:r>
              <a:rPr sz="2000" dirty="0" err="1">
                <a:solidFill>
                  <a:schemeClr val="accent3">
                    <a:lumMod val="50000"/>
                  </a:schemeClr>
                </a:solidFill>
                <a:cs typeface="Arial" panose="020B0604020202020204" pitchFamily="34" charset="0"/>
              </a:rPr>
              <a:t>e</a:t>
            </a:r>
            <a:r>
              <a:rPr sz="2000" spc="-5" dirty="0" err="1">
                <a:solidFill>
                  <a:schemeClr val="accent3">
                    <a:lumMod val="50000"/>
                  </a:schemeClr>
                </a:solidFill>
                <a:cs typeface="Arial" panose="020B0604020202020204" pitchFamily="34" charset="0"/>
              </a:rPr>
              <a:t>r</a:t>
            </a:r>
            <a:r>
              <a:rPr sz="2000" spc="-30" dirty="0" err="1">
                <a:solidFill>
                  <a:schemeClr val="accent3">
                    <a:lumMod val="50000"/>
                  </a:schemeClr>
                </a:solidFill>
                <a:cs typeface="Arial" panose="020B0604020202020204" pitchFamily="34" charset="0"/>
              </a:rPr>
              <a:t>t</a:t>
            </a:r>
            <a:r>
              <a:rPr sz="2000" spc="-5" dirty="0" err="1">
                <a:solidFill>
                  <a:schemeClr val="accent3">
                    <a:lumMod val="50000"/>
                  </a:schemeClr>
                </a:solidFill>
                <a:cs typeface="Arial" panose="020B0604020202020204" pitchFamily="34" charset="0"/>
              </a:rPr>
              <a:t>a</a:t>
            </a:r>
            <a:r>
              <a:rPr sz="2000" spc="-45" dirty="0" err="1">
                <a:solidFill>
                  <a:schemeClr val="accent3">
                    <a:lumMod val="50000"/>
                  </a:schemeClr>
                </a:solidFill>
                <a:cs typeface="Arial" panose="020B0604020202020204" pitchFamily="34" charset="0"/>
              </a:rPr>
              <a:t>r</a:t>
            </a:r>
            <a:r>
              <a:rPr sz="2000" spc="-25" dirty="0" err="1">
                <a:solidFill>
                  <a:schemeClr val="accent3">
                    <a:lumMod val="50000"/>
                  </a:schemeClr>
                </a:solidFill>
                <a:cs typeface="Arial" panose="020B0604020202020204" pitchFamily="34" charset="0"/>
              </a:rPr>
              <a:t>a</a:t>
            </a:r>
            <a:r>
              <a:rPr sz="2000" spc="-5" dirty="0" err="1">
                <a:solidFill>
                  <a:schemeClr val="accent3">
                    <a:lumMod val="50000"/>
                  </a:schemeClr>
                </a:solidFill>
                <a:cs typeface="Arial" panose="020B0604020202020204" pitchFamily="34" charset="0"/>
              </a:rPr>
              <a:t>f</a:t>
            </a:r>
            <a:r>
              <a:rPr sz="2000" dirty="0">
                <a:solidFill>
                  <a:schemeClr val="accent3">
                    <a:lumMod val="50000"/>
                  </a:schemeClr>
                </a:solidFill>
                <a:cs typeface="Arial" panose="020B0604020202020204" pitchFamily="34" charset="0"/>
              </a:rPr>
              <a:t>	</a:t>
            </a:r>
            <a:r>
              <a:rPr sz="2000" spc="-5" dirty="0" err="1">
                <a:solidFill>
                  <a:schemeClr val="accent3">
                    <a:lumMod val="50000"/>
                  </a:schemeClr>
                </a:solidFill>
                <a:cs typeface="Arial" panose="020B0604020202020204" pitchFamily="34" charset="0"/>
              </a:rPr>
              <a:t>e</a:t>
            </a:r>
            <a:r>
              <a:rPr sz="2000" dirty="0" err="1">
                <a:solidFill>
                  <a:schemeClr val="accent3">
                    <a:lumMod val="50000"/>
                  </a:schemeClr>
                </a:solidFill>
                <a:cs typeface="Arial" panose="020B0604020202020204" pitchFamily="34" charset="0"/>
              </a:rPr>
              <a:t>d</a:t>
            </a:r>
            <a:r>
              <a:rPr sz="2000" spc="-5" dirty="0" err="1">
                <a:solidFill>
                  <a:schemeClr val="accent3">
                    <a:lumMod val="50000"/>
                  </a:schemeClr>
                </a:solidFill>
                <a:cs typeface="Arial" panose="020B0604020202020204" pitchFamily="34" charset="0"/>
              </a:rPr>
              <a:t>ilmesi</a:t>
            </a:r>
            <a:r>
              <a:rPr sz="2000" spc="-5" dirty="0">
                <a:solidFill>
                  <a:schemeClr val="accent3">
                    <a:lumMod val="50000"/>
                  </a:schemeClr>
                </a:solidFill>
                <a:cs typeface="Arial" panose="020B0604020202020204" pitchFamily="34" charset="0"/>
              </a:rPr>
              <a:t>,</a:t>
            </a:r>
            <a:r>
              <a:rPr sz="2000" dirty="0">
                <a:solidFill>
                  <a:schemeClr val="accent3">
                    <a:lumMod val="50000"/>
                  </a:schemeClr>
                </a:solidFill>
                <a:cs typeface="Arial" panose="020B0604020202020204" pitchFamily="34" charset="0"/>
              </a:rPr>
              <a:t>	</a:t>
            </a:r>
            <a:r>
              <a:rPr sz="2000" spc="-10" dirty="0" err="1">
                <a:solidFill>
                  <a:schemeClr val="accent3">
                    <a:lumMod val="50000"/>
                  </a:schemeClr>
                </a:solidFill>
                <a:cs typeface="Arial" panose="020B0604020202020204" pitchFamily="34" charset="0"/>
              </a:rPr>
              <a:t>b</a:t>
            </a:r>
            <a:r>
              <a:rPr sz="2000" dirty="0" err="1">
                <a:solidFill>
                  <a:schemeClr val="accent3">
                    <a:lumMod val="50000"/>
                  </a:schemeClr>
                </a:solidFill>
                <a:cs typeface="Arial" panose="020B0604020202020204" pitchFamily="34" charset="0"/>
              </a:rPr>
              <a:t>e</a:t>
            </a:r>
            <a:r>
              <a:rPr sz="2000" spc="-5" dirty="0" err="1">
                <a:solidFill>
                  <a:schemeClr val="accent3">
                    <a:lumMod val="50000"/>
                  </a:schemeClr>
                </a:solidFill>
                <a:cs typeface="Arial" panose="020B0604020202020204" pitchFamily="34" charset="0"/>
              </a:rPr>
              <a:t>r</a:t>
            </a:r>
            <a:r>
              <a:rPr sz="2000" spc="-30" dirty="0" err="1">
                <a:solidFill>
                  <a:schemeClr val="accent3">
                    <a:lumMod val="50000"/>
                  </a:schemeClr>
                </a:solidFill>
                <a:cs typeface="Arial" panose="020B0604020202020204" pitchFamily="34" charset="0"/>
              </a:rPr>
              <a:t>t</a:t>
            </a:r>
            <a:r>
              <a:rPr sz="2000" spc="-5" dirty="0" err="1">
                <a:solidFill>
                  <a:schemeClr val="accent3">
                    <a:lumMod val="50000"/>
                  </a:schemeClr>
                </a:solidFill>
                <a:cs typeface="Arial" panose="020B0604020202020204" pitchFamily="34" charset="0"/>
              </a:rPr>
              <a:t>a</a:t>
            </a:r>
            <a:r>
              <a:rPr sz="2000" spc="-45" dirty="0" err="1">
                <a:solidFill>
                  <a:schemeClr val="accent3">
                    <a:lumMod val="50000"/>
                  </a:schemeClr>
                </a:solidFill>
                <a:cs typeface="Arial" panose="020B0604020202020204" pitchFamily="34" charset="0"/>
              </a:rPr>
              <a:t>r</a:t>
            </a:r>
            <a:r>
              <a:rPr sz="2000" spc="-25" dirty="0" err="1">
                <a:solidFill>
                  <a:schemeClr val="accent3">
                    <a:lumMod val="50000"/>
                  </a:schemeClr>
                </a:solidFill>
                <a:cs typeface="Arial" panose="020B0604020202020204" pitchFamily="34" charset="0"/>
              </a:rPr>
              <a:t>a</a:t>
            </a:r>
            <a:r>
              <a:rPr sz="2000" spc="-5" dirty="0" err="1">
                <a:solidFill>
                  <a:schemeClr val="accent3">
                    <a:lumMod val="50000"/>
                  </a:schemeClr>
                </a:solidFill>
                <a:cs typeface="Arial" panose="020B0604020202020204" pitchFamily="34" charset="0"/>
              </a:rPr>
              <a:t>f</a:t>
            </a:r>
            <a:r>
              <a:rPr sz="2000" dirty="0">
                <a:solidFill>
                  <a:schemeClr val="accent3">
                    <a:lumMod val="50000"/>
                  </a:schemeClr>
                </a:solidFill>
                <a:cs typeface="Arial" panose="020B0604020202020204" pitchFamily="34" charset="0"/>
              </a:rPr>
              <a:t>	</a:t>
            </a:r>
            <a:r>
              <a:rPr sz="2000" spc="-10" dirty="0" err="1">
                <a:solidFill>
                  <a:schemeClr val="accent3">
                    <a:lumMod val="50000"/>
                  </a:schemeClr>
                </a:solidFill>
                <a:cs typeface="Arial" panose="020B0604020202020204" pitchFamily="34" charset="0"/>
              </a:rPr>
              <a:t>sah</a:t>
            </a:r>
            <a:r>
              <a:rPr sz="2000" dirty="0" err="1">
                <a:solidFill>
                  <a:schemeClr val="accent3">
                    <a:lumMod val="50000"/>
                  </a:schemeClr>
                </a:solidFill>
                <a:cs typeface="Arial" panose="020B0604020202020204" pitchFamily="34" charset="0"/>
              </a:rPr>
              <a:t>a</a:t>
            </a:r>
            <a:r>
              <a:rPr sz="2000" spc="-5" dirty="0" err="1">
                <a:solidFill>
                  <a:schemeClr val="accent3">
                    <a:lumMod val="50000"/>
                  </a:schemeClr>
                </a:solidFill>
                <a:cs typeface="Arial" panose="020B0604020202020204" pitchFamily="34" charset="0"/>
              </a:rPr>
              <a:t>l</a:t>
            </a:r>
            <a:r>
              <a:rPr sz="2000" dirty="0" err="1">
                <a:solidFill>
                  <a:schemeClr val="accent3">
                    <a:lumMod val="50000"/>
                  </a:schemeClr>
                </a:solidFill>
                <a:cs typeface="Arial" panose="020B0604020202020204" pitchFamily="34" charset="0"/>
              </a:rPr>
              <a:t>a</a:t>
            </a:r>
            <a:r>
              <a:rPr sz="2000" spc="-5" dirty="0" err="1">
                <a:solidFill>
                  <a:schemeClr val="accent3">
                    <a:lumMod val="50000"/>
                  </a:schemeClr>
                </a:solidFill>
                <a:cs typeface="Arial" panose="020B0604020202020204" pitchFamily="34" charset="0"/>
              </a:rPr>
              <a:t>r</a:t>
            </a:r>
            <a:r>
              <a:rPr sz="2000" dirty="0" err="1">
                <a:solidFill>
                  <a:schemeClr val="accent3">
                    <a:lumMod val="50000"/>
                  </a:schemeClr>
                </a:solidFill>
                <a:cs typeface="Arial" panose="020B0604020202020204" pitchFamily="34" charset="0"/>
              </a:rPr>
              <a:t>ı</a:t>
            </a:r>
            <a:r>
              <a:rPr sz="2000" spc="-10" dirty="0" err="1">
                <a:solidFill>
                  <a:schemeClr val="accent3">
                    <a:lumMod val="50000"/>
                  </a:schemeClr>
                </a:solidFill>
                <a:cs typeface="Arial" panose="020B0604020202020204" pitchFamily="34" charset="0"/>
              </a:rPr>
              <a:t>n</a:t>
            </a:r>
            <a:r>
              <a:rPr sz="2000" dirty="0" err="1">
                <a:solidFill>
                  <a:schemeClr val="accent3">
                    <a:lumMod val="50000"/>
                  </a:schemeClr>
                </a:solidFill>
                <a:cs typeface="Arial" panose="020B0604020202020204" pitchFamily="34" charset="0"/>
              </a:rPr>
              <a:t>ı</a:t>
            </a:r>
            <a:r>
              <a:rPr sz="2000" spc="-5" dirty="0" err="1">
                <a:solidFill>
                  <a:schemeClr val="accent3">
                    <a:lumMod val="50000"/>
                  </a:schemeClr>
                </a:solidFill>
                <a:cs typeface="Arial" panose="020B0604020202020204" pitchFamily="34" charset="0"/>
              </a:rPr>
              <a:t>n</a:t>
            </a:r>
            <a:r>
              <a:rPr sz="2000" dirty="0">
                <a:solidFill>
                  <a:schemeClr val="accent3">
                    <a:lumMod val="50000"/>
                  </a:schemeClr>
                </a:solidFill>
                <a:cs typeface="Arial" panose="020B0604020202020204" pitchFamily="34" charset="0"/>
              </a:rPr>
              <a:t>	</a:t>
            </a:r>
            <a:r>
              <a:rPr sz="2000" spc="-55" dirty="0" err="1">
                <a:solidFill>
                  <a:schemeClr val="accent3">
                    <a:lumMod val="50000"/>
                  </a:schemeClr>
                </a:solidFill>
                <a:cs typeface="Arial" panose="020B0604020202020204" pitchFamily="34" charset="0"/>
              </a:rPr>
              <a:t>k</a:t>
            </a:r>
            <a:r>
              <a:rPr sz="2000" spc="-5" dirty="0" err="1">
                <a:solidFill>
                  <a:schemeClr val="accent3">
                    <a:lumMod val="50000"/>
                  </a:schemeClr>
                </a:solidFill>
                <a:cs typeface="Arial" panose="020B0604020202020204" pitchFamily="34" charset="0"/>
              </a:rPr>
              <a:t>a</a:t>
            </a:r>
            <a:r>
              <a:rPr sz="2000" spc="5" dirty="0" err="1">
                <a:solidFill>
                  <a:schemeClr val="accent3">
                    <a:lumMod val="50000"/>
                  </a:schemeClr>
                </a:solidFill>
                <a:cs typeface="Arial" panose="020B0604020202020204" pitchFamily="34" charset="0"/>
              </a:rPr>
              <a:t>p</a:t>
            </a:r>
            <a:r>
              <a:rPr sz="2000" spc="-25" dirty="0" err="1">
                <a:solidFill>
                  <a:schemeClr val="accent3">
                    <a:lumMod val="50000"/>
                  </a:schemeClr>
                </a:solidFill>
                <a:cs typeface="Arial" panose="020B0604020202020204" pitchFamily="34" charset="0"/>
              </a:rPr>
              <a:t>a</a:t>
            </a:r>
            <a:r>
              <a:rPr sz="2000" spc="-5" dirty="0" err="1">
                <a:solidFill>
                  <a:schemeClr val="accent3">
                    <a:lumMod val="50000"/>
                  </a:schemeClr>
                </a:solidFill>
                <a:cs typeface="Arial" panose="020B0604020202020204" pitchFamily="34" charset="0"/>
              </a:rPr>
              <a:t>tılması</a:t>
            </a:r>
            <a:r>
              <a:rPr sz="2000" dirty="0">
                <a:solidFill>
                  <a:schemeClr val="accent3">
                    <a:lumMod val="50000"/>
                  </a:schemeClr>
                </a:solidFill>
                <a:cs typeface="Arial" panose="020B0604020202020204" pitchFamily="34" charset="0"/>
              </a:rPr>
              <a:t>	</a:t>
            </a:r>
            <a:r>
              <a:rPr sz="2000" spc="-10" dirty="0" err="1">
                <a:solidFill>
                  <a:schemeClr val="accent3">
                    <a:lumMod val="50000"/>
                  </a:schemeClr>
                </a:solidFill>
                <a:cs typeface="Arial" panose="020B0604020202020204" pitchFamily="34" charset="0"/>
              </a:rPr>
              <a:t>son</a:t>
            </a:r>
            <a:r>
              <a:rPr sz="2000" spc="-50" dirty="0" err="1">
                <a:solidFill>
                  <a:schemeClr val="accent3">
                    <a:lumMod val="50000"/>
                  </a:schemeClr>
                </a:solidFill>
                <a:cs typeface="Arial" panose="020B0604020202020204" pitchFamily="34" charset="0"/>
              </a:rPr>
              <a:t>r</a:t>
            </a:r>
            <a:r>
              <a:rPr sz="2000" spc="-5" dirty="0" err="1">
                <a:solidFill>
                  <a:schemeClr val="accent3">
                    <a:lumMod val="50000"/>
                  </a:schemeClr>
                </a:solidFill>
                <a:cs typeface="Arial" panose="020B0604020202020204" pitchFamily="34" charset="0"/>
              </a:rPr>
              <a:t>ası</a:t>
            </a:r>
            <a:r>
              <a:rPr sz="2000" dirty="0">
                <a:solidFill>
                  <a:schemeClr val="accent3">
                    <a:lumMod val="50000"/>
                  </a:schemeClr>
                </a:solidFill>
                <a:cs typeface="Arial" panose="020B0604020202020204" pitchFamily="34" charset="0"/>
              </a:rPr>
              <a:t>	</a:t>
            </a:r>
            <a:r>
              <a:rPr sz="2000" spc="-10" dirty="0" err="1">
                <a:solidFill>
                  <a:schemeClr val="accent3">
                    <a:lumMod val="50000"/>
                  </a:schemeClr>
                </a:solidFill>
                <a:cs typeface="Arial" panose="020B0604020202020204" pitchFamily="34" charset="0"/>
              </a:rPr>
              <a:t>b</a:t>
            </a:r>
            <a:r>
              <a:rPr sz="2000" spc="25" dirty="0" err="1">
                <a:solidFill>
                  <a:schemeClr val="accent3">
                    <a:lumMod val="50000"/>
                  </a:schemeClr>
                </a:solidFill>
                <a:cs typeface="Arial" panose="020B0604020202020204" pitchFamily="34" charset="0"/>
              </a:rPr>
              <a:t>a</a:t>
            </a:r>
            <a:r>
              <a:rPr sz="2000" spc="-5" dirty="0" err="1">
                <a:solidFill>
                  <a:schemeClr val="accent3">
                    <a:lumMod val="50000"/>
                  </a:schemeClr>
                </a:solidFill>
                <a:cs typeface="Arial" panose="020B0604020202020204" pitchFamily="34" charset="0"/>
              </a:rPr>
              <a:t>kı</a:t>
            </a:r>
            <a:r>
              <a:rPr sz="2000" spc="-15" dirty="0" err="1">
                <a:solidFill>
                  <a:schemeClr val="accent3">
                    <a:lumMod val="50000"/>
                  </a:schemeClr>
                </a:solidFill>
                <a:cs typeface="Arial" panose="020B0604020202020204" pitchFamily="34" charset="0"/>
              </a:rPr>
              <a:t>m</a:t>
            </a:r>
            <a:r>
              <a:rPr sz="2000" spc="-5" dirty="0" err="1">
                <a:solidFill>
                  <a:schemeClr val="accent3">
                    <a:lumMod val="50000"/>
                  </a:schemeClr>
                </a:solidFill>
                <a:cs typeface="Arial" panose="020B0604020202020204" pitchFamily="34" charset="0"/>
              </a:rPr>
              <a:t>ı</a:t>
            </a:r>
            <a:endParaRPr sz="2000" dirty="0">
              <a:solidFill>
                <a:schemeClr val="accent3">
                  <a:lumMod val="50000"/>
                </a:schemeClr>
              </a:solidFill>
              <a:cs typeface="Arial" panose="020B0604020202020204" pitchFamily="34" charset="0"/>
            </a:endParaRPr>
          </a:p>
          <a:p>
            <a:pPr marL="259079" marR="5080" algn="just">
              <a:lnSpc>
                <a:spcPct val="70000"/>
              </a:lnSpc>
              <a:spcBef>
                <a:spcPts val="470"/>
              </a:spcBef>
            </a:pPr>
            <a:r>
              <a:rPr sz="2000" spc="-15" dirty="0" err="1">
                <a:solidFill>
                  <a:schemeClr val="accent3">
                    <a:lumMod val="50000"/>
                  </a:schemeClr>
                </a:solidFill>
                <a:cs typeface="Arial" panose="020B0604020202020204" pitchFamily="34" charset="0"/>
              </a:rPr>
              <a:t>ve</a:t>
            </a:r>
            <a:r>
              <a:rPr sz="2000" spc="-15"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bu tür </a:t>
            </a:r>
            <a:r>
              <a:rPr sz="2000" spc="-10" dirty="0">
                <a:solidFill>
                  <a:schemeClr val="accent3">
                    <a:lumMod val="50000"/>
                  </a:schemeClr>
                </a:solidFill>
                <a:cs typeface="Arial" panose="020B0604020202020204" pitchFamily="34" charset="0"/>
              </a:rPr>
              <a:t>faaliyetlerin </a:t>
            </a:r>
            <a:r>
              <a:rPr sz="2000" spc="-15" dirty="0">
                <a:solidFill>
                  <a:schemeClr val="accent3">
                    <a:lumMod val="50000"/>
                  </a:schemeClr>
                </a:solidFill>
                <a:cs typeface="Arial" panose="020B0604020202020204" pitchFamily="34" charset="0"/>
              </a:rPr>
              <a:t>gözetimi, </a:t>
            </a:r>
            <a:r>
              <a:rPr sz="2000" spc="-5" dirty="0">
                <a:solidFill>
                  <a:schemeClr val="accent3">
                    <a:lumMod val="50000"/>
                  </a:schemeClr>
                </a:solidFill>
                <a:cs typeface="Arial" panose="020B0604020202020204" pitchFamily="34" charset="0"/>
              </a:rPr>
              <a:t>denetimi </a:t>
            </a:r>
            <a:r>
              <a:rPr sz="2000" spc="-15" dirty="0">
                <a:solidFill>
                  <a:schemeClr val="accent3">
                    <a:lumMod val="50000"/>
                  </a:schemeClr>
                </a:solidFill>
                <a:cs typeface="Arial" panose="020B0604020202020204" pitchFamily="34" charset="0"/>
              </a:rPr>
              <a:t>ve </a:t>
            </a:r>
            <a:r>
              <a:rPr sz="2000" spc="-5" dirty="0">
                <a:solidFill>
                  <a:schemeClr val="accent3">
                    <a:lumMod val="50000"/>
                  </a:schemeClr>
                </a:solidFill>
                <a:cs typeface="Arial" panose="020B0604020202020204" pitchFamily="34" charset="0"/>
              </a:rPr>
              <a:t>izlenmesi </a:t>
            </a:r>
            <a:r>
              <a:rPr sz="2000" spc="-10" dirty="0">
                <a:solidFill>
                  <a:schemeClr val="accent3">
                    <a:lumMod val="50000"/>
                  </a:schemeClr>
                </a:solidFill>
                <a:cs typeface="Arial" panose="020B0604020202020204" pitchFamily="34" charset="0"/>
              </a:rPr>
              <a:t>atık yönetimi  </a:t>
            </a:r>
            <a:r>
              <a:rPr sz="2000" spc="-15" dirty="0">
                <a:solidFill>
                  <a:schemeClr val="accent3">
                    <a:lumMod val="50000"/>
                  </a:schemeClr>
                </a:solidFill>
                <a:cs typeface="Arial" panose="020B0604020202020204" pitchFamily="34" charset="0"/>
              </a:rPr>
              <a:t>olarak ifade</a:t>
            </a:r>
            <a:r>
              <a:rPr sz="2000" spc="20" dirty="0">
                <a:solidFill>
                  <a:schemeClr val="accent3">
                    <a:lumMod val="50000"/>
                  </a:schemeClr>
                </a:solidFill>
                <a:cs typeface="Arial" panose="020B0604020202020204" pitchFamily="34" charset="0"/>
              </a:rPr>
              <a:t> </a:t>
            </a:r>
            <a:r>
              <a:rPr sz="2000" spc="-25" dirty="0">
                <a:solidFill>
                  <a:schemeClr val="accent3">
                    <a:lumMod val="50000"/>
                  </a:schemeClr>
                </a:solidFill>
                <a:cs typeface="Arial" panose="020B0604020202020204" pitchFamily="34" charset="0"/>
              </a:rPr>
              <a:t>edilebilir.</a:t>
            </a:r>
            <a:endParaRPr sz="2000" dirty="0">
              <a:solidFill>
                <a:schemeClr val="accent3">
                  <a:lumMod val="50000"/>
                </a:schemeClr>
              </a:solidFill>
              <a:cs typeface="Arial" panose="020B0604020202020204" pitchFamily="34" charset="0"/>
            </a:endParaRPr>
          </a:p>
        </p:txBody>
      </p:sp>
      <p:sp>
        <p:nvSpPr>
          <p:cNvPr id="4" name="object 4"/>
          <p:cNvSpPr/>
          <p:nvPr/>
        </p:nvSpPr>
        <p:spPr>
          <a:xfrm>
            <a:off x="6647134" y="3075711"/>
            <a:ext cx="4921412" cy="252152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39876016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4890655" y="914400"/>
            <a:ext cx="6941127" cy="4678845"/>
          </a:xfrm>
          <a:prstGeom prst="rect">
            <a:avLst/>
          </a:prstGeom>
        </p:spPr>
        <p:txBody>
          <a:bodyPr vert="horz" wrap="square" lIns="0" tIns="56515" rIns="0" bIns="0" rtlCol="0">
            <a:spAutoFit/>
          </a:bodyPr>
          <a:lstStyle/>
          <a:p>
            <a:pPr marL="259715" marR="261620" indent="-247650" algn="just">
              <a:lnSpc>
                <a:spcPct val="90000"/>
              </a:lnSpc>
              <a:spcBef>
                <a:spcPts val="445"/>
              </a:spcBef>
            </a:pPr>
            <a:r>
              <a:rPr sz="2800" spc="95" dirty="0">
                <a:solidFill>
                  <a:schemeClr val="accent3">
                    <a:lumMod val="50000"/>
                  </a:schemeClr>
                </a:solidFill>
                <a:latin typeface="Arial"/>
                <a:cs typeface="Arial"/>
              </a:rPr>
              <a:t>›</a:t>
            </a:r>
            <a:r>
              <a:rPr sz="2800" spc="95" dirty="0">
                <a:solidFill>
                  <a:srgbClr val="FF0000"/>
                </a:solidFill>
                <a:latin typeface="Arial"/>
                <a:cs typeface="Arial"/>
              </a:rPr>
              <a:t> </a:t>
            </a:r>
            <a:r>
              <a:rPr sz="2800" spc="-35" dirty="0">
                <a:solidFill>
                  <a:schemeClr val="accent3">
                    <a:lumMod val="50000"/>
                  </a:schemeClr>
                </a:solidFill>
                <a:cs typeface="Calibri"/>
              </a:rPr>
              <a:t>Tıbbi </a:t>
            </a:r>
            <a:r>
              <a:rPr sz="2800" spc="-5" dirty="0">
                <a:solidFill>
                  <a:schemeClr val="accent3">
                    <a:lumMod val="50000"/>
                  </a:schemeClr>
                </a:solidFill>
                <a:cs typeface="Calibri"/>
              </a:rPr>
              <a:t>atıklar </a:t>
            </a:r>
            <a:r>
              <a:rPr sz="2800" spc="-10" dirty="0">
                <a:solidFill>
                  <a:schemeClr val="accent3">
                    <a:lumMod val="50000"/>
                  </a:schemeClr>
                </a:solidFill>
                <a:cs typeface="Calibri"/>
              </a:rPr>
              <a:t>miktar </a:t>
            </a:r>
            <a:r>
              <a:rPr sz="2800" spc="-5" dirty="0">
                <a:solidFill>
                  <a:schemeClr val="accent3">
                    <a:lumMod val="50000"/>
                  </a:schemeClr>
                </a:solidFill>
                <a:cs typeface="Calibri"/>
              </a:rPr>
              <a:t>olarak </a:t>
            </a:r>
            <a:r>
              <a:rPr sz="2800" dirty="0">
                <a:solidFill>
                  <a:schemeClr val="accent3">
                    <a:lumMod val="50000"/>
                  </a:schemeClr>
                </a:solidFill>
                <a:cs typeface="Calibri"/>
              </a:rPr>
              <a:t>az  olmalarına </a:t>
            </a:r>
            <a:r>
              <a:rPr sz="2800" spc="-10" dirty="0">
                <a:solidFill>
                  <a:schemeClr val="accent3">
                    <a:lumMod val="50000"/>
                  </a:schemeClr>
                </a:solidFill>
                <a:cs typeface="Calibri"/>
              </a:rPr>
              <a:t>rağmen, yüksek</a:t>
            </a:r>
            <a:r>
              <a:rPr sz="2800" spc="-90" dirty="0">
                <a:solidFill>
                  <a:schemeClr val="accent3">
                    <a:lumMod val="50000"/>
                  </a:schemeClr>
                </a:solidFill>
                <a:cs typeface="Calibri"/>
              </a:rPr>
              <a:t> </a:t>
            </a:r>
            <a:r>
              <a:rPr sz="2800" spc="-10" dirty="0">
                <a:solidFill>
                  <a:schemeClr val="accent3">
                    <a:lumMod val="50000"/>
                  </a:schemeClr>
                </a:solidFill>
                <a:cs typeface="Calibri"/>
              </a:rPr>
              <a:t>oranda  </a:t>
            </a:r>
            <a:r>
              <a:rPr sz="2800" dirty="0">
                <a:solidFill>
                  <a:schemeClr val="accent3">
                    <a:lumMod val="50000"/>
                  </a:schemeClr>
                </a:solidFill>
                <a:cs typeface="Calibri"/>
              </a:rPr>
              <a:t>risk </a:t>
            </a:r>
            <a:r>
              <a:rPr sz="2800" spc="-10" dirty="0">
                <a:solidFill>
                  <a:schemeClr val="accent3">
                    <a:lumMod val="50000"/>
                  </a:schemeClr>
                </a:solidFill>
                <a:cs typeface="Calibri"/>
              </a:rPr>
              <a:t>taşıyan </a:t>
            </a:r>
            <a:r>
              <a:rPr sz="2800" spc="-15" dirty="0">
                <a:solidFill>
                  <a:schemeClr val="accent3">
                    <a:lumMod val="50000"/>
                  </a:schemeClr>
                </a:solidFill>
                <a:cs typeface="Calibri"/>
              </a:rPr>
              <a:t>çok </a:t>
            </a:r>
            <a:r>
              <a:rPr sz="2800" spc="-5" dirty="0">
                <a:solidFill>
                  <a:schemeClr val="accent3">
                    <a:lumMod val="50000"/>
                  </a:schemeClr>
                </a:solidFill>
                <a:cs typeface="Calibri"/>
              </a:rPr>
              <a:t>önemli bir atık  </a:t>
            </a:r>
            <a:r>
              <a:rPr sz="2800" spc="-40" dirty="0">
                <a:solidFill>
                  <a:schemeClr val="accent3">
                    <a:lumMod val="50000"/>
                  </a:schemeClr>
                </a:solidFill>
                <a:cs typeface="Calibri"/>
              </a:rPr>
              <a:t>grubudur.</a:t>
            </a:r>
            <a:endParaRPr sz="2800" dirty="0">
              <a:solidFill>
                <a:schemeClr val="accent3">
                  <a:lumMod val="50000"/>
                </a:schemeClr>
              </a:solidFill>
              <a:cs typeface="Calibri"/>
            </a:endParaRPr>
          </a:p>
          <a:p>
            <a:pPr marL="259715" marR="509905" indent="-247650" algn="just">
              <a:lnSpc>
                <a:spcPct val="90000"/>
              </a:lnSpc>
              <a:spcBef>
                <a:spcPts val="1420"/>
              </a:spcBef>
            </a:pPr>
            <a:r>
              <a:rPr sz="2800" spc="90" dirty="0">
                <a:solidFill>
                  <a:schemeClr val="accent3">
                    <a:lumMod val="50000"/>
                  </a:schemeClr>
                </a:solidFill>
                <a:cs typeface="Arial"/>
              </a:rPr>
              <a:t>› </a:t>
            </a:r>
            <a:r>
              <a:rPr sz="2800" spc="5" dirty="0">
                <a:solidFill>
                  <a:schemeClr val="accent3">
                    <a:lumMod val="50000"/>
                  </a:schemeClr>
                </a:solidFill>
                <a:cs typeface="Calibri"/>
              </a:rPr>
              <a:t>Bu </a:t>
            </a:r>
            <a:r>
              <a:rPr sz="2800" spc="-5" dirty="0">
                <a:solidFill>
                  <a:schemeClr val="accent3">
                    <a:lumMod val="50000"/>
                  </a:schemeClr>
                </a:solidFill>
                <a:cs typeface="Calibri"/>
              </a:rPr>
              <a:t>atıklar </a:t>
            </a:r>
            <a:r>
              <a:rPr sz="2800" spc="-15" dirty="0">
                <a:solidFill>
                  <a:schemeClr val="accent3">
                    <a:lumMod val="50000"/>
                  </a:schemeClr>
                </a:solidFill>
                <a:cs typeface="Calibri"/>
              </a:rPr>
              <a:t>çok miktarda tehlikeli  </a:t>
            </a:r>
            <a:r>
              <a:rPr sz="2800" spc="-5" dirty="0">
                <a:solidFill>
                  <a:schemeClr val="accent3">
                    <a:lumMod val="50000"/>
                  </a:schemeClr>
                </a:solidFill>
                <a:cs typeface="Calibri"/>
              </a:rPr>
              <a:t>madde </a:t>
            </a:r>
            <a:r>
              <a:rPr sz="2800" spc="-15" dirty="0">
                <a:solidFill>
                  <a:schemeClr val="accent3">
                    <a:lumMod val="50000"/>
                  </a:schemeClr>
                </a:solidFill>
                <a:cs typeface="Calibri"/>
              </a:rPr>
              <a:t>içererek, </a:t>
            </a:r>
            <a:r>
              <a:rPr sz="2800" dirty="0">
                <a:solidFill>
                  <a:schemeClr val="accent3">
                    <a:lumMod val="50000"/>
                  </a:schemeClr>
                </a:solidFill>
                <a:cs typeface="Calibri"/>
              </a:rPr>
              <a:t>sağlık </a:t>
            </a:r>
            <a:r>
              <a:rPr sz="2800" spc="-5" dirty="0">
                <a:solidFill>
                  <a:schemeClr val="accent3">
                    <a:lumMod val="50000"/>
                  </a:schemeClr>
                </a:solidFill>
                <a:cs typeface="Calibri"/>
              </a:rPr>
              <a:t>personeli,  </a:t>
            </a:r>
            <a:r>
              <a:rPr sz="2800" spc="-35" dirty="0">
                <a:solidFill>
                  <a:schemeClr val="accent3">
                    <a:lumMod val="50000"/>
                  </a:schemeClr>
                </a:solidFill>
                <a:cs typeface="Calibri"/>
              </a:rPr>
              <a:t>hastalar, </a:t>
            </a:r>
            <a:r>
              <a:rPr sz="2800" spc="-10" dirty="0">
                <a:solidFill>
                  <a:schemeClr val="accent3">
                    <a:lumMod val="50000"/>
                  </a:schemeClr>
                </a:solidFill>
                <a:cs typeface="Calibri"/>
              </a:rPr>
              <a:t>toplum </a:t>
            </a:r>
            <a:r>
              <a:rPr sz="2800" spc="-5" dirty="0">
                <a:solidFill>
                  <a:schemeClr val="accent3">
                    <a:lumMod val="50000"/>
                  </a:schemeClr>
                </a:solidFill>
                <a:cs typeface="Calibri"/>
              </a:rPr>
              <a:t>sağlığı </a:t>
            </a:r>
            <a:r>
              <a:rPr sz="2800" spc="-10" dirty="0">
                <a:solidFill>
                  <a:schemeClr val="accent3">
                    <a:lumMod val="50000"/>
                  </a:schemeClr>
                </a:solidFill>
                <a:cs typeface="Calibri"/>
              </a:rPr>
              <a:t>ve </a:t>
            </a:r>
            <a:r>
              <a:rPr sz="2800" spc="-15" dirty="0">
                <a:solidFill>
                  <a:schemeClr val="accent3">
                    <a:lumMod val="50000"/>
                  </a:schemeClr>
                </a:solidFill>
                <a:cs typeface="Calibri"/>
              </a:rPr>
              <a:t>çevre  </a:t>
            </a:r>
            <a:r>
              <a:rPr sz="2800" dirty="0">
                <a:solidFill>
                  <a:schemeClr val="accent3">
                    <a:lumMod val="50000"/>
                  </a:schemeClr>
                </a:solidFill>
                <a:cs typeface="Calibri"/>
              </a:rPr>
              <a:t>açısından </a:t>
            </a:r>
            <a:r>
              <a:rPr sz="2800" spc="-5" dirty="0">
                <a:solidFill>
                  <a:schemeClr val="accent3">
                    <a:lumMod val="50000"/>
                  </a:schemeClr>
                </a:solidFill>
                <a:cs typeface="Calibri"/>
              </a:rPr>
              <a:t>büyük bir</a:t>
            </a:r>
            <a:r>
              <a:rPr sz="2800" spc="20" dirty="0">
                <a:solidFill>
                  <a:schemeClr val="accent3">
                    <a:lumMod val="50000"/>
                  </a:schemeClr>
                </a:solidFill>
                <a:cs typeface="Calibri"/>
              </a:rPr>
              <a:t> </a:t>
            </a:r>
            <a:r>
              <a:rPr sz="2800" spc="-20" dirty="0">
                <a:solidFill>
                  <a:schemeClr val="accent3">
                    <a:lumMod val="50000"/>
                  </a:schemeClr>
                </a:solidFill>
                <a:cs typeface="Calibri"/>
              </a:rPr>
              <a:t>tehlike</a:t>
            </a:r>
            <a:endParaRPr sz="2800" dirty="0">
              <a:solidFill>
                <a:schemeClr val="accent3">
                  <a:lumMod val="50000"/>
                </a:schemeClr>
              </a:solidFill>
              <a:cs typeface="Calibri"/>
            </a:endParaRPr>
          </a:p>
          <a:p>
            <a:pPr marL="259715" algn="just">
              <a:lnSpc>
                <a:spcPts val="3025"/>
              </a:lnSpc>
            </a:pPr>
            <a:r>
              <a:rPr sz="2800" spc="-25" dirty="0">
                <a:solidFill>
                  <a:schemeClr val="accent3">
                    <a:lumMod val="50000"/>
                  </a:schemeClr>
                </a:solidFill>
                <a:cs typeface="Calibri"/>
              </a:rPr>
              <a:t>oluşturmaktadır.</a:t>
            </a:r>
            <a:endParaRPr sz="2800" dirty="0">
              <a:solidFill>
                <a:schemeClr val="accent3">
                  <a:lumMod val="50000"/>
                </a:schemeClr>
              </a:solidFill>
              <a:cs typeface="Calibri"/>
            </a:endParaRPr>
          </a:p>
          <a:p>
            <a:pPr marL="259715" marR="5080" indent="-247650" algn="just">
              <a:lnSpc>
                <a:spcPct val="90000"/>
              </a:lnSpc>
              <a:spcBef>
                <a:spcPts val="1390"/>
              </a:spcBef>
            </a:pPr>
            <a:r>
              <a:rPr sz="2800" spc="90" dirty="0">
                <a:solidFill>
                  <a:schemeClr val="accent3">
                    <a:lumMod val="50000"/>
                  </a:schemeClr>
                </a:solidFill>
                <a:cs typeface="Arial"/>
              </a:rPr>
              <a:t>› </a:t>
            </a:r>
            <a:r>
              <a:rPr sz="2800" spc="-35" dirty="0">
                <a:solidFill>
                  <a:schemeClr val="accent3">
                    <a:lumMod val="50000"/>
                  </a:schemeClr>
                </a:solidFill>
                <a:cs typeface="Calibri"/>
              </a:rPr>
              <a:t>Tıbbi </a:t>
            </a:r>
            <a:r>
              <a:rPr sz="2800" spc="-5" dirty="0">
                <a:solidFill>
                  <a:schemeClr val="accent3">
                    <a:lumMod val="50000"/>
                  </a:schemeClr>
                </a:solidFill>
                <a:cs typeface="Calibri"/>
              </a:rPr>
              <a:t>atıklar </a:t>
            </a:r>
            <a:r>
              <a:rPr sz="2800" spc="-25" dirty="0">
                <a:solidFill>
                  <a:schemeClr val="accent3">
                    <a:lumMod val="50000"/>
                  </a:schemeClr>
                </a:solidFill>
                <a:cs typeface="Calibri"/>
              </a:rPr>
              <a:t>enfekte </a:t>
            </a:r>
            <a:r>
              <a:rPr sz="2800" dirty="0">
                <a:solidFill>
                  <a:schemeClr val="accent3">
                    <a:lumMod val="50000"/>
                  </a:schemeClr>
                </a:solidFill>
                <a:cs typeface="Calibri"/>
              </a:rPr>
              <a:t>olmalarının </a:t>
            </a:r>
            <a:r>
              <a:rPr sz="2800" spc="-15" dirty="0">
                <a:solidFill>
                  <a:schemeClr val="accent3">
                    <a:lumMod val="50000"/>
                  </a:schemeClr>
                </a:solidFill>
                <a:cs typeface="Calibri"/>
              </a:rPr>
              <a:t>yanı  </a:t>
            </a:r>
            <a:r>
              <a:rPr sz="2800" spc="-10" dirty="0">
                <a:solidFill>
                  <a:schemeClr val="accent3">
                    <a:lumMod val="50000"/>
                  </a:schemeClr>
                </a:solidFill>
                <a:cs typeface="Calibri"/>
              </a:rPr>
              <a:t>sıra </a:t>
            </a:r>
            <a:r>
              <a:rPr sz="2800" spc="-15" dirty="0">
                <a:solidFill>
                  <a:schemeClr val="accent3">
                    <a:lumMod val="50000"/>
                  </a:schemeClr>
                </a:solidFill>
                <a:cs typeface="Calibri"/>
              </a:rPr>
              <a:t>tehlikeli </a:t>
            </a:r>
            <a:r>
              <a:rPr sz="2800" spc="-30" dirty="0">
                <a:solidFill>
                  <a:schemeClr val="accent3">
                    <a:lumMod val="50000"/>
                  </a:schemeClr>
                </a:solidFill>
                <a:cs typeface="Calibri"/>
              </a:rPr>
              <a:t>kimyasallar, ilaçlar,  toksinler, </a:t>
            </a:r>
            <a:r>
              <a:rPr sz="2800" spc="-10" dirty="0">
                <a:solidFill>
                  <a:schemeClr val="accent3">
                    <a:lumMod val="50000"/>
                  </a:schemeClr>
                </a:solidFill>
                <a:cs typeface="Calibri"/>
              </a:rPr>
              <a:t>radyoaktif </a:t>
            </a:r>
            <a:r>
              <a:rPr sz="2800" spc="-30" dirty="0">
                <a:solidFill>
                  <a:schemeClr val="accent3">
                    <a:lumMod val="50000"/>
                  </a:schemeClr>
                </a:solidFill>
                <a:cs typeface="Calibri"/>
              </a:rPr>
              <a:t>maddeler, </a:t>
            </a:r>
            <a:r>
              <a:rPr sz="2800" dirty="0">
                <a:solidFill>
                  <a:schemeClr val="accent3">
                    <a:lumMod val="50000"/>
                  </a:schemeClr>
                </a:solidFill>
                <a:cs typeface="Calibri"/>
              </a:rPr>
              <a:t>gibi  </a:t>
            </a:r>
            <a:r>
              <a:rPr sz="2800" spc="-15" dirty="0">
                <a:solidFill>
                  <a:schemeClr val="accent3">
                    <a:lumMod val="50000"/>
                  </a:schemeClr>
                </a:solidFill>
                <a:cs typeface="Calibri"/>
              </a:rPr>
              <a:t>tehlikeli </a:t>
            </a:r>
            <a:r>
              <a:rPr sz="2800" spc="-5" dirty="0">
                <a:solidFill>
                  <a:schemeClr val="accent3">
                    <a:lumMod val="50000"/>
                  </a:schemeClr>
                </a:solidFill>
                <a:cs typeface="Calibri"/>
              </a:rPr>
              <a:t>maddeleri </a:t>
            </a:r>
            <a:r>
              <a:rPr sz="2800" spc="-10" dirty="0">
                <a:solidFill>
                  <a:schemeClr val="accent3">
                    <a:lumMod val="50000"/>
                  </a:schemeClr>
                </a:solidFill>
                <a:cs typeface="Calibri"/>
              </a:rPr>
              <a:t>de  </a:t>
            </a:r>
            <a:r>
              <a:rPr sz="2800" spc="-25" dirty="0">
                <a:solidFill>
                  <a:schemeClr val="accent3">
                    <a:lumMod val="50000"/>
                  </a:schemeClr>
                </a:solidFill>
                <a:cs typeface="Calibri"/>
              </a:rPr>
              <a:t>içermektedirler.</a:t>
            </a:r>
            <a:endParaRPr sz="2800" dirty="0">
              <a:solidFill>
                <a:schemeClr val="accent3">
                  <a:lumMod val="50000"/>
                </a:schemeClr>
              </a:solidFill>
              <a:cs typeface="Calibri"/>
            </a:endParaRPr>
          </a:p>
        </p:txBody>
      </p:sp>
      <p:sp>
        <p:nvSpPr>
          <p:cNvPr id="5" name="object 5"/>
          <p:cNvSpPr/>
          <p:nvPr/>
        </p:nvSpPr>
        <p:spPr>
          <a:xfrm>
            <a:off x="468006" y="387927"/>
            <a:ext cx="4422649" cy="5320420"/>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7466076" y="2939795"/>
            <a:ext cx="186055" cy="372110"/>
          </a:xfrm>
          <a:custGeom>
            <a:avLst/>
            <a:gdLst/>
            <a:ahLst/>
            <a:cxnLst/>
            <a:rect l="l" t="t" r="r" b="b"/>
            <a:pathLst>
              <a:path w="186054" h="372110">
                <a:moveTo>
                  <a:pt x="0" y="371855"/>
                </a:moveTo>
                <a:lnTo>
                  <a:pt x="185927" y="371855"/>
                </a:lnTo>
                <a:lnTo>
                  <a:pt x="185927" y="0"/>
                </a:lnTo>
                <a:lnTo>
                  <a:pt x="0" y="0"/>
                </a:lnTo>
                <a:lnTo>
                  <a:pt x="0" y="371855"/>
                </a:lnTo>
                <a:close/>
              </a:path>
            </a:pathLst>
          </a:custGeom>
          <a:ln w="9524">
            <a:solidFill>
              <a:srgbClr val="D5DCE4"/>
            </a:solidFill>
          </a:ln>
        </p:spPr>
        <p:txBody>
          <a:bodyPr wrap="square" lIns="0" tIns="0" rIns="0" bIns="0" rtlCol="0"/>
          <a:lstStyle/>
          <a:p>
            <a:endParaRPr/>
          </a:p>
        </p:txBody>
      </p:sp>
    </p:spTree>
    <p:extLst>
      <p:ext uri="{BB962C8B-B14F-4D97-AF65-F5344CB8AC3E}">
        <p14:creationId xmlns:p14="http://schemas.microsoft.com/office/powerpoint/2010/main" val="221900631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700783" y="939785"/>
            <a:ext cx="8857488" cy="445008"/>
          </a:xfrm>
          <a:prstGeom prst="rect">
            <a:avLst/>
          </a:prstGeom>
          <a:blipFill>
            <a:blip r:embed="rId2" cstate="print"/>
            <a:stretch>
              <a:fillRect/>
            </a:stretch>
          </a:blipFill>
        </p:spPr>
        <p:txBody>
          <a:bodyPr wrap="square" lIns="0" tIns="0" rIns="0" bIns="0" rtlCol="0"/>
          <a:lstStyle/>
          <a:p>
            <a:endParaRPr/>
          </a:p>
        </p:txBody>
      </p:sp>
      <p:sp>
        <p:nvSpPr>
          <p:cNvPr id="3" name="object 3"/>
          <p:cNvSpPr txBox="1">
            <a:spLocks noGrp="1"/>
          </p:cNvSpPr>
          <p:nvPr>
            <p:ph type="title"/>
          </p:nvPr>
        </p:nvSpPr>
        <p:spPr>
          <a:xfrm>
            <a:off x="1971294" y="943764"/>
            <a:ext cx="8030209" cy="454025"/>
          </a:xfrm>
          <a:prstGeom prst="rect">
            <a:avLst/>
          </a:prstGeom>
        </p:spPr>
        <p:txBody>
          <a:bodyPr vert="horz" wrap="square" lIns="0" tIns="13970" rIns="0" bIns="0" rtlCol="0">
            <a:spAutoFit/>
          </a:bodyPr>
          <a:lstStyle/>
          <a:p>
            <a:pPr marL="12700">
              <a:lnSpc>
                <a:spcPct val="100000"/>
              </a:lnSpc>
              <a:spcBef>
                <a:spcPts val="110"/>
              </a:spcBef>
            </a:pPr>
            <a:r>
              <a:rPr sz="2800" spc="-5" dirty="0" err="1"/>
              <a:t>Endüstriye</a:t>
            </a:r>
            <a:r>
              <a:rPr lang="en-GB" sz="2800" spc="-5" dirty="0"/>
              <a:t>l </a:t>
            </a:r>
            <a:r>
              <a:rPr lang="en-GB" sz="2800" spc="-5" dirty="0" err="1"/>
              <a:t>Atık</a:t>
            </a:r>
            <a:r>
              <a:rPr lang="en-GB" sz="2800" spc="-5" dirty="0"/>
              <a:t> </a:t>
            </a:r>
            <a:r>
              <a:rPr lang="en-GB" sz="2800" spc="-5" dirty="0" err="1"/>
              <a:t>Yönetimine</a:t>
            </a:r>
            <a:r>
              <a:rPr lang="en-GB" sz="2800" spc="-5" dirty="0"/>
              <a:t> </a:t>
            </a:r>
            <a:r>
              <a:rPr lang="en-GB" sz="2800" spc="-5" dirty="0" err="1"/>
              <a:t>İlişkin</a:t>
            </a:r>
            <a:r>
              <a:rPr lang="en-GB" sz="2800" spc="-5" dirty="0"/>
              <a:t> </a:t>
            </a:r>
            <a:r>
              <a:rPr lang="en-GB" sz="2800" spc="-5" dirty="0" err="1"/>
              <a:t>Mevzuat</a:t>
            </a:r>
            <a:endParaRPr sz="2800" dirty="0">
              <a:latin typeface="Calibri"/>
              <a:cs typeface="Calibri"/>
            </a:endParaRPr>
          </a:p>
        </p:txBody>
      </p:sp>
      <p:sp>
        <p:nvSpPr>
          <p:cNvPr id="4" name="object 4"/>
          <p:cNvSpPr/>
          <p:nvPr/>
        </p:nvSpPr>
        <p:spPr>
          <a:xfrm>
            <a:off x="1700783" y="2371344"/>
            <a:ext cx="8857488" cy="448055"/>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1700783" y="3450335"/>
            <a:ext cx="8857488" cy="445007"/>
          </a:xfrm>
          <a:prstGeom prst="rect">
            <a:avLst/>
          </a:prstGeom>
          <a:blipFill>
            <a:blip r:embed="rId4" cstate="print"/>
            <a:stretch>
              <a:fillRect/>
            </a:stretch>
          </a:blipFill>
        </p:spPr>
        <p:txBody>
          <a:bodyPr wrap="square" lIns="0" tIns="0" rIns="0" bIns="0" rtlCol="0"/>
          <a:lstStyle/>
          <a:p>
            <a:endParaRPr/>
          </a:p>
        </p:txBody>
      </p:sp>
      <p:sp>
        <p:nvSpPr>
          <p:cNvPr id="7" name="object 7"/>
          <p:cNvSpPr txBox="1"/>
          <p:nvPr/>
        </p:nvSpPr>
        <p:spPr>
          <a:xfrm>
            <a:off x="1971294" y="1363995"/>
            <a:ext cx="7408680" cy="3218189"/>
          </a:xfrm>
          <a:prstGeom prst="rect">
            <a:avLst/>
          </a:prstGeom>
        </p:spPr>
        <p:txBody>
          <a:bodyPr vert="horz" wrap="square" lIns="0" tIns="50165" rIns="0" bIns="0" rtlCol="0">
            <a:spAutoFit/>
          </a:bodyPr>
          <a:lstStyle/>
          <a:p>
            <a:pPr marL="241300" indent="-228600">
              <a:lnSpc>
                <a:spcPct val="100000"/>
              </a:lnSpc>
              <a:spcBef>
                <a:spcPts val="395"/>
              </a:spcBef>
              <a:buChar char="•"/>
              <a:tabLst>
                <a:tab pos="241300" algn="l"/>
              </a:tabLst>
            </a:pPr>
            <a:r>
              <a:rPr sz="2000" spc="-15" dirty="0">
                <a:solidFill>
                  <a:schemeClr val="accent3">
                    <a:lumMod val="50000"/>
                  </a:schemeClr>
                </a:solidFill>
                <a:latin typeface="Calibri"/>
                <a:cs typeface="Calibri"/>
              </a:rPr>
              <a:t>Çevre</a:t>
            </a:r>
            <a:r>
              <a:rPr sz="2000" spc="10" dirty="0">
                <a:solidFill>
                  <a:schemeClr val="accent3">
                    <a:lumMod val="50000"/>
                  </a:schemeClr>
                </a:solidFill>
                <a:latin typeface="Calibri"/>
                <a:cs typeface="Calibri"/>
              </a:rPr>
              <a:t> </a:t>
            </a:r>
            <a:r>
              <a:rPr sz="2000" spc="-5" dirty="0">
                <a:solidFill>
                  <a:schemeClr val="accent3">
                    <a:lumMod val="50000"/>
                  </a:schemeClr>
                </a:solidFill>
                <a:latin typeface="Calibri"/>
                <a:cs typeface="Calibri"/>
              </a:rPr>
              <a:t>Kanunu</a:t>
            </a:r>
            <a:endParaRPr sz="2000" dirty="0">
              <a:solidFill>
                <a:schemeClr val="accent3">
                  <a:lumMod val="50000"/>
                </a:schemeClr>
              </a:solidFill>
              <a:latin typeface="Calibri"/>
              <a:cs typeface="Calibri"/>
            </a:endParaRPr>
          </a:p>
          <a:p>
            <a:pPr marL="241300" indent="-228600">
              <a:lnSpc>
                <a:spcPct val="100000"/>
              </a:lnSpc>
              <a:spcBef>
                <a:spcPts val="290"/>
              </a:spcBef>
              <a:buChar char="•"/>
              <a:tabLst>
                <a:tab pos="241300" algn="l"/>
              </a:tabLst>
            </a:pPr>
            <a:r>
              <a:rPr sz="2000" spc="-20" dirty="0">
                <a:solidFill>
                  <a:schemeClr val="accent3">
                    <a:lumMod val="50000"/>
                  </a:schemeClr>
                </a:solidFill>
                <a:latin typeface="Calibri"/>
                <a:cs typeface="Calibri"/>
              </a:rPr>
              <a:t>Atık </a:t>
            </a:r>
            <a:r>
              <a:rPr sz="2000" spc="-25" dirty="0" err="1">
                <a:solidFill>
                  <a:schemeClr val="accent3">
                    <a:lumMod val="50000"/>
                  </a:schemeClr>
                </a:solidFill>
                <a:latin typeface="Calibri"/>
                <a:cs typeface="Calibri"/>
              </a:rPr>
              <a:t>Yönetimi</a:t>
            </a:r>
            <a:r>
              <a:rPr sz="2000" spc="30" dirty="0">
                <a:solidFill>
                  <a:schemeClr val="accent3">
                    <a:lumMod val="50000"/>
                  </a:schemeClr>
                </a:solidFill>
                <a:latin typeface="Calibri"/>
                <a:cs typeface="Calibri"/>
              </a:rPr>
              <a:t> </a:t>
            </a:r>
            <a:r>
              <a:rPr sz="2000" spc="-20" dirty="0" err="1">
                <a:solidFill>
                  <a:schemeClr val="accent3">
                    <a:lumMod val="50000"/>
                  </a:schemeClr>
                </a:solidFill>
                <a:latin typeface="Calibri"/>
                <a:cs typeface="Calibri"/>
              </a:rPr>
              <a:t>Yönetmeliği</a:t>
            </a:r>
            <a:endParaRPr sz="2000" dirty="0">
              <a:solidFill>
                <a:schemeClr val="accent3">
                  <a:lumMod val="50000"/>
                </a:schemeClr>
              </a:solidFill>
              <a:latin typeface="Calibri"/>
              <a:cs typeface="Calibri"/>
            </a:endParaRPr>
          </a:p>
          <a:p>
            <a:pPr marL="241300" indent="-228600">
              <a:lnSpc>
                <a:spcPct val="100000"/>
              </a:lnSpc>
              <a:spcBef>
                <a:spcPts val="285"/>
              </a:spcBef>
              <a:buChar char="•"/>
              <a:tabLst>
                <a:tab pos="241300" algn="l"/>
              </a:tabLst>
            </a:pPr>
            <a:r>
              <a:rPr sz="2000" spc="-10" dirty="0">
                <a:solidFill>
                  <a:schemeClr val="accent3">
                    <a:lumMod val="50000"/>
                  </a:schemeClr>
                </a:solidFill>
                <a:latin typeface="Calibri"/>
                <a:cs typeface="Calibri"/>
              </a:rPr>
              <a:t>Basel</a:t>
            </a:r>
            <a:r>
              <a:rPr sz="2000" spc="15" dirty="0">
                <a:solidFill>
                  <a:schemeClr val="accent3">
                    <a:lumMod val="50000"/>
                  </a:schemeClr>
                </a:solidFill>
                <a:latin typeface="Calibri"/>
                <a:cs typeface="Calibri"/>
              </a:rPr>
              <a:t> </a:t>
            </a:r>
            <a:r>
              <a:rPr sz="2000" spc="-15" dirty="0" err="1">
                <a:solidFill>
                  <a:schemeClr val="accent3">
                    <a:lumMod val="50000"/>
                  </a:schemeClr>
                </a:solidFill>
                <a:latin typeface="Calibri"/>
                <a:cs typeface="Calibri"/>
              </a:rPr>
              <a:t>Sözleşmesi</a:t>
            </a:r>
            <a:endParaRPr sz="2000" dirty="0">
              <a:solidFill>
                <a:schemeClr val="accent3">
                  <a:lumMod val="50000"/>
                </a:schemeClr>
              </a:solidFill>
              <a:latin typeface="Calibri"/>
              <a:cs typeface="Calibri"/>
            </a:endParaRPr>
          </a:p>
          <a:p>
            <a:pPr marR="15875" algn="ctr">
              <a:lnSpc>
                <a:spcPct val="100000"/>
              </a:lnSpc>
              <a:spcBef>
                <a:spcPts val="90"/>
              </a:spcBef>
            </a:pPr>
            <a:r>
              <a:rPr sz="2000" b="1" spc="-55" dirty="0">
                <a:solidFill>
                  <a:schemeClr val="accent3">
                    <a:lumMod val="50000"/>
                  </a:schemeClr>
                </a:solidFill>
                <a:latin typeface="Calibri"/>
                <a:cs typeface="Calibri"/>
              </a:rPr>
              <a:t>ATIK </a:t>
            </a:r>
            <a:r>
              <a:rPr sz="2000" b="1" spc="-10" dirty="0">
                <a:solidFill>
                  <a:schemeClr val="accent3">
                    <a:lumMod val="50000"/>
                  </a:schemeClr>
                </a:solidFill>
                <a:latin typeface="Calibri"/>
                <a:cs typeface="Calibri"/>
              </a:rPr>
              <a:t>TÜRÜNE GÖRE</a:t>
            </a:r>
            <a:r>
              <a:rPr sz="2000" b="1" spc="130" dirty="0">
                <a:solidFill>
                  <a:schemeClr val="accent3">
                    <a:lumMod val="50000"/>
                  </a:schemeClr>
                </a:solidFill>
                <a:latin typeface="Calibri"/>
                <a:cs typeface="Calibri"/>
              </a:rPr>
              <a:t> </a:t>
            </a:r>
            <a:r>
              <a:rPr sz="2000" b="1" spc="-25" dirty="0">
                <a:solidFill>
                  <a:schemeClr val="accent3">
                    <a:lumMod val="50000"/>
                  </a:schemeClr>
                </a:solidFill>
                <a:latin typeface="Calibri"/>
                <a:cs typeface="Calibri"/>
              </a:rPr>
              <a:t>YÖNETİM</a:t>
            </a:r>
            <a:endParaRPr sz="2000" dirty="0">
              <a:solidFill>
                <a:schemeClr val="accent3">
                  <a:lumMod val="50000"/>
                </a:schemeClr>
              </a:solidFill>
              <a:latin typeface="Calibri"/>
              <a:cs typeface="Calibri"/>
            </a:endParaRPr>
          </a:p>
          <a:p>
            <a:pPr marL="241300" indent="-228600">
              <a:lnSpc>
                <a:spcPct val="100000"/>
              </a:lnSpc>
              <a:spcBef>
                <a:spcPts val="655"/>
              </a:spcBef>
              <a:buChar char="•"/>
              <a:tabLst>
                <a:tab pos="241300" algn="l"/>
              </a:tabLst>
            </a:pPr>
            <a:r>
              <a:rPr sz="2000" spc="-35" dirty="0">
                <a:solidFill>
                  <a:schemeClr val="accent3">
                    <a:lumMod val="50000"/>
                  </a:schemeClr>
                </a:solidFill>
                <a:latin typeface="Calibri"/>
                <a:cs typeface="Calibri"/>
              </a:rPr>
              <a:t>Tehlikeli </a:t>
            </a:r>
            <a:r>
              <a:rPr sz="2000" spc="-10" dirty="0">
                <a:solidFill>
                  <a:schemeClr val="accent3">
                    <a:lumMod val="50000"/>
                  </a:schemeClr>
                </a:solidFill>
                <a:latin typeface="Calibri"/>
                <a:cs typeface="Calibri"/>
              </a:rPr>
              <a:t>Atıkların </a:t>
            </a:r>
            <a:r>
              <a:rPr sz="2000" spc="-15" dirty="0">
                <a:solidFill>
                  <a:schemeClr val="accent3">
                    <a:lumMod val="50000"/>
                  </a:schemeClr>
                </a:solidFill>
                <a:latin typeface="Calibri"/>
                <a:cs typeface="Calibri"/>
              </a:rPr>
              <a:t>Kontrolü</a:t>
            </a:r>
            <a:r>
              <a:rPr sz="2000" spc="70" dirty="0">
                <a:solidFill>
                  <a:schemeClr val="accent3">
                    <a:lumMod val="50000"/>
                  </a:schemeClr>
                </a:solidFill>
                <a:latin typeface="Calibri"/>
                <a:cs typeface="Calibri"/>
              </a:rPr>
              <a:t> </a:t>
            </a:r>
            <a:r>
              <a:rPr sz="2000" spc="-20" dirty="0">
                <a:solidFill>
                  <a:schemeClr val="accent3">
                    <a:lumMod val="50000"/>
                  </a:schemeClr>
                </a:solidFill>
                <a:latin typeface="Calibri"/>
                <a:cs typeface="Calibri"/>
              </a:rPr>
              <a:t>Yönetmeliği</a:t>
            </a:r>
            <a:endParaRPr sz="2000" dirty="0">
              <a:solidFill>
                <a:schemeClr val="accent3">
                  <a:lumMod val="50000"/>
                </a:schemeClr>
              </a:solidFill>
              <a:latin typeface="Calibri"/>
              <a:cs typeface="Calibri"/>
            </a:endParaRPr>
          </a:p>
          <a:p>
            <a:pPr marL="241300" indent="-228600">
              <a:lnSpc>
                <a:spcPct val="100000"/>
              </a:lnSpc>
              <a:spcBef>
                <a:spcPts val="290"/>
              </a:spcBef>
              <a:buChar char="•"/>
              <a:tabLst>
                <a:tab pos="241300" algn="l"/>
              </a:tabLst>
            </a:pPr>
            <a:r>
              <a:rPr sz="2000" spc="-5" dirty="0">
                <a:solidFill>
                  <a:schemeClr val="accent3">
                    <a:lumMod val="50000"/>
                  </a:schemeClr>
                </a:solidFill>
                <a:latin typeface="Calibri"/>
                <a:cs typeface="Calibri"/>
              </a:rPr>
              <a:t>PCB </a:t>
            </a:r>
            <a:r>
              <a:rPr sz="2000" spc="-25" dirty="0">
                <a:solidFill>
                  <a:schemeClr val="accent3">
                    <a:lumMod val="50000"/>
                  </a:schemeClr>
                </a:solidFill>
                <a:latin typeface="Calibri"/>
                <a:cs typeface="Calibri"/>
              </a:rPr>
              <a:t>ve </a:t>
            </a:r>
            <a:r>
              <a:rPr sz="2000" dirty="0">
                <a:solidFill>
                  <a:schemeClr val="accent3">
                    <a:lumMod val="50000"/>
                  </a:schemeClr>
                </a:solidFill>
                <a:latin typeface="Calibri"/>
                <a:cs typeface="Calibri"/>
              </a:rPr>
              <a:t>PCT’li </a:t>
            </a:r>
            <a:r>
              <a:rPr sz="2000" spc="-10" dirty="0">
                <a:solidFill>
                  <a:schemeClr val="accent3">
                    <a:lumMod val="50000"/>
                  </a:schemeClr>
                </a:solidFill>
                <a:latin typeface="Calibri"/>
                <a:cs typeface="Calibri"/>
              </a:rPr>
              <a:t>Atıkların </a:t>
            </a:r>
            <a:r>
              <a:rPr sz="2000" spc="-15" dirty="0">
                <a:solidFill>
                  <a:schemeClr val="accent3">
                    <a:lumMod val="50000"/>
                  </a:schemeClr>
                </a:solidFill>
                <a:latin typeface="Calibri"/>
                <a:cs typeface="Calibri"/>
              </a:rPr>
              <a:t>Kontrolü</a:t>
            </a:r>
            <a:r>
              <a:rPr sz="2000" spc="105" dirty="0">
                <a:solidFill>
                  <a:schemeClr val="accent3">
                    <a:lumMod val="50000"/>
                  </a:schemeClr>
                </a:solidFill>
                <a:latin typeface="Calibri"/>
                <a:cs typeface="Calibri"/>
              </a:rPr>
              <a:t> </a:t>
            </a:r>
            <a:r>
              <a:rPr sz="2000" spc="-20" dirty="0">
                <a:solidFill>
                  <a:schemeClr val="accent3">
                    <a:lumMod val="50000"/>
                  </a:schemeClr>
                </a:solidFill>
                <a:latin typeface="Calibri"/>
                <a:cs typeface="Calibri"/>
              </a:rPr>
              <a:t>Yönetmeliği</a:t>
            </a:r>
            <a:endParaRPr sz="2000" dirty="0">
              <a:solidFill>
                <a:schemeClr val="accent3">
                  <a:lumMod val="50000"/>
                </a:schemeClr>
              </a:solidFill>
              <a:latin typeface="Calibri"/>
              <a:cs typeface="Calibri"/>
            </a:endParaRPr>
          </a:p>
          <a:p>
            <a:pPr marR="12700" algn="ctr">
              <a:lnSpc>
                <a:spcPct val="100000"/>
              </a:lnSpc>
              <a:spcBef>
                <a:spcPts val="355"/>
              </a:spcBef>
            </a:pPr>
            <a:r>
              <a:rPr sz="2000" b="1" spc="-40" dirty="0">
                <a:solidFill>
                  <a:schemeClr val="accent3">
                    <a:lumMod val="50000"/>
                  </a:schemeClr>
                </a:solidFill>
                <a:latin typeface="Calibri"/>
                <a:cs typeface="Calibri"/>
              </a:rPr>
              <a:t>TAŞIMA </a:t>
            </a:r>
            <a:r>
              <a:rPr sz="2000" b="1" spc="-10" dirty="0">
                <a:solidFill>
                  <a:schemeClr val="accent3">
                    <a:lumMod val="50000"/>
                  </a:schemeClr>
                </a:solidFill>
                <a:latin typeface="Calibri"/>
                <a:cs typeface="Calibri"/>
              </a:rPr>
              <a:t>VE</a:t>
            </a:r>
            <a:r>
              <a:rPr sz="2000" b="1" spc="80" dirty="0">
                <a:solidFill>
                  <a:schemeClr val="accent3">
                    <a:lumMod val="50000"/>
                  </a:schemeClr>
                </a:solidFill>
                <a:latin typeface="Calibri"/>
                <a:cs typeface="Calibri"/>
              </a:rPr>
              <a:t> </a:t>
            </a:r>
            <a:r>
              <a:rPr sz="2000" b="1" spc="-30" dirty="0">
                <a:solidFill>
                  <a:schemeClr val="accent3">
                    <a:lumMod val="50000"/>
                  </a:schemeClr>
                </a:solidFill>
                <a:latin typeface="Calibri"/>
                <a:cs typeface="Calibri"/>
              </a:rPr>
              <a:t>BERTARAF</a:t>
            </a:r>
            <a:endParaRPr sz="2000" dirty="0">
              <a:solidFill>
                <a:schemeClr val="accent3">
                  <a:lumMod val="50000"/>
                </a:schemeClr>
              </a:solidFill>
              <a:latin typeface="Calibri"/>
              <a:cs typeface="Calibri"/>
            </a:endParaRPr>
          </a:p>
          <a:p>
            <a:pPr marL="241300" indent="-228600">
              <a:lnSpc>
                <a:spcPct val="100000"/>
              </a:lnSpc>
              <a:spcBef>
                <a:spcPts val="650"/>
              </a:spcBef>
              <a:buChar char="•"/>
              <a:tabLst>
                <a:tab pos="241300" algn="l"/>
              </a:tabLst>
            </a:pPr>
            <a:r>
              <a:rPr sz="2000" spc="-10" dirty="0">
                <a:solidFill>
                  <a:schemeClr val="accent3">
                    <a:lumMod val="50000"/>
                  </a:schemeClr>
                </a:solidFill>
                <a:latin typeface="Calibri"/>
                <a:cs typeface="Calibri"/>
              </a:rPr>
              <a:t>Atıkların Düzenli Depolanmasına Dair</a:t>
            </a:r>
            <a:r>
              <a:rPr sz="2000" spc="80" dirty="0">
                <a:solidFill>
                  <a:schemeClr val="accent3">
                    <a:lumMod val="50000"/>
                  </a:schemeClr>
                </a:solidFill>
                <a:latin typeface="Calibri"/>
                <a:cs typeface="Calibri"/>
              </a:rPr>
              <a:t> </a:t>
            </a:r>
            <a:r>
              <a:rPr sz="2000" spc="-25" dirty="0">
                <a:solidFill>
                  <a:schemeClr val="accent3">
                    <a:lumMod val="50000"/>
                  </a:schemeClr>
                </a:solidFill>
                <a:latin typeface="Calibri"/>
                <a:cs typeface="Calibri"/>
              </a:rPr>
              <a:t>Yönetmelik</a:t>
            </a:r>
            <a:endParaRPr sz="2000" dirty="0">
              <a:solidFill>
                <a:schemeClr val="accent3">
                  <a:lumMod val="50000"/>
                </a:schemeClr>
              </a:solidFill>
              <a:latin typeface="Calibri"/>
              <a:cs typeface="Calibri"/>
            </a:endParaRPr>
          </a:p>
          <a:p>
            <a:pPr marL="241300" indent="-228600">
              <a:lnSpc>
                <a:spcPct val="100000"/>
              </a:lnSpc>
              <a:spcBef>
                <a:spcPts val="290"/>
              </a:spcBef>
              <a:buChar char="•"/>
              <a:tabLst>
                <a:tab pos="241300" algn="l"/>
                <a:tab pos="4490720" algn="l"/>
              </a:tabLst>
            </a:pPr>
            <a:r>
              <a:rPr sz="2000" spc="-10" dirty="0">
                <a:solidFill>
                  <a:schemeClr val="accent3">
                    <a:lumMod val="50000"/>
                  </a:schemeClr>
                </a:solidFill>
                <a:latin typeface="Calibri"/>
                <a:cs typeface="Calibri"/>
              </a:rPr>
              <a:t>Atıkların </a:t>
            </a:r>
            <a:r>
              <a:rPr sz="2000" spc="-20" dirty="0">
                <a:solidFill>
                  <a:schemeClr val="accent3">
                    <a:lumMod val="50000"/>
                  </a:schemeClr>
                </a:solidFill>
                <a:latin typeface="Calibri"/>
                <a:cs typeface="Calibri"/>
              </a:rPr>
              <a:t>Yakılmasına</a:t>
            </a:r>
            <a:r>
              <a:rPr sz="2000" spc="100" dirty="0">
                <a:solidFill>
                  <a:schemeClr val="accent3">
                    <a:lumMod val="50000"/>
                  </a:schemeClr>
                </a:solidFill>
                <a:latin typeface="Calibri"/>
                <a:cs typeface="Calibri"/>
              </a:rPr>
              <a:t> </a:t>
            </a:r>
            <a:r>
              <a:rPr sz="2000" spc="-5" dirty="0">
                <a:solidFill>
                  <a:schemeClr val="accent3">
                    <a:lumMod val="50000"/>
                  </a:schemeClr>
                </a:solidFill>
                <a:latin typeface="Calibri"/>
                <a:cs typeface="Calibri"/>
              </a:rPr>
              <a:t>İlişkin</a:t>
            </a:r>
            <a:r>
              <a:rPr sz="2000" spc="30" dirty="0">
                <a:solidFill>
                  <a:schemeClr val="accent3">
                    <a:lumMod val="50000"/>
                  </a:schemeClr>
                </a:solidFill>
                <a:latin typeface="Calibri"/>
                <a:cs typeface="Calibri"/>
              </a:rPr>
              <a:t> </a:t>
            </a:r>
            <a:r>
              <a:rPr sz="2000" spc="-25" dirty="0">
                <a:solidFill>
                  <a:schemeClr val="accent3">
                    <a:lumMod val="50000"/>
                  </a:schemeClr>
                </a:solidFill>
                <a:latin typeface="Calibri"/>
                <a:cs typeface="Calibri"/>
              </a:rPr>
              <a:t>Yönetmelik	</a:t>
            </a:r>
            <a:r>
              <a:rPr sz="1200" dirty="0">
                <a:solidFill>
                  <a:schemeClr val="accent3">
                    <a:lumMod val="50000"/>
                  </a:schemeClr>
                </a:solidFill>
                <a:latin typeface="Times New Roman"/>
                <a:cs typeface="Times New Roman"/>
              </a:rPr>
              <a:t>● </a:t>
            </a:r>
            <a:r>
              <a:rPr sz="2000" spc="-10" dirty="0" err="1">
                <a:solidFill>
                  <a:schemeClr val="accent3">
                    <a:lumMod val="50000"/>
                  </a:schemeClr>
                </a:solidFill>
                <a:latin typeface="Calibri"/>
                <a:cs typeface="Calibri"/>
              </a:rPr>
              <a:t>Atıkların</a:t>
            </a:r>
            <a:r>
              <a:rPr sz="2000" spc="-10" dirty="0">
                <a:solidFill>
                  <a:schemeClr val="accent3">
                    <a:lumMod val="50000"/>
                  </a:schemeClr>
                </a:solidFill>
                <a:latin typeface="Calibri"/>
                <a:cs typeface="Calibri"/>
              </a:rPr>
              <a:t> </a:t>
            </a:r>
            <a:r>
              <a:rPr sz="2000" spc="-25" dirty="0" err="1">
                <a:solidFill>
                  <a:schemeClr val="accent3">
                    <a:lumMod val="50000"/>
                  </a:schemeClr>
                </a:solidFill>
                <a:latin typeface="Calibri"/>
                <a:cs typeface="Calibri"/>
              </a:rPr>
              <a:t>Karayol</a:t>
            </a:r>
            <a:r>
              <a:rPr lang="en-US" sz="2000" spc="-25" dirty="0">
                <a:solidFill>
                  <a:schemeClr val="accent3">
                    <a:lumMod val="50000"/>
                  </a:schemeClr>
                </a:solidFill>
                <a:latin typeface="Calibri"/>
                <a:cs typeface="Calibri"/>
              </a:rPr>
              <a:t>.</a:t>
            </a:r>
            <a:r>
              <a:rPr sz="2000" spc="-25" dirty="0">
                <a:solidFill>
                  <a:schemeClr val="accent3">
                    <a:lumMod val="50000"/>
                  </a:schemeClr>
                </a:solidFill>
                <a:latin typeface="Calibri"/>
                <a:cs typeface="Calibri"/>
              </a:rPr>
              <a:t> </a:t>
            </a:r>
            <a:r>
              <a:rPr sz="2000" spc="-30" dirty="0" err="1">
                <a:solidFill>
                  <a:schemeClr val="accent3">
                    <a:lumMod val="50000"/>
                  </a:schemeClr>
                </a:solidFill>
                <a:latin typeface="Calibri"/>
                <a:cs typeface="Calibri"/>
              </a:rPr>
              <a:t>Taşınması</a:t>
            </a:r>
            <a:endParaRPr sz="2000" dirty="0">
              <a:solidFill>
                <a:schemeClr val="accent3">
                  <a:lumMod val="50000"/>
                </a:schemeClr>
              </a:solidFill>
              <a:latin typeface="Calibri"/>
              <a:cs typeface="Calibri"/>
            </a:endParaRPr>
          </a:p>
        </p:txBody>
      </p:sp>
    </p:spTree>
    <p:extLst>
      <p:ext uri="{BB962C8B-B14F-4D97-AF65-F5344CB8AC3E}">
        <p14:creationId xmlns:p14="http://schemas.microsoft.com/office/powerpoint/2010/main" val="41416924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700783" y="939785"/>
            <a:ext cx="8857488" cy="445008"/>
          </a:xfrm>
          <a:prstGeom prst="rect">
            <a:avLst/>
          </a:prstGeom>
          <a:blipFill>
            <a:blip r:embed="rId2" cstate="print"/>
            <a:stretch>
              <a:fillRect/>
            </a:stretch>
          </a:blipFill>
        </p:spPr>
        <p:txBody>
          <a:bodyPr wrap="square" lIns="0" tIns="0" rIns="0" bIns="0" rtlCol="0"/>
          <a:lstStyle/>
          <a:p>
            <a:endParaRPr/>
          </a:p>
        </p:txBody>
      </p:sp>
      <p:sp>
        <p:nvSpPr>
          <p:cNvPr id="3" name="object 3"/>
          <p:cNvSpPr txBox="1">
            <a:spLocks noGrp="1"/>
          </p:cNvSpPr>
          <p:nvPr>
            <p:ph type="title"/>
          </p:nvPr>
        </p:nvSpPr>
        <p:spPr>
          <a:xfrm>
            <a:off x="1971294" y="943764"/>
            <a:ext cx="8030209" cy="454025"/>
          </a:xfrm>
          <a:prstGeom prst="rect">
            <a:avLst/>
          </a:prstGeom>
        </p:spPr>
        <p:txBody>
          <a:bodyPr vert="horz" wrap="square" lIns="0" tIns="13970" rIns="0" bIns="0" rtlCol="0">
            <a:spAutoFit/>
          </a:bodyPr>
          <a:lstStyle/>
          <a:p>
            <a:pPr marL="12700">
              <a:lnSpc>
                <a:spcPct val="100000"/>
              </a:lnSpc>
              <a:spcBef>
                <a:spcPts val="110"/>
              </a:spcBef>
            </a:pPr>
            <a:r>
              <a:rPr sz="2800" spc="-5" dirty="0" err="1"/>
              <a:t>Endüstriye</a:t>
            </a:r>
            <a:r>
              <a:rPr lang="en-GB" sz="2800" spc="-5" dirty="0"/>
              <a:t>l </a:t>
            </a:r>
            <a:r>
              <a:rPr lang="en-GB" sz="2800" spc="-5" dirty="0" err="1"/>
              <a:t>Atık</a:t>
            </a:r>
            <a:r>
              <a:rPr lang="en-GB" sz="2800" spc="-5" dirty="0"/>
              <a:t> </a:t>
            </a:r>
            <a:r>
              <a:rPr lang="en-GB" sz="2800" spc="-5" dirty="0" err="1"/>
              <a:t>Yönetimine</a:t>
            </a:r>
            <a:r>
              <a:rPr lang="en-GB" sz="2800" spc="-5" dirty="0"/>
              <a:t> </a:t>
            </a:r>
            <a:r>
              <a:rPr lang="en-GB" sz="2800" spc="-5" dirty="0" err="1"/>
              <a:t>İlişkin</a:t>
            </a:r>
            <a:r>
              <a:rPr lang="en-GB" sz="2800" spc="-5" dirty="0"/>
              <a:t> </a:t>
            </a:r>
            <a:r>
              <a:rPr lang="en-GB" sz="2800" spc="-5" dirty="0" err="1"/>
              <a:t>Mevzuat</a:t>
            </a:r>
            <a:endParaRPr sz="2800" dirty="0">
              <a:latin typeface="Calibri"/>
              <a:cs typeface="Calibri"/>
            </a:endParaRPr>
          </a:p>
        </p:txBody>
      </p:sp>
      <p:sp>
        <p:nvSpPr>
          <p:cNvPr id="7" name="object 7"/>
          <p:cNvSpPr txBox="1"/>
          <p:nvPr/>
        </p:nvSpPr>
        <p:spPr>
          <a:xfrm>
            <a:off x="1971294" y="1363995"/>
            <a:ext cx="7408680" cy="2551339"/>
          </a:xfrm>
          <a:prstGeom prst="rect">
            <a:avLst/>
          </a:prstGeom>
        </p:spPr>
        <p:txBody>
          <a:bodyPr vert="horz" wrap="square" lIns="0" tIns="50165" rIns="0" bIns="0" rtlCol="0">
            <a:spAutoFit/>
          </a:bodyPr>
          <a:lstStyle/>
          <a:p>
            <a:pPr marL="241300" indent="-228600">
              <a:lnSpc>
                <a:spcPct val="100000"/>
              </a:lnSpc>
              <a:spcBef>
                <a:spcPts val="650"/>
              </a:spcBef>
              <a:buChar char="•"/>
              <a:tabLst>
                <a:tab pos="241300" algn="l"/>
              </a:tabLst>
            </a:pPr>
            <a:r>
              <a:rPr sz="2000" spc="-50" dirty="0">
                <a:solidFill>
                  <a:schemeClr val="accent3">
                    <a:lumMod val="50000"/>
                  </a:schemeClr>
                </a:solidFill>
                <a:latin typeface="Calibri"/>
                <a:cs typeface="Calibri"/>
              </a:rPr>
              <a:t>Tanker </a:t>
            </a:r>
            <a:r>
              <a:rPr sz="2000" spc="-30" dirty="0">
                <a:solidFill>
                  <a:schemeClr val="accent3">
                    <a:lumMod val="50000"/>
                  </a:schemeClr>
                </a:solidFill>
                <a:latin typeface="Calibri"/>
                <a:cs typeface="Calibri"/>
              </a:rPr>
              <a:t>Temizleme Tesisleri </a:t>
            </a:r>
            <a:r>
              <a:rPr sz="2000" spc="-35" dirty="0">
                <a:solidFill>
                  <a:schemeClr val="accent3">
                    <a:lumMod val="50000"/>
                  </a:schemeClr>
                </a:solidFill>
                <a:latin typeface="Calibri"/>
                <a:cs typeface="Calibri"/>
              </a:rPr>
              <a:t>Tebliği</a:t>
            </a:r>
            <a:r>
              <a:rPr sz="2000" spc="290" dirty="0">
                <a:solidFill>
                  <a:schemeClr val="accent3">
                    <a:lumMod val="50000"/>
                  </a:schemeClr>
                </a:solidFill>
                <a:latin typeface="Calibri"/>
                <a:cs typeface="Calibri"/>
              </a:rPr>
              <a:t> </a:t>
            </a:r>
            <a:r>
              <a:rPr sz="2000" spc="-10" dirty="0">
                <a:solidFill>
                  <a:schemeClr val="accent3">
                    <a:lumMod val="50000"/>
                  </a:schemeClr>
                </a:solidFill>
                <a:latin typeface="Calibri"/>
                <a:cs typeface="Calibri"/>
              </a:rPr>
              <a:t>(2009)</a:t>
            </a:r>
            <a:endParaRPr sz="2000" dirty="0">
              <a:solidFill>
                <a:schemeClr val="accent3">
                  <a:lumMod val="50000"/>
                </a:schemeClr>
              </a:solidFill>
              <a:latin typeface="Calibri"/>
              <a:cs typeface="Calibri"/>
            </a:endParaRPr>
          </a:p>
          <a:p>
            <a:pPr marL="241300" indent="-228600">
              <a:lnSpc>
                <a:spcPct val="100000"/>
              </a:lnSpc>
              <a:spcBef>
                <a:spcPts val="290"/>
              </a:spcBef>
              <a:buChar char="•"/>
              <a:tabLst>
                <a:tab pos="241300" algn="l"/>
              </a:tabLst>
            </a:pPr>
            <a:r>
              <a:rPr sz="2000" spc="-5" dirty="0">
                <a:solidFill>
                  <a:schemeClr val="accent3">
                    <a:lumMod val="50000"/>
                  </a:schemeClr>
                </a:solidFill>
                <a:latin typeface="Calibri"/>
                <a:cs typeface="Calibri"/>
              </a:rPr>
              <a:t>Bazı </a:t>
            </a:r>
            <a:r>
              <a:rPr sz="2000" spc="-35" dirty="0">
                <a:solidFill>
                  <a:schemeClr val="accent3">
                    <a:lumMod val="50000"/>
                  </a:schemeClr>
                </a:solidFill>
                <a:latin typeface="Calibri"/>
                <a:cs typeface="Calibri"/>
              </a:rPr>
              <a:t>Tehlikesiz </a:t>
            </a:r>
            <a:r>
              <a:rPr sz="2000" spc="-10" dirty="0">
                <a:solidFill>
                  <a:schemeClr val="accent3">
                    <a:lumMod val="50000"/>
                  </a:schemeClr>
                </a:solidFill>
                <a:latin typeface="Calibri"/>
                <a:cs typeface="Calibri"/>
              </a:rPr>
              <a:t>Atıkların Geri Kazanımı </a:t>
            </a:r>
            <a:r>
              <a:rPr sz="2000" spc="-35" dirty="0">
                <a:solidFill>
                  <a:schemeClr val="accent3">
                    <a:lumMod val="50000"/>
                  </a:schemeClr>
                </a:solidFill>
                <a:latin typeface="Calibri"/>
                <a:cs typeface="Calibri"/>
              </a:rPr>
              <a:t>Tebliği</a:t>
            </a:r>
            <a:r>
              <a:rPr sz="2000" spc="155" dirty="0">
                <a:solidFill>
                  <a:schemeClr val="accent3">
                    <a:lumMod val="50000"/>
                  </a:schemeClr>
                </a:solidFill>
                <a:latin typeface="Calibri"/>
                <a:cs typeface="Calibri"/>
              </a:rPr>
              <a:t> </a:t>
            </a:r>
            <a:r>
              <a:rPr sz="2000" spc="-10" dirty="0">
                <a:solidFill>
                  <a:schemeClr val="accent3">
                    <a:lumMod val="50000"/>
                  </a:schemeClr>
                </a:solidFill>
                <a:latin typeface="Calibri"/>
                <a:cs typeface="Calibri"/>
              </a:rPr>
              <a:t>(2011)</a:t>
            </a:r>
            <a:endParaRPr sz="2000" dirty="0">
              <a:solidFill>
                <a:schemeClr val="accent3">
                  <a:lumMod val="50000"/>
                </a:schemeClr>
              </a:solidFill>
              <a:latin typeface="Calibri"/>
              <a:cs typeface="Calibri"/>
            </a:endParaRPr>
          </a:p>
          <a:p>
            <a:pPr marL="241300" indent="-228600">
              <a:lnSpc>
                <a:spcPts val="2305"/>
              </a:lnSpc>
              <a:spcBef>
                <a:spcPts val="290"/>
              </a:spcBef>
              <a:buChar char="•"/>
              <a:tabLst>
                <a:tab pos="241300" algn="l"/>
              </a:tabLst>
            </a:pPr>
            <a:r>
              <a:rPr sz="2000" spc="-15" dirty="0">
                <a:solidFill>
                  <a:schemeClr val="accent3">
                    <a:lumMod val="50000"/>
                  </a:schemeClr>
                </a:solidFill>
                <a:latin typeface="Calibri"/>
                <a:cs typeface="Calibri"/>
              </a:rPr>
              <a:t>Çevrenin Korunması </a:t>
            </a:r>
            <a:r>
              <a:rPr sz="2000" spc="-25" dirty="0">
                <a:solidFill>
                  <a:schemeClr val="accent3">
                    <a:lumMod val="50000"/>
                  </a:schemeClr>
                </a:solidFill>
                <a:latin typeface="Calibri"/>
                <a:cs typeface="Calibri"/>
              </a:rPr>
              <a:t>Yönünden </a:t>
            </a:r>
            <a:r>
              <a:rPr sz="2000" spc="-20" dirty="0">
                <a:solidFill>
                  <a:schemeClr val="accent3">
                    <a:lumMod val="50000"/>
                  </a:schemeClr>
                </a:solidFill>
                <a:latin typeface="Calibri"/>
                <a:cs typeface="Calibri"/>
              </a:rPr>
              <a:t>Kontrol </a:t>
            </a:r>
            <a:r>
              <a:rPr sz="2000" spc="-5" dirty="0">
                <a:solidFill>
                  <a:schemeClr val="accent3">
                    <a:lumMod val="50000"/>
                  </a:schemeClr>
                </a:solidFill>
                <a:latin typeface="Calibri"/>
                <a:cs typeface="Calibri"/>
              </a:rPr>
              <a:t>Altında </a:t>
            </a:r>
            <a:r>
              <a:rPr sz="2000" spc="-20" dirty="0">
                <a:solidFill>
                  <a:schemeClr val="accent3">
                    <a:lumMod val="50000"/>
                  </a:schemeClr>
                </a:solidFill>
                <a:latin typeface="Calibri"/>
                <a:cs typeface="Calibri"/>
              </a:rPr>
              <a:t>Tutulan </a:t>
            </a:r>
            <a:r>
              <a:rPr sz="2000" spc="-10" dirty="0">
                <a:solidFill>
                  <a:schemeClr val="accent3">
                    <a:lumMod val="50000"/>
                  </a:schemeClr>
                </a:solidFill>
                <a:latin typeface="Calibri"/>
                <a:cs typeface="Calibri"/>
              </a:rPr>
              <a:t>Atıkların </a:t>
            </a:r>
            <a:r>
              <a:rPr sz="2000" spc="-5" dirty="0">
                <a:solidFill>
                  <a:schemeClr val="accent3">
                    <a:lumMod val="50000"/>
                  </a:schemeClr>
                </a:solidFill>
                <a:latin typeface="Calibri"/>
                <a:cs typeface="Calibri"/>
              </a:rPr>
              <a:t>İthalatına</a:t>
            </a:r>
            <a:r>
              <a:rPr sz="2000" spc="250" dirty="0">
                <a:solidFill>
                  <a:schemeClr val="accent3">
                    <a:lumMod val="50000"/>
                  </a:schemeClr>
                </a:solidFill>
                <a:latin typeface="Calibri"/>
                <a:cs typeface="Calibri"/>
              </a:rPr>
              <a:t> </a:t>
            </a:r>
            <a:r>
              <a:rPr sz="2000" spc="-10" dirty="0">
                <a:solidFill>
                  <a:schemeClr val="accent3">
                    <a:lumMod val="50000"/>
                  </a:schemeClr>
                </a:solidFill>
                <a:latin typeface="Calibri"/>
                <a:cs typeface="Calibri"/>
              </a:rPr>
              <a:t>Dair</a:t>
            </a:r>
            <a:endParaRPr sz="2000" dirty="0">
              <a:solidFill>
                <a:schemeClr val="accent3">
                  <a:lumMod val="50000"/>
                </a:schemeClr>
              </a:solidFill>
              <a:latin typeface="Calibri"/>
              <a:cs typeface="Calibri"/>
            </a:endParaRPr>
          </a:p>
          <a:p>
            <a:pPr marL="241300">
              <a:lnSpc>
                <a:spcPts val="2305"/>
              </a:lnSpc>
            </a:pPr>
            <a:r>
              <a:rPr sz="2000" spc="-15" dirty="0">
                <a:solidFill>
                  <a:schemeClr val="accent3">
                    <a:lumMod val="50000"/>
                  </a:schemeClr>
                </a:solidFill>
                <a:latin typeface="Calibri"/>
                <a:cs typeface="Calibri"/>
              </a:rPr>
              <a:t>ÜGD </a:t>
            </a:r>
            <a:r>
              <a:rPr sz="2000" spc="-35" dirty="0">
                <a:solidFill>
                  <a:schemeClr val="accent3">
                    <a:lumMod val="50000"/>
                  </a:schemeClr>
                </a:solidFill>
                <a:latin typeface="Calibri"/>
                <a:cs typeface="Calibri"/>
              </a:rPr>
              <a:t>Tebliği</a:t>
            </a:r>
            <a:r>
              <a:rPr sz="2000" spc="55" dirty="0">
                <a:solidFill>
                  <a:schemeClr val="accent3">
                    <a:lumMod val="50000"/>
                  </a:schemeClr>
                </a:solidFill>
                <a:latin typeface="Calibri"/>
                <a:cs typeface="Calibri"/>
              </a:rPr>
              <a:t> </a:t>
            </a:r>
            <a:r>
              <a:rPr sz="2000" spc="-10" dirty="0">
                <a:solidFill>
                  <a:schemeClr val="accent3">
                    <a:lumMod val="50000"/>
                  </a:schemeClr>
                </a:solidFill>
                <a:latin typeface="Calibri"/>
                <a:cs typeface="Calibri"/>
              </a:rPr>
              <a:t>(2015/3)</a:t>
            </a:r>
            <a:endParaRPr sz="2000" dirty="0">
              <a:solidFill>
                <a:schemeClr val="accent3">
                  <a:lumMod val="50000"/>
                </a:schemeClr>
              </a:solidFill>
              <a:latin typeface="Calibri"/>
              <a:cs typeface="Calibri"/>
            </a:endParaRPr>
          </a:p>
          <a:p>
            <a:pPr marL="241300" indent="-228600">
              <a:lnSpc>
                <a:spcPts val="2295"/>
              </a:lnSpc>
              <a:spcBef>
                <a:spcPts val="285"/>
              </a:spcBef>
              <a:buChar char="•"/>
              <a:tabLst>
                <a:tab pos="241300" algn="l"/>
              </a:tabLst>
            </a:pPr>
            <a:r>
              <a:rPr sz="2000" spc="-15" dirty="0">
                <a:solidFill>
                  <a:schemeClr val="accent3">
                    <a:lumMod val="50000"/>
                  </a:schemeClr>
                </a:solidFill>
                <a:latin typeface="Calibri"/>
                <a:cs typeface="Calibri"/>
              </a:rPr>
              <a:t>Çevrenin Korunması </a:t>
            </a:r>
            <a:r>
              <a:rPr sz="2000" spc="-25" dirty="0">
                <a:solidFill>
                  <a:schemeClr val="accent3">
                    <a:lumMod val="50000"/>
                  </a:schemeClr>
                </a:solidFill>
                <a:latin typeface="Calibri"/>
                <a:cs typeface="Calibri"/>
              </a:rPr>
              <a:t>Yönünden </a:t>
            </a:r>
            <a:r>
              <a:rPr sz="2000" spc="-20" dirty="0">
                <a:solidFill>
                  <a:schemeClr val="accent3">
                    <a:lumMod val="50000"/>
                  </a:schemeClr>
                </a:solidFill>
                <a:latin typeface="Calibri"/>
                <a:cs typeface="Calibri"/>
              </a:rPr>
              <a:t>Kontrol </a:t>
            </a:r>
            <a:r>
              <a:rPr sz="2000" spc="-5" dirty="0">
                <a:solidFill>
                  <a:schemeClr val="accent3">
                    <a:lumMod val="50000"/>
                  </a:schemeClr>
                </a:solidFill>
                <a:latin typeface="Calibri"/>
                <a:cs typeface="Calibri"/>
              </a:rPr>
              <a:t>Altında </a:t>
            </a:r>
            <a:r>
              <a:rPr sz="2000" spc="-20" dirty="0">
                <a:solidFill>
                  <a:schemeClr val="accent3">
                    <a:lumMod val="50000"/>
                  </a:schemeClr>
                </a:solidFill>
                <a:latin typeface="Calibri"/>
                <a:cs typeface="Calibri"/>
              </a:rPr>
              <a:t>Tutulan </a:t>
            </a:r>
            <a:r>
              <a:rPr sz="2000" spc="-10" dirty="0">
                <a:solidFill>
                  <a:schemeClr val="accent3">
                    <a:lumMod val="50000"/>
                  </a:schemeClr>
                </a:solidFill>
                <a:latin typeface="Calibri"/>
                <a:cs typeface="Calibri"/>
              </a:rPr>
              <a:t>Metal Hurdalara</a:t>
            </a:r>
            <a:r>
              <a:rPr sz="2000" spc="204" dirty="0">
                <a:solidFill>
                  <a:schemeClr val="accent3">
                    <a:lumMod val="50000"/>
                  </a:schemeClr>
                </a:solidFill>
                <a:latin typeface="Calibri"/>
                <a:cs typeface="Calibri"/>
              </a:rPr>
              <a:t> </a:t>
            </a:r>
            <a:r>
              <a:rPr sz="2000" spc="-5" dirty="0">
                <a:solidFill>
                  <a:schemeClr val="accent3">
                    <a:lumMod val="50000"/>
                  </a:schemeClr>
                </a:solidFill>
                <a:latin typeface="Calibri"/>
                <a:cs typeface="Calibri"/>
              </a:rPr>
              <a:t>İlişkin</a:t>
            </a:r>
            <a:endParaRPr sz="2000" dirty="0">
              <a:solidFill>
                <a:schemeClr val="accent3">
                  <a:lumMod val="50000"/>
                </a:schemeClr>
              </a:solidFill>
              <a:latin typeface="Calibri"/>
              <a:cs typeface="Calibri"/>
            </a:endParaRPr>
          </a:p>
          <a:p>
            <a:pPr marL="241300">
              <a:lnSpc>
                <a:spcPts val="2295"/>
              </a:lnSpc>
            </a:pPr>
            <a:r>
              <a:rPr sz="2000" spc="-15" dirty="0">
                <a:solidFill>
                  <a:schemeClr val="accent3">
                    <a:lumMod val="50000"/>
                  </a:schemeClr>
                </a:solidFill>
                <a:latin typeface="Calibri"/>
                <a:cs typeface="Calibri"/>
              </a:rPr>
              <a:t>ÜGD </a:t>
            </a:r>
            <a:r>
              <a:rPr sz="2000" spc="-35" dirty="0">
                <a:solidFill>
                  <a:schemeClr val="accent3">
                    <a:lumMod val="50000"/>
                  </a:schemeClr>
                </a:solidFill>
                <a:latin typeface="Calibri"/>
                <a:cs typeface="Calibri"/>
              </a:rPr>
              <a:t>Tebliği</a:t>
            </a:r>
            <a:r>
              <a:rPr sz="2000" spc="55" dirty="0">
                <a:solidFill>
                  <a:schemeClr val="accent3">
                    <a:lumMod val="50000"/>
                  </a:schemeClr>
                </a:solidFill>
                <a:latin typeface="Calibri"/>
                <a:cs typeface="Calibri"/>
              </a:rPr>
              <a:t> </a:t>
            </a:r>
            <a:r>
              <a:rPr sz="2000" spc="-10" dirty="0">
                <a:solidFill>
                  <a:schemeClr val="accent3">
                    <a:lumMod val="50000"/>
                  </a:schemeClr>
                </a:solidFill>
                <a:latin typeface="Calibri"/>
                <a:cs typeface="Calibri"/>
              </a:rPr>
              <a:t>(2015/23)</a:t>
            </a:r>
            <a:endParaRPr sz="2000" dirty="0">
              <a:solidFill>
                <a:schemeClr val="accent3">
                  <a:lumMod val="50000"/>
                </a:schemeClr>
              </a:solidFill>
              <a:latin typeface="Calibri"/>
              <a:cs typeface="Calibri"/>
            </a:endParaRPr>
          </a:p>
        </p:txBody>
      </p:sp>
    </p:spTree>
    <p:extLst>
      <p:ext uri="{BB962C8B-B14F-4D97-AF65-F5344CB8AC3E}">
        <p14:creationId xmlns:p14="http://schemas.microsoft.com/office/powerpoint/2010/main" val="30967554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426442" y="394022"/>
            <a:ext cx="4561194" cy="2667833"/>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426442" y="3200400"/>
            <a:ext cx="4214831" cy="2479963"/>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5233970" y="1335162"/>
            <a:ext cx="5988211" cy="3888001"/>
          </a:xfrm>
          <a:prstGeom prst="rect">
            <a:avLst/>
          </a:prstGeom>
          <a:blipFill>
            <a:blip r:embed="rId4"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79497431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777506" y="430599"/>
            <a:ext cx="8374380" cy="5442516"/>
          </a:xfrm>
          <a:prstGeom prst="rect">
            <a:avLst/>
          </a:prstGeom>
        </p:spPr>
        <p:txBody>
          <a:bodyPr vert="horz" wrap="square" lIns="0" tIns="243840" rIns="0" bIns="0" rtlCol="0">
            <a:spAutoFit/>
          </a:bodyPr>
          <a:lstStyle/>
          <a:p>
            <a:pPr marL="12700">
              <a:lnSpc>
                <a:spcPct val="100000"/>
              </a:lnSpc>
              <a:spcBef>
                <a:spcPts val="1920"/>
              </a:spcBef>
            </a:pPr>
            <a:r>
              <a:rPr sz="3600" b="1" spc="-40" dirty="0">
                <a:solidFill>
                  <a:schemeClr val="accent6">
                    <a:lumMod val="75000"/>
                  </a:schemeClr>
                </a:solidFill>
                <a:latin typeface="+mj-lt"/>
                <a:cs typeface="Calibri"/>
              </a:rPr>
              <a:t>Tehlikeli </a:t>
            </a:r>
            <a:r>
              <a:rPr sz="3600" b="1" spc="-15" dirty="0">
                <a:solidFill>
                  <a:schemeClr val="accent6">
                    <a:lumMod val="75000"/>
                  </a:schemeClr>
                </a:solidFill>
                <a:latin typeface="+mj-lt"/>
                <a:cs typeface="Calibri"/>
              </a:rPr>
              <a:t>Atık</a:t>
            </a:r>
            <a:r>
              <a:rPr sz="3600" b="1" spc="-25" dirty="0">
                <a:solidFill>
                  <a:schemeClr val="accent6">
                    <a:lumMod val="75000"/>
                  </a:schemeClr>
                </a:solidFill>
                <a:latin typeface="+mj-lt"/>
                <a:cs typeface="Calibri"/>
              </a:rPr>
              <a:t> </a:t>
            </a:r>
            <a:r>
              <a:rPr sz="3600" b="1" dirty="0">
                <a:solidFill>
                  <a:schemeClr val="accent6">
                    <a:lumMod val="75000"/>
                  </a:schemeClr>
                </a:solidFill>
                <a:latin typeface="+mj-lt"/>
                <a:cs typeface="Calibri"/>
              </a:rPr>
              <a:t>Nedir?</a:t>
            </a:r>
          </a:p>
          <a:p>
            <a:pPr marL="259079" indent="-247015">
              <a:lnSpc>
                <a:spcPct val="100000"/>
              </a:lnSpc>
              <a:spcBef>
                <a:spcPts val="1825"/>
              </a:spcBef>
              <a:buFont typeface="Wingdings"/>
              <a:buChar char=""/>
              <a:tabLst>
                <a:tab pos="259715" algn="l"/>
              </a:tabLst>
            </a:pPr>
            <a:r>
              <a:rPr sz="2000" spc="-5" dirty="0">
                <a:solidFill>
                  <a:schemeClr val="accent3">
                    <a:lumMod val="50000"/>
                  </a:schemeClr>
                </a:solidFill>
                <a:cs typeface="Arial" panose="020B0604020202020204" pitchFamily="34" charset="0"/>
              </a:rPr>
              <a:t>İnsan sağlığına </a:t>
            </a:r>
            <a:r>
              <a:rPr sz="2000" spc="-10" dirty="0">
                <a:solidFill>
                  <a:schemeClr val="accent3">
                    <a:lumMod val="50000"/>
                  </a:schemeClr>
                </a:solidFill>
                <a:cs typeface="Arial" panose="020B0604020202020204" pitchFamily="34" charset="0"/>
              </a:rPr>
              <a:t>ve </a:t>
            </a:r>
            <a:r>
              <a:rPr sz="2000" spc="-20" dirty="0">
                <a:solidFill>
                  <a:schemeClr val="accent3">
                    <a:lumMod val="50000"/>
                  </a:schemeClr>
                </a:solidFill>
                <a:cs typeface="Arial" panose="020B0604020202020204" pitchFamily="34" charset="0"/>
              </a:rPr>
              <a:t>çevreye zarar</a:t>
            </a:r>
            <a:r>
              <a:rPr sz="2000" spc="-85" dirty="0">
                <a:solidFill>
                  <a:schemeClr val="accent3">
                    <a:lumMod val="50000"/>
                  </a:schemeClr>
                </a:solidFill>
                <a:cs typeface="Arial" panose="020B0604020202020204" pitchFamily="34" charset="0"/>
              </a:rPr>
              <a:t> </a:t>
            </a:r>
            <a:r>
              <a:rPr sz="2000" spc="-10" dirty="0">
                <a:solidFill>
                  <a:schemeClr val="accent3">
                    <a:lumMod val="50000"/>
                  </a:schemeClr>
                </a:solidFill>
                <a:cs typeface="Arial" panose="020B0604020202020204" pitchFamily="34" charset="0"/>
              </a:rPr>
              <a:t>verebilecek,</a:t>
            </a:r>
            <a:endParaRPr sz="2000" dirty="0">
              <a:solidFill>
                <a:schemeClr val="accent3">
                  <a:lumMod val="50000"/>
                </a:schemeClr>
              </a:solidFill>
              <a:cs typeface="Arial" panose="020B0604020202020204" pitchFamily="34" charset="0"/>
            </a:endParaRPr>
          </a:p>
          <a:p>
            <a:pPr marL="259079" indent="-247015">
              <a:lnSpc>
                <a:spcPct val="100000"/>
              </a:lnSpc>
              <a:spcBef>
                <a:spcPts val="1080"/>
              </a:spcBef>
              <a:buFont typeface="Wingdings"/>
              <a:buChar char=""/>
              <a:tabLst>
                <a:tab pos="259715" algn="l"/>
              </a:tabLst>
            </a:pPr>
            <a:r>
              <a:rPr sz="2000" spc="-20" dirty="0">
                <a:solidFill>
                  <a:schemeClr val="accent3">
                    <a:lumMod val="50000"/>
                  </a:schemeClr>
                </a:solidFill>
                <a:cs typeface="Arial" panose="020B0604020202020204" pitchFamily="34" charset="0"/>
              </a:rPr>
              <a:t>Tutuşabilen</a:t>
            </a:r>
            <a:endParaRPr sz="2000" dirty="0">
              <a:solidFill>
                <a:schemeClr val="accent3">
                  <a:lumMod val="50000"/>
                </a:schemeClr>
              </a:solidFill>
              <a:cs typeface="Arial" panose="020B0604020202020204" pitchFamily="34" charset="0"/>
            </a:endParaRPr>
          </a:p>
          <a:p>
            <a:pPr marL="259079" indent="-247015">
              <a:lnSpc>
                <a:spcPct val="100000"/>
              </a:lnSpc>
              <a:spcBef>
                <a:spcPts val="1060"/>
              </a:spcBef>
              <a:buFont typeface="Wingdings"/>
              <a:buChar char=""/>
              <a:tabLst>
                <a:tab pos="259715" algn="l"/>
              </a:tabLst>
            </a:pPr>
            <a:r>
              <a:rPr sz="2000" spc="-20" dirty="0">
                <a:solidFill>
                  <a:schemeClr val="accent3">
                    <a:lumMod val="50000"/>
                  </a:schemeClr>
                </a:solidFill>
                <a:cs typeface="Arial" panose="020B0604020202020204" pitchFamily="34" charset="0"/>
              </a:rPr>
              <a:t>Enfeksiyon</a:t>
            </a:r>
            <a:r>
              <a:rPr sz="2000" spc="-45" dirty="0">
                <a:solidFill>
                  <a:schemeClr val="accent3">
                    <a:lumMod val="50000"/>
                  </a:schemeClr>
                </a:solidFill>
                <a:cs typeface="Arial" panose="020B0604020202020204" pitchFamily="34" charset="0"/>
              </a:rPr>
              <a:t> </a:t>
            </a:r>
            <a:r>
              <a:rPr sz="2000" spc="-10" dirty="0">
                <a:solidFill>
                  <a:schemeClr val="accent3">
                    <a:lumMod val="50000"/>
                  </a:schemeClr>
                </a:solidFill>
                <a:cs typeface="Arial" panose="020B0604020202020204" pitchFamily="34" charset="0"/>
              </a:rPr>
              <a:t>yapıcı</a:t>
            </a:r>
            <a:endParaRPr sz="2000" dirty="0">
              <a:solidFill>
                <a:schemeClr val="accent3">
                  <a:lumMod val="50000"/>
                </a:schemeClr>
              </a:solidFill>
              <a:cs typeface="Arial" panose="020B0604020202020204" pitchFamily="34" charset="0"/>
            </a:endParaRPr>
          </a:p>
          <a:p>
            <a:pPr marL="259079" indent="-247015">
              <a:lnSpc>
                <a:spcPct val="100000"/>
              </a:lnSpc>
              <a:spcBef>
                <a:spcPts val="1055"/>
              </a:spcBef>
              <a:buFont typeface="Wingdings"/>
              <a:buChar char=""/>
              <a:tabLst>
                <a:tab pos="259715" algn="l"/>
              </a:tabLst>
            </a:pPr>
            <a:r>
              <a:rPr sz="2000" spc="-35" dirty="0">
                <a:solidFill>
                  <a:schemeClr val="accent3">
                    <a:lumMod val="50000"/>
                  </a:schemeClr>
                </a:solidFill>
                <a:cs typeface="Arial" panose="020B0604020202020204" pitchFamily="34" charset="0"/>
              </a:rPr>
              <a:t>Tahriş</a:t>
            </a:r>
            <a:r>
              <a:rPr sz="2000" spc="-30"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edici,</a:t>
            </a:r>
            <a:endParaRPr sz="2000" dirty="0">
              <a:solidFill>
                <a:schemeClr val="accent3">
                  <a:lumMod val="50000"/>
                </a:schemeClr>
              </a:solidFill>
              <a:cs typeface="Arial" panose="020B0604020202020204" pitchFamily="34" charset="0"/>
            </a:endParaRPr>
          </a:p>
          <a:p>
            <a:pPr marL="259079" indent="-247015">
              <a:lnSpc>
                <a:spcPct val="100000"/>
              </a:lnSpc>
              <a:spcBef>
                <a:spcPts val="1085"/>
              </a:spcBef>
              <a:buFont typeface="Wingdings"/>
              <a:buChar char=""/>
              <a:tabLst>
                <a:tab pos="259715" algn="l"/>
              </a:tabLst>
            </a:pPr>
            <a:r>
              <a:rPr sz="2000" spc="-10" dirty="0">
                <a:solidFill>
                  <a:schemeClr val="accent3">
                    <a:lumMod val="50000"/>
                  </a:schemeClr>
                </a:solidFill>
                <a:cs typeface="Arial" panose="020B0604020202020204" pitchFamily="34" charset="0"/>
              </a:rPr>
              <a:t>Zararlı,</a:t>
            </a:r>
            <a:endParaRPr sz="2000" dirty="0">
              <a:solidFill>
                <a:schemeClr val="accent3">
                  <a:lumMod val="50000"/>
                </a:schemeClr>
              </a:solidFill>
              <a:cs typeface="Arial" panose="020B0604020202020204" pitchFamily="34" charset="0"/>
            </a:endParaRPr>
          </a:p>
          <a:p>
            <a:pPr marL="259079" indent="-247015">
              <a:lnSpc>
                <a:spcPct val="100000"/>
              </a:lnSpc>
              <a:spcBef>
                <a:spcPts val="1055"/>
              </a:spcBef>
              <a:buFont typeface="Wingdings"/>
              <a:buChar char=""/>
              <a:tabLst>
                <a:tab pos="259715" algn="l"/>
              </a:tabLst>
            </a:pPr>
            <a:r>
              <a:rPr sz="2000" spc="-40" dirty="0">
                <a:solidFill>
                  <a:schemeClr val="accent3">
                    <a:lumMod val="50000"/>
                  </a:schemeClr>
                </a:solidFill>
                <a:cs typeface="Arial" panose="020B0604020202020204" pitchFamily="34" charset="0"/>
              </a:rPr>
              <a:t>Toksik,</a:t>
            </a:r>
            <a:endParaRPr sz="2000" dirty="0">
              <a:solidFill>
                <a:schemeClr val="accent3">
                  <a:lumMod val="50000"/>
                </a:schemeClr>
              </a:solidFill>
              <a:cs typeface="Arial" panose="020B0604020202020204" pitchFamily="34" charset="0"/>
            </a:endParaRPr>
          </a:p>
          <a:p>
            <a:pPr marL="259079" indent="-247015">
              <a:lnSpc>
                <a:spcPct val="100000"/>
              </a:lnSpc>
              <a:spcBef>
                <a:spcPts val="1060"/>
              </a:spcBef>
              <a:buFont typeface="Wingdings"/>
              <a:buChar char=""/>
              <a:tabLst>
                <a:tab pos="259715" algn="l"/>
              </a:tabLst>
            </a:pPr>
            <a:r>
              <a:rPr sz="2000" spc="-10" dirty="0">
                <a:solidFill>
                  <a:schemeClr val="accent3">
                    <a:lumMod val="50000"/>
                  </a:schemeClr>
                </a:solidFill>
                <a:cs typeface="Arial" panose="020B0604020202020204" pitchFamily="34" charset="0"/>
              </a:rPr>
              <a:t>Kanserojen,</a:t>
            </a:r>
            <a:endParaRPr sz="2000" dirty="0">
              <a:solidFill>
                <a:schemeClr val="accent3">
                  <a:lumMod val="50000"/>
                </a:schemeClr>
              </a:solidFill>
              <a:cs typeface="Arial" panose="020B0604020202020204" pitchFamily="34" charset="0"/>
            </a:endParaRPr>
          </a:p>
          <a:p>
            <a:pPr marL="259079" indent="-247015">
              <a:lnSpc>
                <a:spcPct val="100000"/>
              </a:lnSpc>
              <a:spcBef>
                <a:spcPts val="1085"/>
              </a:spcBef>
              <a:buFont typeface="Wingdings"/>
              <a:buChar char=""/>
              <a:tabLst>
                <a:tab pos="259715" algn="l"/>
              </a:tabLst>
            </a:pPr>
            <a:r>
              <a:rPr sz="2000" spc="-15" dirty="0">
                <a:solidFill>
                  <a:schemeClr val="accent3">
                    <a:lumMod val="50000"/>
                  </a:schemeClr>
                </a:solidFill>
                <a:cs typeface="Arial" panose="020B0604020202020204" pitchFamily="34" charset="0"/>
              </a:rPr>
              <a:t>Parlayıcı</a:t>
            </a:r>
            <a:endParaRPr sz="2000" dirty="0">
              <a:solidFill>
                <a:schemeClr val="accent3">
                  <a:lumMod val="50000"/>
                </a:schemeClr>
              </a:solidFill>
              <a:cs typeface="Arial" panose="020B0604020202020204" pitchFamily="34" charset="0"/>
            </a:endParaRPr>
          </a:p>
          <a:p>
            <a:pPr marL="259079" indent="-247015">
              <a:lnSpc>
                <a:spcPts val="3215"/>
              </a:lnSpc>
              <a:spcBef>
                <a:spcPts val="1055"/>
              </a:spcBef>
              <a:buFont typeface="Wingdings"/>
              <a:buChar char=""/>
              <a:tabLst>
                <a:tab pos="259715" algn="l"/>
              </a:tabLst>
            </a:pPr>
            <a:r>
              <a:rPr sz="2000" spc="-20" dirty="0">
                <a:solidFill>
                  <a:schemeClr val="accent3">
                    <a:lumMod val="50000"/>
                  </a:schemeClr>
                </a:solidFill>
                <a:cs typeface="Arial" panose="020B0604020202020204" pitchFamily="34" charset="0"/>
              </a:rPr>
              <a:t>Korozif </a:t>
            </a:r>
            <a:r>
              <a:rPr sz="2000" spc="-5" dirty="0">
                <a:solidFill>
                  <a:schemeClr val="accent3">
                    <a:lumMod val="50000"/>
                  </a:schemeClr>
                </a:solidFill>
                <a:cs typeface="Arial" panose="020B0604020202020204" pitchFamily="34" charset="0"/>
              </a:rPr>
              <a:t>gibi </a:t>
            </a:r>
            <a:r>
              <a:rPr sz="2000" spc="-15" dirty="0">
                <a:solidFill>
                  <a:schemeClr val="accent3">
                    <a:lumMod val="50000"/>
                  </a:schemeClr>
                </a:solidFill>
                <a:cs typeface="Arial" panose="020B0604020202020204" pitchFamily="34" charset="0"/>
              </a:rPr>
              <a:t>tehlikeli kabul </a:t>
            </a:r>
            <a:r>
              <a:rPr sz="2000" dirty="0">
                <a:solidFill>
                  <a:schemeClr val="accent3">
                    <a:lumMod val="50000"/>
                  </a:schemeClr>
                </a:solidFill>
                <a:cs typeface="Arial" panose="020B0604020202020204" pitchFamily="34" charset="0"/>
              </a:rPr>
              <a:t>edilen </a:t>
            </a:r>
            <a:r>
              <a:rPr sz="2000" spc="-15" dirty="0">
                <a:solidFill>
                  <a:schemeClr val="accent3">
                    <a:lumMod val="50000"/>
                  </a:schemeClr>
                </a:solidFill>
                <a:cs typeface="Arial" panose="020B0604020202020204" pitchFamily="34" charset="0"/>
              </a:rPr>
              <a:t>özelliklerden </a:t>
            </a:r>
            <a:r>
              <a:rPr sz="2000" dirty="0">
                <a:solidFill>
                  <a:schemeClr val="accent3">
                    <a:lumMod val="50000"/>
                  </a:schemeClr>
                </a:solidFill>
                <a:cs typeface="Arial" panose="020B0604020202020204" pitchFamily="34" charset="0"/>
              </a:rPr>
              <a:t>birini</a:t>
            </a:r>
            <a:r>
              <a:rPr sz="2000" spc="-80" dirty="0">
                <a:solidFill>
                  <a:schemeClr val="accent3">
                    <a:lumMod val="50000"/>
                  </a:schemeClr>
                </a:solidFill>
                <a:cs typeface="Arial" panose="020B0604020202020204" pitchFamily="34" charset="0"/>
              </a:rPr>
              <a:t> </a:t>
            </a:r>
            <a:r>
              <a:rPr sz="2000" spc="-25" dirty="0">
                <a:solidFill>
                  <a:schemeClr val="accent3">
                    <a:lumMod val="50000"/>
                  </a:schemeClr>
                </a:solidFill>
                <a:cs typeface="Arial" panose="020B0604020202020204" pitchFamily="34" charset="0"/>
              </a:rPr>
              <a:t>veya</a:t>
            </a:r>
            <a:endParaRPr sz="2000" dirty="0">
              <a:solidFill>
                <a:schemeClr val="accent3">
                  <a:lumMod val="50000"/>
                </a:schemeClr>
              </a:solidFill>
              <a:cs typeface="Arial" panose="020B0604020202020204" pitchFamily="34" charset="0"/>
            </a:endParaRPr>
          </a:p>
          <a:p>
            <a:pPr marL="259079">
              <a:lnSpc>
                <a:spcPts val="3215"/>
              </a:lnSpc>
            </a:pPr>
            <a:r>
              <a:rPr sz="2000" spc="-10" dirty="0">
                <a:solidFill>
                  <a:schemeClr val="accent3">
                    <a:lumMod val="50000"/>
                  </a:schemeClr>
                </a:solidFill>
                <a:cs typeface="Arial" panose="020B0604020202020204" pitchFamily="34" charset="0"/>
              </a:rPr>
              <a:t>birden </a:t>
            </a:r>
            <a:r>
              <a:rPr sz="2000" spc="-5" dirty="0">
                <a:solidFill>
                  <a:schemeClr val="accent3">
                    <a:lumMod val="50000"/>
                  </a:schemeClr>
                </a:solidFill>
                <a:cs typeface="Arial" panose="020B0604020202020204" pitchFamily="34" charset="0"/>
              </a:rPr>
              <a:t>fazlasını </a:t>
            </a:r>
            <a:r>
              <a:rPr sz="2000" spc="-15" dirty="0">
                <a:solidFill>
                  <a:schemeClr val="accent3">
                    <a:lumMod val="50000"/>
                  </a:schemeClr>
                </a:solidFill>
                <a:cs typeface="Arial" panose="020B0604020202020204" pitchFamily="34" charset="0"/>
              </a:rPr>
              <a:t>gösteren </a:t>
            </a:r>
            <a:r>
              <a:rPr sz="2000" spc="-10" dirty="0">
                <a:solidFill>
                  <a:schemeClr val="accent3">
                    <a:lumMod val="50000"/>
                  </a:schemeClr>
                </a:solidFill>
                <a:cs typeface="Arial" panose="020B0604020202020204" pitchFamily="34" charset="0"/>
              </a:rPr>
              <a:t>atıklara “</a:t>
            </a:r>
            <a:r>
              <a:rPr sz="2000" b="1" spc="-10" dirty="0">
                <a:solidFill>
                  <a:srgbClr val="C00000"/>
                </a:solidFill>
                <a:cs typeface="Arial" panose="020B0604020202020204" pitchFamily="34" charset="0"/>
              </a:rPr>
              <a:t>tehlikeli </a:t>
            </a:r>
            <a:r>
              <a:rPr sz="2000" b="1" spc="-5" dirty="0">
                <a:solidFill>
                  <a:srgbClr val="C00000"/>
                </a:solidFill>
                <a:cs typeface="Arial" panose="020B0604020202020204" pitchFamily="34" charset="0"/>
              </a:rPr>
              <a:t>atık</a:t>
            </a:r>
            <a:r>
              <a:rPr sz="2000" spc="-5" dirty="0">
                <a:solidFill>
                  <a:schemeClr val="accent3">
                    <a:lumMod val="50000"/>
                  </a:schemeClr>
                </a:solidFill>
                <a:cs typeface="Arial" panose="020B0604020202020204" pitchFamily="34" charset="0"/>
              </a:rPr>
              <a:t>”</a:t>
            </a:r>
            <a:r>
              <a:rPr sz="2000" spc="-975" dirty="0">
                <a:solidFill>
                  <a:schemeClr val="accent3">
                    <a:lumMod val="50000"/>
                  </a:schemeClr>
                </a:solidFill>
                <a:cs typeface="Arial" panose="020B0604020202020204" pitchFamily="34" charset="0"/>
              </a:rPr>
              <a:t> </a:t>
            </a:r>
            <a:r>
              <a:rPr sz="2000" spc="-50" dirty="0">
                <a:solidFill>
                  <a:schemeClr val="accent3">
                    <a:lumMod val="50000"/>
                  </a:schemeClr>
                </a:solidFill>
                <a:cs typeface="Arial" panose="020B0604020202020204" pitchFamily="34" charset="0"/>
              </a:rPr>
              <a:t>denir.</a:t>
            </a:r>
            <a:endParaRPr sz="2000" dirty="0">
              <a:solidFill>
                <a:schemeClr val="accent3">
                  <a:lumMod val="50000"/>
                </a:schemeClr>
              </a:solidFill>
              <a:cs typeface="Arial" panose="020B0604020202020204" pitchFamily="34" charset="0"/>
            </a:endParaRPr>
          </a:p>
        </p:txBody>
      </p:sp>
      <p:sp>
        <p:nvSpPr>
          <p:cNvPr id="5" name="object 5"/>
          <p:cNvSpPr/>
          <p:nvPr/>
        </p:nvSpPr>
        <p:spPr>
          <a:xfrm>
            <a:off x="5530733" y="2175164"/>
            <a:ext cx="5497485" cy="247137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4859424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497342" y="857988"/>
            <a:ext cx="6137910" cy="627736"/>
          </a:xfrm>
          <a:prstGeom prst="rect">
            <a:avLst/>
          </a:prstGeom>
        </p:spPr>
        <p:txBody>
          <a:bodyPr vert="horz" wrap="square" lIns="0" tIns="12065" rIns="0" bIns="0" rtlCol="0">
            <a:spAutoFit/>
          </a:bodyPr>
          <a:lstStyle/>
          <a:p>
            <a:pPr marL="12700">
              <a:lnSpc>
                <a:spcPct val="100000"/>
              </a:lnSpc>
              <a:spcBef>
                <a:spcPts val="95"/>
              </a:spcBef>
            </a:pPr>
            <a:r>
              <a:rPr sz="4000" b="1" spc="250" dirty="0">
                <a:solidFill>
                  <a:schemeClr val="accent6">
                    <a:lumMod val="75000"/>
                  </a:schemeClr>
                </a:solidFill>
                <a:cs typeface="Times New Roman"/>
              </a:rPr>
              <a:t>Tehlikeli </a:t>
            </a:r>
            <a:r>
              <a:rPr sz="4000" b="1" spc="254" dirty="0">
                <a:solidFill>
                  <a:schemeClr val="accent6">
                    <a:lumMod val="75000"/>
                  </a:schemeClr>
                </a:solidFill>
                <a:cs typeface="Times New Roman"/>
              </a:rPr>
              <a:t>Atık</a:t>
            </a:r>
            <a:r>
              <a:rPr sz="4000" b="1" spc="15" dirty="0">
                <a:solidFill>
                  <a:schemeClr val="accent6">
                    <a:lumMod val="75000"/>
                  </a:schemeClr>
                </a:solidFill>
                <a:cs typeface="Times New Roman"/>
              </a:rPr>
              <a:t> </a:t>
            </a:r>
            <a:r>
              <a:rPr sz="4000" b="1" spc="240" dirty="0">
                <a:solidFill>
                  <a:schemeClr val="accent6">
                    <a:lumMod val="75000"/>
                  </a:schemeClr>
                </a:solidFill>
                <a:cs typeface="Times New Roman"/>
              </a:rPr>
              <a:t>Yönetimi</a:t>
            </a:r>
            <a:endParaRPr sz="4000" b="1" dirty="0">
              <a:solidFill>
                <a:schemeClr val="accent6">
                  <a:lumMod val="75000"/>
                </a:schemeClr>
              </a:solidFill>
              <a:cs typeface="Times New Roman"/>
            </a:endParaRPr>
          </a:p>
        </p:txBody>
      </p:sp>
      <p:grpSp>
        <p:nvGrpSpPr>
          <p:cNvPr id="3" name="object 3"/>
          <p:cNvGrpSpPr/>
          <p:nvPr/>
        </p:nvGrpSpPr>
        <p:grpSpPr>
          <a:xfrm>
            <a:off x="1819465" y="1557337"/>
            <a:ext cx="1594485" cy="3466465"/>
            <a:chOff x="1819465" y="1557337"/>
            <a:chExt cx="1594485" cy="3466465"/>
          </a:xfrm>
        </p:grpSpPr>
        <p:sp>
          <p:nvSpPr>
            <p:cNvPr id="4" name="object 4"/>
            <p:cNvSpPr/>
            <p:nvPr/>
          </p:nvSpPr>
          <p:spPr>
            <a:xfrm>
              <a:off x="1824227" y="1562100"/>
              <a:ext cx="1584960" cy="3456431"/>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1824227" y="1562100"/>
              <a:ext cx="1584960" cy="3456940"/>
            </a:xfrm>
            <a:custGeom>
              <a:avLst/>
              <a:gdLst/>
              <a:ahLst/>
              <a:cxnLst/>
              <a:rect l="l" t="t" r="r" b="b"/>
              <a:pathLst>
                <a:path w="1584960" h="3456940">
                  <a:moveTo>
                    <a:pt x="0" y="3456431"/>
                  </a:moveTo>
                  <a:lnTo>
                    <a:pt x="1584960" y="3456431"/>
                  </a:lnTo>
                  <a:lnTo>
                    <a:pt x="1584960" y="0"/>
                  </a:lnTo>
                  <a:lnTo>
                    <a:pt x="0" y="0"/>
                  </a:lnTo>
                  <a:lnTo>
                    <a:pt x="0" y="3456431"/>
                  </a:lnTo>
                  <a:close/>
                </a:path>
              </a:pathLst>
            </a:custGeom>
            <a:ln w="9525">
              <a:solidFill>
                <a:srgbClr val="92A085"/>
              </a:solidFill>
            </a:ln>
          </p:spPr>
          <p:txBody>
            <a:bodyPr wrap="square" lIns="0" tIns="0" rIns="0" bIns="0" rtlCol="0"/>
            <a:lstStyle/>
            <a:p>
              <a:endParaRPr/>
            </a:p>
          </p:txBody>
        </p:sp>
      </p:grpSp>
      <p:graphicFrame>
        <p:nvGraphicFramePr>
          <p:cNvPr id="6" name="object 6"/>
          <p:cNvGraphicFramePr>
            <a:graphicFrameLocks noGrp="1"/>
          </p:cNvGraphicFramePr>
          <p:nvPr/>
        </p:nvGraphicFramePr>
        <p:xfrm>
          <a:off x="1819465" y="1557337"/>
          <a:ext cx="8665205" cy="3456431"/>
        </p:xfrm>
        <a:graphic>
          <a:graphicData uri="http://schemas.openxmlformats.org/drawingml/2006/table">
            <a:tbl>
              <a:tblPr firstRow="1" bandRow="1">
                <a:tableStyleId>{2D5ABB26-0587-4C30-8999-92F81FD0307C}</a:tableStyleId>
              </a:tblPr>
              <a:tblGrid>
                <a:gridCol w="1584960">
                  <a:extLst>
                    <a:ext uri="{9D8B030D-6E8A-4147-A177-3AD203B41FA5}">
                      <a16:colId xmlns:a16="http://schemas.microsoft.com/office/drawing/2014/main" val="20000"/>
                    </a:ext>
                  </a:extLst>
                </a:gridCol>
                <a:gridCol w="167640">
                  <a:extLst>
                    <a:ext uri="{9D8B030D-6E8A-4147-A177-3AD203B41FA5}">
                      <a16:colId xmlns:a16="http://schemas.microsoft.com/office/drawing/2014/main" val="20001"/>
                    </a:ext>
                  </a:extLst>
                </a:gridCol>
                <a:gridCol w="1584960">
                  <a:extLst>
                    <a:ext uri="{9D8B030D-6E8A-4147-A177-3AD203B41FA5}">
                      <a16:colId xmlns:a16="http://schemas.microsoft.com/office/drawing/2014/main" val="20002"/>
                    </a:ext>
                  </a:extLst>
                </a:gridCol>
                <a:gridCol w="179704">
                  <a:extLst>
                    <a:ext uri="{9D8B030D-6E8A-4147-A177-3AD203B41FA5}">
                      <a16:colId xmlns:a16="http://schemas.microsoft.com/office/drawing/2014/main" val="20003"/>
                    </a:ext>
                  </a:extLst>
                </a:gridCol>
                <a:gridCol w="1581785">
                  <a:extLst>
                    <a:ext uri="{9D8B030D-6E8A-4147-A177-3AD203B41FA5}">
                      <a16:colId xmlns:a16="http://schemas.microsoft.com/office/drawing/2014/main" val="20004"/>
                    </a:ext>
                  </a:extLst>
                </a:gridCol>
                <a:gridCol w="182879">
                  <a:extLst>
                    <a:ext uri="{9D8B030D-6E8A-4147-A177-3AD203B41FA5}">
                      <a16:colId xmlns:a16="http://schemas.microsoft.com/office/drawing/2014/main" val="20005"/>
                    </a:ext>
                  </a:extLst>
                </a:gridCol>
                <a:gridCol w="1581784">
                  <a:extLst>
                    <a:ext uri="{9D8B030D-6E8A-4147-A177-3AD203B41FA5}">
                      <a16:colId xmlns:a16="http://schemas.microsoft.com/office/drawing/2014/main" val="20006"/>
                    </a:ext>
                  </a:extLst>
                </a:gridCol>
                <a:gridCol w="216534">
                  <a:extLst>
                    <a:ext uri="{9D8B030D-6E8A-4147-A177-3AD203B41FA5}">
                      <a16:colId xmlns:a16="http://schemas.microsoft.com/office/drawing/2014/main" val="20007"/>
                    </a:ext>
                  </a:extLst>
                </a:gridCol>
                <a:gridCol w="1584959">
                  <a:extLst>
                    <a:ext uri="{9D8B030D-6E8A-4147-A177-3AD203B41FA5}">
                      <a16:colId xmlns:a16="http://schemas.microsoft.com/office/drawing/2014/main" val="20008"/>
                    </a:ext>
                  </a:extLst>
                </a:gridCol>
              </a:tblGrid>
              <a:tr h="1014984">
                <a:tc rowSpan="3">
                  <a:txBody>
                    <a:bodyPr/>
                    <a:lstStyle/>
                    <a:p>
                      <a:pPr>
                        <a:lnSpc>
                          <a:spcPct val="100000"/>
                        </a:lnSpc>
                      </a:pPr>
                      <a:endParaRPr sz="1700">
                        <a:latin typeface="Times New Roman"/>
                        <a:cs typeface="Times New Roman"/>
                      </a:endParaRPr>
                    </a:p>
                  </a:txBody>
                  <a:tcPr marL="0" marR="0" marT="0" marB="0">
                    <a:lnL w="9525">
                      <a:solidFill>
                        <a:srgbClr val="92A085"/>
                      </a:solidFill>
                      <a:prstDash val="solid"/>
                    </a:lnL>
                    <a:lnR w="9525">
                      <a:solidFill>
                        <a:srgbClr val="92A085"/>
                      </a:solidFill>
                      <a:prstDash val="solid"/>
                    </a:lnR>
                    <a:lnT w="9525">
                      <a:solidFill>
                        <a:srgbClr val="92A085"/>
                      </a:solidFill>
                      <a:prstDash val="solid"/>
                    </a:lnT>
                    <a:lnB w="9525">
                      <a:solidFill>
                        <a:srgbClr val="92A085"/>
                      </a:solidFill>
                      <a:prstDash val="solid"/>
                    </a:lnB>
                  </a:tcPr>
                </a:tc>
                <a:tc rowSpan="3">
                  <a:txBody>
                    <a:bodyPr/>
                    <a:lstStyle/>
                    <a:p>
                      <a:pPr>
                        <a:lnSpc>
                          <a:spcPct val="100000"/>
                        </a:lnSpc>
                      </a:pPr>
                      <a:endParaRPr sz="1700">
                        <a:latin typeface="Times New Roman"/>
                        <a:cs typeface="Times New Roman"/>
                      </a:endParaRPr>
                    </a:p>
                  </a:txBody>
                  <a:tcPr marL="0" marR="0" marT="0" marB="0">
                    <a:lnL w="9525">
                      <a:solidFill>
                        <a:srgbClr val="92A085"/>
                      </a:solidFill>
                      <a:prstDash val="solid"/>
                    </a:lnL>
                    <a:lnR w="9525">
                      <a:solidFill>
                        <a:srgbClr val="B1AC8F"/>
                      </a:solidFill>
                      <a:prstDash val="solid"/>
                    </a:lnR>
                  </a:tcPr>
                </a:tc>
                <a:tc rowSpan="3">
                  <a:txBody>
                    <a:bodyPr/>
                    <a:lstStyle/>
                    <a:p>
                      <a:pPr>
                        <a:lnSpc>
                          <a:spcPct val="100000"/>
                        </a:lnSpc>
                      </a:pPr>
                      <a:endParaRPr sz="1700">
                        <a:latin typeface="Times New Roman"/>
                        <a:cs typeface="Times New Roman"/>
                      </a:endParaRPr>
                    </a:p>
                  </a:txBody>
                  <a:tcPr marL="0" marR="0" marT="0" marB="0">
                    <a:lnL w="9525">
                      <a:solidFill>
                        <a:srgbClr val="B1AC8F"/>
                      </a:solidFill>
                      <a:prstDash val="solid"/>
                    </a:lnL>
                    <a:lnR w="9525">
                      <a:solidFill>
                        <a:srgbClr val="B1AC8F"/>
                      </a:solidFill>
                      <a:prstDash val="solid"/>
                    </a:lnR>
                    <a:lnT w="9525">
                      <a:solidFill>
                        <a:srgbClr val="B1AC8F"/>
                      </a:solidFill>
                      <a:prstDash val="solid"/>
                    </a:lnT>
                    <a:lnB w="9525">
                      <a:solidFill>
                        <a:srgbClr val="B1AC8F"/>
                      </a:solidFill>
                      <a:prstDash val="solid"/>
                    </a:lnB>
                  </a:tcPr>
                </a:tc>
                <a:tc>
                  <a:txBody>
                    <a:bodyPr/>
                    <a:lstStyle/>
                    <a:p>
                      <a:pPr>
                        <a:lnSpc>
                          <a:spcPct val="100000"/>
                        </a:lnSpc>
                      </a:pPr>
                      <a:endParaRPr sz="1700">
                        <a:latin typeface="Times New Roman"/>
                        <a:cs typeface="Times New Roman"/>
                      </a:endParaRPr>
                    </a:p>
                  </a:txBody>
                  <a:tcPr marL="0" marR="0" marT="0" marB="0">
                    <a:lnL w="9525">
                      <a:solidFill>
                        <a:srgbClr val="B1AC8F"/>
                      </a:solidFill>
                      <a:prstDash val="solid"/>
                    </a:lnL>
                    <a:lnR w="9525">
                      <a:solidFill>
                        <a:srgbClr val="AC8082"/>
                      </a:solidFill>
                      <a:prstDash val="solid"/>
                    </a:lnR>
                  </a:tcPr>
                </a:tc>
                <a:tc>
                  <a:txBody>
                    <a:bodyPr/>
                    <a:lstStyle/>
                    <a:p>
                      <a:pPr>
                        <a:lnSpc>
                          <a:spcPct val="100000"/>
                        </a:lnSpc>
                      </a:pPr>
                      <a:endParaRPr sz="1700">
                        <a:latin typeface="Times New Roman"/>
                        <a:cs typeface="Times New Roman"/>
                      </a:endParaRPr>
                    </a:p>
                  </a:txBody>
                  <a:tcPr marL="0" marR="0" marT="0" marB="0">
                    <a:lnL w="9525">
                      <a:solidFill>
                        <a:srgbClr val="AC8082"/>
                      </a:solidFill>
                      <a:prstDash val="solid"/>
                    </a:lnL>
                    <a:lnR w="9525">
                      <a:solidFill>
                        <a:srgbClr val="AC8082"/>
                      </a:solidFill>
                      <a:prstDash val="solid"/>
                    </a:lnR>
                    <a:lnT w="9525">
                      <a:solidFill>
                        <a:srgbClr val="AC8082"/>
                      </a:solidFill>
                      <a:prstDash val="solid"/>
                    </a:lnT>
                    <a:lnB w="9525">
                      <a:solidFill>
                        <a:srgbClr val="AC8082"/>
                      </a:solidFill>
                      <a:prstDash val="solid"/>
                    </a:lnB>
                  </a:tcPr>
                </a:tc>
                <a:tc>
                  <a:txBody>
                    <a:bodyPr/>
                    <a:lstStyle/>
                    <a:p>
                      <a:pPr>
                        <a:lnSpc>
                          <a:spcPct val="100000"/>
                        </a:lnSpc>
                      </a:pPr>
                      <a:endParaRPr sz="1700">
                        <a:latin typeface="Times New Roman"/>
                        <a:cs typeface="Times New Roman"/>
                      </a:endParaRPr>
                    </a:p>
                  </a:txBody>
                  <a:tcPr marL="0" marR="0" marT="0" marB="0">
                    <a:lnL w="9525">
                      <a:solidFill>
                        <a:srgbClr val="AC8082"/>
                      </a:solidFill>
                      <a:prstDash val="solid"/>
                    </a:lnL>
                    <a:lnR w="9525">
                      <a:solidFill>
                        <a:srgbClr val="DEC18B"/>
                      </a:solidFill>
                      <a:prstDash val="solid"/>
                    </a:lnR>
                  </a:tcPr>
                </a:tc>
                <a:tc rowSpan="3">
                  <a:txBody>
                    <a:bodyPr/>
                    <a:lstStyle/>
                    <a:p>
                      <a:pPr>
                        <a:lnSpc>
                          <a:spcPct val="100000"/>
                        </a:lnSpc>
                      </a:pPr>
                      <a:endParaRPr sz="1700">
                        <a:latin typeface="Times New Roman"/>
                        <a:cs typeface="Times New Roman"/>
                      </a:endParaRPr>
                    </a:p>
                  </a:txBody>
                  <a:tcPr marL="0" marR="0" marT="0" marB="0">
                    <a:lnL w="9525">
                      <a:solidFill>
                        <a:srgbClr val="DEC18B"/>
                      </a:solidFill>
                      <a:prstDash val="solid"/>
                    </a:lnL>
                    <a:lnR w="9525">
                      <a:solidFill>
                        <a:srgbClr val="DEC18B"/>
                      </a:solidFill>
                      <a:prstDash val="solid"/>
                    </a:lnR>
                    <a:lnT w="9525">
                      <a:solidFill>
                        <a:srgbClr val="DEC18B"/>
                      </a:solidFill>
                      <a:prstDash val="solid"/>
                    </a:lnT>
                    <a:lnB w="9525">
                      <a:solidFill>
                        <a:srgbClr val="DEC18B"/>
                      </a:solidFill>
                      <a:prstDash val="solid"/>
                    </a:lnB>
                  </a:tcPr>
                </a:tc>
                <a:tc rowSpan="2">
                  <a:txBody>
                    <a:bodyPr/>
                    <a:lstStyle/>
                    <a:p>
                      <a:pPr>
                        <a:lnSpc>
                          <a:spcPct val="100000"/>
                        </a:lnSpc>
                      </a:pPr>
                      <a:endParaRPr sz="1700">
                        <a:latin typeface="Times New Roman"/>
                        <a:cs typeface="Times New Roman"/>
                      </a:endParaRPr>
                    </a:p>
                  </a:txBody>
                  <a:tcPr marL="0" marR="0" marT="0" marB="0">
                    <a:lnL w="9525">
                      <a:solidFill>
                        <a:srgbClr val="DEC18B"/>
                      </a:solidFill>
                      <a:prstDash val="solid"/>
                    </a:lnL>
                    <a:lnR w="9525">
                      <a:solidFill>
                        <a:srgbClr val="79A8A3"/>
                      </a:solidFill>
                      <a:prstDash val="solid"/>
                    </a:lnR>
                  </a:tcPr>
                </a:tc>
                <a:tc rowSpan="2">
                  <a:txBody>
                    <a:bodyPr/>
                    <a:lstStyle/>
                    <a:p>
                      <a:pPr>
                        <a:lnSpc>
                          <a:spcPct val="100000"/>
                        </a:lnSpc>
                      </a:pPr>
                      <a:endParaRPr sz="1700">
                        <a:latin typeface="Times New Roman"/>
                        <a:cs typeface="Times New Roman"/>
                      </a:endParaRPr>
                    </a:p>
                  </a:txBody>
                  <a:tcPr marL="0" marR="0" marT="0" marB="0">
                    <a:lnL w="9525">
                      <a:solidFill>
                        <a:srgbClr val="79A8A3"/>
                      </a:solidFill>
                      <a:prstDash val="solid"/>
                    </a:lnL>
                    <a:lnR w="9525">
                      <a:solidFill>
                        <a:srgbClr val="79A8A3"/>
                      </a:solidFill>
                      <a:prstDash val="solid"/>
                    </a:lnR>
                    <a:lnT w="9525">
                      <a:solidFill>
                        <a:srgbClr val="79A8A3"/>
                      </a:solidFill>
                      <a:prstDash val="solid"/>
                    </a:lnT>
                    <a:lnB w="9525">
                      <a:solidFill>
                        <a:srgbClr val="79A8A3"/>
                      </a:solidFill>
                      <a:prstDash val="solid"/>
                    </a:lnB>
                  </a:tcPr>
                </a:tc>
                <a:extLst>
                  <a:ext uri="{0D108BD9-81ED-4DB2-BD59-A6C34878D82A}">
                    <a16:rowId xmlns:a16="http://schemas.microsoft.com/office/drawing/2014/main" val="10000"/>
                  </a:ext>
                </a:extLst>
              </a:tr>
              <a:tr h="560831">
                <a:tc vMerge="1">
                  <a:txBody>
                    <a:bodyPr/>
                    <a:lstStyle/>
                    <a:p>
                      <a:endParaRPr/>
                    </a:p>
                  </a:txBody>
                  <a:tcPr marL="0" marR="0" marT="0" marB="0">
                    <a:lnL w="9525">
                      <a:solidFill>
                        <a:srgbClr val="92A085"/>
                      </a:solidFill>
                      <a:prstDash val="solid"/>
                    </a:lnL>
                    <a:lnR w="9525">
                      <a:solidFill>
                        <a:srgbClr val="92A085"/>
                      </a:solidFill>
                      <a:prstDash val="solid"/>
                    </a:lnR>
                    <a:lnT w="9525">
                      <a:solidFill>
                        <a:srgbClr val="92A085"/>
                      </a:solidFill>
                      <a:prstDash val="solid"/>
                    </a:lnT>
                    <a:lnB w="9525">
                      <a:solidFill>
                        <a:srgbClr val="92A085"/>
                      </a:solidFill>
                      <a:prstDash val="solid"/>
                    </a:lnB>
                  </a:tcPr>
                </a:tc>
                <a:tc vMerge="1">
                  <a:txBody>
                    <a:bodyPr/>
                    <a:lstStyle/>
                    <a:p>
                      <a:endParaRPr/>
                    </a:p>
                  </a:txBody>
                  <a:tcPr marL="0" marR="0" marT="0" marB="0">
                    <a:lnL w="9525">
                      <a:solidFill>
                        <a:srgbClr val="92A085"/>
                      </a:solidFill>
                      <a:prstDash val="solid"/>
                    </a:lnL>
                    <a:lnR w="9525">
                      <a:solidFill>
                        <a:srgbClr val="B1AC8F"/>
                      </a:solidFill>
                      <a:prstDash val="solid"/>
                    </a:lnR>
                  </a:tcPr>
                </a:tc>
                <a:tc vMerge="1">
                  <a:txBody>
                    <a:bodyPr/>
                    <a:lstStyle/>
                    <a:p>
                      <a:endParaRPr/>
                    </a:p>
                  </a:txBody>
                  <a:tcPr marL="0" marR="0" marT="0" marB="0">
                    <a:lnL w="9525">
                      <a:solidFill>
                        <a:srgbClr val="B1AC8F"/>
                      </a:solidFill>
                      <a:prstDash val="solid"/>
                    </a:lnL>
                    <a:lnR w="9525">
                      <a:solidFill>
                        <a:srgbClr val="B1AC8F"/>
                      </a:solidFill>
                      <a:prstDash val="solid"/>
                    </a:lnR>
                    <a:lnT w="9525">
                      <a:solidFill>
                        <a:srgbClr val="B1AC8F"/>
                      </a:solidFill>
                      <a:prstDash val="solid"/>
                    </a:lnT>
                    <a:lnB w="9525">
                      <a:solidFill>
                        <a:srgbClr val="B1AC8F"/>
                      </a:solidFill>
                      <a:prstDash val="solid"/>
                    </a:lnB>
                  </a:tcPr>
                </a:tc>
                <a:tc rowSpan="2" gridSpan="3">
                  <a:txBody>
                    <a:bodyPr/>
                    <a:lstStyle/>
                    <a:p>
                      <a:pPr>
                        <a:lnSpc>
                          <a:spcPct val="100000"/>
                        </a:lnSpc>
                      </a:pPr>
                      <a:endParaRPr sz="1700">
                        <a:latin typeface="Times New Roman"/>
                        <a:cs typeface="Times New Roman"/>
                      </a:endParaRPr>
                    </a:p>
                  </a:txBody>
                  <a:tcPr marL="0" marR="0" marT="0" marB="0">
                    <a:lnL w="9525">
                      <a:solidFill>
                        <a:srgbClr val="B1AC8F"/>
                      </a:solidFill>
                      <a:prstDash val="solid"/>
                    </a:lnL>
                    <a:lnR w="9525">
                      <a:solidFill>
                        <a:srgbClr val="DEC18B"/>
                      </a:solidFill>
                      <a:prstDash val="solid"/>
                    </a:lnR>
                  </a:tcPr>
                </a:tc>
                <a:tc rowSpan="2" hMerge="1">
                  <a:txBody>
                    <a:bodyPr/>
                    <a:lstStyle/>
                    <a:p>
                      <a:endParaRPr/>
                    </a:p>
                  </a:txBody>
                  <a:tcPr marL="0" marR="0" marT="0" marB="0"/>
                </a:tc>
                <a:tc rowSpan="2" hMerge="1">
                  <a:txBody>
                    <a:bodyPr/>
                    <a:lstStyle/>
                    <a:p>
                      <a:endParaRPr/>
                    </a:p>
                  </a:txBody>
                  <a:tcPr marL="0" marR="0" marT="0" marB="0"/>
                </a:tc>
                <a:tc vMerge="1">
                  <a:txBody>
                    <a:bodyPr/>
                    <a:lstStyle/>
                    <a:p>
                      <a:endParaRPr/>
                    </a:p>
                  </a:txBody>
                  <a:tcPr marL="0" marR="0" marT="0" marB="0">
                    <a:lnL w="9525">
                      <a:solidFill>
                        <a:srgbClr val="DEC18B"/>
                      </a:solidFill>
                      <a:prstDash val="solid"/>
                    </a:lnL>
                    <a:lnR w="9525">
                      <a:solidFill>
                        <a:srgbClr val="DEC18B"/>
                      </a:solidFill>
                      <a:prstDash val="solid"/>
                    </a:lnR>
                    <a:lnT w="9525">
                      <a:solidFill>
                        <a:srgbClr val="DEC18B"/>
                      </a:solidFill>
                      <a:prstDash val="solid"/>
                    </a:lnT>
                    <a:lnB w="9525">
                      <a:solidFill>
                        <a:srgbClr val="DEC18B"/>
                      </a:solidFill>
                      <a:prstDash val="solid"/>
                    </a:lnB>
                  </a:tcPr>
                </a:tc>
                <a:tc vMerge="1">
                  <a:txBody>
                    <a:bodyPr/>
                    <a:lstStyle/>
                    <a:p>
                      <a:endParaRPr/>
                    </a:p>
                  </a:txBody>
                  <a:tcPr marL="0" marR="0" marT="0" marB="0">
                    <a:lnL w="9525">
                      <a:solidFill>
                        <a:srgbClr val="DEC18B"/>
                      </a:solidFill>
                      <a:prstDash val="solid"/>
                    </a:lnL>
                    <a:lnR w="9525">
                      <a:solidFill>
                        <a:srgbClr val="79A8A3"/>
                      </a:solidFill>
                      <a:prstDash val="solid"/>
                    </a:lnR>
                  </a:tcPr>
                </a:tc>
                <a:tc vMerge="1">
                  <a:txBody>
                    <a:bodyPr/>
                    <a:lstStyle/>
                    <a:p>
                      <a:endParaRPr/>
                    </a:p>
                  </a:txBody>
                  <a:tcPr marL="0" marR="0" marT="0" marB="0">
                    <a:lnL w="9525">
                      <a:solidFill>
                        <a:srgbClr val="79A8A3"/>
                      </a:solidFill>
                      <a:prstDash val="solid"/>
                    </a:lnL>
                    <a:lnR w="9525">
                      <a:solidFill>
                        <a:srgbClr val="79A8A3"/>
                      </a:solidFill>
                      <a:prstDash val="solid"/>
                    </a:lnR>
                    <a:lnT w="9525">
                      <a:solidFill>
                        <a:srgbClr val="79A8A3"/>
                      </a:solidFill>
                      <a:prstDash val="solid"/>
                    </a:lnT>
                    <a:lnB w="9525">
                      <a:solidFill>
                        <a:srgbClr val="79A8A3"/>
                      </a:solidFill>
                      <a:prstDash val="solid"/>
                    </a:lnB>
                  </a:tcPr>
                </a:tc>
                <a:extLst>
                  <a:ext uri="{0D108BD9-81ED-4DB2-BD59-A6C34878D82A}">
                    <a16:rowId xmlns:a16="http://schemas.microsoft.com/office/drawing/2014/main" val="10001"/>
                  </a:ext>
                </a:extLst>
              </a:tr>
              <a:tr h="1880616">
                <a:tc vMerge="1">
                  <a:txBody>
                    <a:bodyPr/>
                    <a:lstStyle/>
                    <a:p>
                      <a:endParaRPr/>
                    </a:p>
                  </a:txBody>
                  <a:tcPr marL="0" marR="0" marT="0" marB="0">
                    <a:lnL w="9525">
                      <a:solidFill>
                        <a:srgbClr val="92A085"/>
                      </a:solidFill>
                      <a:prstDash val="solid"/>
                    </a:lnL>
                    <a:lnR w="9525">
                      <a:solidFill>
                        <a:srgbClr val="92A085"/>
                      </a:solidFill>
                      <a:prstDash val="solid"/>
                    </a:lnR>
                    <a:lnT w="9525">
                      <a:solidFill>
                        <a:srgbClr val="92A085"/>
                      </a:solidFill>
                      <a:prstDash val="solid"/>
                    </a:lnT>
                    <a:lnB w="9525">
                      <a:solidFill>
                        <a:srgbClr val="92A085"/>
                      </a:solidFill>
                      <a:prstDash val="solid"/>
                    </a:lnB>
                  </a:tcPr>
                </a:tc>
                <a:tc vMerge="1">
                  <a:txBody>
                    <a:bodyPr/>
                    <a:lstStyle/>
                    <a:p>
                      <a:endParaRPr/>
                    </a:p>
                  </a:txBody>
                  <a:tcPr marL="0" marR="0" marT="0" marB="0">
                    <a:lnL w="9525">
                      <a:solidFill>
                        <a:srgbClr val="92A085"/>
                      </a:solidFill>
                      <a:prstDash val="solid"/>
                    </a:lnL>
                    <a:lnR w="9525">
                      <a:solidFill>
                        <a:srgbClr val="B1AC8F"/>
                      </a:solidFill>
                      <a:prstDash val="solid"/>
                    </a:lnR>
                  </a:tcPr>
                </a:tc>
                <a:tc vMerge="1">
                  <a:txBody>
                    <a:bodyPr/>
                    <a:lstStyle/>
                    <a:p>
                      <a:endParaRPr/>
                    </a:p>
                  </a:txBody>
                  <a:tcPr marL="0" marR="0" marT="0" marB="0">
                    <a:lnL w="9525">
                      <a:solidFill>
                        <a:srgbClr val="B1AC8F"/>
                      </a:solidFill>
                      <a:prstDash val="solid"/>
                    </a:lnL>
                    <a:lnR w="9525">
                      <a:solidFill>
                        <a:srgbClr val="B1AC8F"/>
                      </a:solidFill>
                      <a:prstDash val="solid"/>
                    </a:lnR>
                    <a:lnT w="9525">
                      <a:solidFill>
                        <a:srgbClr val="B1AC8F"/>
                      </a:solidFill>
                      <a:prstDash val="solid"/>
                    </a:lnT>
                    <a:lnB w="9525">
                      <a:solidFill>
                        <a:srgbClr val="B1AC8F"/>
                      </a:solidFill>
                      <a:prstDash val="solid"/>
                    </a:lnB>
                  </a:tcPr>
                </a:tc>
                <a:tc gridSpan="3" vMerge="1">
                  <a:txBody>
                    <a:bodyPr/>
                    <a:lstStyle/>
                    <a:p>
                      <a:endParaRPr/>
                    </a:p>
                  </a:txBody>
                  <a:tcPr marL="0" marR="0" marT="0" marB="0">
                    <a:lnL w="9525">
                      <a:solidFill>
                        <a:srgbClr val="B1AC8F"/>
                      </a:solidFill>
                      <a:prstDash val="solid"/>
                    </a:lnL>
                    <a:lnR w="9525">
                      <a:solidFill>
                        <a:srgbClr val="DEC18B"/>
                      </a:solidFill>
                      <a:prstDash val="solid"/>
                    </a:lnR>
                  </a:tcPr>
                </a:tc>
                <a:tc hMerge="1" vMerge="1">
                  <a:txBody>
                    <a:bodyPr/>
                    <a:lstStyle/>
                    <a:p>
                      <a:endParaRPr/>
                    </a:p>
                  </a:txBody>
                  <a:tcPr marL="0" marR="0" marT="0" marB="0"/>
                </a:tc>
                <a:tc hMerge="1" vMerge="1">
                  <a:txBody>
                    <a:bodyPr/>
                    <a:lstStyle/>
                    <a:p>
                      <a:endParaRPr/>
                    </a:p>
                  </a:txBody>
                  <a:tcPr marL="0" marR="0" marT="0" marB="0"/>
                </a:tc>
                <a:tc vMerge="1">
                  <a:txBody>
                    <a:bodyPr/>
                    <a:lstStyle/>
                    <a:p>
                      <a:endParaRPr/>
                    </a:p>
                  </a:txBody>
                  <a:tcPr marL="0" marR="0" marT="0" marB="0">
                    <a:lnL w="9525">
                      <a:solidFill>
                        <a:srgbClr val="DEC18B"/>
                      </a:solidFill>
                      <a:prstDash val="solid"/>
                    </a:lnL>
                    <a:lnR w="9525">
                      <a:solidFill>
                        <a:srgbClr val="DEC18B"/>
                      </a:solidFill>
                      <a:prstDash val="solid"/>
                    </a:lnR>
                    <a:lnT w="9525">
                      <a:solidFill>
                        <a:srgbClr val="DEC18B"/>
                      </a:solidFill>
                      <a:prstDash val="solid"/>
                    </a:lnT>
                    <a:lnB w="9525">
                      <a:solidFill>
                        <a:srgbClr val="DEC18B"/>
                      </a:solidFill>
                      <a:prstDash val="solid"/>
                    </a:lnB>
                  </a:tcPr>
                </a:tc>
                <a:tc gridSpan="2">
                  <a:txBody>
                    <a:bodyPr/>
                    <a:lstStyle/>
                    <a:p>
                      <a:pPr>
                        <a:lnSpc>
                          <a:spcPct val="100000"/>
                        </a:lnSpc>
                      </a:pPr>
                      <a:endParaRPr sz="1700">
                        <a:latin typeface="Times New Roman"/>
                        <a:cs typeface="Times New Roman"/>
                      </a:endParaRPr>
                    </a:p>
                  </a:txBody>
                  <a:tcPr marL="0" marR="0" marT="0" marB="0">
                    <a:lnL w="9525">
                      <a:solidFill>
                        <a:srgbClr val="DEC18B"/>
                      </a:solidFill>
                      <a:prstDash val="solid"/>
                    </a:lnL>
                  </a:tcPr>
                </a:tc>
                <a:tc hMerge="1">
                  <a:txBody>
                    <a:bodyPr/>
                    <a:lstStyle/>
                    <a:p>
                      <a:endParaRPr/>
                    </a:p>
                  </a:txBody>
                  <a:tcPr marL="0" marR="0" marT="0" marB="0"/>
                </a:tc>
                <a:extLst>
                  <a:ext uri="{0D108BD9-81ED-4DB2-BD59-A6C34878D82A}">
                    <a16:rowId xmlns:a16="http://schemas.microsoft.com/office/drawing/2014/main" val="10002"/>
                  </a:ext>
                </a:extLst>
              </a:tr>
            </a:tbl>
          </a:graphicData>
        </a:graphic>
      </p:graphicFrame>
      <p:sp>
        <p:nvSpPr>
          <p:cNvPr id="7" name="object 7"/>
          <p:cNvSpPr txBox="1"/>
          <p:nvPr/>
        </p:nvSpPr>
        <p:spPr>
          <a:xfrm>
            <a:off x="2231898" y="2987751"/>
            <a:ext cx="767080" cy="574675"/>
          </a:xfrm>
          <a:prstGeom prst="rect">
            <a:avLst/>
          </a:prstGeom>
        </p:spPr>
        <p:txBody>
          <a:bodyPr vert="horz" wrap="square" lIns="0" tIns="12700" rIns="0" bIns="0" rtlCol="0">
            <a:spAutoFit/>
          </a:bodyPr>
          <a:lstStyle/>
          <a:p>
            <a:pPr marL="12700">
              <a:lnSpc>
                <a:spcPct val="100000"/>
              </a:lnSpc>
              <a:spcBef>
                <a:spcPts val="100"/>
              </a:spcBef>
            </a:pPr>
            <a:r>
              <a:rPr sz="1800" spc="-35" dirty="0">
                <a:solidFill>
                  <a:srgbClr val="FFFFFF"/>
                </a:solidFill>
                <a:latin typeface="Carlito"/>
                <a:cs typeface="Carlito"/>
              </a:rPr>
              <a:t>Tehlikeli</a:t>
            </a:r>
            <a:endParaRPr sz="1800">
              <a:latin typeface="Carlito"/>
              <a:cs typeface="Carlito"/>
            </a:endParaRPr>
          </a:p>
          <a:p>
            <a:pPr marL="82550">
              <a:lnSpc>
                <a:spcPct val="100000"/>
              </a:lnSpc>
              <a:spcBef>
                <a:spcPts val="5"/>
              </a:spcBef>
            </a:pPr>
            <a:r>
              <a:rPr sz="1800" spc="-15" dirty="0">
                <a:solidFill>
                  <a:srgbClr val="FFFFFF"/>
                </a:solidFill>
                <a:latin typeface="Carlito"/>
                <a:cs typeface="Carlito"/>
              </a:rPr>
              <a:t>Atıklar</a:t>
            </a:r>
            <a:endParaRPr sz="1800">
              <a:latin typeface="Carlito"/>
              <a:cs typeface="Carlito"/>
            </a:endParaRPr>
          </a:p>
        </p:txBody>
      </p:sp>
      <p:grpSp>
        <p:nvGrpSpPr>
          <p:cNvPr id="8" name="object 8"/>
          <p:cNvGrpSpPr/>
          <p:nvPr/>
        </p:nvGrpSpPr>
        <p:grpSpPr>
          <a:xfrm>
            <a:off x="3572065" y="1557337"/>
            <a:ext cx="1594485" cy="3466465"/>
            <a:chOff x="3572065" y="1557337"/>
            <a:chExt cx="1594485" cy="3466465"/>
          </a:xfrm>
        </p:grpSpPr>
        <p:sp>
          <p:nvSpPr>
            <p:cNvPr id="9" name="object 9"/>
            <p:cNvSpPr/>
            <p:nvPr/>
          </p:nvSpPr>
          <p:spPr>
            <a:xfrm>
              <a:off x="3576828" y="1562100"/>
              <a:ext cx="1584960" cy="3456431"/>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3576828" y="1562100"/>
              <a:ext cx="1584960" cy="3456940"/>
            </a:xfrm>
            <a:custGeom>
              <a:avLst/>
              <a:gdLst/>
              <a:ahLst/>
              <a:cxnLst/>
              <a:rect l="l" t="t" r="r" b="b"/>
              <a:pathLst>
                <a:path w="1584960" h="3456940">
                  <a:moveTo>
                    <a:pt x="0" y="3456431"/>
                  </a:moveTo>
                  <a:lnTo>
                    <a:pt x="1584960" y="3456431"/>
                  </a:lnTo>
                  <a:lnTo>
                    <a:pt x="1584960" y="0"/>
                  </a:lnTo>
                  <a:lnTo>
                    <a:pt x="0" y="0"/>
                  </a:lnTo>
                  <a:lnTo>
                    <a:pt x="0" y="3456431"/>
                  </a:lnTo>
                  <a:close/>
                </a:path>
              </a:pathLst>
            </a:custGeom>
            <a:ln w="9525">
              <a:solidFill>
                <a:srgbClr val="B1AC8F"/>
              </a:solidFill>
            </a:ln>
          </p:spPr>
          <p:txBody>
            <a:bodyPr wrap="square" lIns="0" tIns="0" rIns="0" bIns="0" rtlCol="0"/>
            <a:lstStyle/>
            <a:p>
              <a:endParaRPr/>
            </a:p>
          </p:txBody>
        </p:sp>
      </p:grpSp>
      <p:sp>
        <p:nvSpPr>
          <p:cNvPr id="11" name="object 11"/>
          <p:cNvSpPr txBox="1"/>
          <p:nvPr/>
        </p:nvSpPr>
        <p:spPr>
          <a:xfrm>
            <a:off x="3881373" y="2942335"/>
            <a:ext cx="974725" cy="574675"/>
          </a:xfrm>
          <a:prstGeom prst="rect">
            <a:avLst/>
          </a:prstGeom>
        </p:spPr>
        <p:txBody>
          <a:bodyPr vert="horz" wrap="square" lIns="0" tIns="12700" rIns="0" bIns="0" rtlCol="0">
            <a:spAutoFit/>
          </a:bodyPr>
          <a:lstStyle/>
          <a:p>
            <a:pPr marL="12700" marR="5080" indent="194945">
              <a:lnSpc>
                <a:spcPct val="100000"/>
              </a:lnSpc>
              <a:spcBef>
                <a:spcPts val="100"/>
              </a:spcBef>
            </a:pPr>
            <a:r>
              <a:rPr sz="1800" spc="-5" dirty="0">
                <a:solidFill>
                  <a:srgbClr val="FFFFFF"/>
                </a:solidFill>
                <a:latin typeface="Carlito"/>
                <a:cs typeface="Carlito"/>
              </a:rPr>
              <a:t>Geçici  D</a:t>
            </a:r>
            <a:r>
              <a:rPr sz="1800" spc="-10" dirty="0">
                <a:solidFill>
                  <a:srgbClr val="FFFFFF"/>
                </a:solidFill>
                <a:latin typeface="Carlito"/>
                <a:cs typeface="Carlito"/>
              </a:rPr>
              <a:t>ep</a:t>
            </a:r>
            <a:r>
              <a:rPr sz="1800" spc="10" dirty="0">
                <a:solidFill>
                  <a:srgbClr val="FFFFFF"/>
                </a:solidFill>
                <a:latin typeface="Carlito"/>
                <a:cs typeface="Carlito"/>
              </a:rPr>
              <a:t>o</a:t>
            </a:r>
            <a:r>
              <a:rPr sz="1800" dirty="0">
                <a:solidFill>
                  <a:srgbClr val="FFFFFF"/>
                </a:solidFill>
                <a:latin typeface="Carlito"/>
                <a:cs typeface="Carlito"/>
              </a:rPr>
              <a:t>lama</a:t>
            </a:r>
            <a:endParaRPr sz="1800">
              <a:latin typeface="Carlito"/>
              <a:cs typeface="Carlito"/>
            </a:endParaRPr>
          </a:p>
        </p:txBody>
      </p:sp>
      <p:sp>
        <p:nvSpPr>
          <p:cNvPr id="12" name="object 12"/>
          <p:cNvSpPr txBox="1"/>
          <p:nvPr/>
        </p:nvSpPr>
        <p:spPr>
          <a:xfrm>
            <a:off x="3802126" y="3771341"/>
            <a:ext cx="1130300" cy="665480"/>
          </a:xfrm>
          <a:prstGeom prst="rect">
            <a:avLst/>
          </a:prstGeom>
        </p:spPr>
        <p:txBody>
          <a:bodyPr vert="horz" wrap="square" lIns="0" tIns="12065" rIns="0" bIns="0" rtlCol="0">
            <a:spAutoFit/>
          </a:bodyPr>
          <a:lstStyle/>
          <a:p>
            <a:pPr algn="ctr">
              <a:lnSpc>
                <a:spcPct val="100000"/>
              </a:lnSpc>
              <a:spcBef>
                <a:spcPts val="95"/>
              </a:spcBef>
            </a:pPr>
            <a:r>
              <a:rPr sz="1400" spc="-15" dirty="0">
                <a:solidFill>
                  <a:srgbClr val="FFFFFF"/>
                </a:solidFill>
                <a:latin typeface="Carlito"/>
                <a:cs typeface="Carlito"/>
              </a:rPr>
              <a:t>Atık</a:t>
            </a:r>
            <a:r>
              <a:rPr sz="1400" spc="-25" dirty="0">
                <a:solidFill>
                  <a:srgbClr val="FFFFFF"/>
                </a:solidFill>
                <a:latin typeface="Carlito"/>
                <a:cs typeface="Carlito"/>
              </a:rPr>
              <a:t> </a:t>
            </a:r>
            <a:r>
              <a:rPr sz="1400" spc="-15" dirty="0">
                <a:solidFill>
                  <a:srgbClr val="FFFFFF"/>
                </a:solidFill>
                <a:latin typeface="Carlito"/>
                <a:cs typeface="Carlito"/>
              </a:rPr>
              <a:t>üreticisinin</a:t>
            </a:r>
            <a:endParaRPr sz="1400">
              <a:latin typeface="Carlito"/>
              <a:cs typeface="Carlito"/>
            </a:endParaRPr>
          </a:p>
          <a:p>
            <a:pPr marL="635" algn="ctr">
              <a:lnSpc>
                <a:spcPct val="100000"/>
              </a:lnSpc>
            </a:pPr>
            <a:r>
              <a:rPr sz="1400" spc="-10" dirty="0">
                <a:solidFill>
                  <a:srgbClr val="FFFFFF"/>
                </a:solidFill>
                <a:latin typeface="Carlito"/>
                <a:cs typeface="Carlito"/>
              </a:rPr>
              <a:t>sahasında</a:t>
            </a:r>
            <a:endParaRPr sz="1400">
              <a:latin typeface="Carlito"/>
              <a:cs typeface="Carlito"/>
            </a:endParaRPr>
          </a:p>
          <a:p>
            <a:pPr algn="ctr">
              <a:lnSpc>
                <a:spcPct val="100000"/>
              </a:lnSpc>
            </a:pPr>
            <a:r>
              <a:rPr sz="1400" spc="-10" dirty="0">
                <a:solidFill>
                  <a:srgbClr val="FFFFFF"/>
                </a:solidFill>
                <a:latin typeface="Carlito"/>
                <a:cs typeface="Carlito"/>
              </a:rPr>
              <a:t>En fazla </a:t>
            </a:r>
            <a:r>
              <a:rPr sz="1400" spc="-5" dirty="0">
                <a:solidFill>
                  <a:srgbClr val="FFFFFF"/>
                </a:solidFill>
                <a:latin typeface="Carlito"/>
                <a:cs typeface="Carlito"/>
              </a:rPr>
              <a:t>6</a:t>
            </a:r>
            <a:r>
              <a:rPr sz="1400" spc="-15" dirty="0">
                <a:solidFill>
                  <a:srgbClr val="FFFFFF"/>
                </a:solidFill>
                <a:latin typeface="Carlito"/>
                <a:cs typeface="Carlito"/>
              </a:rPr>
              <a:t> </a:t>
            </a:r>
            <a:r>
              <a:rPr sz="1400" spc="-20" dirty="0">
                <a:solidFill>
                  <a:srgbClr val="FFFFFF"/>
                </a:solidFill>
                <a:latin typeface="Carlito"/>
                <a:cs typeface="Carlito"/>
              </a:rPr>
              <a:t>ay</a:t>
            </a:r>
            <a:endParaRPr sz="1400">
              <a:latin typeface="Carlito"/>
              <a:cs typeface="Carlito"/>
            </a:endParaRPr>
          </a:p>
        </p:txBody>
      </p:sp>
      <p:grpSp>
        <p:nvGrpSpPr>
          <p:cNvPr id="13" name="object 13"/>
          <p:cNvGrpSpPr/>
          <p:nvPr/>
        </p:nvGrpSpPr>
        <p:grpSpPr>
          <a:xfrm>
            <a:off x="5336857" y="1557337"/>
            <a:ext cx="1591945" cy="1024890"/>
            <a:chOff x="5336857" y="1557337"/>
            <a:chExt cx="1591945" cy="1024890"/>
          </a:xfrm>
        </p:grpSpPr>
        <p:sp>
          <p:nvSpPr>
            <p:cNvPr id="14" name="object 14"/>
            <p:cNvSpPr/>
            <p:nvPr/>
          </p:nvSpPr>
          <p:spPr>
            <a:xfrm>
              <a:off x="5341620" y="1562100"/>
              <a:ext cx="1581912" cy="1014984"/>
            </a:xfrm>
            <a:prstGeom prst="rect">
              <a:avLst/>
            </a:prstGeom>
            <a:blipFill>
              <a:blip r:embed="rId4" cstate="print"/>
              <a:stretch>
                <a:fillRect/>
              </a:stretch>
            </a:blipFill>
          </p:spPr>
          <p:txBody>
            <a:bodyPr wrap="square" lIns="0" tIns="0" rIns="0" bIns="0" rtlCol="0"/>
            <a:lstStyle/>
            <a:p>
              <a:endParaRPr/>
            </a:p>
          </p:txBody>
        </p:sp>
        <p:sp>
          <p:nvSpPr>
            <p:cNvPr id="15" name="object 15"/>
            <p:cNvSpPr/>
            <p:nvPr/>
          </p:nvSpPr>
          <p:spPr>
            <a:xfrm>
              <a:off x="5341620" y="1562100"/>
              <a:ext cx="1582420" cy="1015365"/>
            </a:xfrm>
            <a:custGeom>
              <a:avLst/>
              <a:gdLst/>
              <a:ahLst/>
              <a:cxnLst/>
              <a:rect l="l" t="t" r="r" b="b"/>
              <a:pathLst>
                <a:path w="1582420" h="1015364">
                  <a:moveTo>
                    <a:pt x="0" y="1014984"/>
                  </a:moveTo>
                  <a:lnTo>
                    <a:pt x="1581912" y="1014984"/>
                  </a:lnTo>
                  <a:lnTo>
                    <a:pt x="1581912" y="0"/>
                  </a:lnTo>
                  <a:lnTo>
                    <a:pt x="0" y="0"/>
                  </a:lnTo>
                  <a:lnTo>
                    <a:pt x="0" y="1014984"/>
                  </a:lnTo>
                  <a:close/>
                </a:path>
              </a:pathLst>
            </a:custGeom>
            <a:ln w="9525">
              <a:solidFill>
                <a:srgbClr val="AC8082"/>
              </a:solidFill>
            </a:ln>
          </p:spPr>
          <p:txBody>
            <a:bodyPr wrap="square" lIns="0" tIns="0" rIns="0" bIns="0" rtlCol="0"/>
            <a:lstStyle/>
            <a:p>
              <a:endParaRPr/>
            </a:p>
          </p:txBody>
        </p:sp>
      </p:grpSp>
      <p:sp>
        <p:nvSpPr>
          <p:cNvPr id="16" name="object 16"/>
          <p:cNvSpPr txBox="1"/>
          <p:nvPr/>
        </p:nvSpPr>
        <p:spPr>
          <a:xfrm>
            <a:off x="5709665" y="1904491"/>
            <a:ext cx="842010"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FFFF"/>
                </a:solidFill>
                <a:latin typeface="Carlito"/>
                <a:cs typeface="Carlito"/>
              </a:rPr>
              <a:t>Ön</a:t>
            </a:r>
            <a:r>
              <a:rPr sz="1800" spc="-85" dirty="0">
                <a:solidFill>
                  <a:srgbClr val="FFFFFF"/>
                </a:solidFill>
                <a:latin typeface="Carlito"/>
                <a:cs typeface="Carlito"/>
              </a:rPr>
              <a:t> </a:t>
            </a:r>
            <a:r>
              <a:rPr sz="1800" spc="-5" dirty="0">
                <a:solidFill>
                  <a:srgbClr val="FFFFFF"/>
                </a:solidFill>
                <a:latin typeface="Carlito"/>
                <a:cs typeface="Carlito"/>
              </a:rPr>
              <a:t>İşlem</a:t>
            </a:r>
            <a:endParaRPr sz="1800">
              <a:latin typeface="Carlito"/>
              <a:cs typeface="Carlito"/>
            </a:endParaRPr>
          </a:p>
        </p:txBody>
      </p:sp>
      <p:grpSp>
        <p:nvGrpSpPr>
          <p:cNvPr id="17" name="object 17"/>
          <p:cNvGrpSpPr/>
          <p:nvPr/>
        </p:nvGrpSpPr>
        <p:grpSpPr>
          <a:xfrm>
            <a:off x="5336857" y="2776537"/>
            <a:ext cx="1591945" cy="1028065"/>
            <a:chOff x="5336857" y="2776537"/>
            <a:chExt cx="1591945" cy="1028065"/>
          </a:xfrm>
        </p:grpSpPr>
        <p:sp>
          <p:nvSpPr>
            <p:cNvPr id="18" name="object 18"/>
            <p:cNvSpPr/>
            <p:nvPr/>
          </p:nvSpPr>
          <p:spPr>
            <a:xfrm>
              <a:off x="5341620" y="2781300"/>
              <a:ext cx="1581912" cy="1018032"/>
            </a:xfrm>
            <a:prstGeom prst="rect">
              <a:avLst/>
            </a:prstGeom>
            <a:blipFill>
              <a:blip r:embed="rId5" cstate="print"/>
              <a:stretch>
                <a:fillRect/>
              </a:stretch>
            </a:blipFill>
          </p:spPr>
          <p:txBody>
            <a:bodyPr wrap="square" lIns="0" tIns="0" rIns="0" bIns="0" rtlCol="0"/>
            <a:lstStyle/>
            <a:p>
              <a:endParaRPr/>
            </a:p>
          </p:txBody>
        </p:sp>
        <p:sp>
          <p:nvSpPr>
            <p:cNvPr id="19" name="object 19"/>
            <p:cNvSpPr/>
            <p:nvPr/>
          </p:nvSpPr>
          <p:spPr>
            <a:xfrm>
              <a:off x="5341620" y="2781300"/>
              <a:ext cx="1582420" cy="1018540"/>
            </a:xfrm>
            <a:custGeom>
              <a:avLst/>
              <a:gdLst/>
              <a:ahLst/>
              <a:cxnLst/>
              <a:rect l="l" t="t" r="r" b="b"/>
              <a:pathLst>
                <a:path w="1582420" h="1018539">
                  <a:moveTo>
                    <a:pt x="0" y="1018032"/>
                  </a:moveTo>
                  <a:lnTo>
                    <a:pt x="1581912" y="1018032"/>
                  </a:lnTo>
                  <a:lnTo>
                    <a:pt x="1581912" y="0"/>
                  </a:lnTo>
                  <a:lnTo>
                    <a:pt x="0" y="0"/>
                  </a:lnTo>
                  <a:lnTo>
                    <a:pt x="0" y="1018032"/>
                  </a:lnTo>
                  <a:close/>
                </a:path>
              </a:pathLst>
            </a:custGeom>
            <a:ln w="9525">
              <a:solidFill>
                <a:srgbClr val="AC8082"/>
              </a:solidFill>
            </a:ln>
          </p:spPr>
          <p:txBody>
            <a:bodyPr wrap="square" lIns="0" tIns="0" rIns="0" bIns="0" rtlCol="0"/>
            <a:lstStyle/>
            <a:p>
              <a:endParaRPr/>
            </a:p>
          </p:txBody>
        </p:sp>
      </p:grpSp>
      <p:sp>
        <p:nvSpPr>
          <p:cNvPr id="20" name="object 20"/>
          <p:cNvSpPr txBox="1"/>
          <p:nvPr/>
        </p:nvSpPr>
        <p:spPr>
          <a:xfrm>
            <a:off x="5459348" y="3124911"/>
            <a:ext cx="1341755" cy="300355"/>
          </a:xfrm>
          <a:prstGeom prst="rect">
            <a:avLst/>
          </a:prstGeom>
        </p:spPr>
        <p:txBody>
          <a:bodyPr vert="horz" wrap="square" lIns="0" tIns="12700" rIns="0" bIns="0" rtlCol="0">
            <a:spAutoFit/>
          </a:bodyPr>
          <a:lstStyle/>
          <a:p>
            <a:pPr marL="12700">
              <a:lnSpc>
                <a:spcPct val="100000"/>
              </a:lnSpc>
              <a:spcBef>
                <a:spcPts val="100"/>
              </a:spcBef>
            </a:pPr>
            <a:r>
              <a:rPr sz="1800" spc="-25" dirty="0">
                <a:solidFill>
                  <a:srgbClr val="FFFFFF"/>
                </a:solidFill>
                <a:latin typeface="Carlito"/>
                <a:cs typeface="Carlito"/>
              </a:rPr>
              <a:t>Ara</a:t>
            </a:r>
            <a:r>
              <a:rPr sz="1800" spc="-45" dirty="0">
                <a:solidFill>
                  <a:srgbClr val="FFFFFF"/>
                </a:solidFill>
                <a:latin typeface="Carlito"/>
                <a:cs typeface="Carlito"/>
              </a:rPr>
              <a:t> </a:t>
            </a:r>
            <a:r>
              <a:rPr sz="1800" spc="-5" dirty="0">
                <a:solidFill>
                  <a:srgbClr val="FFFFFF"/>
                </a:solidFill>
                <a:latin typeface="Carlito"/>
                <a:cs typeface="Carlito"/>
              </a:rPr>
              <a:t>Depolama</a:t>
            </a:r>
            <a:endParaRPr sz="1800">
              <a:latin typeface="Carlito"/>
              <a:cs typeface="Carlito"/>
            </a:endParaRPr>
          </a:p>
        </p:txBody>
      </p:sp>
      <p:grpSp>
        <p:nvGrpSpPr>
          <p:cNvPr id="21" name="object 21"/>
          <p:cNvGrpSpPr/>
          <p:nvPr/>
        </p:nvGrpSpPr>
        <p:grpSpPr>
          <a:xfrm>
            <a:off x="5410009" y="4020121"/>
            <a:ext cx="1594485" cy="1024890"/>
            <a:chOff x="5410009" y="4020121"/>
            <a:chExt cx="1594485" cy="1024890"/>
          </a:xfrm>
        </p:grpSpPr>
        <p:sp>
          <p:nvSpPr>
            <p:cNvPr id="22" name="object 22"/>
            <p:cNvSpPr/>
            <p:nvPr/>
          </p:nvSpPr>
          <p:spPr>
            <a:xfrm>
              <a:off x="5414771" y="4024884"/>
              <a:ext cx="1584959" cy="1014983"/>
            </a:xfrm>
            <a:prstGeom prst="rect">
              <a:avLst/>
            </a:prstGeom>
            <a:blipFill>
              <a:blip r:embed="rId6" cstate="print"/>
              <a:stretch>
                <a:fillRect/>
              </a:stretch>
            </a:blipFill>
          </p:spPr>
          <p:txBody>
            <a:bodyPr wrap="square" lIns="0" tIns="0" rIns="0" bIns="0" rtlCol="0"/>
            <a:lstStyle/>
            <a:p>
              <a:endParaRPr/>
            </a:p>
          </p:txBody>
        </p:sp>
        <p:sp>
          <p:nvSpPr>
            <p:cNvPr id="23" name="object 23"/>
            <p:cNvSpPr/>
            <p:nvPr/>
          </p:nvSpPr>
          <p:spPr>
            <a:xfrm>
              <a:off x="5414771" y="4024884"/>
              <a:ext cx="1584960" cy="1015365"/>
            </a:xfrm>
            <a:custGeom>
              <a:avLst/>
              <a:gdLst/>
              <a:ahLst/>
              <a:cxnLst/>
              <a:rect l="l" t="t" r="r" b="b"/>
              <a:pathLst>
                <a:path w="1584959" h="1015364">
                  <a:moveTo>
                    <a:pt x="0" y="1014983"/>
                  </a:moveTo>
                  <a:lnTo>
                    <a:pt x="1584959" y="1014983"/>
                  </a:lnTo>
                  <a:lnTo>
                    <a:pt x="1584959" y="0"/>
                  </a:lnTo>
                  <a:lnTo>
                    <a:pt x="0" y="0"/>
                  </a:lnTo>
                  <a:lnTo>
                    <a:pt x="0" y="1014983"/>
                  </a:lnTo>
                  <a:close/>
                </a:path>
              </a:pathLst>
            </a:custGeom>
            <a:ln w="9525">
              <a:solidFill>
                <a:srgbClr val="AC8082"/>
              </a:solidFill>
            </a:ln>
          </p:spPr>
          <p:txBody>
            <a:bodyPr wrap="square" lIns="0" tIns="0" rIns="0" bIns="0" rtlCol="0"/>
            <a:lstStyle/>
            <a:p>
              <a:endParaRPr/>
            </a:p>
          </p:txBody>
        </p:sp>
      </p:grpSp>
      <p:sp>
        <p:nvSpPr>
          <p:cNvPr id="24" name="object 24"/>
          <p:cNvSpPr txBox="1"/>
          <p:nvPr/>
        </p:nvSpPr>
        <p:spPr>
          <a:xfrm>
            <a:off x="5581650" y="4367529"/>
            <a:ext cx="1244600" cy="299720"/>
          </a:xfrm>
          <a:prstGeom prst="rect">
            <a:avLst/>
          </a:prstGeom>
        </p:spPr>
        <p:txBody>
          <a:bodyPr vert="horz" wrap="square" lIns="0" tIns="12700" rIns="0" bIns="0" rtlCol="0">
            <a:spAutoFit/>
          </a:bodyPr>
          <a:lstStyle/>
          <a:p>
            <a:pPr marL="12700">
              <a:lnSpc>
                <a:spcPct val="100000"/>
              </a:lnSpc>
              <a:spcBef>
                <a:spcPts val="100"/>
              </a:spcBef>
            </a:pPr>
            <a:r>
              <a:rPr sz="1800" spc="-5" dirty="0">
                <a:solidFill>
                  <a:srgbClr val="FFFFFF"/>
                </a:solidFill>
                <a:latin typeface="Carlito"/>
                <a:cs typeface="Carlito"/>
              </a:rPr>
              <a:t>Geri</a:t>
            </a:r>
            <a:r>
              <a:rPr sz="1800" spc="-60" dirty="0">
                <a:solidFill>
                  <a:srgbClr val="FFFFFF"/>
                </a:solidFill>
                <a:latin typeface="Carlito"/>
                <a:cs typeface="Carlito"/>
              </a:rPr>
              <a:t> </a:t>
            </a:r>
            <a:r>
              <a:rPr sz="1800" spc="-10" dirty="0">
                <a:solidFill>
                  <a:srgbClr val="FFFFFF"/>
                </a:solidFill>
                <a:latin typeface="Carlito"/>
                <a:cs typeface="Carlito"/>
              </a:rPr>
              <a:t>Kazanım</a:t>
            </a:r>
            <a:endParaRPr sz="1800">
              <a:latin typeface="Carlito"/>
              <a:cs typeface="Carlito"/>
            </a:endParaRPr>
          </a:p>
        </p:txBody>
      </p:sp>
      <p:grpSp>
        <p:nvGrpSpPr>
          <p:cNvPr id="25" name="object 25"/>
          <p:cNvGrpSpPr/>
          <p:nvPr/>
        </p:nvGrpSpPr>
        <p:grpSpPr>
          <a:xfrm>
            <a:off x="8899969" y="1557337"/>
            <a:ext cx="1594485" cy="1585595"/>
            <a:chOff x="8899969" y="1557337"/>
            <a:chExt cx="1594485" cy="1585595"/>
          </a:xfrm>
        </p:grpSpPr>
        <p:sp>
          <p:nvSpPr>
            <p:cNvPr id="26" name="object 26"/>
            <p:cNvSpPr/>
            <p:nvPr/>
          </p:nvSpPr>
          <p:spPr>
            <a:xfrm>
              <a:off x="8904731" y="1562100"/>
              <a:ext cx="1584959" cy="1575815"/>
            </a:xfrm>
            <a:prstGeom prst="rect">
              <a:avLst/>
            </a:prstGeom>
            <a:blipFill>
              <a:blip r:embed="rId7" cstate="print"/>
              <a:stretch>
                <a:fillRect/>
              </a:stretch>
            </a:blipFill>
          </p:spPr>
          <p:txBody>
            <a:bodyPr wrap="square" lIns="0" tIns="0" rIns="0" bIns="0" rtlCol="0"/>
            <a:lstStyle/>
            <a:p>
              <a:endParaRPr/>
            </a:p>
          </p:txBody>
        </p:sp>
        <p:sp>
          <p:nvSpPr>
            <p:cNvPr id="27" name="object 27"/>
            <p:cNvSpPr/>
            <p:nvPr/>
          </p:nvSpPr>
          <p:spPr>
            <a:xfrm>
              <a:off x="8904731" y="1562100"/>
              <a:ext cx="1584960" cy="1576070"/>
            </a:xfrm>
            <a:custGeom>
              <a:avLst/>
              <a:gdLst/>
              <a:ahLst/>
              <a:cxnLst/>
              <a:rect l="l" t="t" r="r" b="b"/>
              <a:pathLst>
                <a:path w="1584959" h="1576070">
                  <a:moveTo>
                    <a:pt x="0" y="1575815"/>
                  </a:moveTo>
                  <a:lnTo>
                    <a:pt x="1584959" y="1575815"/>
                  </a:lnTo>
                  <a:lnTo>
                    <a:pt x="1584959" y="0"/>
                  </a:lnTo>
                  <a:lnTo>
                    <a:pt x="0" y="0"/>
                  </a:lnTo>
                  <a:lnTo>
                    <a:pt x="0" y="1575815"/>
                  </a:lnTo>
                  <a:close/>
                </a:path>
              </a:pathLst>
            </a:custGeom>
            <a:ln w="9525">
              <a:solidFill>
                <a:srgbClr val="79A8A3"/>
              </a:solidFill>
            </a:ln>
          </p:spPr>
          <p:txBody>
            <a:bodyPr wrap="square" lIns="0" tIns="0" rIns="0" bIns="0" rtlCol="0"/>
            <a:lstStyle/>
            <a:p>
              <a:endParaRPr/>
            </a:p>
          </p:txBody>
        </p:sp>
      </p:grpSp>
      <p:sp>
        <p:nvSpPr>
          <p:cNvPr id="28" name="object 28"/>
          <p:cNvSpPr txBox="1"/>
          <p:nvPr/>
        </p:nvSpPr>
        <p:spPr>
          <a:xfrm>
            <a:off x="9382125" y="1925828"/>
            <a:ext cx="628650" cy="299720"/>
          </a:xfrm>
          <a:prstGeom prst="rect">
            <a:avLst/>
          </a:prstGeom>
        </p:spPr>
        <p:txBody>
          <a:bodyPr vert="horz" wrap="square" lIns="0" tIns="12700" rIns="0" bIns="0" rtlCol="0">
            <a:spAutoFit/>
          </a:bodyPr>
          <a:lstStyle/>
          <a:p>
            <a:pPr marL="12700">
              <a:lnSpc>
                <a:spcPct val="100000"/>
              </a:lnSpc>
              <a:spcBef>
                <a:spcPts val="100"/>
              </a:spcBef>
            </a:pPr>
            <a:r>
              <a:rPr sz="1800" spc="-110" dirty="0">
                <a:solidFill>
                  <a:srgbClr val="FFFFFF"/>
                </a:solidFill>
                <a:latin typeface="Carlito"/>
                <a:cs typeface="Carlito"/>
              </a:rPr>
              <a:t>Y</a:t>
            </a:r>
            <a:r>
              <a:rPr sz="1800" dirty="0">
                <a:solidFill>
                  <a:srgbClr val="FFFFFF"/>
                </a:solidFill>
                <a:latin typeface="Carlito"/>
                <a:cs typeface="Carlito"/>
              </a:rPr>
              <a:t>akma</a:t>
            </a:r>
            <a:endParaRPr sz="1800">
              <a:latin typeface="Carlito"/>
              <a:cs typeface="Carlito"/>
            </a:endParaRPr>
          </a:p>
        </p:txBody>
      </p:sp>
      <p:sp>
        <p:nvSpPr>
          <p:cNvPr id="29" name="object 29"/>
          <p:cNvSpPr txBox="1"/>
          <p:nvPr/>
        </p:nvSpPr>
        <p:spPr>
          <a:xfrm>
            <a:off x="9001125" y="2358644"/>
            <a:ext cx="1390650" cy="664845"/>
          </a:xfrm>
          <a:prstGeom prst="rect">
            <a:avLst/>
          </a:prstGeom>
        </p:spPr>
        <p:txBody>
          <a:bodyPr vert="horz" wrap="square" lIns="0" tIns="11430" rIns="0" bIns="0" rtlCol="0">
            <a:spAutoFit/>
          </a:bodyPr>
          <a:lstStyle/>
          <a:p>
            <a:pPr marL="12700" marR="5080" indent="4445" algn="ctr">
              <a:lnSpc>
                <a:spcPct val="100000"/>
              </a:lnSpc>
              <a:spcBef>
                <a:spcPts val="90"/>
              </a:spcBef>
            </a:pPr>
            <a:r>
              <a:rPr sz="1400" spc="-5" dirty="0">
                <a:solidFill>
                  <a:srgbClr val="FFFFFF"/>
                </a:solidFill>
                <a:latin typeface="Carlito"/>
                <a:cs typeface="Carlito"/>
              </a:rPr>
              <a:t>(Döner </a:t>
            </a:r>
            <a:r>
              <a:rPr sz="1400" spc="-10" dirty="0">
                <a:solidFill>
                  <a:srgbClr val="FFFFFF"/>
                </a:solidFill>
                <a:latin typeface="Carlito"/>
                <a:cs typeface="Carlito"/>
              </a:rPr>
              <a:t>Fırın,  Piroliz,</a:t>
            </a:r>
            <a:r>
              <a:rPr sz="1400" spc="-45" dirty="0">
                <a:solidFill>
                  <a:srgbClr val="FFFFFF"/>
                </a:solidFill>
                <a:latin typeface="Carlito"/>
                <a:cs typeface="Carlito"/>
              </a:rPr>
              <a:t> </a:t>
            </a:r>
            <a:r>
              <a:rPr sz="1400" spc="-10" dirty="0">
                <a:solidFill>
                  <a:srgbClr val="FFFFFF"/>
                </a:solidFill>
                <a:latin typeface="Carlito"/>
                <a:cs typeface="Carlito"/>
              </a:rPr>
              <a:t>Gazlaştırma  vb.)</a:t>
            </a:r>
            <a:endParaRPr sz="1400">
              <a:latin typeface="Carlito"/>
              <a:cs typeface="Carlito"/>
            </a:endParaRPr>
          </a:p>
        </p:txBody>
      </p:sp>
      <p:grpSp>
        <p:nvGrpSpPr>
          <p:cNvPr id="30" name="object 30"/>
          <p:cNvGrpSpPr/>
          <p:nvPr/>
        </p:nvGrpSpPr>
        <p:grpSpPr>
          <a:xfrm>
            <a:off x="8899969" y="3437953"/>
            <a:ext cx="1594485" cy="1585595"/>
            <a:chOff x="8899969" y="3437953"/>
            <a:chExt cx="1594485" cy="1585595"/>
          </a:xfrm>
        </p:grpSpPr>
        <p:sp>
          <p:nvSpPr>
            <p:cNvPr id="31" name="object 31"/>
            <p:cNvSpPr/>
            <p:nvPr/>
          </p:nvSpPr>
          <p:spPr>
            <a:xfrm>
              <a:off x="8904731" y="3442715"/>
              <a:ext cx="1584959" cy="1575816"/>
            </a:xfrm>
            <a:prstGeom prst="rect">
              <a:avLst/>
            </a:prstGeom>
            <a:blipFill>
              <a:blip r:embed="rId8" cstate="print"/>
              <a:stretch>
                <a:fillRect/>
              </a:stretch>
            </a:blipFill>
          </p:spPr>
          <p:txBody>
            <a:bodyPr wrap="square" lIns="0" tIns="0" rIns="0" bIns="0" rtlCol="0"/>
            <a:lstStyle/>
            <a:p>
              <a:endParaRPr/>
            </a:p>
          </p:txBody>
        </p:sp>
        <p:sp>
          <p:nvSpPr>
            <p:cNvPr id="32" name="object 32"/>
            <p:cNvSpPr/>
            <p:nvPr/>
          </p:nvSpPr>
          <p:spPr>
            <a:xfrm>
              <a:off x="8904731" y="3442715"/>
              <a:ext cx="1584960" cy="1576070"/>
            </a:xfrm>
            <a:custGeom>
              <a:avLst/>
              <a:gdLst/>
              <a:ahLst/>
              <a:cxnLst/>
              <a:rect l="l" t="t" r="r" b="b"/>
              <a:pathLst>
                <a:path w="1584959" h="1576070">
                  <a:moveTo>
                    <a:pt x="0" y="1575816"/>
                  </a:moveTo>
                  <a:lnTo>
                    <a:pt x="1584959" y="1575816"/>
                  </a:lnTo>
                  <a:lnTo>
                    <a:pt x="1584959" y="0"/>
                  </a:lnTo>
                  <a:lnTo>
                    <a:pt x="0" y="0"/>
                  </a:lnTo>
                  <a:lnTo>
                    <a:pt x="0" y="1575816"/>
                  </a:lnTo>
                  <a:close/>
                </a:path>
              </a:pathLst>
            </a:custGeom>
            <a:ln w="9525">
              <a:solidFill>
                <a:srgbClr val="5F6271"/>
              </a:solidFill>
            </a:ln>
          </p:spPr>
          <p:txBody>
            <a:bodyPr wrap="square" lIns="0" tIns="0" rIns="0" bIns="0" rtlCol="0"/>
            <a:lstStyle/>
            <a:p>
              <a:endParaRPr/>
            </a:p>
          </p:txBody>
        </p:sp>
      </p:grpSp>
      <p:sp>
        <p:nvSpPr>
          <p:cNvPr id="33" name="object 33"/>
          <p:cNvSpPr txBox="1"/>
          <p:nvPr/>
        </p:nvSpPr>
        <p:spPr>
          <a:xfrm>
            <a:off x="9210293" y="3928617"/>
            <a:ext cx="972819" cy="574040"/>
          </a:xfrm>
          <a:prstGeom prst="rect">
            <a:avLst/>
          </a:prstGeom>
        </p:spPr>
        <p:txBody>
          <a:bodyPr vert="horz" wrap="square" lIns="0" tIns="12700" rIns="0" bIns="0" rtlCol="0">
            <a:spAutoFit/>
          </a:bodyPr>
          <a:lstStyle/>
          <a:p>
            <a:pPr marL="12700" marR="5080" indent="133985">
              <a:lnSpc>
                <a:spcPct val="100000"/>
              </a:lnSpc>
              <a:spcBef>
                <a:spcPts val="100"/>
              </a:spcBef>
            </a:pPr>
            <a:r>
              <a:rPr sz="1800" spc="-15" dirty="0">
                <a:solidFill>
                  <a:srgbClr val="FFFFFF"/>
                </a:solidFill>
                <a:latin typeface="Carlito"/>
                <a:cs typeface="Carlito"/>
              </a:rPr>
              <a:t>Düzenli  </a:t>
            </a:r>
            <a:r>
              <a:rPr sz="1800" spc="-5" dirty="0">
                <a:solidFill>
                  <a:srgbClr val="FFFFFF"/>
                </a:solidFill>
                <a:latin typeface="Carlito"/>
                <a:cs typeface="Carlito"/>
              </a:rPr>
              <a:t>D</a:t>
            </a:r>
            <a:r>
              <a:rPr sz="1800" spc="-15" dirty="0">
                <a:solidFill>
                  <a:srgbClr val="FFFFFF"/>
                </a:solidFill>
                <a:latin typeface="Carlito"/>
                <a:cs typeface="Carlito"/>
              </a:rPr>
              <a:t>e</a:t>
            </a:r>
            <a:r>
              <a:rPr sz="1800" spc="-10" dirty="0">
                <a:solidFill>
                  <a:srgbClr val="FFFFFF"/>
                </a:solidFill>
                <a:latin typeface="Carlito"/>
                <a:cs typeface="Carlito"/>
              </a:rPr>
              <a:t>p</a:t>
            </a:r>
            <a:r>
              <a:rPr sz="1800" spc="5" dirty="0">
                <a:solidFill>
                  <a:srgbClr val="FFFFFF"/>
                </a:solidFill>
                <a:latin typeface="Carlito"/>
                <a:cs typeface="Carlito"/>
              </a:rPr>
              <a:t>o</a:t>
            </a:r>
            <a:r>
              <a:rPr sz="1800" spc="-5" dirty="0">
                <a:solidFill>
                  <a:srgbClr val="FFFFFF"/>
                </a:solidFill>
                <a:latin typeface="Carlito"/>
                <a:cs typeface="Carlito"/>
              </a:rPr>
              <a:t>l</a:t>
            </a:r>
            <a:r>
              <a:rPr sz="1800" dirty="0">
                <a:solidFill>
                  <a:srgbClr val="FFFFFF"/>
                </a:solidFill>
                <a:latin typeface="Carlito"/>
                <a:cs typeface="Carlito"/>
              </a:rPr>
              <a:t>ama</a:t>
            </a:r>
            <a:endParaRPr sz="1800">
              <a:latin typeface="Carlito"/>
              <a:cs typeface="Carlito"/>
            </a:endParaRPr>
          </a:p>
        </p:txBody>
      </p:sp>
      <p:grpSp>
        <p:nvGrpSpPr>
          <p:cNvPr id="34" name="object 34"/>
          <p:cNvGrpSpPr/>
          <p:nvPr/>
        </p:nvGrpSpPr>
        <p:grpSpPr>
          <a:xfrm>
            <a:off x="7101649" y="1557337"/>
            <a:ext cx="1591945" cy="3466465"/>
            <a:chOff x="7101649" y="1557337"/>
            <a:chExt cx="1591945" cy="3466465"/>
          </a:xfrm>
        </p:grpSpPr>
        <p:sp>
          <p:nvSpPr>
            <p:cNvPr id="35" name="object 35"/>
            <p:cNvSpPr/>
            <p:nvPr/>
          </p:nvSpPr>
          <p:spPr>
            <a:xfrm>
              <a:off x="7106411" y="1562100"/>
              <a:ext cx="1581911" cy="3456431"/>
            </a:xfrm>
            <a:prstGeom prst="rect">
              <a:avLst/>
            </a:prstGeom>
            <a:blipFill>
              <a:blip r:embed="rId9" cstate="print"/>
              <a:stretch>
                <a:fillRect/>
              </a:stretch>
            </a:blipFill>
          </p:spPr>
          <p:txBody>
            <a:bodyPr wrap="square" lIns="0" tIns="0" rIns="0" bIns="0" rtlCol="0"/>
            <a:lstStyle/>
            <a:p>
              <a:endParaRPr/>
            </a:p>
          </p:txBody>
        </p:sp>
        <p:sp>
          <p:nvSpPr>
            <p:cNvPr id="36" name="object 36"/>
            <p:cNvSpPr/>
            <p:nvPr/>
          </p:nvSpPr>
          <p:spPr>
            <a:xfrm>
              <a:off x="7106411" y="1562100"/>
              <a:ext cx="1582420" cy="3456940"/>
            </a:xfrm>
            <a:custGeom>
              <a:avLst/>
              <a:gdLst/>
              <a:ahLst/>
              <a:cxnLst/>
              <a:rect l="l" t="t" r="r" b="b"/>
              <a:pathLst>
                <a:path w="1582420" h="3456940">
                  <a:moveTo>
                    <a:pt x="0" y="3456431"/>
                  </a:moveTo>
                  <a:lnTo>
                    <a:pt x="1581911" y="3456431"/>
                  </a:lnTo>
                  <a:lnTo>
                    <a:pt x="1581911" y="0"/>
                  </a:lnTo>
                  <a:lnTo>
                    <a:pt x="0" y="0"/>
                  </a:lnTo>
                  <a:lnTo>
                    <a:pt x="0" y="3456431"/>
                  </a:lnTo>
                  <a:close/>
                </a:path>
              </a:pathLst>
            </a:custGeom>
            <a:ln w="9525">
              <a:solidFill>
                <a:srgbClr val="DEC18B"/>
              </a:solidFill>
            </a:ln>
          </p:spPr>
          <p:txBody>
            <a:bodyPr wrap="square" lIns="0" tIns="0" rIns="0" bIns="0" rtlCol="0"/>
            <a:lstStyle/>
            <a:p>
              <a:endParaRPr/>
            </a:p>
          </p:txBody>
        </p:sp>
      </p:grpSp>
      <p:sp>
        <p:nvSpPr>
          <p:cNvPr id="37" name="object 37"/>
          <p:cNvSpPr txBox="1"/>
          <p:nvPr/>
        </p:nvSpPr>
        <p:spPr>
          <a:xfrm>
            <a:off x="7249159" y="2927096"/>
            <a:ext cx="1297940" cy="574675"/>
          </a:xfrm>
          <a:prstGeom prst="rect">
            <a:avLst/>
          </a:prstGeom>
        </p:spPr>
        <p:txBody>
          <a:bodyPr vert="horz" wrap="square" lIns="0" tIns="12700" rIns="0" bIns="0" rtlCol="0">
            <a:spAutoFit/>
          </a:bodyPr>
          <a:lstStyle/>
          <a:p>
            <a:pPr algn="ctr">
              <a:lnSpc>
                <a:spcPct val="100000"/>
              </a:lnSpc>
              <a:spcBef>
                <a:spcPts val="100"/>
              </a:spcBef>
            </a:pPr>
            <a:r>
              <a:rPr sz="1800" spc="-5" dirty="0">
                <a:solidFill>
                  <a:srgbClr val="FFFFFF"/>
                </a:solidFill>
                <a:latin typeface="Carlito"/>
                <a:cs typeface="Carlito"/>
              </a:rPr>
              <a:t>Enerji</a:t>
            </a:r>
            <a:endParaRPr sz="1800">
              <a:latin typeface="Carlito"/>
              <a:cs typeface="Carlito"/>
            </a:endParaRPr>
          </a:p>
          <a:p>
            <a:pPr algn="ctr">
              <a:lnSpc>
                <a:spcPct val="100000"/>
              </a:lnSpc>
            </a:pPr>
            <a:r>
              <a:rPr sz="1800" spc="-5" dirty="0">
                <a:solidFill>
                  <a:srgbClr val="FFFFFF"/>
                </a:solidFill>
                <a:latin typeface="Carlito"/>
                <a:cs typeface="Carlito"/>
              </a:rPr>
              <a:t>Geri</a:t>
            </a:r>
            <a:r>
              <a:rPr sz="1800" spc="-45" dirty="0">
                <a:solidFill>
                  <a:srgbClr val="FFFFFF"/>
                </a:solidFill>
                <a:latin typeface="Carlito"/>
                <a:cs typeface="Carlito"/>
              </a:rPr>
              <a:t> </a:t>
            </a:r>
            <a:r>
              <a:rPr sz="1800" spc="-10" dirty="0">
                <a:solidFill>
                  <a:srgbClr val="FFFFFF"/>
                </a:solidFill>
                <a:latin typeface="Carlito"/>
                <a:cs typeface="Carlito"/>
              </a:rPr>
              <a:t>Kazanımı</a:t>
            </a:r>
            <a:endParaRPr sz="1800">
              <a:latin typeface="Carlito"/>
              <a:cs typeface="Carlito"/>
            </a:endParaRPr>
          </a:p>
        </p:txBody>
      </p:sp>
      <p:sp>
        <p:nvSpPr>
          <p:cNvPr id="38" name="object 38"/>
          <p:cNvSpPr txBox="1"/>
          <p:nvPr/>
        </p:nvSpPr>
        <p:spPr>
          <a:xfrm>
            <a:off x="7194295" y="3786581"/>
            <a:ext cx="1403985" cy="665480"/>
          </a:xfrm>
          <a:prstGeom prst="rect">
            <a:avLst/>
          </a:prstGeom>
        </p:spPr>
        <p:txBody>
          <a:bodyPr vert="horz" wrap="square" lIns="0" tIns="12065" rIns="0" bIns="0" rtlCol="0">
            <a:spAutoFit/>
          </a:bodyPr>
          <a:lstStyle/>
          <a:p>
            <a:pPr marL="12700" marR="5080" indent="-1905" algn="ctr">
              <a:lnSpc>
                <a:spcPct val="100000"/>
              </a:lnSpc>
              <a:spcBef>
                <a:spcPts val="95"/>
              </a:spcBef>
            </a:pPr>
            <a:r>
              <a:rPr sz="1400" spc="-10" dirty="0">
                <a:solidFill>
                  <a:srgbClr val="FFFFFF"/>
                </a:solidFill>
                <a:latin typeface="Carlito"/>
                <a:cs typeface="Carlito"/>
              </a:rPr>
              <a:t>Beraber </a:t>
            </a:r>
            <a:r>
              <a:rPr sz="1400" spc="-15" dirty="0">
                <a:solidFill>
                  <a:srgbClr val="FFFFFF"/>
                </a:solidFill>
                <a:latin typeface="Carlito"/>
                <a:cs typeface="Carlito"/>
              </a:rPr>
              <a:t>yakma  tesislerinde  (çimento, kireç</a:t>
            </a:r>
            <a:r>
              <a:rPr sz="1400" spc="25" dirty="0">
                <a:solidFill>
                  <a:srgbClr val="FFFFFF"/>
                </a:solidFill>
                <a:latin typeface="Carlito"/>
                <a:cs typeface="Carlito"/>
              </a:rPr>
              <a:t> </a:t>
            </a:r>
            <a:r>
              <a:rPr sz="1400" spc="-10" dirty="0">
                <a:solidFill>
                  <a:srgbClr val="FFFFFF"/>
                </a:solidFill>
                <a:latin typeface="Carlito"/>
                <a:cs typeface="Carlito"/>
              </a:rPr>
              <a:t>vb.)</a:t>
            </a:r>
            <a:endParaRPr sz="1400">
              <a:latin typeface="Carlito"/>
              <a:cs typeface="Carlito"/>
            </a:endParaRPr>
          </a:p>
        </p:txBody>
      </p:sp>
      <p:sp>
        <p:nvSpPr>
          <p:cNvPr id="39" name="object 39"/>
          <p:cNvSpPr txBox="1"/>
          <p:nvPr/>
        </p:nvSpPr>
        <p:spPr>
          <a:xfrm>
            <a:off x="5340096" y="5230367"/>
            <a:ext cx="5148580" cy="576580"/>
          </a:xfrm>
          <a:prstGeom prst="rect">
            <a:avLst/>
          </a:prstGeom>
          <a:solidFill>
            <a:srgbClr val="FFFFFF"/>
          </a:solidFill>
          <a:ln w="12700">
            <a:solidFill>
              <a:srgbClr val="AC8082"/>
            </a:solidFill>
          </a:ln>
        </p:spPr>
        <p:txBody>
          <a:bodyPr vert="horz" wrap="square" lIns="0" tIns="137160" rIns="0" bIns="0" rtlCol="0">
            <a:spAutoFit/>
          </a:bodyPr>
          <a:lstStyle/>
          <a:p>
            <a:pPr marL="3175" algn="ctr">
              <a:lnSpc>
                <a:spcPct val="100000"/>
              </a:lnSpc>
              <a:spcBef>
                <a:spcPts val="1080"/>
              </a:spcBef>
            </a:pPr>
            <a:r>
              <a:rPr sz="1800" spc="-20" dirty="0">
                <a:latin typeface="Carlito"/>
                <a:cs typeface="Carlito"/>
              </a:rPr>
              <a:t>İhracat</a:t>
            </a:r>
            <a:endParaRPr sz="1800">
              <a:latin typeface="Carlito"/>
              <a:cs typeface="Carlito"/>
            </a:endParaRPr>
          </a:p>
        </p:txBody>
      </p:sp>
    </p:spTree>
    <p:extLst>
      <p:ext uri="{BB962C8B-B14F-4D97-AF65-F5344CB8AC3E}">
        <p14:creationId xmlns:p14="http://schemas.microsoft.com/office/powerpoint/2010/main" val="166221781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67765" y="1067701"/>
            <a:ext cx="3403491" cy="566822"/>
          </a:xfrm>
          <a:prstGeom prst="rect">
            <a:avLst/>
          </a:prstGeom>
        </p:spPr>
        <p:txBody>
          <a:bodyPr vert="horz" wrap="square" lIns="0" tIns="12700" rIns="0" bIns="0" rtlCol="0">
            <a:spAutoFit/>
          </a:bodyPr>
          <a:lstStyle/>
          <a:p>
            <a:pPr marL="12700">
              <a:lnSpc>
                <a:spcPct val="100000"/>
              </a:lnSpc>
              <a:spcBef>
                <a:spcPts val="100"/>
              </a:spcBef>
            </a:pPr>
            <a:r>
              <a:rPr sz="3600" b="1" spc="-30" dirty="0">
                <a:solidFill>
                  <a:schemeClr val="accent6">
                    <a:lumMod val="75000"/>
                  </a:schemeClr>
                </a:solidFill>
              </a:rPr>
              <a:t>Özel </a:t>
            </a:r>
            <a:r>
              <a:rPr sz="3600" b="1" spc="-30" dirty="0" err="1">
                <a:solidFill>
                  <a:schemeClr val="accent6">
                    <a:lumMod val="75000"/>
                  </a:schemeClr>
                </a:solidFill>
              </a:rPr>
              <a:t>Atık</a:t>
            </a:r>
            <a:r>
              <a:rPr sz="3600" b="1" spc="-35" dirty="0">
                <a:solidFill>
                  <a:schemeClr val="accent6">
                    <a:lumMod val="75000"/>
                  </a:schemeClr>
                </a:solidFill>
              </a:rPr>
              <a:t> </a:t>
            </a:r>
            <a:r>
              <a:rPr sz="3600" b="1" dirty="0" err="1" smtClean="0">
                <a:solidFill>
                  <a:schemeClr val="accent6">
                    <a:lumMod val="75000"/>
                  </a:schemeClr>
                </a:solidFill>
              </a:rPr>
              <a:t>Nedir</a:t>
            </a:r>
            <a:r>
              <a:rPr lang="en-GB" sz="3600" b="1" dirty="0" smtClean="0">
                <a:solidFill>
                  <a:schemeClr val="accent6">
                    <a:lumMod val="75000"/>
                  </a:schemeClr>
                </a:solidFill>
              </a:rPr>
              <a:t>?</a:t>
            </a:r>
            <a:endParaRPr sz="3600" b="1" dirty="0">
              <a:solidFill>
                <a:schemeClr val="accent6">
                  <a:lumMod val="75000"/>
                </a:schemeClr>
              </a:solidFill>
            </a:endParaRPr>
          </a:p>
        </p:txBody>
      </p:sp>
      <p:sp>
        <p:nvSpPr>
          <p:cNvPr id="3" name="object 3"/>
          <p:cNvSpPr txBox="1"/>
          <p:nvPr/>
        </p:nvSpPr>
        <p:spPr>
          <a:xfrm>
            <a:off x="559308" y="2277143"/>
            <a:ext cx="5695315" cy="1718419"/>
          </a:xfrm>
          <a:prstGeom prst="rect">
            <a:avLst/>
          </a:prstGeom>
        </p:spPr>
        <p:txBody>
          <a:bodyPr vert="horz" wrap="square" lIns="0" tIns="55880" rIns="0" bIns="0" rtlCol="0">
            <a:spAutoFit/>
          </a:bodyPr>
          <a:lstStyle/>
          <a:p>
            <a:pPr marL="259079" marR="5080" indent="-247015" algn="just">
              <a:lnSpc>
                <a:spcPct val="90000"/>
              </a:lnSpc>
              <a:spcBef>
                <a:spcPts val="440"/>
              </a:spcBef>
            </a:pPr>
            <a:r>
              <a:rPr sz="2400" spc="90" dirty="0">
                <a:solidFill>
                  <a:schemeClr val="accent3">
                    <a:lumMod val="50000"/>
                  </a:schemeClr>
                </a:solidFill>
                <a:cs typeface="Arial"/>
              </a:rPr>
              <a:t>› </a:t>
            </a:r>
            <a:r>
              <a:rPr sz="2400" spc="-25" dirty="0">
                <a:solidFill>
                  <a:schemeClr val="accent3">
                    <a:lumMod val="50000"/>
                  </a:schemeClr>
                </a:solidFill>
                <a:cs typeface="Arial" panose="020B0604020202020204" pitchFamily="34" charset="0"/>
              </a:rPr>
              <a:t>Yönetimleri </a:t>
            </a:r>
            <a:r>
              <a:rPr sz="2400" spc="-30" dirty="0">
                <a:solidFill>
                  <a:schemeClr val="accent3">
                    <a:lumMod val="50000"/>
                  </a:schemeClr>
                </a:solidFill>
                <a:cs typeface="Arial" panose="020B0604020202020204" pitchFamily="34" charset="0"/>
              </a:rPr>
              <a:t>özel </a:t>
            </a:r>
            <a:r>
              <a:rPr sz="2400" spc="-10" dirty="0">
                <a:solidFill>
                  <a:schemeClr val="accent3">
                    <a:lumMod val="50000"/>
                  </a:schemeClr>
                </a:solidFill>
                <a:cs typeface="Arial" panose="020B0604020202020204" pitchFamily="34" charset="0"/>
              </a:rPr>
              <a:t>yöntemler </a:t>
            </a:r>
            <a:r>
              <a:rPr sz="2400" spc="-15" dirty="0">
                <a:solidFill>
                  <a:schemeClr val="accent3">
                    <a:lumMod val="50000"/>
                  </a:schemeClr>
                </a:solidFill>
                <a:cs typeface="Arial" panose="020B0604020202020204" pitchFamily="34" charset="0"/>
              </a:rPr>
              <a:t>gerektiren  </a:t>
            </a:r>
            <a:r>
              <a:rPr sz="2400" spc="-5" dirty="0">
                <a:solidFill>
                  <a:schemeClr val="accent3">
                    <a:lumMod val="50000"/>
                  </a:schemeClr>
                </a:solidFill>
                <a:cs typeface="Arial" panose="020B0604020202020204" pitchFamily="34" charset="0"/>
              </a:rPr>
              <a:t>atık </a:t>
            </a:r>
            <a:r>
              <a:rPr sz="2400" spc="-10" dirty="0">
                <a:solidFill>
                  <a:schemeClr val="accent3">
                    <a:lumMod val="50000"/>
                  </a:schemeClr>
                </a:solidFill>
                <a:cs typeface="Arial" panose="020B0604020202020204" pitchFamily="34" charset="0"/>
              </a:rPr>
              <a:t>yağ, </a:t>
            </a:r>
            <a:r>
              <a:rPr sz="2400" spc="-5" dirty="0">
                <a:solidFill>
                  <a:schemeClr val="accent3">
                    <a:lumMod val="50000"/>
                  </a:schemeClr>
                </a:solidFill>
                <a:cs typeface="Arial" panose="020B0604020202020204" pitchFamily="34" charset="0"/>
              </a:rPr>
              <a:t>tıbbi </a:t>
            </a:r>
            <a:r>
              <a:rPr sz="2400" spc="-35" dirty="0">
                <a:solidFill>
                  <a:schemeClr val="accent3">
                    <a:lumMod val="50000"/>
                  </a:schemeClr>
                </a:solidFill>
                <a:cs typeface="Arial" panose="020B0604020202020204" pitchFamily="34" charset="0"/>
              </a:rPr>
              <a:t>atıklar, </a:t>
            </a:r>
            <a:r>
              <a:rPr sz="2400" dirty="0">
                <a:solidFill>
                  <a:schemeClr val="accent3">
                    <a:lumMod val="50000"/>
                  </a:schemeClr>
                </a:solidFill>
                <a:cs typeface="Arial" panose="020B0604020202020204" pitchFamily="34" charset="0"/>
              </a:rPr>
              <a:t>PCB/PCT </a:t>
            </a:r>
            <a:r>
              <a:rPr sz="2400" spc="-10" dirty="0">
                <a:solidFill>
                  <a:schemeClr val="accent3">
                    <a:lumMod val="50000"/>
                  </a:schemeClr>
                </a:solidFill>
                <a:cs typeface="Arial" panose="020B0604020202020204" pitchFamily="34" charset="0"/>
              </a:rPr>
              <a:t>içeren  </a:t>
            </a:r>
            <a:r>
              <a:rPr sz="2400" spc="-35" dirty="0">
                <a:solidFill>
                  <a:schemeClr val="accent3">
                    <a:lumMod val="50000"/>
                  </a:schemeClr>
                </a:solidFill>
                <a:cs typeface="Arial" panose="020B0604020202020204" pitchFamily="34" charset="0"/>
              </a:rPr>
              <a:t>atıklar, </a:t>
            </a:r>
            <a:r>
              <a:rPr sz="2400" spc="-5" dirty="0">
                <a:solidFill>
                  <a:schemeClr val="accent3">
                    <a:lumMod val="50000"/>
                  </a:schemeClr>
                </a:solidFill>
                <a:cs typeface="Arial" panose="020B0604020202020204" pitchFamily="34" charset="0"/>
              </a:rPr>
              <a:t>atık akü-pil </a:t>
            </a:r>
            <a:r>
              <a:rPr sz="2400" spc="-15" dirty="0" err="1">
                <a:solidFill>
                  <a:schemeClr val="accent3">
                    <a:lumMod val="50000"/>
                  </a:schemeClr>
                </a:solidFill>
                <a:cs typeface="Arial" panose="020B0604020202020204" pitchFamily="34" charset="0"/>
              </a:rPr>
              <a:t>ve</a:t>
            </a:r>
            <a:r>
              <a:rPr sz="2400" spc="-35" dirty="0">
                <a:solidFill>
                  <a:schemeClr val="accent3">
                    <a:lumMod val="50000"/>
                  </a:schemeClr>
                </a:solidFill>
                <a:cs typeface="Arial" panose="020B0604020202020204" pitchFamily="34" charset="0"/>
              </a:rPr>
              <a:t> </a:t>
            </a:r>
            <a:r>
              <a:rPr sz="2400" spc="-10" dirty="0" err="1">
                <a:solidFill>
                  <a:schemeClr val="accent3">
                    <a:lumMod val="50000"/>
                  </a:schemeClr>
                </a:solidFill>
                <a:cs typeface="Arial" panose="020B0604020202020204" pitchFamily="34" charset="0"/>
              </a:rPr>
              <a:t>elektronik</a:t>
            </a:r>
            <a:r>
              <a:rPr lang="en-GB" sz="2400" spc="-10" dirty="0">
                <a:solidFill>
                  <a:schemeClr val="accent3">
                    <a:lumMod val="50000"/>
                  </a:schemeClr>
                </a:solidFill>
                <a:cs typeface="Arial" panose="020B0604020202020204" pitchFamily="34" charset="0"/>
              </a:rPr>
              <a:t> </a:t>
            </a:r>
            <a:r>
              <a:rPr sz="2400" spc="-5" dirty="0" err="1">
                <a:solidFill>
                  <a:schemeClr val="accent3">
                    <a:lumMod val="50000"/>
                  </a:schemeClr>
                </a:solidFill>
                <a:cs typeface="Arial" panose="020B0604020202020204" pitchFamily="34" charset="0"/>
              </a:rPr>
              <a:t>atıklar</a:t>
            </a:r>
            <a:r>
              <a:rPr sz="2400" spc="-5" dirty="0">
                <a:solidFill>
                  <a:schemeClr val="accent3">
                    <a:lumMod val="50000"/>
                  </a:schemeClr>
                </a:solidFill>
                <a:cs typeface="Arial" panose="020B0604020202020204" pitchFamily="34" charset="0"/>
              </a:rPr>
              <a:t> gibi </a:t>
            </a:r>
            <a:r>
              <a:rPr sz="2400" spc="-15" dirty="0">
                <a:solidFill>
                  <a:schemeClr val="accent3">
                    <a:lumMod val="50000"/>
                  </a:schemeClr>
                </a:solidFill>
                <a:cs typeface="Arial" panose="020B0604020202020204" pitchFamily="34" charset="0"/>
              </a:rPr>
              <a:t>tehlikeli </a:t>
            </a:r>
            <a:r>
              <a:rPr sz="2400" spc="-5" dirty="0">
                <a:solidFill>
                  <a:schemeClr val="accent3">
                    <a:lumMod val="50000"/>
                  </a:schemeClr>
                </a:solidFill>
                <a:cs typeface="Arial" panose="020B0604020202020204" pitchFamily="34" charset="0"/>
              </a:rPr>
              <a:t>atıklar </a:t>
            </a:r>
            <a:r>
              <a:rPr sz="2400" b="1" spc="-15" dirty="0">
                <a:solidFill>
                  <a:srgbClr val="C00000"/>
                </a:solidFill>
                <a:cs typeface="Arial" panose="020B0604020202020204" pitchFamily="34" charset="0"/>
              </a:rPr>
              <a:t>Özel</a:t>
            </a:r>
            <a:r>
              <a:rPr sz="2400" b="1" spc="-120" dirty="0">
                <a:solidFill>
                  <a:srgbClr val="C00000"/>
                </a:solidFill>
                <a:cs typeface="Arial" panose="020B0604020202020204" pitchFamily="34" charset="0"/>
              </a:rPr>
              <a:t> </a:t>
            </a:r>
            <a:r>
              <a:rPr sz="2400" b="1" spc="-20" dirty="0">
                <a:solidFill>
                  <a:srgbClr val="C00000"/>
                </a:solidFill>
                <a:cs typeface="Arial" panose="020B0604020202020204" pitchFamily="34" charset="0"/>
              </a:rPr>
              <a:t>Atık  </a:t>
            </a:r>
            <a:r>
              <a:rPr sz="2400" spc="-5" dirty="0">
                <a:solidFill>
                  <a:schemeClr val="accent3">
                    <a:lumMod val="50000"/>
                  </a:schemeClr>
                </a:solidFill>
                <a:cs typeface="Arial" panose="020B0604020202020204" pitchFamily="34" charset="0"/>
              </a:rPr>
              <a:t>olarak </a:t>
            </a:r>
            <a:r>
              <a:rPr sz="2400" spc="-10" dirty="0">
                <a:solidFill>
                  <a:schemeClr val="accent3">
                    <a:lumMod val="50000"/>
                  </a:schemeClr>
                </a:solidFill>
                <a:cs typeface="Arial" panose="020B0604020202020204" pitchFamily="34" charset="0"/>
              </a:rPr>
              <a:t>tanımlanmakta </a:t>
            </a:r>
            <a:r>
              <a:rPr sz="2400" spc="-5" dirty="0">
                <a:solidFill>
                  <a:schemeClr val="accent3">
                    <a:lumMod val="50000"/>
                  </a:schemeClr>
                </a:solidFill>
                <a:cs typeface="Arial" panose="020B0604020202020204" pitchFamily="34" charset="0"/>
              </a:rPr>
              <a:t>olup, </a:t>
            </a:r>
            <a:r>
              <a:rPr sz="2400" spc="-10" dirty="0">
                <a:solidFill>
                  <a:schemeClr val="accent3">
                    <a:lumMod val="50000"/>
                  </a:schemeClr>
                </a:solidFill>
                <a:cs typeface="Arial" panose="020B0604020202020204" pitchFamily="34" charset="0"/>
              </a:rPr>
              <a:t>ayrıca  </a:t>
            </a:r>
            <a:r>
              <a:rPr sz="2400" spc="-5" dirty="0">
                <a:solidFill>
                  <a:schemeClr val="accent3">
                    <a:lumMod val="50000"/>
                  </a:schemeClr>
                </a:solidFill>
                <a:cs typeface="Arial" panose="020B0604020202020204" pitchFamily="34" charset="0"/>
              </a:rPr>
              <a:t>yönetmelikleri</a:t>
            </a:r>
            <a:r>
              <a:rPr sz="2400" spc="-55" dirty="0">
                <a:solidFill>
                  <a:schemeClr val="accent3">
                    <a:lumMod val="50000"/>
                  </a:schemeClr>
                </a:solidFill>
                <a:cs typeface="Arial" panose="020B0604020202020204" pitchFamily="34" charset="0"/>
              </a:rPr>
              <a:t> </a:t>
            </a:r>
            <a:r>
              <a:rPr sz="2400" spc="-30" dirty="0">
                <a:solidFill>
                  <a:schemeClr val="accent3">
                    <a:lumMod val="50000"/>
                  </a:schemeClr>
                </a:solidFill>
                <a:cs typeface="Arial" panose="020B0604020202020204" pitchFamily="34" charset="0"/>
              </a:rPr>
              <a:t>bulunmaktadır.</a:t>
            </a:r>
            <a:endParaRPr sz="2400" dirty="0">
              <a:solidFill>
                <a:schemeClr val="accent3">
                  <a:lumMod val="50000"/>
                </a:schemeClr>
              </a:solidFill>
              <a:cs typeface="Arial" panose="020B0604020202020204" pitchFamily="34" charset="0"/>
            </a:endParaRPr>
          </a:p>
        </p:txBody>
      </p:sp>
      <p:sp>
        <p:nvSpPr>
          <p:cNvPr id="4" name="object 4"/>
          <p:cNvSpPr/>
          <p:nvPr/>
        </p:nvSpPr>
        <p:spPr>
          <a:xfrm>
            <a:off x="9232392" y="556770"/>
            <a:ext cx="2097024" cy="2340863"/>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6297993" y="3267455"/>
            <a:ext cx="5449824" cy="2042160"/>
          </a:xfrm>
          <a:prstGeom prst="rect">
            <a:avLst/>
          </a:prstGeom>
          <a:blipFill>
            <a:blip r:embed="rId3"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53681704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75724" y="921783"/>
            <a:ext cx="13007767" cy="5010346"/>
          </a:xfrm>
          <a:prstGeom prst="rect">
            <a:avLst/>
          </a:prstGeom>
        </p:spPr>
        <p:txBody>
          <a:bodyPr vert="horz" wrap="square" lIns="0" tIns="97790" rIns="0" bIns="0" rtlCol="0">
            <a:spAutoFit/>
          </a:bodyPr>
          <a:lstStyle/>
          <a:p>
            <a:pPr marL="12700">
              <a:lnSpc>
                <a:spcPct val="100000"/>
              </a:lnSpc>
              <a:spcBef>
                <a:spcPts val="770"/>
              </a:spcBef>
            </a:pPr>
            <a:r>
              <a:rPr sz="2000" b="1" spc="-5" dirty="0" err="1">
                <a:solidFill>
                  <a:schemeClr val="accent3">
                    <a:lumMod val="50000"/>
                  </a:schemeClr>
                </a:solidFill>
                <a:cs typeface="Calibri"/>
              </a:rPr>
              <a:t>Amaç</a:t>
            </a:r>
            <a:r>
              <a:rPr sz="2000" b="1" spc="-5" dirty="0">
                <a:solidFill>
                  <a:schemeClr val="accent3">
                    <a:lumMod val="50000"/>
                  </a:schemeClr>
                </a:solidFill>
                <a:cs typeface="Calibri"/>
              </a:rPr>
              <a:t>:</a:t>
            </a:r>
            <a:endParaRPr lang="en-GB" sz="2000" dirty="0">
              <a:solidFill>
                <a:schemeClr val="accent3">
                  <a:lumMod val="50000"/>
                </a:schemeClr>
              </a:solidFill>
              <a:cs typeface="Calibri"/>
            </a:endParaRPr>
          </a:p>
          <a:p>
            <a:pPr marL="12700">
              <a:lnSpc>
                <a:spcPct val="100000"/>
              </a:lnSpc>
              <a:spcBef>
                <a:spcPts val="770"/>
              </a:spcBef>
            </a:pPr>
            <a:r>
              <a:rPr sz="2000" spc="-35" dirty="0" err="1">
                <a:solidFill>
                  <a:schemeClr val="accent3">
                    <a:lumMod val="50000"/>
                  </a:schemeClr>
                </a:solidFill>
                <a:cs typeface="Calibri"/>
              </a:rPr>
              <a:t>Tehlikeli</a:t>
            </a:r>
            <a:r>
              <a:rPr sz="2000" spc="-35" dirty="0">
                <a:solidFill>
                  <a:schemeClr val="accent3">
                    <a:lumMod val="50000"/>
                  </a:schemeClr>
                </a:solidFill>
                <a:cs typeface="Calibri"/>
              </a:rPr>
              <a:t> </a:t>
            </a:r>
            <a:r>
              <a:rPr sz="2000" spc="-5" dirty="0">
                <a:solidFill>
                  <a:schemeClr val="accent3">
                    <a:lumMod val="50000"/>
                  </a:schemeClr>
                </a:solidFill>
                <a:cs typeface="Calibri"/>
              </a:rPr>
              <a:t>atıkların </a:t>
            </a:r>
            <a:r>
              <a:rPr sz="2000" spc="-10" dirty="0">
                <a:solidFill>
                  <a:schemeClr val="accent3">
                    <a:lumMod val="50000"/>
                  </a:schemeClr>
                </a:solidFill>
                <a:cs typeface="Calibri"/>
              </a:rPr>
              <a:t>üretiminden </a:t>
            </a:r>
            <a:r>
              <a:rPr sz="2000" spc="-5" dirty="0">
                <a:solidFill>
                  <a:schemeClr val="accent3">
                    <a:lumMod val="50000"/>
                  </a:schemeClr>
                </a:solidFill>
                <a:cs typeface="Calibri"/>
              </a:rPr>
              <a:t>nihai </a:t>
            </a:r>
            <a:r>
              <a:rPr sz="2000" spc="-15" dirty="0">
                <a:solidFill>
                  <a:schemeClr val="accent3">
                    <a:lumMod val="50000"/>
                  </a:schemeClr>
                </a:solidFill>
                <a:cs typeface="Calibri"/>
              </a:rPr>
              <a:t>bertaraf </a:t>
            </a:r>
            <a:r>
              <a:rPr sz="2000" spc="-10" dirty="0">
                <a:solidFill>
                  <a:schemeClr val="accent3">
                    <a:lumMod val="50000"/>
                  </a:schemeClr>
                </a:solidFill>
                <a:cs typeface="Calibri"/>
              </a:rPr>
              <a:t>edilmesine </a:t>
            </a:r>
            <a:r>
              <a:rPr sz="2000" spc="-5" dirty="0">
                <a:solidFill>
                  <a:schemeClr val="accent3">
                    <a:lumMod val="50000"/>
                  </a:schemeClr>
                </a:solidFill>
                <a:cs typeface="Calibri"/>
              </a:rPr>
              <a:t>kadar </a:t>
            </a:r>
            <a:r>
              <a:rPr sz="2000" spc="-15" dirty="0">
                <a:solidFill>
                  <a:schemeClr val="accent3">
                    <a:lumMod val="50000"/>
                  </a:schemeClr>
                </a:solidFill>
                <a:cs typeface="Calibri"/>
              </a:rPr>
              <a:t>çevreyle  </a:t>
            </a:r>
            <a:r>
              <a:rPr sz="2000" spc="-5" dirty="0">
                <a:solidFill>
                  <a:schemeClr val="accent3">
                    <a:lumMod val="50000"/>
                  </a:schemeClr>
                </a:solidFill>
                <a:cs typeface="Calibri"/>
              </a:rPr>
              <a:t>uyumlu </a:t>
            </a:r>
            <a:r>
              <a:rPr sz="2000" spc="-10" dirty="0">
                <a:solidFill>
                  <a:schemeClr val="accent3">
                    <a:lumMod val="50000"/>
                  </a:schemeClr>
                </a:solidFill>
                <a:cs typeface="Calibri"/>
              </a:rPr>
              <a:t>yönetiminin</a:t>
            </a:r>
            <a:r>
              <a:rPr sz="2000" spc="15" dirty="0">
                <a:solidFill>
                  <a:schemeClr val="accent3">
                    <a:lumMod val="50000"/>
                  </a:schemeClr>
                </a:solidFill>
                <a:cs typeface="Calibri"/>
              </a:rPr>
              <a:t> </a:t>
            </a:r>
            <a:r>
              <a:rPr sz="2000" spc="-5" dirty="0">
                <a:solidFill>
                  <a:schemeClr val="accent3">
                    <a:lumMod val="50000"/>
                  </a:schemeClr>
                </a:solidFill>
                <a:cs typeface="Calibri"/>
              </a:rPr>
              <a:t>sağlanması</a:t>
            </a:r>
            <a:endParaRPr sz="2000" dirty="0">
              <a:solidFill>
                <a:schemeClr val="accent3">
                  <a:lumMod val="50000"/>
                </a:schemeClr>
              </a:solidFill>
              <a:cs typeface="Calibri"/>
            </a:endParaRPr>
          </a:p>
          <a:p>
            <a:pPr>
              <a:lnSpc>
                <a:spcPct val="100000"/>
              </a:lnSpc>
            </a:pPr>
            <a:endParaRPr sz="2000" dirty="0">
              <a:solidFill>
                <a:schemeClr val="accent3">
                  <a:lumMod val="50000"/>
                </a:schemeClr>
              </a:solidFill>
              <a:cs typeface="Times New Roman"/>
            </a:endParaRPr>
          </a:p>
          <a:p>
            <a:pPr marL="12700">
              <a:lnSpc>
                <a:spcPct val="100000"/>
              </a:lnSpc>
              <a:spcBef>
                <a:spcPts val="1475"/>
              </a:spcBef>
            </a:pPr>
            <a:r>
              <a:rPr sz="2000" b="1" spc="-10" dirty="0">
                <a:solidFill>
                  <a:schemeClr val="accent3">
                    <a:lumMod val="50000"/>
                  </a:schemeClr>
                </a:solidFill>
                <a:cs typeface="Calibri"/>
              </a:rPr>
              <a:t>Kapsam:</a:t>
            </a:r>
            <a:endParaRPr sz="2000" dirty="0">
              <a:solidFill>
                <a:schemeClr val="accent3">
                  <a:lumMod val="50000"/>
                </a:schemeClr>
              </a:solidFill>
              <a:cs typeface="Calibri"/>
            </a:endParaRPr>
          </a:p>
          <a:p>
            <a:pPr marL="259079">
              <a:lnSpc>
                <a:spcPct val="100000"/>
              </a:lnSpc>
              <a:spcBef>
                <a:spcPts val="670"/>
              </a:spcBef>
            </a:pPr>
            <a:r>
              <a:rPr sz="2000" spc="-35" dirty="0">
                <a:solidFill>
                  <a:schemeClr val="accent3">
                    <a:lumMod val="50000"/>
                  </a:schemeClr>
                </a:solidFill>
                <a:cs typeface="Calibri"/>
              </a:rPr>
              <a:t>Tehlikeli</a:t>
            </a:r>
            <a:r>
              <a:rPr sz="2000" spc="40" dirty="0">
                <a:solidFill>
                  <a:schemeClr val="accent3">
                    <a:lumMod val="50000"/>
                  </a:schemeClr>
                </a:solidFill>
                <a:cs typeface="Calibri"/>
              </a:rPr>
              <a:t> </a:t>
            </a:r>
            <a:r>
              <a:rPr sz="2000" spc="-5" dirty="0">
                <a:solidFill>
                  <a:schemeClr val="accent3">
                    <a:lumMod val="50000"/>
                  </a:schemeClr>
                </a:solidFill>
                <a:cs typeface="Calibri"/>
              </a:rPr>
              <a:t>atıkların;</a:t>
            </a:r>
            <a:endParaRPr sz="2000" dirty="0">
              <a:solidFill>
                <a:schemeClr val="accent3">
                  <a:lumMod val="50000"/>
                </a:schemeClr>
              </a:solidFill>
              <a:cs typeface="Calibri"/>
            </a:endParaRPr>
          </a:p>
          <a:p>
            <a:pPr marL="259079" indent="-247015">
              <a:lnSpc>
                <a:spcPct val="100000"/>
              </a:lnSpc>
              <a:spcBef>
                <a:spcPts val="675"/>
              </a:spcBef>
              <a:buChar char="-"/>
              <a:tabLst>
                <a:tab pos="259079" algn="l"/>
                <a:tab pos="259715" algn="l"/>
              </a:tabLst>
            </a:pPr>
            <a:r>
              <a:rPr sz="2000" spc="-10" dirty="0">
                <a:solidFill>
                  <a:schemeClr val="accent3">
                    <a:lumMod val="50000"/>
                  </a:schemeClr>
                </a:solidFill>
                <a:cs typeface="Calibri"/>
              </a:rPr>
              <a:t>toplanması,</a:t>
            </a:r>
            <a:endParaRPr sz="2000" dirty="0">
              <a:solidFill>
                <a:schemeClr val="accent3">
                  <a:lumMod val="50000"/>
                </a:schemeClr>
              </a:solidFill>
              <a:cs typeface="Calibri"/>
            </a:endParaRPr>
          </a:p>
          <a:p>
            <a:pPr marL="259079" indent="-247015">
              <a:lnSpc>
                <a:spcPct val="100000"/>
              </a:lnSpc>
              <a:spcBef>
                <a:spcPts val="695"/>
              </a:spcBef>
              <a:buChar char="-"/>
              <a:tabLst>
                <a:tab pos="259079" algn="l"/>
                <a:tab pos="259715" algn="l"/>
              </a:tabLst>
            </a:pPr>
            <a:r>
              <a:rPr sz="2000" spc="-15" dirty="0">
                <a:solidFill>
                  <a:schemeClr val="accent3">
                    <a:lumMod val="50000"/>
                  </a:schemeClr>
                </a:solidFill>
                <a:cs typeface="Calibri"/>
              </a:rPr>
              <a:t>tesis </a:t>
            </a:r>
            <a:r>
              <a:rPr sz="2000" spc="-5" dirty="0">
                <a:solidFill>
                  <a:schemeClr val="accent3">
                    <a:lumMod val="50000"/>
                  </a:schemeClr>
                </a:solidFill>
                <a:cs typeface="Calibri"/>
              </a:rPr>
              <a:t>içinde </a:t>
            </a:r>
            <a:r>
              <a:rPr sz="2000" spc="-10" dirty="0">
                <a:solidFill>
                  <a:schemeClr val="accent3">
                    <a:lumMod val="50000"/>
                  </a:schemeClr>
                </a:solidFill>
                <a:cs typeface="Calibri"/>
              </a:rPr>
              <a:t>geçici</a:t>
            </a:r>
            <a:r>
              <a:rPr sz="2000" spc="125" dirty="0">
                <a:solidFill>
                  <a:schemeClr val="accent3">
                    <a:lumMod val="50000"/>
                  </a:schemeClr>
                </a:solidFill>
                <a:cs typeface="Calibri"/>
              </a:rPr>
              <a:t> </a:t>
            </a:r>
            <a:r>
              <a:rPr sz="2000" spc="-5" dirty="0">
                <a:solidFill>
                  <a:schemeClr val="accent3">
                    <a:lumMod val="50000"/>
                  </a:schemeClr>
                </a:solidFill>
                <a:cs typeface="Calibri"/>
              </a:rPr>
              <a:t>depolanması,</a:t>
            </a:r>
            <a:endParaRPr sz="2000" dirty="0">
              <a:solidFill>
                <a:schemeClr val="accent3">
                  <a:lumMod val="50000"/>
                </a:schemeClr>
              </a:solidFill>
              <a:cs typeface="Calibri"/>
            </a:endParaRPr>
          </a:p>
          <a:p>
            <a:pPr marL="259079" indent="-247015">
              <a:lnSpc>
                <a:spcPct val="100000"/>
              </a:lnSpc>
              <a:spcBef>
                <a:spcPts val="675"/>
              </a:spcBef>
              <a:buChar char="-"/>
              <a:tabLst>
                <a:tab pos="259079" algn="l"/>
                <a:tab pos="259715" algn="l"/>
              </a:tabLst>
            </a:pPr>
            <a:r>
              <a:rPr sz="2000" spc="-20" dirty="0">
                <a:solidFill>
                  <a:schemeClr val="accent3">
                    <a:lumMod val="50000"/>
                  </a:schemeClr>
                </a:solidFill>
                <a:cs typeface="Calibri"/>
              </a:rPr>
              <a:t>ara</a:t>
            </a:r>
            <a:r>
              <a:rPr sz="2000" dirty="0">
                <a:solidFill>
                  <a:schemeClr val="accent3">
                    <a:lumMod val="50000"/>
                  </a:schemeClr>
                </a:solidFill>
                <a:cs typeface="Calibri"/>
              </a:rPr>
              <a:t> </a:t>
            </a:r>
            <a:r>
              <a:rPr sz="2000" spc="-5" dirty="0">
                <a:solidFill>
                  <a:schemeClr val="accent3">
                    <a:lumMod val="50000"/>
                  </a:schemeClr>
                </a:solidFill>
                <a:cs typeface="Calibri"/>
              </a:rPr>
              <a:t>depolanması,</a:t>
            </a:r>
            <a:endParaRPr sz="2000" dirty="0">
              <a:solidFill>
                <a:schemeClr val="accent3">
                  <a:lumMod val="50000"/>
                </a:schemeClr>
              </a:solidFill>
              <a:cs typeface="Calibri"/>
            </a:endParaRPr>
          </a:p>
          <a:p>
            <a:pPr marL="259079" indent="-247015">
              <a:lnSpc>
                <a:spcPct val="100000"/>
              </a:lnSpc>
              <a:spcBef>
                <a:spcPts val="675"/>
              </a:spcBef>
              <a:buChar char="-"/>
              <a:tabLst>
                <a:tab pos="259079" algn="l"/>
                <a:tab pos="259715" algn="l"/>
              </a:tabLst>
            </a:pPr>
            <a:r>
              <a:rPr sz="2000" spc="-10" dirty="0">
                <a:solidFill>
                  <a:schemeClr val="accent3">
                    <a:lumMod val="50000"/>
                  </a:schemeClr>
                </a:solidFill>
                <a:cs typeface="Calibri"/>
              </a:rPr>
              <a:t>taşınması,</a:t>
            </a:r>
            <a:endParaRPr sz="2000" dirty="0">
              <a:solidFill>
                <a:schemeClr val="accent3">
                  <a:lumMod val="50000"/>
                </a:schemeClr>
              </a:solidFill>
              <a:cs typeface="Calibri"/>
            </a:endParaRPr>
          </a:p>
          <a:p>
            <a:pPr marL="259079" indent="-247015">
              <a:lnSpc>
                <a:spcPct val="100000"/>
              </a:lnSpc>
              <a:spcBef>
                <a:spcPts val="695"/>
              </a:spcBef>
              <a:buChar char="-"/>
              <a:tabLst>
                <a:tab pos="259079" algn="l"/>
                <a:tab pos="259715" algn="l"/>
              </a:tabLst>
            </a:pPr>
            <a:r>
              <a:rPr sz="2000" spc="-15" dirty="0">
                <a:solidFill>
                  <a:schemeClr val="accent3">
                    <a:lumMod val="50000"/>
                  </a:schemeClr>
                </a:solidFill>
                <a:cs typeface="Calibri"/>
              </a:rPr>
              <a:t>geri</a:t>
            </a:r>
            <a:r>
              <a:rPr sz="2000" spc="15" dirty="0">
                <a:solidFill>
                  <a:schemeClr val="accent3">
                    <a:lumMod val="50000"/>
                  </a:schemeClr>
                </a:solidFill>
                <a:cs typeface="Calibri"/>
              </a:rPr>
              <a:t> </a:t>
            </a:r>
            <a:r>
              <a:rPr sz="2000" spc="-10" dirty="0">
                <a:solidFill>
                  <a:schemeClr val="accent3">
                    <a:lumMod val="50000"/>
                  </a:schemeClr>
                </a:solidFill>
                <a:cs typeface="Calibri"/>
              </a:rPr>
              <a:t>kazanılması,</a:t>
            </a:r>
            <a:endParaRPr sz="2000" dirty="0">
              <a:solidFill>
                <a:schemeClr val="accent3">
                  <a:lumMod val="50000"/>
                </a:schemeClr>
              </a:solidFill>
              <a:cs typeface="Calibri"/>
            </a:endParaRPr>
          </a:p>
          <a:p>
            <a:pPr marL="259079" indent="-247015">
              <a:lnSpc>
                <a:spcPct val="100000"/>
              </a:lnSpc>
              <a:spcBef>
                <a:spcPts val="675"/>
              </a:spcBef>
              <a:buChar char="-"/>
              <a:tabLst>
                <a:tab pos="259079" algn="l"/>
                <a:tab pos="259715" algn="l"/>
              </a:tabLst>
            </a:pPr>
            <a:r>
              <a:rPr sz="2000" spc="-5" dirty="0">
                <a:solidFill>
                  <a:schemeClr val="accent3">
                    <a:lumMod val="50000"/>
                  </a:schemeClr>
                </a:solidFill>
                <a:cs typeface="Calibri"/>
              </a:rPr>
              <a:t>nihai</a:t>
            </a:r>
            <a:r>
              <a:rPr sz="2000" spc="5" dirty="0">
                <a:solidFill>
                  <a:schemeClr val="accent3">
                    <a:lumMod val="50000"/>
                  </a:schemeClr>
                </a:solidFill>
                <a:cs typeface="Calibri"/>
              </a:rPr>
              <a:t> </a:t>
            </a:r>
            <a:r>
              <a:rPr sz="2000" spc="-10" dirty="0">
                <a:solidFill>
                  <a:schemeClr val="accent3">
                    <a:lumMod val="50000"/>
                  </a:schemeClr>
                </a:solidFill>
                <a:cs typeface="Calibri"/>
              </a:rPr>
              <a:t>bertarafı,</a:t>
            </a:r>
            <a:endParaRPr sz="2000" dirty="0">
              <a:solidFill>
                <a:schemeClr val="accent3">
                  <a:lumMod val="50000"/>
                </a:schemeClr>
              </a:solidFill>
              <a:cs typeface="Calibri"/>
            </a:endParaRPr>
          </a:p>
          <a:p>
            <a:pPr marL="259079" indent="-247015">
              <a:lnSpc>
                <a:spcPts val="2039"/>
              </a:lnSpc>
              <a:spcBef>
                <a:spcPts val="675"/>
              </a:spcBef>
              <a:buChar char="-"/>
              <a:tabLst>
                <a:tab pos="259079" algn="l"/>
                <a:tab pos="259715" algn="l"/>
              </a:tabLst>
            </a:pPr>
            <a:r>
              <a:rPr sz="2000" spc="-5" dirty="0">
                <a:solidFill>
                  <a:schemeClr val="accent3">
                    <a:lumMod val="50000"/>
                  </a:schemeClr>
                </a:solidFill>
                <a:cs typeface="Calibri"/>
              </a:rPr>
              <a:t>ithalat </a:t>
            </a:r>
            <a:r>
              <a:rPr sz="2000" spc="-25" dirty="0">
                <a:solidFill>
                  <a:schemeClr val="accent3">
                    <a:lumMod val="50000"/>
                  </a:schemeClr>
                </a:solidFill>
                <a:cs typeface="Calibri"/>
              </a:rPr>
              <a:t>ve </a:t>
            </a:r>
            <a:r>
              <a:rPr sz="2000" spc="-15" dirty="0">
                <a:solidFill>
                  <a:schemeClr val="accent3">
                    <a:lumMod val="50000"/>
                  </a:schemeClr>
                </a:solidFill>
                <a:cs typeface="Calibri"/>
              </a:rPr>
              <a:t>ihracatına </a:t>
            </a:r>
            <a:r>
              <a:rPr sz="2000" spc="-10" dirty="0">
                <a:solidFill>
                  <a:schemeClr val="accent3">
                    <a:lumMod val="50000"/>
                  </a:schemeClr>
                </a:solidFill>
                <a:cs typeface="Calibri"/>
              </a:rPr>
              <a:t>ilişkin yasak </a:t>
            </a:r>
            <a:r>
              <a:rPr sz="2000" spc="-5" dirty="0">
                <a:solidFill>
                  <a:schemeClr val="accent3">
                    <a:lumMod val="50000"/>
                  </a:schemeClr>
                </a:solidFill>
                <a:cs typeface="Calibri"/>
              </a:rPr>
              <a:t>sınırlama </a:t>
            </a:r>
            <a:r>
              <a:rPr sz="2000" spc="-25" dirty="0">
                <a:solidFill>
                  <a:schemeClr val="accent3">
                    <a:lumMod val="50000"/>
                  </a:schemeClr>
                </a:solidFill>
                <a:cs typeface="Calibri"/>
              </a:rPr>
              <a:t>ve </a:t>
            </a:r>
            <a:r>
              <a:rPr sz="2000" spc="-5" dirty="0">
                <a:solidFill>
                  <a:schemeClr val="accent3">
                    <a:lumMod val="50000"/>
                  </a:schemeClr>
                </a:solidFill>
                <a:cs typeface="Calibri"/>
              </a:rPr>
              <a:t>yükümlülükleri,</a:t>
            </a:r>
            <a:r>
              <a:rPr sz="2000" spc="350" dirty="0">
                <a:solidFill>
                  <a:schemeClr val="accent3">
                    <a:lumMod val="50000"/>
                  </a:schemeClr>
                </a:solidFill>
                <a:cs typeface="Calibri"/>
              </a:rPr>
              <a:t> </a:t>
            </a:r>
            <a:r>
              <a:rPr sz="2000" spc="-5" dirty="0">
                <a:solidFill>
                  <a:schemeClr val="accent3">
                    <a:lumMod val="50000"/>
                  </a:schemeClr>
                </a:solidFill>
                <a:cs typeface="Calibri"/>
              </a:rPr>
              <a:t>alınacak</a:t>
            </a:r>
            <a:endParaRPr sz="2000" dirty="0">
              <a:solidFill>
                <a:schemeClr val="accent3">
                  <a:lumMod val="50000"/>
                </a:schemeClr>
              </a:solidFill>
              <a:cs typeface="Calibri"/>
            </a:endParaRPr>
          </a:p>
          <a:p>
            <a:pPr marL="259079">
              <a:lnSpc>
                <a:spcPts val="2039"/>
              </a:lnSpc>
            </a:pPr>
            <a:r>
              <a:rPr sz="2000" spc="-10" dirty="0">
                <a:solidFill>
                  <a:schemeClr val="accent3">
                    <a:lumMod val="50000"/>
                  </a:schemeClr>
                </a:solidFill>
                <a:cs typeface="Calibri"/>
              </a:rPr>
              <a:t>önlemleri yapılacak denetimleri, tabi </a:t>
            </a:r>
            <a:r>
              <a:rPr sz="2000" spc="-5" dirty="0">
                <a:solidFill>
                  <a:schemeClr val="accent3">
                    <a:lumMod val="50000"/>
                  </a:schemeClr>
                </a:solidFill>
                <a:cs typeface="Calibri"/>
              </a:rPr>
              <a:t>olunacak hukuki </a:t>
            </a:r>
            <a:r>
              <a:rPr sz="2000" spc="-10" dirty="0">
                <a:solidFill>
                  <a:schemeClr val="accent3">
                    <a:lumMod val="50000"/>
                  </a:schemeClr>
                </a:solidFill>
                <a:cs typeface="Calibri"/>
              </a:rPr>
              <a:t>teknik</a:t>
            </a:r>
            <a:r>
              <a:rPr sz="2000" spc="285" dirty="0">
                <a:solidFill>
                  <a:schemeClr val="accent3">
                    <a:lumMod val="50000"/>
                  </a:schemeClr>
                </a:solidFill>
                <a:cs typeface="Calibri"/>
              </a:rPr>
              <a:t> </a:t>
            </a:r>
            <a:r>
              <a:rPr sz="2000" spc="-5" dirty="0">
                <a:solidFill>
                  <a:schemeClr val="accent3">
                    <a:lumMod val="50000"/>
                  </a:schemeClr>
                </a:solidFill>
                <a:cs typeface="Calibri"/>
              </a:rPr>
              <a:t>sorumluluklar</a:t>
            </a:r>
            <a:endParaRPr sz="2000" dirty="0">
              <a:solidFill>
                <a:schemeClr val="accent3">
                  <a:lumMod val="50000"/>
                </a:schemeClr>
              </a:solidFill>
              <a:cs typeface="Calibri"/>
            </a:endParaRPr>
          </a:p>
        </p:txBody>
      </p:sp>
      <p:sp>
        <p:nvSpPr>
          <p:cNvPr id="3" name="object 3"/>
          <p:cNvSpPr/>
          <p:nvPr/>
        </p:nvSpPr>
        <p:spPr>
          <a:xfrm>
            <a:off x="7718401" y="2055738"/>
            <a:ext cx="3489959" cy="3078480"/>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375724" y="596625"/>
            <a:ext cx="7134859" cy="443711"/>
          </a:xfrm>
          <a:prstGeom prst="rect">
            <a:avLst/>
          </a:prstGeom>
        </p:spPr>
        <p:txBody>
          <a:bodyPr vert="horz" wrap="square" lIns="0" tIns="12700" rIns="0" bIns="0" rtlCol="0">
            <a:spAutoFit/>
          </a:bodyPr>
          <a:lstStyle/>
          <a:p>
            <a:pPr marL="12700">
              <a:lnSpc>
                <a:spcPct val="100000"/>
              </a:lnSpc>
              <a:spcBef>
                <a:spcPts val="100"/>
              </a:spcBef>
            </a:pPr>
            <a:r>
              <a:rPr sz="2800" b="1" spc="-50" dirty="0">
                <a:solidFill>
                  <a:schemeClr val="accent6">
                    <a:lumMod val="75000"/>
                  </a:schemeClr>
                </a:solidFill>
              </a:rPr>
              <a:t>Tehlikeli </a:t>
            </a:r>
            <a:r>
              <a:rPr sz="2800" b="1" spc="-20" dirty="0">
                <a:solidFill>
                  <a:schemeClr val="accent6">
                    <a:lumMod val="75000"/>
                  </a:schemeClr>
                </a:solidFill>
              </a:rPr>
              <a:t>Atıkların </a:t>
            </a:r>
            <a:r>
              <a:rPr sz="2800" b="1" spc="-25" dirty="0">
                <a:solidFill>
                  <a:schemeClr val="accent6">
                    <a:lumMod val="75000"/>
                  </a:schemeClr>
                </a:solidFill>
              </a:rPr>
              <a:t>Kontrolü</a:t>
            </a:r>
            <a:r>
              <a:rPr sz="2800" b="1" spc="30" dirty="0">
                <a:solidFill>
                  <a:schemeClr val="accent6">
                    <a:lumMod val="75000"/>
                  </a:schemeClr>
                </a:solidFill>
              </a:rPr>
              <a:t> </a:t>
            </a:r>
            <a:r>
              <a:rPr sz="2800" b="1" spc="-30" dirty="0">
                <a:solidFill>
                  <a:schemeClr val="accent6">
                    <a:lumMod val="75000"/>
                  </a:schemeClr>
                </a:solidFill>
              </a:rPr>
              <a:t>Yönetmeliği</a:t>
            </a:r>
          </a:p>
        </p:txBody>
      </p:sp>
    </p:spTree>
    <p:extLst>
      <p:ext uri="{BB962C8B-B14F-4D97-AF65-F5344CB8AC3E}">
        <p14:creationId xmlns:p14="http://schemas.microsoft.com/office/powerpoint/2010/main" val="270871127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67146" y="782408"/>
            <a:ext cx="10515600" cy="566822"/>
          </a:xfrm>
          <a:prstGeom prst="rect">
            <a:avLst/>
          </a:prstGeom>
        </p:spPr>
        <p:txBody>
          <a:bodyPr vert="horz" wrap="square" lIns="0" tIns="12700" rIns="0" bIns="0" rtlCol="0">
            <a:spAutoFit/>
          </a:bodyPr>
          <a:lstStyle/>
          <a:p>
            <a:pPr marL="12700">
              <a:lnSpc>
                <a:spcPct val="100000"/>
              </a:lnSpc>
              <a:spcBef>
                <a:spcPts val="100"/>
              </a:spcBef>
            </a:pPr>
            <a:r>
              <a:rPr sz="3600" b="1" spc="-50" dirty="0">
                <a:solidFill>
                  <a:schemeClr val="accent6">
                    <a:lumMod val="75000"/>
                  </a:schemeClr>
                </a:solidFill>
              </a:rPr>
              <a:t>Tehlikeli </a:t>
            </a:r>
            <a:r>
              <a:rPr sz="3600" b="1" spc="-20" dirty="0">
                <a:solidFill>
                  <a:schemeClr val="accent6">
                    <a:lumMod val="75000"/>
                  </a:schemeClr>
                </a:solidFill>
              </a:rPr>
              <a:t>Atıkların </a:t>
            </a:r>
            <a:r>
              <a:rPr sz="3600" b="1" spc="-25" dirty="0">
                <a:solidFill>
                  <a:schemeClr val="accent6">
                    <a:lumMod val="75000"/>
                  </a:schemeClr>
                </a:solidFill>
              </a:rPr>
              <a:t>Kontrolü</a:t>
            </a:r>
            <a:r>
              <a:rPr sz="3600" b="1" spc="10" dirty="0">
                <a:solidFill>
                  <a:schemeClr val="accent6">
                    <a:lumMod val="75000"/>
                  </a:schemeClr>
                </a:solidFill>
              </a:rPr>
              <a:t> </a:t>
            </a:r>
            <a:r>
              <a:rPr sz="3600" b="1" spc="-30" dirty="0">
                <a:solidFill>
                  <a:schemeClr val="accent6">
                    <a:lumMod val="75000"/>
                  </a:schemeClr>
                </a:solidFill>
              </a:rPr>
              <a:t>Yönetmeliği</a:t>
            </a:r>
          </a:p>
        </p:txBody>
      </p:sp>
      <p:sp>
        <p:nvSpPr>
          <p:cNvPr id="3" name="object 3"/>
          <p:cNvSpPr txBox="1"/>
          <p:nvPr/>
        </p:nvSpPr>
        <p:spPr>
          <a:xfrm>
            <a:off x="507342" y="1298275"/>
            <a:ext cx="9758876" cy="4621530"/>
          </a:xfrm>
          <a:prstGeom prst="rect">
            <a:avLst/>
          </a:prstGeom>
        </p:spPr>
        <p:txBody>
          <a:bodyPr vert="horz" wrap="square" lIns="0" tIns="88900" rIns="0" bIns="0" rtlCol="0">
            <a:spAutoFit/>
          </a:bodyPr>
          <a:lstStyle/>
          <a:p>
            <a:pPr marL="12700">
              <a:lnSpc>
                <a:spcPct val="100000"/>
              </a:lnSpc>
              <a:spcBef>
                <a:spcPts val="700"/>
              </a:spcBef>
            </a:pPr>
            <a:r>
              <a:rPr sz="2200" b="1" u="heavy" spc="-5" dirty="0">
                <a:solidFill>
                  <a:schemeClr val="accent3">
                    <a:lumMod val="50000"/>
                  </a:schemeClr>
                </a:solidFill>
                <a:uFill>
                  <a:solidFill>
                    <a:srgbClr val="000000"/>
                  </a:solidFill>
                </a:uFill>
                <a:cs typeface="Calibri"/>
              </a:rPr>
              <a:t>Görev ve</a:t>
            </a:r>
            <a:r>
              <a:rPr sz="2200" b="1" u="heavy" spc="-40" dirty="0">
                <a:solidFill>
                  <a:schemeClr val="accent3">
                    <a:lumMod val="50000"/>
                  </a:schemeClr>
                </a:solidFill>
                <a:uFill>
                  <a:solidFill>
                    <a:srgbClr val="000000"/>
                  </a:solidFill>
                </a:uFill>
                <a:cs typeface="Calibri"/>
              </a:rPr>
              <a:t> </a:t>
            </a:r>
            <a:r>
              <a:rPr sz="2200" b="1" u="heavy" dirty="0">
                <a:solidFill>
                  <a:schemeClr val="accent3">
                    <a:lumMod val="50000"/>
                  </a:schemeClr>
                </a:solidFill>
                <a:uFill>
                  <a:solidFill>
                    <a:srgbClr val="000000"/>
                  </a:solidFill>
                </a:uFill>
                <a:cs typeface="Calibri"/>
              </a:rPr>
              <a:t>Sorumluluklar</a:t>
            </a:r>
            <a:endParaRPr sz="2200" dirty="0">
              <a:solidFill>
                <a:schemeClr val="accent3">
                  <a:lumMod val="50000"/>
                </a:schemeClr>
              </a:solidFill>
              <a:cs typeface="Calibri"/>
            </a:endParaRPr>
          </a:p>
          <a:p>
            <a:pPr marL="12700">
              <a:lnSpc>
                <a:spcPct val="100000"/>
              </a:lnSpc>
              <a:spcBef>
                <a:spcPts val="605"/>
              </a:spcBef>
              <a:tabLst>
                <a:tab pos="259079" algn="l"/>
              </a:tabLst>
            </a:pPr>
            <a:r>
              <a:rPr sz="2200" spc="70" dirty="0">
                <a:solidFill>
                  <a:schemeClr val="accent3">
                    <a:lumMod val="50000"/>
                  </a:schemeClr>
                </a:solidFill>
                <a:cs typeface="Arial" panose="020B0604020202020204" pitchFamily="34" charset="0"/>
              </a:rPr>
              <a:t>›	</a:t>
            </a:r>
            <a:r>
              <a:rPr sz="2200" spc="-5" dirty="0">
                <a:solidFill>
                  <a:schemeClr val="accent3">
                    <a:lumMod val="50000"/>
                  </a:schemeClr>
                </a:solidFill>
                <a:cs typeface="Arial" panose="020B0604020202020204" pitchFamily="34" charset="0"/>
              </a:rPr>
              <a:t>Bakanlığın Görev ve</a:t>
            </a:r>
            <a:r>
              <a:rPr sz="2200" spc="-95" dirty="0">
                <a:solidFill>
                  <a:schemeClr val="accent3">
                    <a:lumMod val="50000"/>
                  </a:schemeClr>
                </a:solidFill>
                <a:cs typeface="Arial" panose="020B0604020202020204" pitchFamily="34" charset="0"/>
              </a:rPr>
              <a:t> </a:t>
            </a:r>
            <a:r>
              <a:rPr sz="2200" spc="-20" dirty="0">
                <a:solidFill>
                  <a:schemeClr val="accent3">
                    <a:lumMod val="50000"/>
                  </a:schemeClr>
                </a:solidFill>
                <a:cs typeface="Arial" panose="020B0604020202020204" pitchFamily="34" charset="0"/>
              </a:rPr>
              <a:t>Yetkileri</a:t>
            </a:r>
            <a:endParaRPr sz="2200" dirty="0">
              <a:solidFill>
                <a:schemeClr val="accent3">
                  <a:lumMod val="50000"/>
                </a:schemeClr>
              </a:solidFill>
              <a:cs typeface="Arial" panose="020B0604020202020204" pitchFamily="34" charset="0"/>
            </a:endParaRPr>
          </a:p>
          <a:p>
            <a:pPr marL="259079">
              <a:lnSpc>
                <a:spcPct val="100000"/>
              </a:lnSpc>
              <a:spcBef>
                <a:spcPts val="600"/>
              </a:spcBef>
            </a:pPr>
            <a:r>
              <a:rPr sz="2200" b="1" i="1" spc="5" dirty="0">
                <a:solidFill>
                  <a:schemeClr val="accent3">
                    <a:lumMod val="50000"/>
                  </a:schemeClr>
                </a:solidFill>
                <a:cs typeface="Arial" panose="020B0604020202020204" pitchFamily="34" charset="0"/>
              </a:rPr>
              <a:t>(Ulusal </a:t>
            </a:r>
            <a:r>
              <a:rPr sz="2200" b="1" i="1" dirty="0">
                <a:solidFill>
                  <a:schemeClr val="accent3">
                    <a:lumMod val="50000"/>
                  </a:schemeClr>
                </a:solidFill>
                <a:cs typeface="Arial" panose="020B0604020202020204" pitchFamily="34" charset="0"/>
              </a:rPr>
              <a:t>ve Bölgesel </a:t>
            </a:r>
            <a:r>
              <a:rPr sz="2200" b="1" i="1" spc="-25" dirty="0">
                <a:solidFill>
                  <a:schemeClr val="accent3">
                    <a:lumMod val="50000"/>
                  </a:schemeClr>
                </a:solidFill>
                <a:cs typeface="Arial" panose="020B0604020202020204" pitchFamily="34" charset="0"/>
              </a:rPr>
              <a:t>Yönetim </a:t>
            </a:r>
            <a:r>
              <a:rPr sz="2200" b="1" i="1" dirty="0">
                <a:solidFill>
                  <a:schemeClr val="accent3">
                    <a:lumMod val="50000"/>
                  </a:schemeClr>
                </a:solidFill>
                <a:cs typeface="Arial" panose="020B0604020202020204" pitchFamily="34" charset="0"/>
              </a:rPr>
              <a:t>Planları</a:t>
            </a:r>
            <a:r>
              <a:rPr sz="2200" b="1" i="1" spc="-265" dirty="0">
                <a:solidFill>
                  <a:schemeClr val="accent3">
                    <a:lumMod val="50000"/>
                  </a:schemeClr>
                </a:solidFill>
                <a:cs typeface="Arial" panose="020B0604020202020204" pitchFamily="34" charset="0"/>
              </a:rPr>
              <a:t> </a:t>
            </a:r>
            <a:r>
              <a:rPr sz="2200" b="1" i="1" dirty="0">
                <a:solidFill>
                  <a:schemeClr val="accent3">
                    <a:lumMod val="50000"/>
                  </a:schemeClr>
                </a:solidFill>
                <a:cs typeface="Arial" panose="020B0604020202020204" pitchFamily="34" charset="0"/>
              </a:rPr>
              <a:t>Hazırlamak)</a:t>
            </a:r>
            <a:endParaRPr sz="2200" dirty="0">
              <a:solidFill>
                <a:schemeClr val="accent3">
                  <a:lumMod val="50000"/>
                </a:schemeClr>
              </a:solidFill>
              <a:cs typeface="Arial" panose="020B0604020202020204" pitchFamily="34" charset="0"/>
            </a:endParaRPr>
          </a:p>
          <a:p>
            <a:pPr marL="12700">
              <a:lnSpc>
                <a:spcPct val="100000"/>
              </a:lnSpc>
              <a:spcBef>
                <a:spcPts val="625"/>
              </a:spcBef>
              <a:tabLst>
                <a:tab pos="259079" algn="l"/>
              </a:tabLst>
            </a:pPr>
            <a:r>
              <a:rPr sz="2200" spc="70" dirty="0">
                <a:solidFill>
                  <a:schemeClr val="accent3">
                    <a:lumMod val="50000"/>
                  </a:schemeClr>
                </a:solidFill>
                <a:cs typeface="Arial" panose="020B0604020202020204" pitchFamily="34" charset="0"/>
              </a:rPr>
              <a:t>›	</a:t>
            </a:r>
            <a:r>
              <a:rPr sz="2200" dirty="0">
                <a:solidFill>
                  <a:schemeClr val="accent3">
                    <a:lumMod val="50000"/>
                  </a:schemeClr>
                </a:solidFill>
                <a:cs typeface="Arial" panose="020B0604020202020204" pitchFamily="34" charset="0"/>
              </a:rPr>
              <a:t>Mülkü Amirlerce </a:t>
            </a:r>
            <a:r>
              <a:rPr sz="2200" spc="-5" dirty="0">
                <a:solidFill>
                  <a:schemeClr val="accent3">
                    <a:lumMod val="50000"/>
                  </a:schemeClr>
                </a:solidFill>
                <a:cs typeface="Arial" panose="020B0604020202020204" pitchFamily="34" charset="0"/>
              </a:rPr>
              <a:t>Alınacak</a:t>
            </a:r>
            <a:r>
              <a:rPr sz="2200" spc="-140" dirty="0">
                <a:solidFill>
                  <a:schemeClr val="accent3">
                    <a:lumMod val="50000"/>
                  </a:schemeClr>
                </a:solidFill>
                <a:cs typeface="Arial" panose="020B0604020202020204" pitchFamily="34" charset="0"/>
              </a:rPr>
              <a:t> </a:t>
            </a:r>
            <a:r>
              <a:rPr sz="2200" spc="-25" dirty="0">
                <a:solidFill>
                  <a:schemeClr val="accent3">
                    <a:lumMod val="50000"/>
                  </a:schemeClr>
                </a:solidFill>
                <a:cs typeface="Arial" panose="020B0604020202020204" pitchFamily="34" charset="0"/>
              </a:rPr>
              <a:t>Tedbirler</a:t>
            </a:r>
            <a:endParaRPr sz="2200" dirty="0">
              <a:solidFill>
                <a:schemeClr val="accent3">
                  <a:lumMod val="50000"/>
                </a:schemeClr>
              </a:solidFill>
              <a:cs typeface="Arial" panose="020B0604020202020204" pitchFamily="34" charset="0"/>
            </a:endParaRPr>
          </a:p>
          <a:p>
            <a:pPr marL="12700">
              <a:lnSpc>
                <a:spcPct val="100000"/>
              </a:lnSpc>
              <a:spcBef>
                <a:spcPts val="600"/>
              </a:spcBef>
              <a:tabLst>
                <a:tab pos="259079" algn="l"/>
              </a:tabLst>
            </a:pPr>
            <a:r>
              <a:rPr sz="2200" spc="70" dirty="0">
                <a:solidFill>
                  <a:schemeClr val="accent3">
                    <a:lumMod val="50000"/>
                  </a:schemeClr>
                </a:solidFill>
                <a:cs typeface="Arial" panose="020B0604020202020204" pitchFamily="34" charset="0"/>
              </a:rPr>
              <a:t>›	</a:t>
            </a:r>
            <a:r>
              <a:rPr sz="2200" dirty="0">
                <a:solidFill>
                  <a:schemeClr val="accent3">
                    <a:lumMod val="50000"/>
                  </a:schemeClr>
                </a:solidFill>
                <a:cs typeface="Arial" panose="020B0604020202020204" pitchFamily="34" charset="0"/>
              </a:rPr>
              <a:t>Mahalli </a:t>
            </a:r>
            <a:r>
              <a:rPr sz="2200" spc="-5" dirty="0">
                <a:solidFill>
                  <a:schemeClr val="accent3">
                    <a:lumMod val="50000"/>
                  </a:schemeClr>
                </a:solidFill>
                <a:cs typeface="Arial" panose="020B0604020202020204" pitchFamily="34" charset="0"/>
              </a:rPr>
              <a:t>İdarelerce Alınacak</a:t>
            </a:r>
            <a:r>
              <a:rPr sz="2200" spc="-125" dirty="0">
                <a:solidFill>
                  <a:schemeClr val="accent3">
                    <a:lumMod val="50000"/>
                  </a:schemeClr>
                </a:solidFill>
                <a:cs typeface="Arial" panose="020B0604020202020204" pitchFamily="34" charset="0"/>
              </a:rPr>
              <a:t> </a:t>
            </a:r>
            <a:r>
              <a:rPr sz="2200" spc="-25" dirty="0">
                <a:solidFill>
                  <a:schemeClr val="accent3">
                    <a:lumMod val="50000"/>
                  </a:schemeClr>
                </a:solidFill>
                <a:cs typeface="Arial" panose="020B0604020202020204" pitchFamily="34" charset="0"/>
              </a:rPr>
              <a:t>Tedbirler</a:t>
            </a:r>
            <a:endParaRPr sz="2200" dirty="0">
              <a:solidFill>
                <a:schemeClr val="accent3">
                  <a:lumMod val="50000"/>
                </a:schemeClr>
              </a:solidFill>
              <a:cs typeface="Arial" panose="020B0604020202020204" pitchFamily="34" charset="0"/>
            </a:endParaRPr>
          </a:p>
          <a:p>
            <a:pPr marL="329565">
              <a:lnSpc>
                <a:spcPts val="2245"/>
              </a:lnSpc>
              <a:spcBef>
                <a:spcPts val="600"/>
              </a:spcBef>
            </a:pPr>
            <a:r>
              <a:rPr sz="2200" b="1" i="1" spc="-5" dirty="0">
                <a:solidFill>
                  <a:schemeClr val="accent3">
                    <a:lumMod val="50000"/>
                  </a:schemeClr>
                </a:solidFill>
                <a:cs typeface="Arial" panose="020B0604020202020204" pitchFamily="34" charset="0"/>
              </a:rPr>
              <a:t>(Evlerden </a:t>
            </a:r>
            <a:r>
              <a:rPr sz="2200" b="1" i="1" dirty="0">
                <a:solidFill>
                  <a:schemeClr val="accent3">
                    <a:lumMod val="50000"/>
                  </a:schemeClr>
                </a:solidFill>
                <a:cs typeface="Arial" panose="020B0604020202020204" pitchFamily="34" charset="0"/>
              </a:rPr>
              <a:t>kaynaklanan </a:t>
            </a:r>
            <a:r>
              <a:rPr sz="2200" b="1" i="1" spc="-10" dirty="0">
                <a:solidFill>
                  <a:schemeClr val="accent3">
                    <a:lumMod val="50000"/>
                  </a:schemeClr>
                </a:solidFill>
                <a:cs typeface="Arial" panose="020B0604020202020204" pitchFamily="34" charset="0"/>
              </a:rPr>
              <a:t>tehlikeli </a:t>
            </a:r>
            <a:r>
              <a:rPr sz="2200" b="1" i="1" dirty="0">
                <a:solidFill>
                  <a:schemeClr val="accent3">
                    <a:lumMod val="50000"/>
                  </a:schemeClr>
                </a:solidFill>
                <a:cs typeface="Arial" panose="020B0604020202020204" pitchFamily="34" charset="0"/>
              </a:rPr>
              <a:t>atıklara ilişkin</a:t>
            </a:r>
            <a:r>
              <a:rPr sz="2200" b="1" i="1" spc="-345" dirty="0">
                <a:solidFill>
                  <a:schemeClr val="accent3">
                    <a:lumMod val="50000"/>
                  </a:schemeClr>
                </a:solidFill>
                <a:cs typeface="Arial" panose="020B0604020202020204" pitchFamily="34" charset="0"/>
              </a:rPr>
              <a:t> </a:t>
            </a:r>
            <a:r>
              <a:rPr sz="2200" b="1" i="1" spc="-25" dirty="0">
                <a:solidFill>
                  <a:schemeClr val="accent3">
                    <a:lumMod val="50000"/>
                  </a:schemeClr>
                </a:solidFill>
                <a:cs typeface="Arial" panose="020B0604020202020204" pitchFamily="34" charset="0"/>
              </a:rPr>
              <a:t>Yönetim </a:t>
            </a:r>
            <a:r>
              <a:rPr sz="2200" b="1" i="1" spc="5" dirty="0">
                <a:solidFill>
                  <a:schemeClr val="accent3">
                    <a:lumMod val="50000"/>
                  </a:schemeClr>
                </a:solidFill>
                <a:cs typeface="Arial" panose="020B0604020202020204" pitchFamily="34" charset="0"/>
              </a:rPr>
              <a:t>Planı,</a:t>
            </a:r>
            <a:endParaRPr sz="2200" dirty="0">
              <a:solidFill>
                <a:schemeClr val="accent3">
                  <a:lumMod val="50000"/>
                </a:schemeClr>
              </a:solidFill>
              <a:cs typeface="Arial" panose="020B0604020202020204" pitchFamily="34" charset="0"/>
            </a:endParaRPr>
          </a:p>
          <a:p>
            <a:pPr marL="259079">
              <a:lnSpc>
                <a:spcPts val="2245"/>
              </a:lnSpc>
            </a:pPr>
            <a:r>
              <a:rPr sz="2200" b="1" i="1" spc="5" dirty="0">
                <a:solidFill>
                  <a:schemeClr val="accent3">
                    <a:lumMod val="50000"/>
                  </a:schemeClr>
                </a:solidFill>
                <a:cs typeface="Arial" panose="020B0604020202020204" pitchFamily="34" charset="0"/>
              </a:rPr>
              <a:t>inşaat </a:t>
            </a:r>
            <a:r>
              <a:rPr sz="2200" b="1" i="1" dirty="0">
                <a:solidFill>
                  <a:schemeClr val="accent3">
                    <a:lumMod val="50000"/>
                  </a:schemeClr>
                </a:solidFill>
                <a:cs typeface="Arial" panose="020B0604020202020204" pitchFamily="34" charset="0"/>
              </a:rPr>
              <a:t>ve </a:t>
            </a:r>
            <a:r>
              <a:rPr sz="2200" b="1" i="1" spc="-5" dirty="0">
                <a:solidFill>
                  <a:schemeClr val="accent3">
                    <a:lumMod val="50000"/>
                  </a:schemeClr>
                </a:solidFill>
                <a:cs typeface="Arial" panose="020B0604020202020204" pitchFamily="34" charset="0"/>
              </a:rPr>
              <a:t>işletme </a:t>
            </a:r>
            <a:r>
              <a:rPr sz="2200" b="1" i="1" dirty="0">
                <a:solidFill>
                  <a:schemeClr val="accent3">
                    <a:lumMod val="50000"/>
                  </a:schemeClr>
                </a:solidFill>
                <a:cs typeface="Arial" panose="020B0604020202020204" pitchFamily="34" charset="0"/>
              </a:rPr>
              <a:t>ruhsatı, </a:t>
            </a:r>
            <a:r>
              <a:rPr sz="2200" b="1" i="1" spc="-5" dirty="0">
                <a:solidFill>
                  <a:schemeClr val="accent3">
                    <a:lumMod val="50000"/>
                  </a:schemeClr>
                </a:solidFill>
                <a:cs typeface="Arial" panose="020B0604020202020204" pitchFamily="34" charset="0"/>
              </a:rPr>
              <a:t>tesislerin </a:t>
            </a:r>
            <a:r>
              <a:rPr sz="2200" b="1" i="1" spc="5" dirty="0">
                <a:solidFill>
                  <a:schemeClr val="accent3">
                    <a:lumMod val="50000"/>
                  </a:schemeClr>
                </a:solidFill>
                <a:cs typeface="Arial" panose="020B0604020202020204" pitchFamily="34" charset="0"/>
              </a:rPr>
              <a:t>imar </a:t>
            </a:r>
            <a:r>
              <a:rPr sz="2200" b="1" i="1" dirty="0">
                <a:solidFill>
                  <a:schemeClr val="accent3">
                    <a:lumMod val="50000"/>
                  </a:schemeClr>
                </a:solidFill>
                <a:cs typeface="Arial" panose="020B0604020202020204" pitchFamily="34" charset="0"/>
              </a:rPr>
              <a:t>planlarına</a:t>
            </a:r>
            <a:r>
              <a:rPr sz="2200" b="1" i="1" spc="-315" dirty="0">
                <a:solidFill>
                  <a:schemeClr val="accent3">
                    <a:lumMod val="50000"/>
                  </a:schemeClr>
                </a:solidFill>
                <a:cs typeface="Arial" panose="020B0604020202020204" pitchFamily="34" charset="0"/>
              </a:rPr>
              <a:t> </a:t>
            </a:r>
            <a:r>
              <a:rPr sz="2200" b="1" i="1" dirty="0">
                <a:solidFill>
                  <a:schemeClr val="accent3">
                    <a:lumMod val="50000"/>
                  </a:schemeClr>
                </a:solidFill>
                <a:cs typeface="Arial" panose="020B0604020202020204" pitchFamily="34" charset="0"/>
              </a:rPr>
              <a:t>işlenmesi)</a:t>
            </a:r>
            <a:endParaRPr sz="2200" dirty="0">
              <a:solidFill>
                <a:schemeClr val="accent3">
                  <a:lumMod val="50000"/>
                </a:schemeClr>
              </a:solidFill>
              <a:cs typeface="Arial" panose="020B0604020202020204" pitchFamily="34" charset="0"/>
            </a:endParaRPr>
          </a:p>
          <a:p>
            <a:pPr marL="12700">
              <a:lnSpc>
                <a:spcPct val="100000"/>
              </a:lnSpc>
              <a:spcBef>
                <a:spcPts val="625"/>
              </a:spcBef>
              <a:tabLst>
                <a:tab pos="259079" algn="l"/>
              </a:tabLst>
            </a:pPr>
            <a:r>
              <a:rPr sz="2200" spc="75" dirty="0">
                <a:solidFill>
                  <a:schemeClr val="accent3">
                    <a:lumMod val="50000"/>
                  </a:schemeClr>
                </a:solidFill>
                <a:cs typeface="Arial" panose="020B0604020202020204" pitchFamily="34" charset="0"/>
              </a:rPr>
              <a:t>›	</a:t>
            </a:r>
            <a:r>
              <a:rPr sz="2200" spc="-10" dirty="0">
                <a:solidFill>
                  <a:schemeClr val="accent3">
                    <a:lumMod val="50000"/>
                  </a:schemeClr>
                </a:solidFill>
                <a:cs typeface="Arial" panose="020B0604020202020204" pitchFamily="34" charset="0"/>
              </a:rPr>
              <a:t>Atık </a:t>
            </a:r>
            <a:r>
              <a:rPr sz="2200" spc="-5" dirty="0">
                <a:solidFill>
                  <a:schemeClr val="accent3">
                    <a:lumMod val="50000"/>
                  </a:schemeClr>
                </a:solidFill>
                <a:cs typeface="Arial" panose="020B0604020202020204" pitchFamily="34" charset="0"/>
              </a:rPr>
              <a:t>Üreticisinin</a:t>
            </a:r>
            <a:r>
              <a:rPr sz="2200" spc="-70" dirty="0">
                <a:solidFill>
                  <a:schemeClr val="accent3">
                    <a:lumMod val="50000"/>
                  </a:schemeClr>
                </a:solidFill>
                <a:cs typeface="Arial" panose="020B0604020202020204" pitchFamily="34" charset="0"/>
              </a:rPr>
              <a:t> </a:t>
            </a:r>
            <a:r>
              <a:rPr sz="2200" spc="-5" dirty="0">
                <a:solidFill>
                  <a:schemeClr val="accent3">
                    <a:lumMod val="50000"/>
                  </a:schemeClr>
                </a:solidFill>
                <a:cs typeface="Arial" panose="020B0604020202020204" pitchFamily="34" charset="0"/>
              </a:rPr>
              <a:t>Yükümlülükleri</a:t>
            </a:r>
            <a:endParaRPr sz="2200" dirty="0">
              <a:solidFill>
                <a:schemeClr val="accent3">
                  <a:lumMod val="50000"/>
                </a:schemeClr>
              </a:solidFill>
              <a:cs typeface="Arial" panose="020B0604020202020204" pitchFamily="34" charset="0"/>
            </a:endParaRPr>
          </a:p>
          <a:p>
            <a:pPr marL="259079">
              <a:lnSpc>
                <a:spcPct val="100000"/>
              </a:lnSpc>
              <a:spcBef>
                <a:spcPts val="605"/>
              </a:spcBef>
            </a:pPr>
            <a:r>
              <a:rPr sz="2200" b="1" i="1" spc="-10" dirty="0">
                <a:solidFill>
                  <a:schemeClr val="accent3">
                    <a:lumMod val="50000"/>
                  </a:schemeClr>
                </a:solidFill>
                <a:cs typeface="Arial" panose="020B0604020202020204" pitchFamily="34" charset="0"/>
              </a:rPr>
              <a:t>(Atık </a:t>
            </a:r>
            <a:r>
              <a:rPr sz="2200" b="1" i="1" spc="-5" dirty="0">
                <a:solidFill>
                  <a:schemeClr val="accent3">
                    <a:lumMod val="50000"/>
                  </a:schemeClr>
                </a:solidFill>
                <a:cs typeface="Arial" panose="020B0604020202020204" pitchFamily="34" charset="0"/>
              </a:rPr>
              <a:t>Beyan </a:t>
            </a:r>
            <a:r>
              <a:rPr sz="2200" b="1" i="1" dirty="0">
                <a:solidFill>
                  <a:schemeClr val="accent3">
                    <a:lumMod val="50000"/>
                  </a:schemeClr>
                </a:solidFill>
                <a:cs typeface="Arial" panose="020B0604020202020204" pitchFamily="34" charset="0"/>
              </a:rPr>
              <a:t>Formu, </a:t>
            </a:r>
            <a:r>
              <a:rPr sz="2200" b="1" i="1" spc="-35" dirty="0">
                <a:solidFill>
                  <a:schemeClr val="accent3">
                    <a:lumMod val="50000"/>
                  </a:schemeClr>
                </a:solidFill>
                <a:cs typeface="Arial" panose="020B0604020202020204" pitchFamily="34" charset="0"/>
              </a:rPr>
              <a:t>Tesis </a:t>
            </a:r>
            <a:r>
              <a:rPr sz="2200" b="1" i="1" dirty="0">
                <a:solidFill>
                  <a:schemeClr val="accent3">
                    <a:lumMod val="50000"/>
                  </a:schemeClr>
                </a:solidFill>
                <a:cs typeface="Arial" panose="020B0604020202020204" pitchFamily="34" charset="0"/>
              </a:rPr>
              <a:t>İçi </a:t>
            </a:r>
            <a:r>
              <a:rPr sz="2200" b="1" i="1" spc="-15" dirty="0">
                <a:solidFill>
                  <a:schemeClr val="accent3">
                    <a:lumMod val="50000"/>
                  </a:schemeClr>
                </a:solidFill>
                <a:cs typeface="Arial" panose="020B0604020202020204" pitchFamily="34" charset="0"/>
              </a:rPr>
              <a:t>Atık </a:t>
            </a:r>
            <a:r>
              <a:rPr sz="2200" b="1" i="1" spc="-25" dirty="0">
                <a:solidFill>
                  <a:schemeClr val="accent3">
                    <a:lumMod val="50000"/>
                  </a:schemeClr>
                </a:solidFill>
                <a:cs typeface="Arial" panose="020B0604020202020204" pitchFamily="34" charset="0"/>
              </a:rPr>
              <a:t>Yönetim </a:t>
            </a:r>
            <a:r>
              <a:rPr sz="2200" b="1" i="1" spc="5" dirty="0">
                <a:solidFill>
                  <a:schemeClr val="accent3">
                    <a:lumMod val="50000"/>
                  </a:schemeClr>
                </a:solidFill>
                <a:cs typeface="Arial" panose="020B0604020202020204" pitchFamily="34" charset="0"/>
              </a:rPr>
              <a:t>Planı, </a:t>
            </a:r>
            <a:r>
              <a:rPr sz="2200" b="1" i="1" spc="-25" dirty="0">
                <a:solidFill>
                  <a:schemeClr val="accent3">
                    <a:lumMod val="50000"/>
                  </a:schemeClr>
                </a:solidFill>
                <a:cs typeface="Arial" panose="020B0604020202020204" pitchFamily="34" charset="0"/>
              </a:rPr>
              <a:t>Taşıma</a:t>
            </a:r>
            <a:r>
              <a:rPr sz="2200" b="1" i="1" spc="-305" dirty="0">
                <a:solidFill>
                  <a:schemeClr val="accent3">
                    <a:lumMod val="50000"/>
                  </a:schemeClr>
                </a:solidFill>
                <a:cs typeface="Arial" panose="020B0604020202020204" pitchFamily="34" charset="0"/>
              </a:rPr>
              <a:t> </a:t>
            </a:r>
            <a:r>
              <a:rPr sz="2200" b="1" i="1" dirty="0">
                <a:solidFill>
                  <a:schemeClr val="accent3">
                    <a:lumMod val="50000"/>
                  </a:schemeClr>
                </a:solidFill>
                <a:cs typeface="Arial" panose="020B0604020202020204" pitchFamily="34" charset="0"/>
              </a:rPr>
              <a:t>Formu)</a:t>
            </a:r>
            <a:endParaRPr sz="2200" dirty="0">
              <a:solidFill>
                <a:schemeClr val="accent3">
                  <a:lumMod val="50000"/>
                </a:schemeClr>
              </a:solidFill>
              <a:cs typeface="Arial" panose="020B0604020202020204" pitchFamily="34" charset="0"/>
            </a:endParaRPr>
          </a:p>
          <a:p>
            <a:pPr marL="12700">
              <a:lnSpc>
                <a:spcPct val="100000"/>
              </a:lnSpc>
              <a:spcBef>
                <a:spcPts val="600"/>
              </a:spcBef>
              <a:tabLst>
                <a:tab pos="259079" algn="l"/>
              </a:tabLst>
            </a:pPr>
            <a:r>
              <a:rPr sz="2200" spc="75" dirty="0">
                <a:solidFill>
                  <a:schemeClr val="accent3">
                    <a:lumMod val="50000"/>
                  </a:schemeClr>
                </a:solidFill>
                <a:cs typeface="Arial" panose="020B0604020202020204" pitchFamily="34" charset="0"/>
              </a:rPr>
              <a:t>›	</a:t>
            </a:r>
            <a:r>
              <a:rPr sz="2200" spc="-10" dirty="0">
                <a:solidFill>
                  <a:schemeClr val="accent3">
                    <a:lumMod val="50000"/>
                  </a:schemeClr>
                </a:solidFill>
                <a:cs typeface="Arial" panose="020B0604020202020204" pitchFamily="34" charset="0"/>
              </a:rPr>
              <a:t>Bertaraf </a:t>
            </a:r>
            <a:r>
              <a:rPr sz="2200" spc="-5" dirty="0">
                <a:solidFill>
                  <a:schemeClr val="accent3">
                    <a:lumMod val="50000"/>
                  </a:schemeClr>
                </a:solidFill>
                <a:cs typeface="Arial" panose="020B0604020202020204" pitchFamily="34" charset="0"/>
              </a:rPr>
              <a:t>Edenin</a:t>
            </a:r>
            <a:r>
              <a:rPr sz="2200" spc="-50" dirty="0">
                <a:solidFill>
                  <a:schemeClr val="accent3">
                    <a:lumMod val="50000"/>
                  </a:schemeClr>
                </a:solidFill>
                <a:cs typeface="Arial" panose="020B0604020202020204" pitchFamily="34" charset="0"/>
              </a:rPr>
              <a:t> </a:t>
            </a:r>
            <a:r>
              <a:rPr sz="2200" spc="-5" dirty="0">
                <a:solidFill>
                  <a:schemeClr val="accent3">
                    <a:lumMod val="50000"/>
                  </a:schemeClr>
                </a:solidFill>
                <a:cs typeface="Arial" panose="020B0604020202020204" pitchFamily="34" charset="0"/>
              </a:rPr>
              <a:t>Yükümlülükleri</a:t>
            </a:r>
            <a:endParaRPr sz="2200" dirty="0">
              <a:solidFill>
                <a:schemeClr val="accent3">
                  <a:lumMod val="50000"/>
                </a:schemeClr>
              </a:solidFill>
              <a:cs typeface="Arial" panose="020B0604020202020204" pitchFamily="34" charset="0"/>
            </a:endParaRPr>
          </a:p>
          <a:p>
            <a:pPr marL="259079">
              <a:lnSpc>
                <a:spcPts val="2245"/>
              </a:lnSpc>
              <a:spcBef>
                <a:spcPts val="625"/>
              </a:spcBef>
            </a:pPr>
            <a:r>
              <a:rPr sz="2200" b="1" i="1" spc="-10" dirty="0">
                <a:solidFill>
                  <a:schemeClr val="accent3">
                    <a:lumMod val="50000"/>
                  </a:schemeClr>
                </a:solidFill>
                <a:cs typeface="Arial" panose="020B0604020202020204" pitchFamily="34" charset="0"/>
              </a:rPr>
              <a:t>(Atık </a:t>
            </a:r>
            <a:r>
              <a:rPr sz="2200" b="1" i="1" spc="-5" dirty="0">
                <a:solidFill>
                  <a:schemeClr val="accent3">
                    <a:lumMod val="50000"/>
                  </a:schemeClr>
                </a:solidFill>
                <a:cs typeface="Arial" panose="020B0604020202020204" pitchFamily="34" charset="0"/>
              </a:rPr>
              <a:t>Beyan </a:t>
            </a:r>
            <a:r>
              <a:rPr sz="2200" b="1" i="1" dirty="0">
                <a:solidFill>
                  <a:schemeClr val="accent3">
                    <a:lumMod val="50000"/>
                  </a:schemeClr>
                </a:solidFill>
                <a:cs typeface="Arial" panose="020B0604020202020204" pitchFamily="34" charset="0"/>
              </a:rPr>
              <a:t>Formu, Kütle-balans, </a:t>
            </a:r>
            <a:r>
              <a:rPr sz="2200" b="1" i="1" spc="-15" dirty="0">
                <a:solidFill>
                  <a:schemeClr val="accent3">
                    <a:lumMod val="50000"/>
                  </a:schemeClr>
                </a:solidFill>
                <a:cs typeface="Arial" panose="020B0604020202020204" pitchFamily="34" charset="0"/>
              </a:rPr>
              <a:t>Atık </a:t>
            </a:r>
            <a:r>
              <a:rPr sz="2200" b="1" i="1" spc="-25" dirty="0">
                <a:solidFill>
                  <a:schemeClr val="accent3">
                    <a:lumMod val="50000"/>
                  </a:schemeClr>
                </a:solidFill>
                <a:cs typeface="Arial" panose="020B0604020202020204" pitchFamily="34" charset="0"/>
              </a:rPr>
              <a:t>Yönetim </a:t>
            </a:r>
            <a:r>
              <a:rPr sz="2200" b="1" i="1" spc="5" dirty="0">
                <a:solidFill>
                  <a:schemeClr val="accent3">
                    <a:lumMod val="50000"/>
                  </a:schemeClr>
                </a:solidFill>
                <a:cs typeface="Arial" panose="020B0604020202020204" pitchFamily="34" charset="0"/>
              </a:rPr>
              <a:t>Planı,</a:t>
            </a:r>
            <a:r>
              <a:rPr sz="2200" b="1" i="1" spc="-270" dirty="0">
                <a:solidFill>
                  <a:schemeClr val="accent3">
                    <a:lumMod val="50000"/>
                  </a:schemeClr>
                </a:solidFill>
                <a:cs typeface="Arial" panose="020B0604020202020204" pitchFamily="34" charset="0"/>
              </a:rPr>
              <a:t> </a:t>
            </a:r>
            <a:r>
              <a:rPr sz="2200" b="1" i="1" spc="-30" dirty="0">
                <a:solidFill>
                  <a:schemeClr val="accent3">
                    <a:lumMod val="50000"/>
                  </a:schemeClr>
                </a:solidFill>
                <a:cs typeface="Arial" panose="020B0604020202020204" pitchFamily="34" charset="0"/>
              </a:rPr>
              <a:t>Taşıma</a:t>
            </a:r>
            <a:endParaRPr sz="2200" dirty="0">
              <a:solidFill>
                <a:schemeClr val="accent3">
                  <a:lumMod val="50000"/>
                </a:schemeClr>
              </a:solidFill>
              <a:cs typeface="Arial" panose="020B0604020202020204" pitchFamily="34" charset="0"/>
            </a:endParaRPr>
          </a:p>
          <a:p>
            <a:pPr marL="259079">
              <a:lnSpc>
                <a:spcPts val="2245"/>
              </a:lnSpc>
            </a:pPr>
            <a:r>
              <a:rPr sz="2200" b="1" i="1" spc="-5" dirty="0">
                <a:solidFill>
                  <a:schemeClr val="accent3">
                    <a:lumMod val="50000"/>
                  </a:schemeClr>
                </a:solidFill>
                <a:cs typeface="Arial" panose="020B0604020202020204" pitchFamily="34" charset="0"/>
              </a:rPr>
              <a:t>Formu)</a:t>
            </a:r>
            <a:endParaRPr sz="2200" dirty="0">
              <a:solidFill>
                <a:schemeClr val="accent3">
                  <a:lumMod val="50000"/>
                </a:schemeClr>
              </a:solidFill>
              <a:cs typeface="Arial" panose="020B0604020202020204" pitchFamily="34" charset="0"/>
            </a:endParaRPr>
          </a:p>
        </p:txBody>
      </p:sp>
    </p:spTree>
    <p:extLst>
      <p:ext uri="{BB962C8B-B14F-4D97-AF65-F5344CB8AC3E}">
        <p14:creationId xmlns:p14="http://schemas.microsoft.com/office/powerpoint/2010/main" val="307718447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338328" y="1048789"/>
            <a:ext cx="5674545" cy="2164080"/>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6245352" y="1048789"/>
            <a:ext cx="5571744" cy="1798320"/>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6115396" y="2708564"/>
            <a:ext cx="5701700" cy="3096491"/>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997804" y="3019321"/>
            <a:ext cx="3995928" cy="2474976"/>
          </a:xfrm>
          <a:prstGeom prst="rect">
            <a:avLst/>
          </a:prstGeom>
          <a:blipFill>
            <a:blip r:embed="rId5"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05703788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77091" y="413974"/>
            <a:ext cx="5292436" cy="5191837"/>
            <a:chOff x="173940" y="507466"/>
            <a:chExt cx="4750388" cy="6682689"/>
          </a:xfrm>
        </p:grpSpPr>
        <p:sp>
          <p:nvSpPr>
            <p:cNvPr id="3" name="object 3"/>
            <p:cNvSpPr/>
            <p:nvPr/>
          </p:nvSpPr>
          <p:spPr>
            <a:xfrm>
              <a:off x="263240" y="507466"/>
              <a:ext cx="4661088" cy="3229898"/>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173940" y="4058357"/>
              <a:ext cx="4750388" cy="3131798"/>
            </a:xfrm>
            <a:prstGeom prst="rect">
              <a:avLst/>
            </a:prstGeom>
            <a:blipFill>
              <a:blip r:embed="rId3" cstate="print"/>
              <a:stretch>
                <a:fillRect/>
              </a:stretch>
            </a:blipFill>
          </p:spPr>
          <p:txBody>
            <a:bodyPr wrap="square" lIns="0" tIns="0" rIns="0" bIns="0" rtlCol="0"/>
            <a:lstStyle/>
            <a:p>
              <a:endParaRPr/>
            </a:p>
          </p:txBody>
        </p:sp>
      </p:grpSp>
      <p:sp>
        <p:nvSpPr>
          <p:cNvPr id="5" name="object 5"/>
          <p:cNvSpPr/>
          <p:nvPr/>
        </p:nvSpPr>
        <p:spPr>
          <a:xfrm>
            <a:off x="6580909" y="510957"/>
            <a:ext cx="5279690" cy="2287662"/>
          </a:xfrm>
          <a:prstGeom prst="rect">
            <a:avLst/>
          </a:prstGeom>
          <a:blipFill>
            <a:blip r:embed="rId4" cstate="print"/>
            <a:stretch>
              <a:fillRect/>
            </a:stretch>
          </a:blipFill>
        </p:spPr>
        <p:txBody>
          <a:bodyPr wrap="square" lIns="0" tIns="0" rIns="0" bIns="0" rtlCol="0"/>
          <a:lstStyle/>
          <a:p>
            <a:endParaRPr/>
          </a:p>
        </p:txBody>
      </p:sp>
      <p:sp>
        <p:nvSpPr>
          <p:cNvPr id="6" name="object 6"/>
          <p:cNvSpPr/>
          <p:nvPr/>
        </p:nvSpPr>
        <p:spPr>
          <a:xfrm>
            <a:off x="6734140" y="3338946"/>
            <a:ext cx="5126459" cy="2369127"/>
          </a:xfrm>
          <a:prstGeom prst="rect">
            <a:avLst/>
          </a:prstGeom>
          <a:blipFill>
            <a:blip r:embed="rId5"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50078333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1410115" y="942109"/>
            <a:ext cx="9562685" cy="4668979"/>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85965160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object 2"/>
          <p:cNvSpPr txBox="1">
            <a:spLocks noGrp="1"/>
          </p:cNvSpPr>
          <p:nvPr>
            <p:ph type="title"/>
          </p:nvPr>
        </p:nvSpPr>
        <p:spPr>
          <a:xfrm>
            <a:off x="367146" y="788042"/>
            <a:ext cx="11021290" cy="1120820"/>
          </a:xfrm>
          <a:prstGeom prst="rect">
            <a:avLst/>
          </a:prstGeom>
        </p:spPr>
        <p:txBody>
          <a:bodyPr vert="horz" wrap="square" lIns="0" tIns="12700" rIns="0" bIns="0" rtlCol="0">
            <a:spAutoFit/>
          </a:bodyPr>
          <a:lstStyle/>
          <a:p>
            <a:pPr marL="12700">
              <a:lnSpc>
                <a:spcPct val="100000"/>
              </a:lnSpc>
              <a:spcBef>
                <a:spcPts val="100"/>
              </a:spcBef>
            </a:pPr>
            <a:r>
              <a:rPr lang="en-GB" sz="3600" b="1" spc="-50" dirty="0" err="1">
                <a:solidFill>
                  <a:schemeClr val="accent6">
                    <a:lumMod val="75000"/>
                  </a:schemeClr>
                </a:solidFill>
              </a:rPr>
              <a:t>Tüketim-kaynak</a:t>
            </a:r>
            <a:r>
              <a:rPr lang="en-GB" sz="3600" b="1" spc="-50" dirty="0">
                <a:solidFill>
                  <a:schemeClr val="accent6">
                    <a:lumMod val="75000"/>
                  </a:schemeClr>
                </a:solidFill>
              </a:rPr>
              <a:t> </a:t>
            </a:r>
            <a:r>
              <a:rPr lang="en-GB" sz="3600" b="1" spc="-50" dirty="0" err="1">
                <a:solidFill>
                  <a:schemeClr val="accent6">
                    <a:lumMod val="75000"/>
                  </a:schemeClr>
                </a:solidFill>
              </a:rPr>
              <a:t>verimliliği</a:t>
            </a:r>
            <a:r>
              <a:rPr lang="en-GB" sz="3600" b="1" spc="-50" dirty="0">
                <a:solidFill>
                  <a:schemeClr val="accent6">
                    <a:lumMod val="75000"/>
                  </a:schemeClr>
                </a:solidFill>
              </a:rPr>
              <a:t> </a:t>
            </a:r>
            <a:r>
              <a:rPr lang="en-GB" sz="3600" b="1" spc="-50" dirty="0" err="1">
                <a:solidFill>
                  <a:schemeClr val="accent6">
                    <a:lumMod val="75000"/>
                  </a:schemeClr>
                </a:solidFill>
              </a:rPr>
              <a:t>ilişkisi-alışkanlıkların</a:t>
            </a:r>
            <a:r>
              <a:rPr lang="en-GB" sz="3600" b="1" spc="-50" dirty="0">
                <a:solidFill>
                  <a:schemeClr val="accent6">
                    <a:lumMod val="75000"/>
                  </a:schemeClr>
                </a:solidFill>
              </a:rPr>
              <a:t>  </a:t>
            </a:r>
            <a:r>
              <a:rPr lang="en-GB" sz="3600" b="1" spc="-50" dirty="0" err="1">
                <a:solidFill>
                  <a:schemeClr val="accent6">
                    <a:lumMod val="75000"/>
                  </a:schemeClr>
                </a:solidFill>
              </a:rPr>
              <a:t>eko-birey</a:t>
            </a:r>
            <a:r>
              <a:rPr lang="en-GB" sz="3600" b="1" spc="-50" dirty="0">
                <a:solidFill>
                  <a:schemeClr val="accent6">
                    <a:lumMod val="75000"/>
                  </a:schemeClr>
                </a:solidFill>
              </a:rPr>
              <a:t> </a:t>
            </a:r>
            <a:r>
              <a:rPr lang="en-GB" sz="3600" b="1" spc="-50" dirty="0" err="1">
                <a:solidFill>
                  <a:schemeClr val="accent6">
                    <a:lumMod val="75000"/>
                  </a:schemeClr>
                </a:solidFill>
              </a:rPr>
              <a:t>olarak</a:t>
            </a:r>
            <a:r>
              <a:rPr lang="en-GB" sz="3600" b="1" spc="-50" dirty="0">
                <a:solidFill>
                  <a:schemeClr val="accent6">
                    <a:lumMod val="75000"/>
                  </a:schemeClr>
                </a:solidFill>
              </a:rPr>
              <a:t> </a:t>
            </a:r>
            <a:r>
              <a:rPr lang="en-GB" sz="3600" b="1" spc="-50" dirty="0" err="1">
                <a:solidFill>
                  <a:schemeClr val="accent6">
                    <a:lumMod val="75000"/>
                  </a:schemeClr>
                </a:solidFill>
              </a:rPr>
              <a:t>değiştirilmesi</a:t>
            </a:r>
            <a:endParaRPr sz="3600" b="1" spc="-50" dirty="0">
              <a:solidFill>
                <a:schemeClr val="accent6">
                  <a:lumMod val="75000"/>
                </a:schemeClr>
              </a:solidFill>
            </a:endParaRPr>
          </a:p>
        </p:txBody>
      </p:sp>
      <p:sp>
        <p:nvSpPr>
          <p:cNvPr id="39" name="Rectangle 38"/>
          <p:cNvSpPr/>
          <p:nvPr/>
        </p:nvSpPr>
        <p:spPr>
          <a:xfrm>
            <a:off x="367145" y="1991005"/>
            <a:ext cx="10888287" cy="4549964"/>
          </a:xfrm>
          <a:prstGeom prst="rect">
            <a:avLst/>
          </a:prstGeom>
        </p:spPr>
        <p:txBody>
          <a:bodyPr wrap="square">
            <a:spAutoFit/>
          </a:bodyPr>
          <a:lstStyle/>
          <a:p>
            <a:pPr marL="12700" algn="just">
              <a:lnSpc>
                <a:spcPct val="100000"/>
              </a:lnSpc>
              <a:spcBef>
                <a:spcPts val="100"/>
              </a:spcBef>
            </a:pPr>
            <a:r>
              <a:rPr lang="en-GB" spc="-20" dirty="0" err="1">
                <a:solidFill>
                  <a:schemeClr val="accent3">
                    <a:lumMod val="50000"/>
                  </a:schemeClr>
                </a:solidFill>
                <a:cs typeface="Calibri"/>
              </a:rPr>
              <a:t>Dünya</a:t>
            </a:r>
            <a:r>
              <a:rPr lang="en-GB" spc="-20" dirty="0">
                <a:solidFill>
                  <a:schemeClr val="accent3">
                    <a:lumMod val="50000"/>
                  </a:schemeClr>
                </a:solidFill>
                <a:cs typeface="Calibri"/>
              </a:rPr>
              <a:t> </a:t>
            </a:r>
            <a:r>
              <a:rPr lang="en-GB" spc="-10" dirty="0" err="1">
                <a:solidFill>
                  <a:schemeClr val="accent3">
                    <a:lumMod val="50000"/>
                  </a:schemeClr>
                </a:solidFill>
                <a:cs typeface="Calibri"/>
              </a:rPr>
              <a:t>Sürdürülebilir</a:t>
            </a:r>
            <a:r>
              <a:rPr lang="en-GB" spc="-10" dirty="0">
                <a:solidFill>
                  <a:schemeClr val="accent3">
                    <a:lumMod val="50000"/>
                  </a:schemeClr>
                </a:solidFill>
                <a:cs typeface="Calibri"/>
              </a:rPr>
              <a:t> </a:t>
            </a:r>
            <a:r>
              <a:rPr lang="en-GB" spc="-10" dirty="0" err="1">
                <a:solidFill>
                  <a:schemeClr val="accent3">
                    <a:lumMod val="50000"/>
                  </a:schemeClr>
                </a:solidFill>
                <a:cs typeface="Calibri"/>
              </a:rPr>
              <a:t>Kalkınma</a:t>
            </a:r>
            <a:r>
              <a:rPr lang="en-GB" spc="-10" dirty="0">
                <a:solidFill>
                  <a:schemeClr val="accent3">
                    <a:lumMod val="50000"/>
                  </a:schemeClr>
                </a:solidFill>
                <a:cs typeface="Calibri"/>
              </a:rPr>
              <a:t> </a:t>
            </a:r>
            <a:r>
              <a:rPr lang="en-GB" dirty="0" err="1">
                <a:solidFill>
                  <a:schemeClr val="accent3">
                    <a:lumMod val="50000"/>
                  </a:schemeClr>
                </a:solidFill>
                <a:cs typeface="Calibri"/>
              </a:rPr>
              <a:t>İş</a:t>
            </a:r>
            <a:r>
              <a:rPr lang="en-GB" dirty="0">
                <a:solidFill>
                  <a:schemeClr val="accent3">
                    <a:lumMod val="50000"/>
                  </a:schemeClr>
                </a:solidFill>
                <a:cs typeface="Calibri"/>
              </a:rPr>
              <a:t> </a:t>
            </a:r>
            <a:r>
              <a:rPr lang="en-GB" spc="-10" dirty="0" err="1">
                <a:solidFill>
                  <a:schemeClr val="accent3">
                    <a:lumMod val="50000"/>
                  </a:schemeClr>
                </a:solidFill>
                <a:cs typeface="Calibri"/>
              </a:rPr>
              <a:t>Konseyi</a:t>
            </a:r>
            <a:r>
              <a:rPr lang="en-GB" spc="-10" dirty="0">
                <a:solidFill>
                  <a:schemeClr val="accent3">
                    <a:lumMod val="50000"/>
                  </a:schemeClr>
                </a:solidFill>
                <a:cs typeface="Calibri"/>
              </a:rPr>
              <a:t> </a:t>
            </a:r>
            <a:r>
              <a:rPr lang="en-GB" spc="-10" dirty="0" err="1">
                <a:solidFill>
                  <a:schemeClr val="accent3">
                    <a:lumMod val="50000"/>
                  </a:schemeClr>
                </a:solidFill>
                <a:cs typeface="Calibri"/>
              </a:rPr>
              <a:t>eko-verimliliğin</a:t>
            </a:r>
            <a:r>
              <a:rPr lang="en-GB" spc="-10" dirty="0">
                <a:solidFill>
                  <a:schemeClr val="accent3">
                    <a:lumMod val="50000"/>
                  </a:schemeClr>
                </a:solidFill>
                <a:cs typeface="Calibri"/>
              </a:rPr>
              <a:t> </a:t>
            </a:r>
            <a:r>
              <a:rPr lang="en-GB" spc="-10" dirty="0" err="1">
                <a:solidFill>
                  <a:schemeClr val="accent3">
                    <a:lumMod val="50000"/>
                  </a:schemeClr>
                </a:solidFill>
                <a:cs typeface="Calibri"/>
              </a:rPr>
              <a:t>temel</a:t>
            </a:r>
            <a:r>
              <a:rPr lang="en-GB" spc="-10" dirty="0">
                <a:solidFill>
                  <a:schemeClr val="accent3">
                    <a:lumMod val="50000"/>
                  </a:schemeClr>
                </a:solidFill>
                <a:cs typeface="Calibri"/>
              </a:rPr>
              <a:t> </a:t>
            </a:r>
            <a:r>
              <a:rPr lang="en-GB" spc="-5" dirty="0" err="1">
                <a:solidFill>
                  <a:schemeClr val="accent3">
                    <a:lumMod val="50000"/>
                  </a:schemeClr>
                </a:solidFill>
                <a:cs typeface="Calibri"/>
              </a:rPr>
              <a:t>amaçlarını</a:t>
            </a:r>
            <a:r>
              <a:rPr lang="en-GB" spc="-5" dirty="0">
                <a:solidFill>
                  <a:schemeClr val="accent3">
                    <a:lumMod val="50000"/>
                  </a:schemeClr>
                </a:solidFill>
                <a:cs typeface="Calibri"/>
              </a:rPr>
              <a:t> </a:t>
            </a:r>
            <a:r>
              <a:rPr lang="en-GB" spc="-5" dirty="0" err="1">
                <a:solidFill>
                  <a:schemeClr val="accent3">
                    <a:lumMod val="50000"/>
                  </a:schemeClr>
                </a:solidFill>
                <a:cs typeface="Calibri"/>
              </a:rPr>
              <a:t>şöyle</a:t>
            </a:r>
            <a:r>
              <a:rPr lang="en-GB" spc="5" dirty="0">
                <a:solidFill>
                  <a:schemeClr val="accent3">
                    <a:lumMod val="50000"/>
                  </a:schemeClr>
                </a:solidFill>
                <a:cs typeface="Calibri"/>
              </a:rPr>
              <a:t> </a:t>
            </a:r>
            <a:r>
              <a:rPr lang="en-GB" spc="-10" dirty="0" err="1">
                <a:solidFill>
                  <a:schemeClr val="accent3">
                    <a:lumMod val="50000"/>
                  </a:schemeClr>
                </a:solidFill>
                <a:cs typeface="Calibri"/>
              </a:rPr>
              <a:t>tanımlamaktadır</a:t>
            </a:r>
            <a:r>
              <a:rPr lang="en-GB" spc="-10" dirty="0">
                <a:solidFill>
                  <a:schemeClr val="accent3">
                    <a:lumMod val="50000"/>
                  </a:schemeClr>
                </a:solidFill>
                <a:cs typeface="Calibri"/>
              </a:rPr>
              <a:t>:</a:t>
            </a:r>
          </a:p>
          <a:p>
            <a:pPr marL="466090" indent="-285750" algn="just">
              <a:spcBef>
                <a:spcPts val="100"/>
              </a:spcBef>
              <a:buFont typeface="Arial" panose="020B0604020202020204" pitchFamily="34" charset="0"/>
              <a:buChar char="•"/>
            </a:pPr>
            <a:r>
              <a:rPr lang="en-GB" spc="-5" dirty="0" err="1">
                <a:solidFill>
                  <a:schemeClr val="accent3">
                    <a:lumMod val="50000"/>
                  </a:schemeClr>
                </a:solidFill>
                <a:cs typeface="Calibri"/>
              </a:rPr>
              <a:t>Ürün</a:t>
            </a:r>
            <a:r>
              <a:rPr lang="en-GB" spc="-5" dirty="0">
                <a:solidFill>
                  <a:schemeClr val="accent3">
                    <a:lumMod val="50000"/>
                  </a:schemeClr>
                </a:solidFill>
                <a:cs typeface="Calibri"/>
              </a:rPr>
              <a:t> </a:t>
            </a:r>
            <a:r>
              <a:rPr lang="en-GB" spc="-5" dirty="0" err="1">
                <a:solidFill>
                  <a:schemeClr val="accent3">
                    <a:lumMod val="50000"/>
                  </a:schemeClr>
                </a:solidFill>
                <a:cs typeface="Calibri"/>
              </a:rPr>
              <a:t>veya</a:t>
            </a:r>
            <a:r>
              <a:rPr lang="en-GB" spc="-5" dirty="0">
                <a:solidFill>
                  <a:schemeClr val="accent3">
                    <a:lumMod val="50000"/>
                  </a:schemeClr>
                </a:solidFill>
                <a:cs typeface="Calibri"/>
              </a:rPr>
              <a:t> </a:t>
            </a:r>
            <a:r>
              <a:rPr lang="en-GB" spc="-5" dirty="0" err="1">
                <a:solidFill>
                  <a:schemeClr val="accent3">
                    <a:lumMod val="50000"/>
                  </a:schemeClr>
                </a:solidFill>
                <a:cs typeface="Calibri"/>
              </a:rPr>
              <a:t>hizmet</a:t>
            </a:r>
            <a:r>
              <a:rPr lang="en-GB" spc="-5" dirty="0">
                <a:solidFill>
                  <a:schemeClr val="accent3">
                    <a:lumMod val="50000"/>
                  </a:schemeClr>
                </a:solidFill>
                <a:cs typeface="Calibri"/>
              </a:rPr>
              <a:t> </a:t>
            </a:r>
            <a:r>
              <a:rPr lang="en-GB" spc="-5" dirty="0" err="1">
                <a:solidFill>
                  <a:schemeClr val="accent3">
                    <a:lumMod val="50000"/>
                  </a:schemeClr>
                </a:solidFill>
                <a:cs typeface="Calibri"/>
              </a:rPr>
              <a:t>yaratırken</a:t>
            </a:r>
            <a:r>
              <a:rPr lang="en-GB" spc="-5" dirty="0">
                <a:solidFill>
                  <a:schemeClr val="accent3">
                    <a:lumMod val="50000"/>
                  </a:schemeClr>
                </a:solidFill>
                <a:cs typeface="Calibri"/>
              </a:rPr>
              <a:t> </a:t>
            </a:r>
            <a:r>
              <a:rPr lang="en-GB" spc="-5" dirty="0" err="1">
                <a:solidFill>
                  <a:schemeClr val="accent3">
                    <a:lumMod val="50000"/>
                  </a:schemeClr>
                </a:solidFill>
                <a:cs typeface="Calibri"/>
              </a:rPr>
              <a:t>kullanılan</a:t>
            </a:r>
            <a:r>
              <a:rPr lang="en-GB" spc="-5" dirty="0">
                <a:solidFill>
                  <a:schemeClr val="accent3">
                    <a:lumMod val="50000"/>
                  </a:schemeClr>
                </a:solidFill>
                <a:cs typeface="Calibri"/>
              </a:rPr>
              <a:t> </a:t>
            </a:r>
            <a:r>
              <a:rPr lang="en-GB" spc="-5" dirty="0" err="1">
                <a:solidFill>
                  <a:schemeClr val="accent3">
                    <a:lumMod val="50000"/>
                  </a:schemeClr>
                </a:solidFill>
                <a:cs typeface="Calibri"/>
              </a:rPr>
              <a:t>materyal</a:t>
            </a:r>
            <a:r>
              <a:rPr lang="en-GB" spc="-5" dirty="0">
                <a:solidFill>
                  <a:schemeClr val="accent3">
                    <a:lumMod val="50000"/>
                  </a:schemeClr>
                </a:solidFill>
                <a:cs typeface="Calibri"/>
              </a:rPr>
              <a:t> </a:t>
            </a:r>
            <a:r>
              <a:rPr lang="en-GB" spc="-5" dirty="0" err="1">
                <a:solidFill>
                  <a:schemeClr val="accent3">
                    <a:lumMod val="50000"/>
                  </a:schemeClr>
                </a:solidFill>
                <a:cs typeface="Calibri"/>
              </a:rPr>
              <a:t>ve</a:t>
            </a:r>
            <a:r>
              <a:rPr lang="en-GB" spc="-5" dirty="0">
                <a:solidFill>
                  <a:schemeClr val="accent3">
                    <a:lumMod val="50000"/>
                  </a:schemeClr>
                </a:solidFill>
                <a:cs typeface="Calibri"/>
              </a:rPr>
              <a:t> </a:t>
            </a:r>
            <a:r>
              <a:rPr lang="en-GB" spc="-5" dirty="0" err="1">
                <a:solidFill>
                  <a:schemeClr val="accent3">
                    <a:lumMod val="50000"/>
                  </a:schemeClr>
                </a:solidFill>
                <a:cs typeface="Calibri"/>
              </a:rPr>
              <a:t>enerji</a:t>
            </a:r>
            <a:r>
              <a:rPr lang="en-GB" spc="-5" dirty="0">
                <a:solidFill>
                  <a:schemeClr val="accent3">
                    <a:lumMod val="50000"/>
                  </a:schemeClr>
                </a:solidFill>
                <a:cs typeface="Calibri"/>
              </a:rPr>
              <a:t> </a:t>
            </a:r>
            <a:r>
              <a:rPr lang="en-GB" spc="-5" dirty="0" err="1">
                <a:solidFill>
                  <a:schemeClr val="accent3">
                    <a:lumMod val="50000"/>
                  </a:schemeClr>
                </a:solidFill>
                <a:cs typeface="Calibri"/>
              </a:rPr>
              <a:t>miktarını</a:t>
            </a:r>
            <a:r>
              <a:rPr lang="en-GB" spc="-5" dirty="0">
                <a:solidFill>
                  <a:schemeClr val="accent3">
                    <a:lumMod val="50000"/>
                  </a:schemeClr>
                </a:solidFill>
                <a:cs typeface="Calibri"/>
              </a:rPr>
              <a:t> </a:t>
            </a:r>
            <a:r>
              <a:rPr lang="en-GB" spc="-5" dirty="0" err="1">
                <a:solidFill>
                  <a:schemeClr val="accent3">
                    <a:lumMod val="50000"/>
                  </a:schemeClr>
                </a:solidFill>
                <a:cs typeface="Calibri"/>
              </a:rPr>
              <a:t>azaltmak</a:t>
            </a:r>
            <a:r>
              <a:rPr lang="en-GB" spc="-5" dirty="0">
                <a:solidFill>
                  <a:schemeClr val="accent3">
                    <a:lumMod val="50000"/>
                  </a:schemeClr>
                </a:solidFill>
                <a:cs typeface="Calibri"/>
              </a:rPr>
              <a:t>, </a:t>
            </a:r>
            <a:r>
              <a:rPr lang="en-GB" spc="-5" dirty="0" err="1">
                <a:solidFill>
                  <a:schemeClr val="accent3">
                    <a:lumMod val="50000"/>
                  </a:schemeClr>
                </a:solidFill>
                <a:cs typeface="Calibri"/>
              </a:rPr>
              <a:t>verimliliğini</a:t>
            </a:r>
            <a:r>
              <a:rPr lang="en-GB" spc="-5" dirty="0">
                <a:solidFill>
                  <a:schemeClr val="accent3">
                    <a:lumMod val="50000"/>
                  </a:schemeClr>
                </a:solidFill>
                <a:cs typeface="Calibri"/>
              </a:rPr>
              <a:t> </a:t>
            </a:r>
            <a:r>
              <a:rPr lang="en-GB" spc="-5" dirty="0" err="1">
                <a:solidFill>
                  <a:schemeClr val="accent3">
                    <a:lumMod val="50000"/>
                  </a:schemeClr>
                </a:solidFill>
                <a:cs typeface="Calibri"/>
              </a:rPr>
              <a:t>arttırmak</a:t>
            </a:r>
            <a:r>
              <a:rPr lang="en-GB" spc="-5" dirty="0">
                <a:solidFill>
                  <a:schemeClr val="accent3">
                    <a:lumMod val="50000"/>
                  </a:schemeClr>
                </a:solidFill>
                <a:cs typeface="Calibri"/>
              </a:rPr>
              <a:t>,</a:t>
            </a:r>
          </a:p>
          <a:p>
            <a:pPr marL="466090" indent="-285750" algn="just">
              <a:buFont typeface="Arial" panose="020B0604020202020204" pitchFamily="34" charset="0"/>
              <a:buChar char="•"/>
            </a:pPr>
            <a:r>
              <a:rPr lang="en-GB" spc="-5" dirty="0" err="1">
                <a:solidFill>
                  <a:schemeClr val="accent3">
                    <a:lumMod val="50000"/>
                  </a:schemeClr>
                </a:solidFill>
                <a:cs typeface="Calibri"/>
              </a:rPr>
              <a:t>Toksik</a:t>
            </a:r>
            <a:r>
              <a:rPr lang="en-GB" spc="-5" dirty="0">
                <a:solidFill>
                  <a:schemeClr val="accent3">
                    <a:lumMod val="50000"/>
                  </a:schemeClr>
                </a:solidFill>
                <a:cs typeface="Calibri"/>
              </a:rPr>
              <a:t> </a:t>
            </a:r>
            <a:r>
              <a:rPr lang="en-GB" spc="-5" dirty="0" err="1">
                <a:solidFill>
                  <a:schemeClr val="accent3">
                    <a:lumMod val="50000"/>
                  </a:schemeClr>
                </a:solidFill>
                <a:cs typeface="Calibri"/>
              </a:rPr>
              <a:t>maddelerin</a:t>
            </a:r>
            <a:r>
              <a:rPr lang="en-GB" spc="-5" dirty="0">
                <a:solidFill>
                  <a:schemeClr val="accent3">
                    <a:lumMod val="50000"/>
                  </a:schemeClr>
                </a:solidFill>
                <a:cs typeface="Calibri"/>
              </a:rPr>
              <a:t> </a:t>
            </a:r>
            <a:r>
              <a:rPr lang="en-GB" spc="-5" dirty="0" err="1">
                <a:solidFill>
                  <a:schemeClr val="accent3">
                    <a:lumMod val="50000"/>
                  </a:schemeClr>
                </a:solidFill>
                <a:cs typeface="Calibri"/>
              </a:rPr>
              <a:t>çevre</a:t>
            </a:r>
            <a:r>
              <a:rPr lang="en-GB" spc="-5" dirty="0">
                <a:solidFill>
                  <a:schemeClr val="accent3">
                    <a:lumMod val="50000"/>
                  </a:schemeClr>
                </a:solidFill>
                <a:cs typeface="Calibri"/>
              </a:rPr>
              <a:t> </a:t>
            </a:r>
            <a:r>
              <a:rPr lang="en-GB" spc="-5" dirty="0" err="1">
                <a:solidFill>
                  <a:schemeClr val="accent3">
                    <a:lumMod val="50000"/>
                  </a:schemeClr>
                </a:solidFill>
                <a:cs typeface="Calibri"/>
              </a:rPr>
              <a:t>üzerindeki</a:t>
            </a:r>
            <a:r>
              <a:rPr lang="en-GB" spc="-5" dirty="0">
                <a:solidFill>
                  <a:schemeClr val="accent3">
                    <a:lumMod val="50000"/>
                  </a:schemeClr>
                </a:solidFill>
                <a:cs typeface="Calibri"/>
              </a:rPr>
              <a:t> </a:t>
            </a:r>
            <a:r>
              <a:rPr lang="en-GB" spc="-5" dirty="0" err="1">
                <a:solidFill>
                  <a:schemeClr val="accent3">
                    <a:lumMod val="50000"/>
                  </a:schemeClr>
                </a:solidFill>
                <a:cs typeface="Calibri"/>
              </a:rPr>
              <a:t>yoğunluğunu</a:t>
            </a:r>
            <a:r>
              <a:rPr lang="en-GB" spc="-5" dirty="0">
                <a:solidFill>
                  <a:schemeClr val="accent3">
                    <a:lumMod val="50000"/>
                  </a:schemeClr>
                </a:solidFill>
                <a:cs typeface="Calibri"/>
              </a:rPr>
              <a:t> </a:t>
            </a:r>
            <a:r>
              <a:rPr lang="en-GB" spc="-5" dirty="0" err="1">
                <a:solidFill>
                  <a:schemeClr val="accent3">
                    <a:lumMod val="50000"/>
                  </a:schemeClr>
                </a:solidFill>
                <a:cs typeface="Calibri"/>
              </a:rPr>
              <a:t>ve</a:t>
            </a:r>
            <a:r>
              <a:rPr lang="en-GB" spc="-5" dirty="0">
                <a:solidFill>
                  <a:schemeClr val="accent3">
                    <a:lumMod val="50000"/>
                  </a:schemeClr>
                </a:solidFill>
                <a:cs typeface="Calibri"/>
              </a:rPr>
              <a:t> </a:t>
            </a:r>
            <a:r>
              <a:rPr lang="en-GB" spc="-5" dirty="0" err="1">
                <a:solidFill>
                  <a:schemeClr val="accent3">
                    <a:lumMod val="50000"/>
                  </a:schemeClr>
                </a:solidFill>
                <a:cs typeface="Calibri"/>
              </a:rPr>
              <a:t>etkilerini</a:t>
            </a:r>
            <a:r>
              <a:rPr lang="en-GB" spc="-5" dirty="0">
                <a:solidFill>
                  <a:schemeClr val="accent3">
                    <a:lumMod val="50000"/>
                  </a:schemeClr>
                </a:solidFill>
                <a:cs typeface="Calibri"/>
              </a:rPr>
              <a:t> </a:t>
            </a:r>
            <a:r>
              <a:rPr lang="en-GB" spc="-5" dirty="0" err="1">
                <a:solidFill>
                  <a:schemeClr val="accent3">
                    <a:lumMod val="50000"/>
                  </a:schemeClr>
                </a:solidFill>
                <a:cs typeface="Calibri"/>
              </a:rPr>
              <a:t>azaltmak</a:t>
            </a:r>
            <a:r>
              <a:rPr lang="en-GB" spc="-5" dirty="0">
                <a:solidFill>
                  <a:schemeClr val="accent3">
                    <a:lumMod val="50000"/>
                  </a:schemeClr>
                </a:solidFill>
                <a:cs typeface="Calibri"/>
              </a:rPr>
              <a:t>,</a:t>
            </a:r>
          </a:p>
          <a:p>
            <a:pPr marL="466090" indent="-285750" algn="just">
              <a:buFont typeface="Arial" panose="020B0604020202020204" pitchFamily="34" charset="0"/>
              <a:buChar char="•"/>
            </a:pPr>
            <a:r>
              <a:rPr lang="en-GB" spc="-5" dirty="0">
                <a:solidFill>
                  <a:schemeClr val="accent3">
                    <a:lumMod val="50000"/>
                  </a:schemeClr>
                </a:solidFill>
                <a:cs typeface="Calibri"/>
              </a:rPr>
              <a:t>Geri </a:t>
            </a:r>
            <a:r>
              <a:rPr lang="en-GB" spc="-5" dirty="0" err="1">
                <a:solidFill>
                  <a:schemeClr val="accent3">
                    <a:lumMod val="50000"/>
                  </a:schemeClr>
                </a:solidFill>
                <a:cs typeface="Calibri"/>
              </a:rPr>
              <a:t>dönüştürülebilirliği</a:t>
            </a:r>
            <a:r>
              <a:rPr lang="en-GB" spc="-5" dirty="0">
                <a:solidFill>
                  <a:schemeClr val="accent3">
                    <a:lumMod val="50000"/>
                  </a:schemeClr>
                </a:solidFill>
                <a:cs typeface="Calibri"/>
              </a:rPr>
              <a:t> </a:t>
            </a:r>
            <a:r>
              <a:rPr lang="en-GB" spc="-5" dirty="0" err="1">
                <a:solidFill>
                  <a:schemeClr val="accent3">
                    <a:lumMod val="50000"/>
                  </a:schemeClr>
                </a:solidFill>
                <a:cs typeface="Calibri"/>
              </a:rPr>
              <a:t>iyileştirmek</a:t>
            </a:r>
            <a:r>
              <a:rPr lang="en-GB" spc="-5" dirty="0">
                <a:solidFill>
                  <a:schemeClr val="accent3">
                    <a:lumMod val="50000"/>
                  </a:schemeClr>
                </a:solidFill>
                <a:cs typeface="Calibri"/>
              </a:rPr>
              <a:t>,</a:t>
            </a:r>
          </a:p>
          <a:p>
            <a:pPr marL="466090" indent="-285750" algn="just">
              <a:buFont typeface="Arial" panose="020B0604020202020204" pitchFamily="34" charset="0"/>
              <a:buChar char="•"/>
            </a:pPr>
            <a:r>
              <a:rPr lang="en-GB" spc="-5" dirty="0" err="1">
                <a:solidFill>
                  <a:schemeClr val="accent3">
                    <a:lumMod val="50000"/>
                  </a:schemeClr>
                </a:solidFill>
                <a:cs typeface="Calibri"/>
              </a:rPr>
              <a:t>Yenilenemeyen</a:t>
            </a:r>
            <a:r>
              <a:rPr lang="en-GB" spc="-5" dirty="0">
                <a:solidFill>
                  <a:schemeClr val="accent3">
                    <a:lumMod val="50000"/>
                  </a:schemeClr>
                </a:solidFill>
                <a:cs typeface="Calibri"/>
              </a:rPr>
              <a:t> </a:t>
            </a:r>
            <a:r>
              <a:rPr lang="en-GB" spc="-5" dirty="0" err="1">
                <a:solidFill>
                  <a:schemeClr val="accent3">
                    <a:lumMod val="50000"/>
                  </a:schemeClr>
                </a:solidFill>
                <a:cs typeface="Calibri"/>
              </a:rPr>
              <a:t>kaynakların</a:t>
            </a:r>
            <a:r>
              <a:rPr lang="en-GB" spc="-5" dirty="0">
                <a:solidFill>
                  <a:schemeClr val="accent3">
                    <a:lumMod val="50000"/>
                  </a:schemeClr>
                </a:solidFill>
                <a:cs typeface="Calibri"/>
              </a:rPr>
              <a:t> </a:t>
            </a:r>
            <a:r>
              <a:rPr lang="en-GB" spc="-5" dirty="0" err="1">
                <a:solidFill>
                  <a:schemeClr val="accent3">
                    <a:lumMod val="50000"/>
                  </a:schemeClr>
                </a:solidFill>
                <a:cs typeface="Calibri"/>
              </a:rPr>
              <a:t>tüketimini</a:t>
            </a:r>
            <a:r>
              <a:rPr lang="en-GB" spc="-5" dirty="0">
                <a:solidFill>
                  <a:schemeClr val="accent3">
                    <a:lumMod val="50000"/>
                  </a:schemeClr>
                </a:solidFill>
                <a:cs typeface="Calibri"/>
              </a:rPr>
              <a:t> </a:t>
            </a:r>
            <a:r>
              <a:rPr lang="en-GB" spc="-5" dirty="0" err="1">
                <a:solidFill>
                  <a:schemeClr val="accent3">
                    <a:lumMod val="50000"/>
                  </a:schemeClr>
                </a:solidFill>
                <a:cs typeface="Calibri"/>
              </a:rPr>
              <a:t>azaltmak</a:t>
            </a:r>
            <a:r>
              <a:rPr lang="en-GB" spc="-5" dirty="0">
                <a:solidFill>
                  <a:schemeClr val="accent3">
                    <a:lumMod val="50000"/>
                  </a:schemeClr>
                </a:solidFill>
                <a:cs typeface="Calibri"/>
              </a:rPr>
              <a:t>,</a:t>
            </a:r>
          </a:p>
          <a:p>
            <a:pPr marL="466090" indent="-285750" algn="just">
              <a:buFont typeface="Arial" panose="020B0604020202020204" pitchFamily="34" charset="0"/>
              <a:buChar char="•"/>
            </a:pPr>
            <a:r>
              <a:rPr lang="en-GB" spc="-5" dirty="0" err="1">
                <a:solidFill>
                  <a:schemeClr val="accent3">
                    <a:lumMod val="50000"/>
                  </a:schemeClr>
                </a:solidFill>
                <a:cs typeface="Calibri"/>
              </a:rPr>
              <a:t>Ürün</a:t>
            </a:r>
            <a:r>
              <a:rPr lang="en-GB" spc="-5" dirty="0">
                <a:solidFill>
                  <a:schemeClr val="accent3">
                    <a:lumMod val="50000"/>
                  </a:schemeClr>
                </a:solidFill>
                <a:cs typeface="Calibri"/>
              </a:rPr>
              <a:t> </a:t>
            </a:r>
            <a:r>
              <a:rPr lang="en-GB" spc="-5" dirty="0" err="1">
                <a:solidFill>
                  <a:schemeClr val="accent3">
                    <a:lumMod val="50000"/>
                  </a:schemeClr>
                </a:solidFill>
                <a:cs typeface="Calibri"/>
              </a:rPr>
              <a:t>dayanıklılığını</a:t>
            </a:r>
            <a:r>
              <a:rPr lang="en-GB" spc="-5" dirty="0">
                <a:solidFill>
                  <a:schemeClr val="accent3">
                    <a:lumMod val="50000"/>
                  </a:schemeClr>
                </a:solidFill>
                <a:cs typeface="Calibri"/>
              </a:rPr>
              <a:t> </a:t>
            </a:r>
            <a:r>
              <a:rPr lang="en-GB" spc="-5" dirty="0" err="1">
                <a:solidFill>
                  <a:schemeClr val="accent3">
                    <a:lumMod val="50000"/>
                  </a:schemeClr>
                </a:solidFill>
                <a:cs typeface="Calibri"/>
              </a:rPr>
              <a:t>ve</a:t>
            </a:r>
            <a:r>
              <a:rPr lang="en-GB" spc="-5" dirty="0">
                <a:solidFill>
                  <a:schemeClr val="accent3">
                    <a:lumMod val="50000"/>
                  </a:schemeClr>
                </a:solidFill>
                <a:cs typeface="Calibri"/>
              </a:rPr>
              <a:t> </a:t>
            </a:r>
            <a:r>
              <a:rPr lang="en-GB" spc="-5" dirty="0" err="1">
                <a:solidFill>
                  <a:schemeClr val="accent3">
                    <a:lumMod val="50000"/>
                  </a:schemeClr>
                </a:solidFill>
                <a:cs typeface="Calibri"/>
              </a:rPr>
              <a:t>ürün-yaşam</a:t>
            </a:r>
            <a:r>
              <a:rPr lang="en-GB" spc="-5" dirty="0">
                <a:solidFill>
                  <a:schemeClr val="accent3">
                    <a:lumMod val="50000"/>
                  </a:schemeClr>
                </a:solidFill>
                <a:cs typeface="Calibri"/>
              </a:rPr>
              <a:t> </a:t>
            </a:r>
            <a:r>
              <a:rPr lang="en-GB" spc="-5" dirty="0" err="1">
                <a:solidFill>
                  <a:schemeClr val="accent3">
                    <a:lumMod val="50000"/>
                  </a:schemeClr>
                </a:solidFill>
                <a:cs typeface="Calibri"/>
              </a:rPr>
              <a:t>döngüsünü</a:t>
            </a:r>
            <a:r>
              <a:rPr lang="en-GB" spc="-5" dirty="0">
                <a:solidFill>
                  <a:schemeClr val="accent3">
                    <a:lumMod val="50000"/>
                  </a:schemeClr>
                </a:solidFill>
                <a:cs typeface="Calibri"/>
              </a:rPr>
              <a:t> </a:t>
            </a:r>
            <a:r>
              <a:rPr lang="en-GB" spc="-5" dirty="0" err="1">
                <a:solidFill>
                  <a:schemeClr val="accent3">
                    <a:lumMod val="50000"/>
                  </a:schemeClr>
                </a:solidFill>
                <a:cs typeface="Calibri"/>
              </a:rPr>
              <a:t>iyileştirmek</a:t>
            </a:r>
            <a:r>
              <a:rPr lang="en-GB" spc="-5" dirty="0">
                <a:solidFill>
                  <a:schemeClr val="accent3">
                    <a:lumMod val="50000"/>
                  </a:schemeClr>
                </a:solidFill>
                <a:cs typeface="Calibri"/>
              </a:rPr>
              <a:t>.</a:t>
            </a:r>
          </a:p>
          <a:p>
            <a:pPr marL="180340" algn="just"/>
            <a:endParaRPr lang="en-GB" spc="-5" dirty="0">
              <a:solidFill>
                <a:schemeClr val="accent3">
                  <a:lumMod val="50000"/>
                </a:schemeClr>
              </a:solidFill>
              <a:cs typeface="Calibri"/>
            </a:endParaRPr>
          </a:p>
          <a:p>
            <a:pPr marL="180340" algn="just">
              <a:lnSpc>
                <a:spcPct val="100000"/>
              </a:lnSpc>
            </a:pPr>
            <a:r>
              <a:rPr lang="en-GB" spc="-15" dirty="0" err="1">
                <a:solidFill>
                  <a:schemeClr val="accent3">
                    <a:lumMod val="50000"/>
                  </a:schemeClr>
                </a:solidFill>
                <a:cs typeface="Calibri"/>
              </a:rPr>
              <a:t>Küresel</a:t>
            </a:r>
            <a:r>
              <a:rPr lang="en-GB" spc="-15" dirty="0">
                <a:solidFill>
                  <a:schemeClr val="accent3">
                    <a:lumMod val="50000"/>
                  </a:schemeClr>
                </a:solidFill>
                <a:cs typeface="Calibri"/>
              </a:rPr>
              <a:t> </a:t>
            </a:r>
            <a:r>
              <a:rPr lang="en-GB" spc="-10" dirty="0" err="1">
                <a:solidFill>
                  <a:schemeClr val="accent3">
                    <a:lumMod val="50000"/>
                  </a:schemeClr>
                </a:solidFill>
                <a:cs typeface="Calibri"/>
              </a:rPr>
              <a:t>Kalkınma</a:t>
            </a:r>
            <a:r>
              <a:rPr lang="en-GB" spc="-10" dirty="0">
                <a:solidFill>
                  <a:schemeClr val="accent3">
                    <a:lumMod val="50000"/>
                  </a:schemeClr>
                </a:solidFill>
                <a:cs typeface="Calibri"/>
              </a:rPr>
              <a:t> </a:t>
            </a:r>
            <a:r>
              <a:rPr lang="en-GB" spc="-15" dirty="0" err="1">
                <a:solidFill>
                  <a:schemeClr val="accent3">
                    <a:lumMod val="50000"/>
                  </a:schemeClr>
                </a:solidFill>
                <a:cs typeface="Calibri"/>
              </a:rPr>
              <a:t>Araştırma</a:t>
            </a:r>
            <a:r>
              <a:rPr lang="en-GB" spc="-15" dirty="0">
                <a:solidFill>
                  <a:schemeClr val="accent3">
                    <a:lumMod val="50000"/>
                  </a:schemeClr>
                </a:solidFill>
                <a:cs typeface="Calibri"/>
              </a:rPr>
              <a:t> </a:t>
            </a:r>
            <a:r>
              <a:rPr lang="en-GB" spc="-15" dirty="0" err="1">
                <a:solidFill>
                  <a:schemeClr val="accent3">
                    <a:lumMod val="50000"/>
                  </a:schemeClr>
                </a:solidFill>
                <a:cs typeface="Calibri"/>
              </a:rPr>
              <a:t>Merkezi</a:t>
            </a:r>
            <a:r>
              <a:rPr lang="en-GB" spc="-15" dirty="0">
                <a:solidFill>
                  <a:schemeClr val="accent3">
                    <a:lumMod val="50000"/>
                  </a:schemeClr>
                </a:solidFill>
                <a:cs typeface="Calibri"/>
              </a:rPr>
              <a:t> </a:t>
            </a:r>
            <a:r>
              <a:rPr lang="en-GB" spc="-15" dirty="0" err="1">
                <a:solidFill>
                  <a:schemeClr val="accent3">
                    <a:lumMod val="50000"/>
                  </a:schemeClr>
                </a:solidFill>
                <a:cs typeface="Calibri"/>
              </a:rPr>
              <a:t>tarafından</a:t>
            </a:r>
            <a:r>
              <a:rPr lang="en-GB" spc="-15" dirty="0">
                <a:solidFill>
                  <a:schemeClr val="accent3">
                    <a:lumMod val="50000"/>
                  </a:schemeClr>
                </a:solidFill>
                <a:cs typeface="Calibri"/>
              </a:rPr>
              <a:t> </a:t>
            </a:r>
            <a:r>
              <a:rPr lang="en-GB" spc="-10" dirty="0" err="1">
                <a:solidFill>
                  <a:schemeClr val="accent3">
                    <a:lumMod val="50000"/>
                  </a:schemeClr>
                </a:solidFill>
                <a:cs typeface="Calibri"/>
              </a:rPr>
              <a:t>tanımlanmış</a:t>
            </a:r>
            <a:r>
              <a:rPr lang="en-GB" spc="-10" dirty="0">
                <a:solidFill>
                  <a:schemeClr val="accent3">
                    <a:lumMod val="50000"/>
                  </a:schemeClr>
                </a:solidFill>
                <a:cs typeface="Calibri"/>
              </a:rPr>
              <a:t> </a:t>
            </a:r>
            <a:r>
              <a:rPr lang="en-GB" spc="-5" dirty="0" err="1">
                <a:solidFill>
                  <a:schemeClr val="accent3">
                    <a:lumMod val="50000"/>
                  </a:schemeClr>
                </a:solidFill>
                <a:cs typeface="Calibri"/>
              </a:rPr>
              <a:t>olan</a:t>
            </a:r>
            <a:r>
              <a:rPr lang="en-GB" spc="-5" dirty="0">
                <a:solidFill>
                  <a:schemeClr val="accent3">
                    <a:lumMod val="50000"/>
                  </a:schemeClr>
                </a:solidFill>
                <a:cs typeface="Calibri"/>
              </a:rPr>
              <a:t> </a:t>
            </a:r>
            <a:r>
              <a:rPr lang="en-GB" spc="-10" dirty="0" err="1">
                <a:solidFill>
                  <a:schemeClr val="accent3">
                    <a:lumMod val="50000"/>
                  </a:schemeClr>
                </a:solidFill>
                <a:cs typeface="Calibri"/>
              </a:rPr>
              <a:t>eko-verimlilik</a:t>
            </a:r>
            <a:r>
              <a:rPr lang="en-GB" spc="-10" dirty="0">
                <a:solidFill>
                  <a:schemeClr val="accent3">
                    <a:lumMod val="50000"/>
                  </a:schemeClr>
                </a:solidFill>
                <a:cs typeface="Calibri"/>
              </a:rPr>
              <a:t> </a:t>
            </a:r>
            <a:r>
              <a:rPr lang="en-GB" spc="-15" dirty="0" err="1">
                <a:solidFill>
                  <a:schemeClr val="accent3">
                    <a:lumMod val="50000"/>
                  </a:schemeClr>
                </a:solidFill>
                <a:cs typeface="Calibri"/>
              </a:rPr>
              <a:t>kavramı</a:t>
            </a:r>
            <a:r>
              <a:rPr lang="en-GB" spc="-15" dirty="0">
                <a:solidFill>
                  <a:schemeClr val="accent3">
                    <a:lumMod val="50000"/>
                  </a:schemeClr>
                </a:solidFill>
                <a:cs typeface="Calibri"/>
              </a:rPr>
              <a:t> </a:t>
            </a:r>
            <a:r>
              <a:rPr lang="en-GB" spc="-5" dirty="0" err="1">
                <a:solidFill>
                  <a:schemeClr val="accent3">
                    <a:lumMod val="50000"/>
                  </a:schemeClr>
                </a:solidFill>
                <a:cs typeface="Calibri"/>
              </a:rPr>
              <a:t>şu</a:t>
            </a:r>
            <a:r>
              <a:rPr lang="en-GB" spc="-5" dirty="0">
                <a:solidFill>
                  <a:schemeClr val="accent3">
                    <a:lumMod val="50000"/>
                  </a:schemeClr>
                </a:solidFill>
                <a:cs typeface="Calibri"/>
              </a:rPr>
              <a:t> </a:t>
            </a:r>
            <a:r>
              <a:rPr lang="en-GB" spc="-10" dirty="0" err="1">
                <a:solidFill>
                  <a:schemeClr val="accent3">
                    <a:lumMod val="50000"/>
                  </a:schemeClr>
                </a:solidFill>
                <a:cs typeface="Calibri"/>
              </a:rPr>
              <a:t>temel</a:t>
            </a:r>
            <a:r>
              <a:rPr lang="en-GB" dirty="0">
                <a:solidFill>
                  <a:schemeClr val="accent3">
                    <a:lumMod val="50000"/>
                  </a:schemeClr>
                </a:solidFill>
                <a:cs typeface="Calibri"/>
              </a:rPr>
              <a:t> </a:t>
            </a:r>
            <a:r>
              <a:rPr lang="en-GB" dirty="0" err="1">
                <a:solidFill>
                  <a:schemeClr val="accent3">
                    <a:lumMod val="50000"/>
                  </a:schemeClr>
                </a:solidFill>
                <a:cs typeface="Calibri"/>
              </a:rPr>
              <a:t>amaçları</a:t>
            </a:r>
            <a:r>
              <a:rPr lang="en-GB" spc="-15" dirty="0">
                <a:solidFill>
                  <a:schemeClr val="accent3">
                    <a:lumMod val="50000"/>
                  </a:schemeClr>
                </a:solidFill>
                <a:cs typeface="Calibri"/>
              </a:rPr>
              <a:t> </a:t>
            </a:r>
            <a:r>
              <a:rPr lang="en-GB" spc="-10" dirty="0" err="1">
                <a:solidFill>
                  <a:schemeClr val="accent3">
                    <a:lumMod val="50000"/>
                  </a:schemeClr>
                </a:solidFill>
                <a:cs typeface="Calibri"/>
              </a:rPr>
              <a:t>vurgulamaktadır</a:t>
            </a:r>
            <a:r>
              <a:rPr lang="en-GB" spc="-10" dirty="0">
                <a:solidFill>
                  <a:schemeClr val="accent3">
                    <a:lumMod val="50000"/>
                  </a:schemeClr>
                </a:solidFill>
                <a:cs typeface="Calibri"/>
              </a:rPr>
              <a:t>:</a:t>
            </a:r>
            <a:endParaRPr lang="en-GB" dirty="0">
              <a:solidFill>
                <a:schemeClr val="accent3">
                  <a:lumMod val="50000"/>
                </a:schemeClr>
              </a:solidFill>
              <a:cs typeface="Calibri"/>
            </a:endParaRPr>
          </a:p>
          <a:p>
            <a:pPr marL="466090" indent="-285750" algn="just">
              <a:lnSpc>
                <a:spcPct val="100000"/>
              </a:lnSpc>
              <a:buFont typeface="Arial" panose="020B0604020202020204" pitchFamily="34" charset="0"/>
              <a:buChar char="•"/>
            </a:pPr>
            <a:r>
              <a:rPr lang="en-GB" spc="-5" dirty="0" err="1">
                <a:solidFill>
                  <a:schemeClr val="accent3">
                    <a:lumMod val="50000"/>
                  </a:schemeClr>
                </a:solidFill>
                <a:cs typeface="Calibri"/>
              </a:rPr>
              <a:t>Hammadde</a:t>
            </a:r>
            <a:r>
              <a:rPr lang="en-GB" spc="-5" dirty="0">
                <a:solidFill>
                  <a:schemeClr val="accent3">
                    <a:lumMod val="50000"/>
                  </a:schemeClr>
                </a:solidFill>
                <a:cs typeface="Calibri"/>
              </a:rPr>
              <a:t>, </a:t>
            </a:r>
            <a:r>
              <a:rPr lang="en-GB" spc="-5" dirty="0" err="1">
                <a:solidFill>
                  <a:schemeClr val="accent3">
                    <a:lumMod val="50000"/>
                  </a:schemeClr>
                </a:solidFill>
                <a:cs typeface="Calibri"/>
              </a:rPr>
              <a:t>su</a:t>
            </a:r>
            <a:r>
              <a:rPr lang="en-GB" spc="-5" dirty="0">
                <a:solidFill>
                  <a:schemeClr val="accent3">
                    <a:lumMod val="50000"/>
                  </a:schemeClr>
                </a:solidFill>
                <a:cs typeface="Calibri"/>
              </a:rPr>
              <a:t> </a:t>
            </a:r>
            <a:r>
              <a:rPr lang="en-GB" spc="-15" dirty="0" err="1">
                <a:solidFill>
                  <a:schemeClr val="accent3">
                    <a:lumMod val="50000"/>
                  </a:schemeClr>
                </a:solidFill>
                <a:cs typeface="Calibri"/>
              </a:rPr>
              <a:t>ve</a:t>
            </a:r>
            <a:r>
              <a:rPr lang="en-GB" spc="-15" dirty="0">
                <a:solidFill>
                  <a:schemeClr val="accent3">
                    <a:lumMod val="50000"/>
                  </a:schemeClr>
                </a:solidFill>
                <a:cs typeface="Calibri"/>
              </a:rPr>
              <a:t> </a:t>
            </a:r>
            <a:r>
              <a:rPr lang="en-GB" spc="-5" dirty="0" err="1">
                <a:solidFill>
                  <a:schemeClr val="accent3">
                    <a:lumMod val="50000"/>
                  </a:schemeClr>
                </a:solidFill>
                <a:cs typeface="Calibri"/>
              </a:rPr>
              <a:t>enerji</a:t>
            </a:r>
            <a:r>
              <a:rPr lang="en-GB" spc="-5" dirty="0">
                <a:solidFill>
                  <a:schemeClr val="accent3">
                    <a:lumMod val="50000"/>
                  </a:schemeClr>
                </a:solidFill>
                <a:cs typeface="Calibri"/>
              </a:rPr>
              <a:t> </a:t>
            </a:r>
            <a:r>
              <a:rPr lang="en-GB" spc="-10" dirty="0" err="1">
                <a:solidFill>
                  <a:schemeClr val="accent3">
                    <a:lumMod val="50000"/>
                  </a:schemeClr>
                </a:solidFill>
                <a:cs typeface="Calibri"/>
              </a:rPr>
              <a:t>tüketimini</a:t>
            </a:r>
            <a:r>
              <a:rPr lang="en-GB" spc="125" dirty="0">
                <a:solidFill>
                  <a:schemeClr val="accent3">
                    <a:lumMod val="50000"/>
                  </a:schemeClr>
                </a:solidFill>
                <a:cs typeface="Calibri"/>
              </a:rPr>
              <a:t> </a:t>
            </a:r>
            <a:r>
              <a:rPr lang="en-GB" spc="-5" dirty="0" err="1">
                <a:solidFill>
                  <a:schemeClr val="accent3">
                    <a:lumMod val="50000"/>
                  </a:schemeClr>
                </a:solidFill>
                <a:cs typeface="Calibri"/>
              </a:rPr>
              <a:t>azaltmak</a:t>
            </a:r>
            <a:r>
              <a:rPr lang="en-GB" spc="-5" dirty="0">
                <a:solidFill>
                  <a:schemeClr val="accent3">
                    <a:lumMod val="50000"/>
                  </a:schemeClr>
                </a:solidFill>
                <a:cs typeface="Calibri"/>
              </a:rPr>
              <a:t>,</a:t>
            </a:r>
            <a:endParaRPr lang="en-GB" dirty="0">
              <a:solidFill>
                <a:schemeClr val="accent3">
                  <a:lumMod val="50000"/>
                </a:schemeClr>
              </a:solidFill>
              <a:cs typeface="Calibri"/>
            </a:endParaRPr>
          </a:p>
          <a:p>
            <a:pPr marL="466090" indent="-285750" algn="just">
              <a:lnSpc>
                <a:spcPct val="100000"/>
              </a:lnSpc>
              <a:buFont typeface="Arial" panose="020B0604020202020204" pitchFamily="34" charset="0"/>
              <a:buChar char="•"/>
            </a:pPr>
            <a:r>
              <a:rPr lang="en-GB" spc="-10" dirty="0" err="1">
                <a:solidFill>
                  <a:schemeClr val="accent3">
                    <a:lumMod val="50000"/>
                  </a:schemeClr>
                </a:solidFill>
                <a:cs typeface="Calibri"/>
              </a:rPr>
              <a:t>Çevresel</a:t>
            </a:r>
            <a:r>
              <a:rPr lang="en-GB" spc="-10" dirty="0">
                <a:solidFill>
                  <a:schemeClr val="accent3">
                    <a:lumMod val="50000"/>
                  </a:schemeClr>
                </a:solidFill>
                <a:cs typeface="Calibri"/>
              </a:rPr>
              <a:t> </a:t>
            </a:r>
            <a:r>
              <a:rPr lang="en-GB" spc="-10" dirty="0" err="1">
                <a:solidFill>
                  <a:schemeClr val="accent3">
                    <a:lumMod val="50000"/>
                  </a:schemeClr>
                </a:solidFill>
                <a:cs typeface="Calibri"/>
              </a:rPr>
              <a:t>atık</a:t>
            </a:r>
            <a:r>
              <a:rPr lang="en-GB" spc="-10" dirty="0">
                <a:solidFill>
                  <a:schemeClr val="accent3">
                    <a:lumMod val="50000"/>
                  </a:schemeClr>
                </a:solidFill>
                <a:cs typeface="Calibri"/>
              </a:rPr>
              <a:t> </a:t>
            </a:r>
            <a:r>
              <a:rPr lang="en-GB" spc="-15" dirty="0" err="1">
                <a:solidFill>
                  <a:schemeClr val="accent3">
                    <a:lumMod val="50000"/>
                  </a:schemeClr>
                </a:solidFill>
                <a:cs typeface="Calibri"/>
              </a:rPr>
              <a:t>ve</a:t>
            </a:r>
            <a:r>
              <a:rPr lang="en-GB" spc="-15" dirty="0">
                <a:solidFill>
                  <a:schemeClr val="accent3">
                    <a:lumMod val="50000"/>
                  </a:schemeClr>
                </a:solidFill>
                <a:cs typeface="Calibri"/>
              </a:rPr>
              <a:t> </a:t>
            </a:r>
            <a:r>
              <a:rPr lang="en-GB" spc="-10" dirty="0" err="1">
                <a:solidFill>
                  <a:schemeClr val="accent3">
                    <a:lumMod val="50000"/>
                  </a:schemeClr>
                </a:solidFill>
                <a:cs typeface="Calibri"/>
              </a:rPr>
              <a:t>kirlilik</a:t>
            </a:r>
            <a:r>
              <a:rPr lang="en-GB" spc="-10" dirty="0">
                <a:solidFill>
                  <a:schemeClr val="accent3">
                    <a:lumMod val="50000"/>
                  </a:schemeClr>
                </a:solidFill>
                <a:cs typeface="Calibri"/>
              </a:rPr>
              <a:t> </a:t>
            </a:r>
            <a:r>
              <a:rPr lang="en-GB" spc="-15" dirty="0" err="1">
                <a:solidFill>
                  <a:schemeClr val="accent3">
                    <a:lumMod val="50000"/>
                  </a:schemeClr>
                </a:solidFill>
                <a:cs typeface="Calibri"/>
              </a:rPr>
              <a:t>düzeylerini</a:t>
            </a:r>
            <a:r>
              <a:rPr lang="en-GB" spc="175" dirty="0">
                <a:solidFill>
                  <a:schemeClr val="accent3">
                    <a:lumMod val="50000"/>
                  </a:schemeClr>
                </a:solidFill>
                <a:cs typeface="Calibri"/>
              </a:rPr>
              <a:t> </a:t>
            </a:r>
            <a:r>
              <a:rPr lang="en-GB" spc="-10" dirty="0" err="1">
                <a:solidFill>
                  <a:schemeClr val="accent3">
                    <a:lumMod val="50000"/>
                  </a:schemeClr>
                </a:solidFill>
                <a:cs typeface="Calibri"/>
              </a:rPr>
              <a:t>düşürmek</a:t>
            </a:r>
            <a:r>
              <a:rPr lang="en-GB" spc="-10" dirty="0">
                <a:solidFill>
                  <a:schemeClr val="accent3">
                    <a:lumMod val="50000"/>
                  </a:schemeClr>
                </a:solidFill>
                <a:cs typeface="Calibri"/>
              </a:rPr>
              <a:t>,</a:t>
            </a:r>
            <a:endParaRPr lang="en-GB" dirty="0">
              <a:solidFill>
                <a:schemeClr val="accent3">
                  <a:lumMod val="50000"/>
                </a:schemeClr>
              </a:solidFill>
              <a:cs typeface="Calibri"/>
            </a:endParaRPr>
          </a:p>
          <a:p>
            <a:pPr marL="466090" indent="-285750" algn="just">
              <a:lnSpc>
                <a:spcPct val="100000"/>
              </a:lnSpc>
              <a:buFont typeface="Arial" panose="020B0604020202020204" pitchFamily="34" charset="0"/>
              <a:buChar char="•"/>
            </a:pPr>
            <a:r>
              <a:rPr lang="en-GB" spc="-5" dirty="0" err="1">
                <a:solidFill>
                  <a:schemeClr val="accent3">
                    <a:lumMod val="50000"/>
                  </a:schemeClr>
                </a:solidFill>
                <a:cs typeface="Calibri"/>
              </a:rPr>
              <a:t>Ürün</a:t>
            </a:r>
            <a:r>
              <a:rPr lang="en-GB" spc="-5" dirty="0">
                <a:solidFill>
                  <a:schemeClr val="accent3">
                    <a:lumMod val="50000"/>
                  </a:schemeClr>
                </a:solidFill>
                <a:cs typeface="Calibri"/>
              </a:rPr>
              <a:t> </a:t>
            </a:r>
            <a:r>
              <a:rPr lang="en-GB" spc="-15" dirty="0" err="1">
                <a:solidFill>
                  <a:schemeClr val="accent3">
                    <a:lumMod val="50000"/>
                  </a:schemeClr>
                </a:solidFill>
                <a:cs typeface="Calibri"/>
              </a:rPr>
              <a:t>veya</a:t>
            </a:r>
            <a:r>
              <a:rPr lang="en-GB" spc="-15" dirty="0">
                <a:solidFill>
                  <a:schemeClr val="accent3">
                    <a:lumMod val="50000"/>
                  </a:schemeClr>
                </a:solidFill>
                <a:cs typeface="Calibri"/>
              </a:rPr>
              <a:t> </a:t>
            </a:r>
            <a:r>
              <a:rPr lang="en-GB" spc="-5" dirty="0" err="1">
                <a:solidFill>
                  <a:schemeClr val="accent3">
                    <a:lumMod val="50000"/>
                  </a:schemeClr>
                </a:solidFill>
                <a:cs typeface="Calibri"/>
              </a:rPr>
              <a:t>hizmet</a:t>
            </a:r>
            <a:r>
              <a:rPr lang="en-GB" spc="-5" dirty="0">
                <a:solidFill>
                  <a:schemeClr val="accent3">
                    <a:lumMod val="50000"/>
                  </a:schemeClr>
                </a:solidFill>
                <a:cs typeface="Calibri"/>
              </a:rPr>
              <a:t> </a:t>
            </a:r>
            <a:r>
              <a:rPr lang="en-GB" spc="-5" dirty="0" err="1">
                <a:solidFill>
                  <a:schemeClr val="accent3">
                    <a:lumMod val="50000"/>
                  </a:schemeClr>
                </a:solidFill>
                <a:cs typeface="Calibri"/>
              </a:rPr>
              <a:t>ömrünü</a:t>
            </a:r>
            <a:r>
              <a:rPr lang="en-GB" spc="-5" dirty="0">
                <a:solidFill>
                  <a:schemeClr val="accent3">
                    <a:lumMod val="50000"/>
                  </a:schemeClr>
                </a:solidFill>
                <a:cs typeface="Calibri"/>
              </a:rPr>
              <a:t> </a:t>
            </a:r>
            <a:r>
              <a:rPr lang="en-GB" spc="-10" dirty="0" err="1">
                <a:solidFill>
                  <a:schemeClr val="accent3">
                    <a:lumMod val="50000"/>
                  </a:schemeClr>
                </a:solidFill>
                <a:cs typeface="Calibri"/>
              </a:rPr>
              <a:t>yaşam</a:t>
            </a:r>
            <a:r>
              <a:rPr lang="en-GB" spc="-10" dirty="0">
                <a:solidFill>
                  <a:schemeClr val="accent3">
                    <a:lumMod val="50000"/>
                  </a:schemeClr>
                </a:solidFill>
                <a:cs typeface="Calibri"/>
              </a:rPr>
              <a:t> </a:t>
            </a:r>
            <a:r>
              <a:rPr lang="en-GB" spc="-10" dirty="0" err="1">
                <a:solidFill>
                  <a:schemeClr val="accent3">
                    <a:lumMod val="50000"/>
                  </a:schemeClr>
                </a:solidFill>
                <a:cs typeface="Calibri"/>
              </a:rPr>
              <a:t>döngüsü</a:t>
            </a:r>
            <a:r>
              <a:rPr lang="en-GB" spc="-10" dirty="0">
                <a:solidFill>
                  <a:schemeClr val="accent3">
                    <a:lumMod val="50000"/>
                  </a:schemeClr>
                </a:solidFill>
                <a:cs typeface="Calibri"/>
              </a:rPr>
              <a:t> </a:t>
            </a:r>
            <a:r>
              <a:rPr lang="en-GB" spc="-10" dirty="0" err="1">
                <a:solidFill>
                  <a:schemeClr val="accent3">
                    <a:lumMod val="50000"/>
                  </a:schemeClr>
                </a:solidFill>
                <a:cs typeface="Calibri"/>
              </a:rPr>
              <a:t>prensiplerini</a:t>
            </a:r>
            <a:r>
              <a:rPr lang="en-GB" spc="-10" dirty="0">
                <a:solidFill>
                  <a:schemeClr val="accent3">
                    <a:lumMod val="50000"/>
                  </a:schemeClr>
                </a:solidFill>
                <a:cs typeface="Calibri"/>
              </a:rPr>
              <a:t> </a:t>
            </a:r>
            <a:r>
              <a:rPr lang="en-GB" spc="-20" dirty="0" err="1">
                <a:solidFill>
                  <a:schemeClr val="accent3">
                    <a:lumMod val="50000"/>
                  </a:schemeClr>
                </a:solidFill>
                <a:cs typeface="Calibri"/>
              </a:rPr>
              <a:t>göz</a:t>
            </a:r>
            <a:r>
              <a:rPr lang="en-GB" spc="-20" dirty="0">
                <a:solidFill>
                  <a:schemeClr val="accent3">
                    <a:lumMod val="50000"/>
                  </a:schemeClr>
                </a:solidFill>
                <a:cs typeface="Calibri"/>
              </a:rPr>
              <a:t> </a:t>
            </a:r>
            <a:r>
              <a:rPr lang="en-GB" spc="-5" dirty="0" err="1">
                <a:solidFill>
                  <a:schemeClr val="accent3">
                    <a:lumMod val="50000"/>
                  </a:schemeClr>
                </a:solidFill>
                <a:cs typeface="Calibri"/>
              </a:rPr>
              <a:t>önünde</a:t>
            </a:r>
            <a:r>
              <a:rPr lang="en-GB" spc="-5" dirty="0">
                <a:solidFill>
                  <a:schemeClr val="accent3">
                    <a:lumMod val="50000"/>
                  </a:schemeClr>
                </a:solidFill>
                <a:cs typeface="Calibri"/>
              </a:rPr>
              <a:t> </a:t>
            </a:r>
            <a:r>
              <a:rPr lang="en-GB" spc="-15" dirty="0" err="1">
                <a:solidFill>
                  <a:schemeClr val="accent3">
                    <a:lumMod val="50000"/>
                  </a:schemeClr>
                </a:solidFill>
                <a:cs typeface="Calibri"/>
              </a:rPr>
              <a:t>bulundurarak</a:t>
            </a:r>
            <a:r>
              <a:rPr lang="en-GB" spc="80" dirty="0">
                <a:solidFill>
                  <a:schemeClr val="accent3">
                    <a:lumMod val="50000"/>
                  </a:schemeClr>
                </a:solidFill>
                <a:cs typeface="Calibri"/>
              </a:rPr>
              <a:t> </a:t>
            </a:r>
            <a:r>
              <a:rPr lang="en-GB" spc="-10" dirty="0" err="1">
                <a:solidFill>
                  <a:schemeClr val="accent3">
                    <a:lumMod val="50000"/>
                  </a:schemeClr>
                </a:solidFill>
                <a:cs typeface="Calibri"/>
              </a:rPr>
              <a:t>iyileştirmek</a:t>
            </a:r>
            <a:r>
              <a:rPr lang="en-GB" spc="-10" dirty="0">
                <a:solidFill>
                  <a:schemeClr val="accent3">
                    <a:lumMod val="50000"/>
                  </a:schemeClr>
                </a:solidFill>
                <a:cs typeface="Calibri"/>
              </a:rPr>
              <a:t>,</a:t>
            </a:r>
            <a:endParaRPr lang="en-GB" dirty="0">
              <a:solidFill>
                <a:schemeClr val="accent3">
                  <a:lumMod val="50000"/>
                </a:schemeClr>
              </a:solidFill>
              <a:cs typeface="Calibri"/>
            </a:endParaRPr>
          </a:p>
          <a:p>
            <a:pPr marL="466090" indent="-285750" algn="just">
              <a:lnSpc>
                <a:spcPct val="100000"/>
              </a:lnSpc>
              <a:buFont typeface="Arial" panose="020B0604020202020204" pitchFamily="34" charset="0"/>
              <a:buChar char="•"/>
            </a:pPr>
            <a:r>
              <a:rPr lang="en-GB" spc="-10" dirty="0" err="1">
                <a:solidFill>
                  <a:schemeClr val="accent3">
                    <a:lumMod val="50000"/>
                  </a:schemeClr>
                </a:solidFill>
                <a:cs typeface="Calibri"/>
              </a:rPr>
              <a:t>Ürün</a:t>
            </a:r>
            <a:r>
              <a:rPr lang="en-GB" spc="-10" dirty="0">
                <a:solidFill>
                  <a:schemeClr val="accent3">
                    <a:lumMod val="50000"/>
                  </a:schemeClr>
                </a:solidFill>
                <a:cs typeface="Calibri"/>
              </a:rPr>
              <a:t> </a:t>
            </a:r>
            <a:r>
              <a:rPr lang="en-GB" spc="-15" dirty="0" err="1">
                <a:solidFill>
                  <a:schemeClr val="accent3">
                    <a:lumMod val="50000"/>
                  </a:schemeClr>
                </a:solidFill>
                <a:cs typeface="Calibri"/>
              </a:rPr>
              <a:t>veya</a:t>
            </a:r>
            <a:r>
              <a:rPr lang="en-GB" spc="-15" dirty="0">
                <a:solidFill>
                  <a:schemeClr val="accent3">
                    <a:lumMod val="50000"/>
                  </a:schemeClr>
                </a:solidFill>
                <a:cs typeface="Calibri"/>
              </a:rPr>
              <a:t> </a:t>
            </a:r>
            <a:r>
              <a:rPr lang="en-GB" spc="-5" dirty="0" err="1">
                <a:solidFill>
                  <a:schemeClr val="accent3">
                    <a:lumMod val="50000"/>
                  </a:schemeClr>
                </a:solidFill>
                <a:cs typeface="Calibri"/>
              </a:rPr>
              <a:t>hizmetlerin</a:t>
            </a:r>
            <a:r>
              <a:rPr lang="en-GB" spc="-5" dirty="0">
                <a:solidFill>
                  <a:schemeClr val="accent3">
                    <a:lumMod val="50000"/>
                  </a:schemeClr>
                </a:solidFill>
                <a:cs typeface="Calibri"/>
              </a:rPr>
              <a:t> </a:t>
            </a:r>
            <a:r>
              <a:rPr lang="en-GB" spc="-15" dirty="0" err="1">
                <a:solidFill>
                  <a:schemeClr val="accent3">
                    <a:lumMod val="50000"/>
                  </a:schemeClr>
                </a:solidFill>
                <a:cs typeface="Calibri"/>
              </a:rPr>
              <a:t>geri</a:t>
            </a:r>
            <a:r>
              <a:rPr lang="en-GB" spc="-15" dirty="0">
                <a:solidFill>
                  <a:schemeClr val="accent3">
                    <a:lumMod val="50000"/>
                  </a:schemeClr>
                </a:solidFill>
                <a:cs typeface="Calibri"/>
              </a:rPr>
              <a:t> </a:t>
            </a:r>
            <a:r>
              <a:rPr lang="en-GB" spc="-10" dirty="0" err="1">
                <a:solidFill>
                  <a:schemeClr val="accent3">
                    <a:lumMod val="50000"/>
                  </a:schemeClr>
                </a:solidFill>
                <a:cs typeface="Calibri"/>
              </a:rPr>
              <a:t>dönüştürülebilirlik</a:t>
            </a:r>
            <a:r>
              <a:rPr lang="en-GB" spc="-10" dirty="0">
                <a:solidFill>
                  <a:schemeClr val="accent3">
                    <a:lumMod val="50000"/>
                  </a:schemeClr>
                </a:solidFill>
                <a:cs typeface="Calibri"/>
              </a:rPr>
              <a:t> </a:t>
            </a:r>
            <a:r>
              <a:rPr lang="en-GB" spc="-10" dirty="0" err="1">
                <a:solidFill>
                  <a:schemeClr val="accent3">
                    <a:lumMod val="50000"/>
                  </a:schemeClr>
                </a:solidFill>
                <a:cs typeface="Calibri"/>
              </a:rPr>
              <a:t>seviyelerini</a:t>
            </a:r>
            <a:r>
              <a:rPr lang="en-GB" spc="-85" dirty="0">
                <a:solidFill>
                  <a:schemeClr val="accent3">
                    <a:lumMod val="50000"/>
                  </a:schemeClr>
                </a:solidFill>
                <a:cs typeface="Calibri"/>
              </a:rPr>
              <a:t> </a:t>
            </a:r>
            <a:r>
              <a:rPr lang="en-GB" spc="-10" dirty="0" err="1">
                <a:solidFill>
                  <a:schemeClr val="accent3">
                    <a:lumMod val="50000"/>
                  </a:schemeClr>
                </a:solidFill>
                <a:cs typeface="Calibri"/>
              </a:rPr>
              <a:t>iyileştirmek</a:t>
            </a:r>
            <a:r>
              <a:rPr lang="en-GB" spc="-10" dirty="0">
                <a:solidFill>
                  <a:schemeClr val="accent3">
                    <a:lumMod val="50000"/>
                  </a:schemeClr>
                </a:solidFill>
                <a:cs typeface="Calibri"/>
              </a:rPr>
              <a:t>,</a:t>
            </a:r>
            <a:endParaRPr lang="en-GB" dirty="0">
              <a:solidFill>
                <a:schemeClr val="accent3">
                  <a:lumMod val="50000"/>
                </a:schemeClr>
              </a:solidFill>
              <a:cs typeface="Calibri"/>
            </a:endParaRPr>
          </a:p>
          <a:p>
            <a:pPr marL="466090" indent="-285750" algn="just">
              <a:lnSpc>
                <a:spcPct val="100000"/>
              </a:lnSpc>
              <a:spcBef>
                <a:spcPts val="5"/>
              </a:spcBef>
              <a:buFont typeface="Arial" panose="020B0604020202020204" pitchFamily="34" charset="0"/>
              <a:buChar char="•"/>
            </a:pPr>
            <a:r>
              <a:rPr lang="en-GB" spc="-5" dirty="0" err="1">
                <a:solidFill>
                  <a:schemeClr val="accent3">
                    <a:lumMod val="50000"/>
                  </a:schemeClr>
                </a:solidFill>
                <a:cs typeface="Calibri"/>
              </a:rPr>
              <a:t>Hizmet</a:t>
            </a:r>
            <a:r>
              <a:rPr lang="en-GB" spc="-5" dirty="0">
                <a:solidFill>
                  <a:schemeClr val="accent3">
                    <a:lumMod val="50000"/>
                  </a:schemeClr>
                </a:solidFill>
                <a:cs typeface="Calibri"/>
              </a:rPr>
              <a:t> </a:t>
            </a:r>
            <a:r>
              <a:rPr lang="en-GB" spc="-10" dirty="0" err="1">
                <a:solidFill>
                  <a:schemeClr val="accent3">
                    <a:lumMod val="50000"/>
                  </a:schemeClr>
                </a:solidFill>
                <a:cs typeface="Calibri"/>
              </a:rPr>
              <a:t>verimliliğini</a:t>
            </a:r>
            <a:r>
              <a:rPr lang="en-GB" spc="65" dirty="0">
                <a:solidFill>
                  <a:schemeClr val="accent3">
                    <a:lumMod val="50000"/>
                  </a:schemeClr>
                </a:solidFill>
                <a:cs typeface="Calibri"/>
              </a:rPr>
              <a:t> </a:t>
            </a:r>
            <a:r>
              <a:rPr lang="en-GB" spc="-5" dirty="0" err="1">
                <a:solidFill>
                  <a:schemeClr val="accent3">
                    <a:lumMod val="50000"/>
                  </a:schemeClr>
                </a:solidFill>
                <a:cs typeface="Calibri"/>
              </a:rPr>
              <a:t>arttırmak</a:t>
            </a:r>
            <a:r>
              <a:rPr lang="en-GB" spc="-5" dirty="0">
                <a:solidFill>
                  <a:schemeClr val="accent3">
                    <a:lumMod val="50000"/>
                  </a:schemeClr>
                </a:solidFill>
                <a:cs typeface="Calibri"/>
              </a:rPr>
              <a:t>.</a:t>
            </a:r>
            <a:endParaRPr lang="en-GB" dirty="0">
              <a:solidFill>
                <a:schemeClr val="accent3">
                  <a:lumMod val="50000"/>
                </a:schemeClr>
              </a:solidFill>
              <a:cs typeface="Calibri"/>
            </a:endParaRPr>
          </a:p>
          <a:p>
            <a:pPr marL="466090" indent="-285750" algn="just">
              <a:lnSpc>
                <a:spcPct val="100000"/>
              </a:lnSpc>
              <a:buFont typeface="Arial" panose="020B0604020202020204" pitchFamily="34" charset="0"/>
              <a:buChar char="•"/>
            </a:pPr>
            <a:endParaRPr lang="en-GB" spc="-10" dirty="0">
              <a:solidFill>
                <a:schemeClr val="accent3">
                  <a:lumMod val="50000"/>
                </a:schemeClr>
              </a:solidFill>
            </a:endParaRPr>
          </a:p>
          <a:p>
            <a:pPr marL="298450" indent="-285750" algn="just">
              <a:lnSpc>
                <a:spcPct val="100000"/>
              </a:lnSpc>
              <a:spcBef>
                <a:spcPts val="100"/>
              </a:spcBef>
              <a:buFont typeface="Arial" panose="020B0604020202020204" pitchFamily="34" charset="0"/>
              <a:buChar char="•"/>
            </a:pPr>
            <a:endParaRPr lang="en-GB" dirty="0">
              <a:solidFill>
                <a:schemeClr val="accent3">
                  <a:lumMod val="50000"/>
                </a:schemeClr>
              </a:solidFill>
              <a:cs typeface="Calibri"/>
            </a:endParaRPr>
          </a:p>
        </p:txBody>
      </p:sp>
    </p:spTree>
    <p:extLst>
      <p:ext uri="{BB962C8B-B14F-4D97-AF65-F5344CB8AC3E}">
        <p14:creationId xmlns:p14="http://schemas.microsoft.com/office/powerpoint/2010/main" val="246174511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022729" y="895154"/>
            <a:ext cx="8045450" cy="566822"/>
          </a:xfrm>
          <a:prstGeom prst="rect">
            <a:avLst/>
          </a:prstGeom>
        </p:spPr>
        <p:txBody>
          <a:bodyPr vert="horz" wrap="square" lIns="0" tIns="12700" rIns="0" bIns="0" rtlCol="0">
            <a:spAutoFit/>
          </a:bodyPr>
          <a:lstStyle/>
          <a:p>
            <a:pPr marL="12700">
              <a:lnSpc>
                <a:spcPct val="100000"/>
              </a:lnSpc>
              <a:spcBef>
                <a:spcPts val="100"/>
              </a:spcBef>
            </a:pPr>
            <a:r>
              <a:rPr sz="3600" b="1" spc="-10" dirty="0">
                <a:solidFill>
                  <a:srgbClr val="4461A3"/>
                </a:solidFill>
              </a:rPr>
              <a:t>SAĞLIK </a:t>
            </a:r>
            <a:r>
              <a:rPr sz="3600" b="1" spc="-15" dirty="0">
                <a:solidFill>
                  <a:srgbClr val="4461A3"/>
                </a:solidFill>
              </a:rPr>
              <a:t>KURUMLARINDA </a:t>
            </a:r>
            <a:r>
              <a:rPr sz="3600" b="1" spc="-5" dirty="0">
                <a:solidFill>
                  <a:srgbClr val="4461A3"/>
                </a:solidFill>
              </a:rPr>
              <a:t>SIFIR </a:t>
            </a:r>
            <a:r>
              <a:rPr sz="3600" b="1" spc="-75" dirty="0">
                <a:solidFill>
                  <a:srgbClr val="4461A3"/>
                </a:solidFill>
              </a:rPr>
              <a:t>ATIK</a:t>
            </a:r>
            <a:r>
              <a:rPr sz="3600" b="1" spc="-5" dirty="0">
                <a:solidFill>
                  <a:srgbClr val="4461A3"/>
                </a:solidFill>
              </a:rPr>
              <a:t> </a:t>
            </a:r>
            <a:r>
              <a:rPr sz="3600" b="1" spc="-15" dirty="0">
                <a:solidFill>
                  <a:srgbClr val="4461A3"/>
                </a:solidFill>
              </a:rPr>
              <a:t>BELGESİ</a:t>
            </a:r>
          </a:p>
        </p:txBody>
      </p:sp>
      <p:sp>
        <p:nvSpPr>
          <p:cNvPr id="3" name="object 3"/>
          <p:cNvSpPr txBox="1"/>
          <p:nvPr/>
        </p:nvSpPr>
        <p:spPr>
          <a:xfrm>
            <a:off x="482139" y="1530476"/>
            <a:ext cx="11255432" cy="1424108"/>
          </a:xfrm>
          <a:prstGeom prst="rect">
            <a:avLst/>
          </a:prstGeom>
        </p:spPr>
        <p:txBody>
          <a:bodyPr vert="horz" wrap="square" lIns="0" tIns="13335" rIns="0" bIns="0" rtlCol="0">
            <a:spAutoFit/>
          </a:bodyPr>
          <a:lstStyle/>
          <a:p>
            <a:pPr marL="12700" algn="just">
              <a:lnSpc>
                <a:spcPts val="2245"/>
              </a:lnSpc>
              <a:spcBef>
                <a:spcPts val="105"/>
              </a:spcBef>
              <a:tabLst>
                <a:tab pos="259079" algn="l"/>
              </a:tabLst>
            </a:pPr>
            <a:r>
              <a:rPr sz="2200" spc="70" dirty="0">
                <a:solidFill>
                  <a:schemeClr val="accent3">
                    <a:lumMod val="50000"/>
                  </a:schemeClr>
                </a:solidFill>
                <a:cs typeface="Arial"/>
              </a:rPr>
              <a:t>›	</a:t>
            </a:r>
            <a:r>
              <a:rPr sz="2200" spc="-35" dirty="0">
                <a:solidFill>
                  <a:schemeClr val="accent3">
                    <a:lumMod val="50000"/>
                  </a:schemeClr>
                </a:solidFill>
                <a:cs typeface="Arial"/>
              </a:rPr>
              <a:t>Taslağın </a:t>
            </a:r>
            <a:r>
              <a:rPr sz="2200" spc="-5" dirty="0">
                <a:solidFill>
                  <a:schemeClr val="accent3">
                    <a:lumMod val="50000"/>
                  </a:schemeClr>
                </a:solidFill>
                <a:cs typeface="Arial"/>
              </a:rPr>
              <a:t>hayata </a:t>
            </a:r>
            <a:r>
              <a:rPr sz="2200" dirty="0">
                <a:solidFill>
                  <a:schemeClr val="accent3">
                    <a:lumMod val="50000"/>
                  </a:schemeClr>
                </a:solidFill>
                <a:cs typeface="Arial"/>
              </a:rPr>
              <a:t>geçmesi </a:t>
            </a:r>
            <a:r>
              <a:rPr sz="2200" spc="-5" dirty="0">
                <a:solidFill>
                  <a:schemeClr val="accent3">
                    <a:lumMod val="50000"/>
                  </a:schemeClr>
                </a:solidFill>
                <a:cs typeface="Arial"/>
              </a:rPr>
              <a:t>halinde </a:t>
            </a:r>
            <a:r>
              <a:rPr sz="2200" spc="-10" dirty="0">
                <a:solidFill>
                  <a:schemeClr val="accent3">
                    <a:lumMod val="50000"/>
                  </a:schemeClr>
                </a:solidFill>
                <a:cs typeface="Arial"/>
              </a:rPr>
              <a:t>belediyeler ile </a:t>
            </a:r>
            <a:r>
              <a:rPr sz="2200" spc="-10" dirty="0" err="1">
                <a:solidFill>
                  <a:schemeClr val="accent3">
                    <a:lumMod val="50000"/>
                  </a:schemeClr>
                </a:solidFill>
                <a:cs typeface="Arial"/>
              </a:rPr>
              <a:t>alışveriş</a:t>
            </a:r>
            <a:r>
              <a:rPr sz="2200" spc="160" dirty="0">
                <a:solidFill>
                  <a:schemeClr val="accent3">
                    <a:lumMod val="50000"/>
                  </a:schemeClr>
                </a:solidFill>
                <a:cs typeface="Arial"/>
              </a:rPr>
              <a:t> </a:t>
            </a:r>
            <a:r>
              <a:rPr sz="2200" spc="-5" dirty="0" err="1">
                <a:solidFill>
                  <a:schemeClr val="accent3">
                    <a:lumMod val="50000"/>
                  </a:schemeClr>
                </a:solidFill>
                <a:cs typeface="Arial"/>
              </a:rPr>
              <a:t>merkezleri</a:t>
            </a:r>
            <a:r>
              <a:rPr sz="2200" spc="-5" dirty="0">
                <a:solidFill>
                  <a:schemeClr val="accent3">
                    <a:lumMod val="50000"/>
                  </a:schemeClr>
                </a:solidFill>
                <a:cs typeface="Arial"/>
              </a:rPr>
              <a:t>,</a:t>
            </a:r>
            <a:r>
              <a:rPr lang="en-GB" sz="2200" dirty="0">
                <a:solidFill>
                  <a:schemeClr val="accent3">
                    <a:lumMod val="50000"/>
                  </a:schemeClr>
                </a:solidFill>
                <a:cs typeface="Arial"/>
              </a:rPr>
              <a:t> </a:t>
            </a:r>
            <a:r>
              <a:rPr sz="2200" spc="-5" dirty="0">
                <a:solidFill>
                  <a:schemeClr val="accent3">
                    <a:lumMod val="50000"/>
                  </a:schemeClr>
                </a:solidFill>
                <a:cs typeface="Arial"/>
              </a:rPr>
              <a:t>organize sanayi bölgeleri, bin ve üzerinde çalışanı olan </a:t>
            </a:r>
            <a:r>
              <a:rPr sz="2200" spc="5" dirty="0">
                <a:solidFill>
                  <a:schemeClr val="accent3">
                    <a:lumMod val="50000"/>
                  </a:schemeClr>
                </a:solidFill>
                <a:cs typeface="Arial"/>
              </a:rPr>
              <a:t>kamu </a:t>
            </a:r>
            <a:r>
              <a:rPr sz="2200" spc="5" dirty="0" err="1">
                <a:solidFill>
                  <a:schemeClr val="accent3">
                    <a:lumMod val="50000"/>
                  </a:schemeClr>
                </a:solidFill>
                <a:cs typeface="Arial"/>
              </a:rPr>
              <a:t>kurum</a:t>
            </a:r>
            <a:r>
              <a:rPr sz="2200" spc="-10" dirty="0">
                <a:solidFill>
                  <a:schemeClr val="accent3">
                    <a:lumMod val="50000"/>
                  </a:schemeClr>
                </a:solidFill>
                <a:cs typeface="Arial"/>
              </a:rPr>
              <a:t> </a:t>
            </a:r>
            <a:r>
              <a:rPr sz="2200" spc="-10" dirty="0" err="1">
                <a:solidFill>
                  <a:schemeClr val="accent3">
                    <a:lumMod val="50000"/>
                  </a:schemeClr>
                </a:solidFill>
                <a:cs typeface="Arial"/>
              </a:rPr>
              <a:t>ve</a:t>
            </a:r>
            <a:r>
              <a:rPr lang="en-GB" sz="2200" dirty="0">
                <a:solidFill>
                  <a:schemeClr val="accent3">
                    <a:lumMod val="50000"/>
                  </a:schemeClr>
                </a:solidFill>
                <a:cs typeface="Arial"/>
              </a:rPr>
              <a:t> </a:t>
            </a:r>
            <a:r>
              <a:rPr sz="2200" spc="-5" dirty="0" err="1">
                <a:solidFill>
                  <a:schemeClr val="accent3">
                    <a:lumMod val="50000"/>
                  </a:schemeClr>
                </a:solidFill>
                <a:cs typeface="Arial"/>
              </a:rPr>
              <a:t>kuruluşları</a:t>
            </a:r>
            <a:r>
              <a:rPr sz="2200" spc="-5" dirty="0">
                <a:solidFill>
                  <a:schemeClr val="accent3">
                    <a:lumMod val="50000"/>
                  </a:schemeClr>
                </a:solidFill>
                <a:cs typeface="Arial"/>
              </a:rPr>
              <a:t>, 100'den fazla </a:t>
            </a:r>
            <a:r>
              <a:rPr sz="2200" dirty="0">
                <a:solidFill>
                  <a:schemeClr val="accent3">
                    <a:lumMod val="50000"/>
                  </a:schemeClr>
                </a:solidFill>
                <a:cs typeface="Arial"/>
              </a:rPr>
              <a:t>öğrencisi </a:t>
            </a:r>
            <a:r>
              <a:rPr sz="2200" spc="-5" dirty="0">
                <a:solidFill>
                  <a:schemeClr val="accent3">
                    <a:lumMod val="50000"/>
                  </a:schemeClr>
                </a:solidFill>
                <a:cs typeface="Arial"/>
              </a:rPr>
              <a:t>bulunan </a:t>
            </a:r>
            <a:r>
              <a:rPr sz="2200" dirty="0">
                <a:solidFill>
                  <a:schemeClr val="accent3">
                    <a:lumMod val="50000"/>
                  </a:schemeClr>
                </a:solidFill>
                <a:cs typeface="Arial"/>
              </a:rPr>
              <a:t>eğitim </a:t>
            </a:r>
            <a:r>
              <a:rPr sz="2200" spc="-5" dirty="0">
                <a:solidFill>
                  <a:schemeClr val="accent3">
                    <a:lumMod val="50000"/>
                  </a:schemeClr>
                </a:solidFill>
                <a:cs typeface="Arial"/>
              </a:rPr>
              <a:t>kurumları, 100</a:t>
            </a:r>
            <a:r>
              <a:rPr sz="2200" spc="-15" dirty="0">
                <a:solidFill>
                  <a:schemeClr val="accent3">
                    <a:lumMod val="50000"/>
                  </a:schemeClr>
                </a:solidFill>
                <a:cs typeface="Arial"/>
              </a:rPr>
              <a:t> </a:t>
            </a:r>
            <a:r>
              <a:rPr sz="2200" spc="-10" dirty="0" err="1">
                <a:solidFill>
                  <a:schemeClr val="accent3">
                    <a:lumMod val="50000"/>
                  </a:schemeClr>
                </a:solidFill>
                <a:cs typeface="Arial"/>
              </a:rPr>
              <a:t>üzeri</a:t>
            </a:r>
            <a:r>
              <a:rPr lang="en-GB" sz="2200" dirty="0">
                <a:solidFill>
                  <a:schemeClr val="accent3">
                    <a:lumMod val="50000"/>
                  </a:schemeClr>
                </a:solidFill>
                <a:cs typeface="Arial"/>
              </a:rPr>
              <a:t> </a:t>
            </a:r>
            <a:r>
              <a:rPr sz="2200" spc="-5" dirty="0" err="1">
                <a:solidFill>
                  <a:schemeClr val="accent3">
                    <a:lumMod val="50000"/>
                  </a:schemeClr>
                </a:solidFill>
                <a:cs typeface="Arial"/>
              </a:rPr>
              <a:t>çalışanı</a:t>
            </a:r>
            <a:r>
              <a:rPr sz="2200" spc="-5" dirty="0">
                <a:solidFill>
                  <a:schemeClr val="accent3">
                    <a:lumMod val="50000"/>
                  </a:schemeClr>
                </a:solidFill>
                <a:cs typeface="Arial"/>
              </a:rPr>
              <a:t> olan iş yerleri, sanayi kuruluşları, </a:t>
            </a:r>
            <a:r>
              <a:rPr sz="2200" dirty="0">
                <a:solidFill>
                  <a:schemeClr val="accent3">
                    <a:lumMod val="50000"/>
                  </a:schemeClr>
                </a:solidFill>
                <a:cs typeface="Arial"/>
              </a:rPr>
              <a:t>4 </a:t>
            </a:r>
            <a:r>
              <a:rPr sz="2200" spc="-10" dirty="0">
                <a:solidFill>
                  <a:schemeClr val="accent3">
                    <a:lumMod val="50000"/>
                  </a:schemeClr>
                </a:solidFill>
                <a:cs typeface="Arial"/>
              </a:rPr>
              <a:t>ve </a:t>
            </a:r>
            <a:r>
              <a:rPr sz="2200" dirty="0">
                <a:solidFill>
                  <a:schemeClr val="accent3">
                    <a:lumMod val="50000"/>
                  </a:schemeClr>
                </a:solidFill>
                <a:cs typeface="Arial"/>
              </a:rPr>
              <a:t>5 </a:t>
            </a:r>
            <a:r>
              <a:rPr sz="2200" spc="-20" dirty="0">
                <a:solidFill>
                  <a:schemeClr val="accent3">
                    <a:lumMod val="50000"/>
                  </a:schemeClr>
                </a:solidFill>
                <a:cs typeface="Arial"/>
              </a:rPr>
              <a:t>yıldızlı </a:t>
            </a:r>
            <a:r>
              <a:rPr sz="2200" spc="-5" dirty="0">
                <a:solidFill>
                  <a:schemeClr val="accent3">
                    <a:lumMod val="50000"/>
                  </a:schemeClr>
                </a:solidFill>
                <a:cs typeface="Arial"/>
              </a:rPr>
              <a:t>oteller </a:t>
            </a:r>
            <a:r>
              <a:rPr sz="2200" spc="-10" dirty="0">
                <a:solidFill>
                  <a:schemeClr val="accent3">
                    <a:lumMod val="50000"/>
                  </a:schemeClr>
                </a:solidFill>
                <a:cs typeface="Arial"/>
              </a:rPr>
              <a:t>ile </a:t>
            </a:r>
            <a:r>
              <a:rPr sz="2200" dirty="0">
                <a:solidFill>
                  <a:schemeClr val="accent3">
                    <a:lumMod val="50000"/>
                  </a:schemeClr>
                </a:solidFill>
                <a:cs typeface="Arial"/>
              </a:rPr>
              <a:t>50</a:t>
            </a:r>
            <a:r>
              <a:rPr sz="2200" spc="285" dirty="0">
                <a:solidFill>
                  <a:schemeClr val="accent3">
                    <a:lumMod val="50000"/>
                  </a:schemeClr>
                </a:solidFill>
                <a:cs typeface="Arial"/>
              </a:rPr>
              <a:t> </a:t>
            </a:r>
            <a:r>
              <a:rPr sz="2200" spc="-10" dirty="0" err="1">
                <a:solidFill>
                  <a:schemeClr val="accent3">
                    <a:lumMod val="50000"/>
                  </a:schemeClr>
                </a:solidFill>
                <a:cs typeface="Arial"/>
              </a:rPr>
              <a:t>ve</a:t>
            </a:r>
            <a:r>
              <a:rPr lang="en-GB" sz="2200" dirty="0">
                <a:solidFill>
                  <a:schemeClr val="accent3">
                    <a:lumMod val="50000"/>
                  </a:schemeClr>
                </a:solidFill>
                <a:cs typeface="Arial"/>
              </a:rPr>
              <a:t> </a:t>
            </a:r>
            <a:r>
              <a:rPr sz="2200" spc="-10" dirty="0" err="1">
                <a:solidFill>
                  <a:schemeClr val="accent3">
                    <a:lumMod val="50000"/>
                  </a:schemeClr>
                </a:solidFill>
                <a:cs typeface="Arial"/>
                <a:hlinkClick r:id="rId2"/>
              </a:rPr>
              <a:t>üzeri</a:t>
            </a:r>
            <a:r>
              <a:rPr sz="2200" spc="-10" dirty="0">
                <a:solidFill>
                  <a:schemeClr val="accent3">
                    <a:lumMod val="50000"/>
                  </a:schemeClr>
                </a:solidFill>
                <a:cs typeface="Arial"/>
                <a:hlinkClick r:id="rId2"/>
              </a:rPr>
              <a:t> </a:t>
            </a:r>
            <a:r>
              <a:rPr sz="2200" spc="-5" dirty="0">
                <a:solidFill>
                  <a:schemeClr val="accent3">
                    <a:lumMod val="50000"/>
                  </a:schemeClr>
                </a:solidFill>
                <a:cs typeface="Arial"/>
                <a:hlinkClick r:id="rId2"/>
              </a:rPr>
              <a:t>yatak kapasitesine sahip sağlık kuruluşlarına 2019'da</a:t>
            </a:r>
            <a:r>
              <a:rPr sz="2200" u="heavy" spc="70" dirty="0">
                <a:solidFill>
                  <a:schemeClr val="accent3">
                    <a:lumMod val="50000"/>
                  </a:schemeClr>
                </a:solidFill>
                <a:uFill>
                  <a:solidFill>
                    <a:srgbClr val="0462C1"/>
                  </a:solidFill>
                </a:uFill>
                <a:cs typeface="Arial"/>
                <a:hlinkClick r:id="rId2"/>
              </a:rPr>
              <a:t> </a:t>
            </a:r>
            <a:r>
              <a:rPr sz="2200" u="heavy" spc="-10" dirty="0" err="1">
                <a:solidFill>
                  <a:schemeClr val="accent3">
                    <a:lumMod val="50000"/>
                  </a:schemeClr>
                </a:solidFill>
                <a:uFill>
                  <a:solidFill>
                    <a:srgbClr val="0462C1"/>
                  </a:solidFill>
                </a:uFill>
                <a:cs typeface="Arial"/>
                <a:hlinkClick r:id="rId2"/>
              </a:rPr>
              <a:t>Sıfır</a:t>
            </a:r>
            <a:r>
              <a:rPr lang="en-GB" sz="2200" dirty="0">
                <a:solidFill>
                  <a:schemeClr val="accent3">
                    <a:lumMod val="50000"/>
                  </a:schemeClr>
                </a:solidFill>
                <a:cs typeface="Arial"/>
                <a:hlinkClick r:id="rId2"/>
              </a:rPr>
              <a:t> </a:t>
            </a:r>
            <a:r>
              <a:rPr sz="2200" u="heavy" spc="-10" dirty="0" err="1">
                <a:solidFill>
                  <a:schemeClr val="accent3">
                    <a:lumMod val="50000"/>
                  </a:schemeClr>
                </a:solidFill>
                <a:uFill>
                  <a:solidFill>
                    <a:srgbClr val="0462C1"/>
                  </a:solidFill>
                </a:uFill>
                <a:cs typeface="Arial"/>
                <a:hlinkClick r:id="rId2"/>
              </a:rPr>
              <a:t>Atık</a:t>
            </a:r>
            <a:r>
              <a:rPr sz="2200" spc="-10" dirty="0">
                <a:solidFill>
                  <a:schemeClr val="accent3">
                    <a:lumMod val="50000"/>
                  </a:schemeClr>
                </a:solidFill>
                <a:cs typeface="Arial"/>
                <a:hlinkClick r:id="rId2"/>
              </a:rPr>
              <a:t> </a:t>
            </a:r>
            <a:r>
              <a:rPr sz="2200" spc="-5" dirty="0">
                <a:solidFill>
                  <a:schemeClr val="accent3">
                    <a:lumMod val="50000"/>
                  </a:schemeClr>
                </a:solidFill>
                <a:cs typeface="Arial"/>
                <a:hlinkClick r:id="rId2"/>
              </a:rPr>
              <a:t>Sistemi'ne </a:t>
            </a:r>
            <a:r>
              <a:rPr sz="2200" spc="5" dirty="0">
                <a:solidFill>
                  <a:schemeClr val="accent3">
                    <a:lumMod val="50000"/>
                  </a:schemeClr>
                </a:solidFill>
                <a:cs typeface="Arial"/>
                <a:hlinkClick r:id="rId2"/>
              </a:rPr>
              <a:t>geçerek, </a:t>
            </a:r>
            <a:r>
              <a:rPr sz="2200" spc="-10" dirty="0">
                <a:solidFill>
                  <a:schemeClr val="accent3">
                    <a:lumMod val="50000"/>
                  </a:schemeClr>
                </a:solidFill>
                <a:cs typeface="Arial"/>
                <a:hlinkClick r:id="rId2"/>
              </a:rPr>
              <a:t>Sıfır Atık </a:t>
            </a:r>
            <a:r>
              <a:rPr sz="2200" dirty="0">
                <a:solidFill>
                  <a:schemeClr val="accent3">
                    <a:lumMod val="50000"/>
                  </a:schemeClr>
                </a:solidFill>
                <a:cs typeface="Arial"/>
                <a:hlinkClick r:id="rId2"/>
              </a:rPr>
              <a:t>Belgesi alma </a:t>
            </a:r>
            <a:r>
              <a:rPr sz="2200" spc="-5" dirty="0">
                <a:solidFill>
                  <a:schemeClr val="accent3">
                    <a:lumMod val="50000"/>
                  </a:schemeClr>
                </a:solidFill>
                <a:cs typeface="Arial"/>
                <a:hlinkClick r:id="rId2"/>
              </a:rPr>
              <a:t>zorunluluğu</a:t>
            </a:r>
            <a:r>
              <a:rPr sz="2200" spc="-160" dirty="0">
                <a:solidFill>
                  <a:schemeClr val="accent3">
                    <a:lumMod val="50000"/>
                  </a:schemeClr>
                </a:solidFill>
                <a:cs typeface="Arial"/>
                <a:hlinkClick r:id="rId2"/>
              </a:rPr>
              <a:t> </a:t>
            </a:r>
            <a:r>
              <a:rPr sz="2200" dirty="0">
                <a:solidFill>
                  <a:schemeClr val="accent3">
                    <a:lumMod val="50000"/>
                  </a:schemeClr>
                </a:solidFill>
                <a:cs typeface="Arial"/>
                <a:hlinkClick r:id="rId2"/>
              </a:rPr>
              <a:t>g</a:t>
            </a:r>
            <a:r>
              <a:rPr sz="2200" dirty="0">
                <a:solidFill>
                  <a:schemeClr val="accent3">
                    <a:lumMod val="50000"/>
                  </a:schemeClr>
                </a:solidFill>
                <a:cs typeface="Arial"/>
              </a:rPr>
              <a:t>etirilecek.</a:t>
            </a:r>
          </a:p>
        </p:txBody>
      </p:sp>
      <p:sp>
        <p:nvSpPr>
          <p:cNvPr id="15" name="object 3"/>
          <p:cNvSpPr txBox="1"/>
          <p:nvPr/>
        </p:nvSpPr>
        <p:spPr>
          <a:xfrm>
            <a:off x="482139" y="3023084"/>
            <a:ext cx="11255432" cy="5897127"/>
          </a:xfrm>
          <a:prstGeom prst="rect">
            <a:avLst/>
          </a:prstGeom>
        </p:spPr>
        <p:txBody>
          <a:bodyPr vert="horz" wrap="square" lIns="0" tIns="13335" rIns="0" bIns="0" rtlCol="0">
            <a:spAutoFit/>
          </a:bodyPr>
          <a:lstStyle/>
          <a:p>
            <a:pPr marL="12700" algn="just">
              <a:spcBef>
                <a:spcPts val="110"/>
              </a:spcBef>
              <a:tabLst>
                <a:tab pos="259079" algn="l"/>
              </a:tabLst>
            </a:pPr>
            <a:r>
              <a:rPr lang="en-GB" sz="2200" spc="5" dirty="0" err="1">
                <a:solidFill>
                  <a:schemeClr val="accent3">
                    <a:lumMod val="50000"/>
                  </a:schemeClr>
                </a:solidFill>
                <a:cs typeface="Arial"/>
              </a:rPr>
              <a:t>Sıfır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Atık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Projesi</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kapsamında</a:t>
            </a:r>
            <a:r>
              <a:rPr lang="en-GB" sz="2200" spc="5" dirty="0">
                <a:solidFill>
                  <a:schemeClr val="accent3">
                    <a:lumMod val="50000"/>
                  </a:schemeClr>
                </a:solidFill>
                <a:cs typeface="Arial"/>
              </a:rPr>
              <a:t> İl </a:t>
            </a:r>
            <a:r>
              <a:rPr lang="en-GB" sz="2200" spc="5" dirty="0" err="1">
                <a:solidFill>
                  <a:schemeClr val="accent3">
                    <a:lumMod val="50000"/>
                  </a:schemeClr>
                </a:solidFill>
                <a:cs typeface="Arial"/>
              </a:rPr>
              <a:t>Sağlık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Müdürlüğünde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sıfır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atık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yönetim</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sistemi</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kuruldu</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Ekipler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oluşturularak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eğitimler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tamamlandı</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Atık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kutuları</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temin</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edildi</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ve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atıklar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lisanslı</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firmalara</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teslim</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edilmeye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başlandı</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Çevre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ve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Şehircilik</a:t>
            </a:r>
            <a:r>
              <a:rPr lang="en-GB" sz="2200" spc="5" dirty="0">
                <a:solidFill>
                  <a:schemeClr val="accent3">
                    <a:lumMod val="50000"/>
                  </a:schemeClr>
                </a:solidFill>
                <a:cs typeface="Arial"/>
              </a:rPr>
              <a:t> İl </a:t>
            </a:r>
            <a:r>
              <a:rPr lang="en-GB" sz="2200" spc="5" dirty="0" err="1">
                <a:solidFill>
                  <a:schemeClr val="accent3">
                    <a:lumMod val="50000"/>
                  </a:schemeClr>
                </a:solidFill>
                <a:cs typeface="Arial"/>
              </a:rPr>
              <a:t>Müdürlüğü</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tarafından</a:t>
            </a:r>
            <a:r>
              <a:rPr lang="en-GB" sz="2200" spc="5" dirty="0">
                <a:solidFill>
                  <a:schemeClr val="accent3">
                    <a:lumMod val="50000"/>
                  </a:schemeClr>
                </a:solidFill>
                <a:cs typeface="Arial"/>
              </a:rPr>
              <a:t> İl </a:t>
            </a:r>
            <a:r>
              <a:rPr lang="en-GB" sz="2200" spc="5" dirty="0" err="1">
                <a:solidFill>
                  <a:schemeClr val="accent3">
                    <a:lumMod val="50000"/>
                  </a:schemeClr>
                </a:solidFill>
                <a:cs typeface="Arial"/>
              </a:rPr>
              <a:t>Sağlık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Müdürlüğü</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hizmet</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binasında</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yapılan</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kontrol</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ve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denetimler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sonucu</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Sıfır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Atık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Belgesi'ni</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almaya</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hak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kazandığı</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belirlendi</a:t>
            </a:r>
            <a:r>
              <a:rPr lang="en-GB" sz="2200" spc="5" dirty="0">
                <a:solidFill>
                  <a:schemeClr val="accent3">
                    <a:lumMod val="50000"/>
                  </a:schemeClr>
                </a:solidFill>
                <a:cs typeface="Arial"/>
              </a:rPr>
              <a:t>. Bu </a:t>
            </a:r>
            <a:r>
              <a:rPr lang="en-GB" sz="2200" spc="5" dirty="0" err="1">
                <a:solidFill>
                  <a:schemeClr val="accent3">
                    <a:lumMod val="50000"/>
                  </a:schemeClr>
                </a:solidFill>
                <a:cs typeface="Arial"/>
              </a:rPr>
              <a:t>projeyle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atıkların</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kaynağında</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doğru</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şekilde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ayrılarak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ekonomik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değeri</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olan</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atıklar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geri</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dönüşüme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kazandırılıyor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ve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üretilen</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atık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miktarı</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azaltılarak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çevre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kirliliği</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önleniyor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Aynı</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zamanda</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atıkların</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sanayide</a:t>
            </a:r>
            <a:r>
              <a:rPr lang="en-GB" sz="2200" spc="5" dirty="0">
                <a:solidFill>
                  <a:schemeClr val="accent3">
                    <a:lumMod val="50000"/>
                  </a:schemeClr>
                </a:solidFill>
                <a:cs typeface="Arial"/>
              </a:rPr>
              <a:t> ham </a:t>
            </a:r>
            <a:r>
              <a:rPr lang="en-GB" sz="2200" spc="5" dirty="0" err="1">
                <a:solidFill>
                  <a:schemeClr val="accent3">
                    <a:lumMod val="50000"/>
                  </a:schemeClr>
                </a:solidFill>
                <a:cs typeface="Arial"/>
              </a:rPr>
              <a:t>madde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olarak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kullanılmasıyla</a:t>
            </a:r>
            <a:r>
              <a:rPr lang="en-GB" sz="2200" spc="5" dirty="0">
                <a:solidFill>
                  <a:schemeClr val="accent3">
                    <a:lumMod val="50000"/>
                  </a:schemeClr>
                </a:solidFill>
                <a:cs typeface="Arial"/>
              </a:rPr>
              <a:t> da </a:t>
            </a:r>
            <a:r>
              <a:rPr lang="en-GB" sz="2200" spc="5" dirty="0" err="1">
                <a:solidFill>
                  <a:schemeClr val="accent3">
                    <a:lumMod val="50000"/>
                  </a:schemeClr>
                </a:solidFill>
                <a:cs typeface="Arial"/>
              </a:rPr>
              <a:t>enerji</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tasarrufu</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sağlanıyor</a:t>
            </a:r>
            <a:r>
              <a:rPr lang="en-GB" sz="2200" spc="5" dirty="0">
                <a:solidFill>
                  <a:schemeClr val="accent3">
                    <a:lumMod val="50000"/>
                  </a:schemeClr>
                </a:solidFill>
                <a:cs typeface="Arial"/>
              </a:rPr>
              <a:t>.</a:t>
            </a:r>
          </a:p>
          <a:p>
            <a:pPr marL="12700" algn="just">
              <a:spcBef>
                <a:spcPts val="110"/>
              </a:spcBef>
              <a:tabLst>
                <a:tab pos="259079" algn="l"/>
              </a:tabLst>
            </a:pPr>
            <a:endParaRPr lang="en-GB" sz="2200" dirty="0">
              <a:latin typeface="Verdana"/>
              <a:cs typeface="Verdana"/>
            </a:endParaRPr>
          </a:p>
          <a:p>
            <a:pPr marL="12700" algn="just">
              <a:spcBef>
                <a:spcPts val="110"/>
              </a:spcBef>
              <a:tabLst>
                <a:tab pos="259079" algn="l"/>
              </a:tabLst>
            </a:pPr>
            <a:endParaRPr lang="en-GB" sz="2200" dirty="0">
              <a:latin typeface="Verdana"/>
              <a:cs typeface="Verdana"/>
            </a:endParaRPr>
          </a:p>
          <a:p>
            <a:pPr marL="12700" algn="just">
              <a:spcBef>
                <a:spcPts val="110"/>
              </a:spcBef>
              <a:tabLst>
                <a:tab pos="259079" algn="l"/>
              </a:tabLst>
            </a:pPr>
            <a:endParaRPr lang="en-GB" sz="2200" dirty="0">
              <a:latin typeface="Verdana"/>
              <a:cs typeface="Verdana"/>
            </a:endParaRPr>
          </a:p>
          <a:p>
            <a:pPr marL="12700" algn="just">
              <a:spcBef>
                <a:spcPts val="110"/>
              </a:spcBef>
              <a:tabLst>
                <a:tab pos="259079" algn="l"/>
              </a:tabLst>
            </a:pPr>
            <a:endParaRPr lang="en-GB" sz="2200" dirty="0">
              <a:latin typeface="Verdana"/>
              <a:cs typeface="Verdana"/>
            </a:endParaRPr>
          </a:p>
          <a:p>
            <a:pPr marL="12700" algn="just">
              <a:spcBef>
                <a:spcPts val="110"/>
              </a:spcBef>
              <a:tabLst>
                <a:tab pos="259079" algn="l"/>
              </a:tabLst>
            </a:pPr>
            <a:endParaRPr lang="en-GB" sz="2200" dirty="0">
              <a:latin typeface="Verdana"/>
              <a:cs typeface="Verdana"/>
            </a:endParaRPr>
          </a:p>
          <a:p>
            <a:pPr marL="12700" algn="just">
              <a:spcBef>
                <a:spcPts val="110"/>
              </a:spcBef>
              <a:tabLst>
                <a:tab pos="259079" algn="l"/>
              </a:tabLst>
            </a:pPr>
            <a:endParaRPr lang="en-GB" sz="2200" dirty="0">
              <a:latin typeface="Verdana"/>
              <a:cs typeface="Verdana"/>
            </a:endParaRPr>
          </a:p>
          <a:p>
            <a:pPr marL="12700" algn="just">
              <a:spcBef>
                <a:spcPts val="110"/>
              </a:spcBef>
              <a:tabLst>
                <a:tab pos="259079" algn="l"/>
              </a:tabLst>
            </a:pPr>
            <a:endParaRPr lang="en-GB" sz="2200" dirty="0">
              <a:latin typeface="Verdana"/>
              <a:cs typeface="Verdana"/>
            </a:endParaRPr>
          </a:p>
          <a:p>
            <a:pPr marL="12700" algn="just">
              <a:spcBef>
                <a:spcPts val="110"/>
              </a:spcBef>
              <a:tabLst>
                <a:tab pos="259079" algn="l"/>
              </a:tabLst>
            </a:pPr>
            <a:endParaRPr lang="en-GB" sz="2200" dirty="0">
              <a:latin typeface="Verdana"/>
              <a:cs typeface="Verdana"/>
            </a:endParaRPr>
          </a:p>
          <a:p>
            <a:pPr marL="12700" algn="just">
              <a:spcBef>
                <a:spcPts val="110"/>
              </a:spcBef>
              <a:tabLst>
                <a:tab pos="259079" algn="l"/>
              </a:tabLst>
            </a:pPr>
            <a:endParaRPr lang="en-GB" sz="2200" dirty="0">
              <a:latin typeface="Verdana"/>
              <a:cs typeface="Verdana"/>
            </a:endParaRPr>
          </a:p>
          <a:p>
            <a:pPr marL="12700" algn="just">
              <a:lnSpc>
                <a:spcPct val="100000"/>
              </a:lnSpc>
              <a:spcBef>
                <a:spcPts val="110"/>
              </a:spcBef>
              <a:tabLst>
                <a:tab pos="259079" algn="l"/>
              </a:tabLst>
            </a:pPr>
            <a:endParaRPr lang="en-GB" sz="2200" dirty="0">
              <a:latin typeface="Verdana"/>
              <a:cs typeface="Verdana"/>
            </a:endParaRPr>
          </a:p>
        </p:txBody>
      </p:sp>
    </p:spTree>
    <p:extLst>
      <p:ext uri="{BB962C8B-B14F-4D97-AF65-F5344CB8AC3E}">
        <p14:creationId xmlns:p14="http://schemas.microsoft.com/office/powerpoint/2010/main" val="333510940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78460" y="371791"/>
            <a:ext cx="5269230" cy="512445"/>
          </a:xfrm>
          <a:prstGeom prst="rect">
            <a:avLst/>
          </a:prstGeom>
        </p:spPr>
        <p:txBody>
          <a:bodyPr vert="horz" wrap="square" lIns="0" tIns="11430" rIns="0" bIns="0" rtlCol="0">
            <a:spAutoFit/>
          </a:bodyPr>
          <a:lstStyle/>
          <a:p>
            <a:pPr marL="12700">
              <a:lnSpc>
                <a:spcPct val="100000"/>
              </a:lnSpc>
              <a:spcBef>
                <a:spcPts val="90"/>
              </a:spcBef>
            </a:pPr>
            <a:r>
              <a:rPr sz="3200" b="1" spc="-10" dirty="0">
                <a:solidFill>
                  <a:schemeClr val="accent6">
                    <a:lumMod val="75000"/>
                  </a:schemeClr>
                </a:solidFill>
                <a:cs typeface="Arial"/>
              </a:rPr>
              <a:t>EÇBS sistemi</a:t>
            </a:r>
            <a:r>
              <a:rPr sz="3200" b="1" spc="15" dirty="0">
                <a:solidFill>
                  <a:schemeClr val="accent6">
                    <a:lumMod val="75000"/>
                  </a:schemeClr>
                </a:solidFill>
                <a:cs typeface="Arial"/>
              </a:rPr>
              <a:t> </a:t>
            </a:r>
            <a:r>
              <a:rPr sz="3200" b="1" spc="-15" dirty="0">
                <a:solidFill>
                  <a:schemeClr val="accent6">
                    <a:lumMod val="75000"/>
                  </a:schemeClr>
                </a:solidFill>
                <a:cs typeface="Arial"/>
              </a:rPr>
              <a:t>uygulamaları</a:t>
            </a:r>
            <a:endParaRPr sz="3200" dirty="0">
              <a:solidFill>
                <a:schemeClr val="accent6">
                  <a:lumMod val="75000"/>
                </a:schemeClr>
              </a:solidFill>
              <a:cs typeface="Arial"/>
            </a:endParaRPr>
          </a:p>
        </p:txBody>
      </p:sp>
      <p:sp>
        <p:nvSpPr>
          <p:cNvPr id="3" name="object 3"/>
          <p:cNvSpPr/>
          <p:nvPr/>
        </p:nvSpPr>
        <p:spPr>
          <a:xfrm>
            <a:off x="1423970" y="1205344"/>
            <a:ext cx="10033739" cy="4495519"/>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41077107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346365" y="744548"/>
            <a:ext cx="10974416" cy="584775"/>
          </a:xfrm>
          <a:prstGeom prst="rect">
            <a:avLst/>
          </a:prstGeom>
        </p:spPr>
        <p:txBody>
          <a:bodyPr vert="horz" wrap="square" lIns="0" tIns="33020" rIns="0" bIns="0" rtlCol="0">
            <a:spAutoFit/>
          </a:bodyPr>
          <a:lstStyle/>
          <a:p>
            <a:pPr marL="12700" marR="5080">
              <a:lnSpc>
                <a:spcPts val="4300"/>
              </a:lnSpc>
              <a:spcBef>
                <a:spcPts val="260"/>
              </a:spcBef>
            </a:pPr>
            <a:r>
              <a:rPr sz="3600" spc="-20" dirty="0">
                <a:solidFill>
                  <a:schemeClr val="accent6">
                    <a:lumMod val="75000"/>
                  </a:schemeClr>
                </a:solidFill>
                <a:cs typeface="Arial"/>
              </a:rPr>
              <a:t>Swot </a:t>
            </a:r>
            <a:r>
              <a:rPr sz="3600" spc="-10" dirty="0">
                <a:solidFill>
                  <a:schemeClr val="accent6">
                    <a:lumMod val="75000"/>
                  </a:schemeClr>
                </a:solidFill>
                <a:cs typeface="Arial"/>
              </a:rPr>
              <a:t>analizi </a:t>
            </a:r>
            <a:r>
              <a:rPr sz="3600" spc="-5" dirty="0">
                <a:solidFill>
                  <a:schemeClr val="accent6">
                    <a:lumMod val="75000"/>
                  </a:schemeClr>
                </a:solidFill>
                <a:cs typeface="Arial"/>
              </a:rPr>
              <a:t>ile güçlükler </a:t>
            </a:r>
            <a:r>
              <a:rPr sz="3600" dirty="0">
                <a:solidFill>
                  <a:schemeClr val="accent6">
                    <a:lumMod val="75000"/>
                  </a:schemeClr>
                </a:solidFill>
                <a:cs typeface="Arial"/>
              </a:rPr>
              <a:t>ve </a:t>
            </a:r>
            <a:r>
              <a:rPr sz="3600" spc="-5" dirty="0">
                <a:solidFill>
                  <a:schemeClr val="accent6">
                    <a:lumMod val="75000"/>
                  </a:schemeClr>
                </a:solidFill>
                <a:cs typeface="Arial"/>
              </a:rPr>
              <a:t>üstünlüklerin  belirlenmesi</a:t>
            </a:r>
            <a:endParaRPr sz="3600" dirty="0">
              <a:solidFill>
                <a:schemeClr val="accent6">
                  <a:lumMod val="75000"/>
                </a:schemeClr>
              </a:solidFill>
              <a:cs typeface="Arial"/>
            </a:endParaRPr>
          </a:p>
        </p:txBody>
      </p:sp>
      <p:sp>
        <p:nvSpPr>
          <p:cNvPr id="4" name="object 4"/>
          <p:cNvSpPr/>
          <p:nvPr/>
        </p:nvSpPr>
        <p:spPr>
          <a:xfrm>
            <a:off x="6138374" y="1329323"/>
            <a:ext cx="5624136" cy="4226350"/>
          </a:xfrm>
          <a:prstGeom prst="rect">
            <a:avLst/>
          </a:prstGeom>
          <a:blipFill>
            <a:blip r:embed="rId2" cstate="print"/>
            <a:stretch>
              <a:fillRect/>
            </a:stretch>
          </a:blipFill>
        </p:spPr>
        <p:txBody>
          <a:bodyPr wrap="square" lIns="0" tIns="0" rIns="0" bIns="0" rtlCol="0"/>
          <a:lstStyle/>
          <a:p>
            <a:endParaRPr/>
          </a:p>
        </p:txBody>
      </p:sp>
      <p:grpSp>
        <p:nvGrpSpPr>
          <p:cNvPr id="5" name="object 5"/>
          <p:cNvGrpSpPr/>
          <p:nvPr/>
        </p:nvGrpSpPr>
        <p:grpSpPr>
          <a:xfrm>
            <a:off x="359791" y="1469136"/>
            <a:ext cx="5306568" cy="3830942"/>
            <a:chOff x="176784" y="1697735"/>
            <a:chExt cx="5306695" cy="4819015"/>
          </a:xfrm>
        </p:grpSpPr>
        <p:sp>
          <p:nvSpPr>
            <p:cNvPr id="6" name="object 6"/>
            <p:cNvSpPr/>
            <p:nvPr/>
          </p:nvSpPr>
          <p:spPr>
            <a:xfrm>
              <a:off x="176784" y="1697735"/>
              <a:ext cx="5306568" cy="1731264"/>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987552" y="3429000"/>
              <a:ext cx="3444240" cy="3087624"/>
            </a:xfrm>
            <a:prstGeom prst="rect">
              <a:avLst/>
            </a:prstGeom>
            <a:blipFill>
              <a:blip r:embed="rId4"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49645671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3183" y="579891"/>
            <a:ext cx="3679825" cy="453390"/>
          </a:xfrm>
          <a:prstGeom prst="rect">
            <a:avLst/>
          </a:prstGeom>
        </p:spPr>
        <p:txBody>
          <a:bodyPr vert="horz" wrap="square" lIns="0" tIns="13335" rIns="0" bIns="0" rtlCol="0">
            <a:spAutoFit/>
          </a:bodyPr>
          <a:lstStyle/>
          <a:p>
            <a:pPr marL="12700">
              <a:lnSpc>
                <a:spcPct val="100000"/>
              </a:lnSpc>
              <a:spcBef>
                <a:spcPts val="105"/>
              </a:spcBef>
            </a:pPr>
            <a:r>
              <a:rPr sz="2800" b="1" dirty="0">
                <a:solidFill>
                  <a:schemeClr val="accent6">
                    <a:lumMod val="75000"/>
                  </a:schemeClr>
                </a:solidFill>
              </a:rPr>
              <a:t>NEDEN </a:t>
            </a:r>
            <a:r>
              <a:rPr sz="2800" b="1" spc="5" dirty="0">
                <a:solidFill>
                  <a:schemeClr val="accent6">
                    <a:lumMod val="75000"/>
                  </a:schemeClr>
                </a:solidFill>
              </a:rPr>
              <a:t>SIFIR</a:t>
            </a:r>
            <a:r>
              <a:rPr sz="2800" b="1" spc="-90" dirty="0">
                <a:solidFill>
                  <a:schemeClr val="accent6">
                    <a:lumMod val="75000"/>
                  </a:schemeClr>
                </a:solidFill>
              </a:rPr>
              <a:t> </a:t>
            </a:r>
            <a:r>
              <a:rPr sz="2800" b="1" dirty="0">
                <a:solidFill>
                  <a:schemeClr val="accent6">
                    <a:lumMod val="75000"/>
                  </a:schemeClr>
                </a:solidFill>
              </a:rPr>
              <a:t>ATIK?</a:t>
            </a:r>
          </a:p>
        </p:txBody>
      </p:sp>
      <p:sp>
        <p:nvSpPr>
          <p:cNvPr id="3" name="object 3"/>
          <p:cNvSpPr txBox="1"/>
          <p:nvPr/>
        </p:nvSpPr>
        <p:spPr>
          <a:xfrm>
            <a:off x="303183" y="1114409"/>
            <a:ext cx="12082781" cy="4660891"/>
          </a:xfrm>
          <a:prstGeom prst="rect">
            <a:avLst/>
          </a:prstGeom>
        </p:spPr>
        <p:txBody>
          <a:bodyPr vert="horz" wrap="square" lIns="0" tIns="109855" rIns="0" bIns="0" rtlCol="0">
            <a:spAutoFit/>
          </a:bodyPr>
          <a:lstStyle/>
          <a:p>
            <a:pPr marL="195580" indent="-182880">
              <a:lnSpc>
                <a:spcPct val="100000"/>
              </a:lnSpc>
              <a:spcBef>
                <a:spcPts val="865"/>
              </a:spcBef>
              <a:buFont typeface="Carlito"/>
              <a:buAutoNum type="arabicPlain"/>
              <a:tabLst>
                <a:tab pos="195580" algn="l"/>
              </a:tabLst>
            </a:pPr>
            <a:r>
              <a:rPr sz="1200" b="1" spc="-75" dirty="0">
                <a:solidFill>
                  <a:srgbClr val="464A56"/>
                </a:solidFill>
                <a:latin typeface="Trebuchet MS"/>
                <a:cs typeface="Trebuchet MS"/>
              </a:rPr>
              <a:t>İsrafı</a:t>
            </a:r>
            <a:r>
              <a:rPr sz="1200" b="1" spc="-95" dirty="0">
                <a:solidFill>
                  <a:srgbClr val="464A56"/>
                </a:solidFill>
                <a:latin typeface="Trebuchet MS"/>
                <a:cs typeface="Trebuchet MS"/>
              </a:rPr>
              <a:t> </a:t>
            </a:r>
            <a:r>
              <a:rPr sz="1200" b="1" spc="-10" dirty="0">
                <a:solidFill>
                  <a:srgbClr val="464A56"/>
                </a:solidFill>
                <a:latin typeface="Carlito"/>
                <a:cs typeface="Carlito"/>
              </a:rPr>
              <a:t>Önlemek</a:t>
            </a:r>
            <a:endParaRPr sz="1200" dirty="0">
              <a:latin typeface="Carlito"/>
              <a:cs typeface="Carlito"/>
            </a:endParaRPr>
          </a:p>
          <a:p>
            <a:pPr marL="12700">
              <a:lnSpc>
                <a:spcPct val="100000"/>
              </a:lnSpc>
              <a:spcBef>
                <a:spcPts val="765"/>
              </a:spcBef>
            </a:pPr>
            <a:r>
              <a:rPr sz="1200" spc="-10" dirty="0">
                <a:solidFill>
                  <a:srgbClr val="464A56"/>
                </a:solidFill>
                <a:latin typeface="Carlito"/>
                <a:cs typeface="Carlito"/>
              </a:rPr>
              <a:t>Bilinçli </a:t>
            </a:r>
            <a:r>
              <a:rPr sz="1200" spc="-15" dirty="0">
                <a:solidFill>
                  <a:srgbClr val="464A56"/>
                </a:solidFill>
                <a:latin typeface="Carlito"/>
                <a:cs typeface="Carlito"/>
              </a:rPr>
              <a:t>üretim </a:t>
            </a:r>
            <a:r>
              <a:rPr sz="1200" spc="-20" dirty="0">
                <a:solidFill>
                  <a:srgbClr val="464A56"/>
                </a:solidFill>
                <a:latin typeface="Carlito"/>
                <a:cs typeface="Carlito"/>
              </a:rPr>
              <a:t>ve tüketimi</a:t>
            </a:r>
            <a:r>
              <a:rPr sz="1200" spc="260" dirty="0">
                <a:solidFill>
                  <a:srgbClr val="464A56"/>
                </a:solidFill>
                <a:latin typeface="Carlito"/>
                <a:cs typeface="Carlito"/>
              </a:rPr>
              <a:t> </a:t>
            </a:r>
            <a:r>
              <a:rPr sz="1200" spc="-10" dirty="0">
                <a:solidFill>
                  <a:srgbClr val="464A56"/>
                </a:solidFill>
                <a:latin typeface="Carlito"/>
                <a:cs typeface="Carlito"/>
              </a:rPr>
              <a:t>sağlamak</a:t>
            </a:r>
            <a:endParaRPr sz="1200" dirty="0">
              <a:latin typeface="Carlito"/>
              <a:cs typeface="Carlito"/>
            </a:endParaRPr>
          </a:p>
          <a:p>
            <a:pPr marL="12700">
              <a:lnSpc>
                <a:spcPct val="100000"/>
              </a:lnSpc>
              <a:spcBef>
                <a:spcPts val="750"/>
              </a:spcBef>
            </a:pPr>
            <a:r>
              <a:rPr sz="1200" spc="-10" dirty="0">
                <a:solidFill>
                  <a:srgbClr val="464A56"/>
                </a:solidFill>
                <a:latin typeface="Carlito"/>
                <a:cs typeface="Carlito"/>
              </a:rPr>
              <a:t>Doğal Kaynakları</a:t>
            </a:r>
            <a:r>
              <a:rPr sz="1200" spc="80" dirty="0">
                <a:solidFill>
                  <a:srgbClr val="464A56"/>
                </a:solidFill>
                <a:latin typeface="Carlito"/>
                <a:cs typeface="Carlito"/>
              </a:rPr>
              <a:t> </a:t>
            </a:r>
            <a:r>
              <a:rPr sz="1200" spc="-15" dirty="0">
                <a:solidFill>
                  <a:srgbClr val="464A56"/>
                </a:solidFill>
                <a:latin typeface="Carlito"/>
                <a:cs typeface="Carlito"/>
              </a:rPr>
              <a:t>Korumak</a:t>
            </a:r>
            <a:endParaRPr sz="1200" dirty="0">
              <a:latin typeface="Carlito"/>
              <a:cs typeface="Carlito"/>
            </a:endParaRPr>
          </a:p>
          <a:p>
            <a:pPr marL="195580" indent="-182880">
              <a:lnSpc>
                <a:spcPct val="100000"/>
              </a:lnSpc>
              <a:spcBef>
                <a:spcPts val="745"/>
              </a:spcBef>
              <a:buFont typeface="Carlito"/>
              <a:buAutoNum type="arabicPlain" startAt="2"/>
              <a:tabLst>
                <a:tab pos="195580" algn="l"/>
              </a:tabLst>
            </a:pPr>
            <a:r>
              <a:rPr sz="1200" b="1" spc="-75" dirty="0">
                <a:solidFill>
                  <a:srgbClr val="464A56"/>
                </a:solidFill>
                <a:latin typeface="Trebuchet MS"/>
                <a:cs typeface="Trebuchet MS"/>
              </a:rPr>
              <a:t>Gelişmiş </a:t>
            </a:r>
            <a:r>
              <a:rPr sz="1200" b="1" spc="-15" dirty="0">
                <a:solidFill>
                  <a:srgbClr val="464A56"/>
                </a:solidFill>
                <a:latin typeface="Carlito"/>
                <a:cs typeface="Carlito"/>
              </a:rPr>
              <a:t>Ülkeler </a:t>
            </a:r>
            <a:r>
              <a:rPr sz="1200" b="1" spc="-10" dirty="0">
                <a:solidFill>
                  <a:srgbClr val="464A56"/>
                </a:solidFill>
                <a:latin typeface="Carlito"/>
                <a:cs typeface="Carlito"/>
              </a:rPr>
              <a:t>ile </a:t>
            </a:r>
            <a:r>
              <a:rPr sz="1200" b="1" spc="-15" dirty="0">
                <a:solidFill>
                  <a:srgbClr val="464A56"/>
                </a:solidFill>
                <a:latin typeface="Carlito"/>
                <a:cs typeface="Carlito"/>
              </a:rPr>
              <a:t>Rekabet Edebilmek</a:t>
            </a:r>
            <a:r>
              <a:rPr sz="1200" b="1" spc="235" dirty="0">
                <a:solidFill>
                  <a:srgbClr val="464A56"/>
                </a:solidFill>
                <a:latin typeface="Carlito"/>
                <a:cs typeface="Carlito"/>
              </a:rPr>
              <a:t> </a:t>
            </a:r>
            <a:r>
              <a:rPr sz="1200" b="1" spc="-15" dirty="0">
                <a:solidFill>
                  <a:srgbClr val="464A56"/>
                </a:solidFill>
                <a:latin typeface="Carlito"/>
                <a:cs typeface="Carlito"/>
              </a:rPr>
              <a:t>için</a:t>
            </a:r>
            <a:endParaRPr sz="1200" dirty="0">
              <a:latin typeface="Carlito"/>
              <a:cs typeface="Carlito"/>
            </a:endParaRPr>
          </a:p>
          <a:p>
            <a:pPr marL="12700">
              <a:lnSpc>
                <a:spcPct val="100000"/>
              </a:lnSpc>
              <a:spcBef>
                <a:spcPts val="745"/>
              </a:spcBef>
            </a:pPr>
            <a:r>
              <a:rPr sz="1200" spc="-10" dirty="0">
                <a:solidFill>
                  <a:srgbClr val="464A56"/>
                </a:solidFill>
                <a:latin typeface="Carlito"/>
                <a:cs typeface="Carlito"/>
              </a:rPr>
              <a:t>Döngüsel </a:t>
            </a:r>
            <a:r>
              <a:rPr sz="1200" spc="-20" dirty="0">
                <a:solidFill>
                  <a:srgbClr val="464A56"/>
                </a:solidFill>
                <a:latin typeface="Carlito"/>
                <a:cs typeface="Carlito"/>
              </a:rPr>
              <a:t>ekonomiye </a:t>
            </a:r>
            <a:r>
              <a:rPr sz="1200" spc="-10" dirty="0">
                <a:solidFill>
                  <a:srgbClr val="464A56"/>
                </a:solidFill>
                <a:latin typeface="Carlito"/>
                <a:cs typeface="Carlito"/>
              </a:rPr>
              <a:t>geçerek </a:t>
            </a:r>
            <a:r>
              <a:rPr sz="1200" spc="-15" dirty="0">
                <a:solidFill>
                  <a:srgbClr val="464A56"/>
                </a:solidFill>
                <a:latin typeface="Carlito"/>
                <a:cs typeface="Carlito"/>
              </a:rPr>
              <a:t>atıkları hammadde </a:t>
            </a:r>
            <a:r>
              <a:rPr sz="1200" spc="-10" dirty="0">
                <a:solidFill>
                  <a:srgbClr val="464A56"/>
                </a:solidFill>
                <a:latin typeface="Carlito"/>
                <a:cs typeface="Carlito"/>
              </a:rPr>
              <a:t>olarak </a:t>
            </a:r>
            <a:r>
              <a:rPr sz="1200" spc="-15" dirty="0">
                <a:solidFill>
                  <a:srgbClr val="464A56"/>
                </a:solidFill>
                <a:latin typeface="Carlito"/>
                <a:cs typeface="Carlito"/>
              </a:rPr>
              <a:t>kullanmak yeni </a:t>
            </a:r>
            <a:r>
              <a:rPr sz="1200" spc="-10" dirty="0">
                <a:solidFill>
                  <a:srgbClr val="464A56"/>
                </a:solidFill>
                <a:latin typeface="Carlito"/>
                <a:cs typeface="Carlito"/>
              </a:rPr>
              <a:t>iş </a:t>
            </a:r>
            <a:r>
              <a:rPr sz="1200" spc="-15" dirty="0">
                <a:solidFill>
                  <a:srgbClr val="464A56"/>
                </a:solidFill>
                <a:latin typeface="Carlito"/>
                <a:cs typeface="Carlito"/>
              </a:rPr>
              <a:t>imkanları</a:t>
            </a:r>
            <a:r>
              <a:rPr sz="1200" spc="75" dirty="0">
                <a:solidFill>
                  <a:srgbClr val="464A56"/>
                </a:solidFill>
                <a:latin typeface="Carlito"/>
                <a:cs typeface="Carlito"/>
              </a:rPr>
              <a:t> </a:t>
            </a:r>
            <a:r>
              <a:rPr sz="1200" spc="-15" dirty="0">
                <a:solidFill>
                  <a:srgbClr val="464A56"/>
                </a:solidFill>
                <a:latin typeface="Carlito"/>
                <a:cs typeface="Carlito"/>
              </a:rPr>
              <a:t>oluşturmak</a:t>
            </a:r>
            <a:endParaRPr sz="1200" dirty="0">
              <a:latin typeface="Carlito"/>
              <a:cs typeface="Carlito"/>
            </a:endParaRPr>
          </a:p>
          <a:p>
            <a:pPr marL="195580" indent="-182880">
              <a:lnSpc>
                <a:spcPct val="100000"/>
              </a:lnSpc>
              <a:spcBef>
                <a:spcPts val="745"/>
              </a:spcBef>
              <a:buFont typeface="Carlito"/>
              <a:buAutoNum type="arabicPlain" startAt="3"/>
              <a:tabLst>
                <a:tab pos="195580" algn="l"/>
              </a:tabLst>
            </a:pPr>
            <a:r>
              <a:rPr sz="1200" b="1" spc="-15" dirty="0">
                <a:solidFill>
                  <a:srgbClr val="464A56"/>
                </a:solidFill>
                <a:latin typeface="Carlito"/>
                <a:cs typeface="Carlito"/>
              </a:rPr>
              <a:t>Çevresel </a:t>
            </a:r>
            <a:r>
              <a:rPr sz="1200" b="1" spc="-85" dirty="0">
                <a:solidFill>
                  <a:srgbClr val="464A56"/>
                </a:solidFill>
                <a:latin typeface="Trebuchet MS"/>
                <a:cs typeface="Trebuchet MS"/>
              </a:rPr>
              <a:t>Zararların </a:t>
            </a:r>
            <a:r>
              <a:rPr sz="1200" b="1" spc="-10" dirty="0">
                <a:solidFill>
                  <a:srgbClr val="464A56"/>
                </a:solidFill>
                <a:latin typeface="Carlito"/>
                <a:cs typeface="Carlito"/>
              </a:rPr>
              <a:t>Giderilmesi</a:t>
            </a:r>
            <a:r>
              <a:rPr sz="1200" b="1" spc="90" dirty="0">
                <a:solidFill>
                  <a:srgbClr val="464A56"/>
                </a:solidFill>
                <a:latin typeface="Carlito"/>
                <a:cs typeface="Carlito"/>
              </a:rPr>
              <a:t> </a:t>
            </a:r>
            <a:r>
              <a:rPr sz="1200" b="1" spc="-85" dirty="0">
                <a:solidFill>
                  <a:srgbClr val="464A56"/>
                </a:solidFill>
                <a:latin typeface="Trebuchet MS"/>
                <a:cs typeface="Trebuchet MS"/>
              </a:rPr>
              <a:t>İçin</a:t>
            </a:r>
            <a:endParaRPr sz="1200" dirty="0">
              <a:latin typeface="Trebuchet MS"/>
              <a:cs typeface="Trebuchet MS"/>
            </a:endParaRPr>
          </a:p>
          <a:p>
            <a:pPr marL="12700">
              <a:lnSpc>
                <a:spcPct val="100000"/>
              </a:lnSpc>
              <a:spcBef>
                <a:spcPts val="770"/>
              </a:spcBef>
            </a:pPr>
            <a:r>
              <a:rPr sz="1200" spc="-15" dirty="0">
                <a:solidFill>
                  <a:srgbClr val="464A56"/>
                </a:solidFill>
                <a:latin typeface="Carlito"/>
                <a:cs typeface="Carlito"/>
              </a:rPr>
              <a:t>Çevre </a:t>
            </a:r>
            <a:r>
              <a:rPr sz="1200" spc="-20" dirty="0">
                <a:solidFill>
                  <a:srgbClr val="464A56"/>
                </a:solidFill>
                <a:latin typeface="Carlito"/>
                <a:cs typeface="Carlito"/>
              </a:rPr>
              <a:t>ve </a:t>
            </a:r>
            <a:r>
              <a:rPr sz="1200" spc="-10" dirty="0">
                <a:solidFill>
                  <a:srgbClr val="464A56"/>
                </a:solidFill>
                <a:latin typeface="Carlito"/>
                <a:cs typeface="Carlito"/>
              </a:rPr>
              <a:t>insan sağlığını</a:t>
            </a:r>
            <a:r>
              <a:rPr sz="1200" spc="225" dirty="0">
                <a:solidFill>
                  <a:srgbClr val="464A56"/>
                </a:solidFill>
                <a:latin typeface="Carlito"/>
                <a:cs typeface="Carlito"/>
              </a:rPr>
              <a:t> </a:t>
            </a:r>
            <a:r>
              <a:rPr sz="1200" spc="-15" dirty="0">
                <a:solidFill>
                  <a:srgbClr val="464A56"/>
                </a:solidFill>
                <a:latin typeface="Carlito"/>
                <a:cs typeface="Carlito"/>
              </a:rPr>
              <a:t>korumak</a:t>
            </a:r>
            <a:endParaRPr sz="1200" dirty="0">
              <a:latin typeface="Carlito"/>
              <a:cs typeface="Carlito"/>
            </a:endParaRPr>
          </a:p>
          <a:p>
            <a:pPr marL="12700">
              <a:lnSpc>
                <a:spcPct val="100000"/>
              </a:lnSpc>
              <a:spcBef>
                <a:spcPts val="740"/>
              </a:spcBef>
            </a:pPr>
            <a:r>
              <a:rPr sz="1200" spc="-10" dirty="0">
                <a:solidFill>
                  <a:srgbClr val="464A56"/>
                </a:solidFill>
                <a:latin typeface="Carlito"/>
                <a:cs typeface="Carlito"/>
              </a:rPr>
              <a:t>Kirlilik giderlerini</a:t>
            </a:r>
            <a:r>
              <a:rPr sz="1200" spc="170" dirty="0">
                <a:solidFill>
                  <a:srgbClr val="464A56"/>
                </a:solidFill>
                <a:latin typeface="Carlito"/>
                <a:cs typeface="Carlito"/>
              </a:rPr>
              <a:t> </a:t>
            </a:r>
            <a:r>
              <a:rPr sz="1200" spc="-10" dirty="0">
                <a:solidFill>
                  <a:srgbClr val="464A56"/>
                </a:solidFill>
                <a:latin typeface="Carlito"/>
                <a:cs typeface="Carlito"/>
              </a:rPr>
              <a:t>azaltmak</a:t>
            </a:r>
            <a:endParaRPr sz="1200" dirty="0">
              <a:latin typeface="Carlito"/>
              <a:cs typeface="Carlito"/>
            </a:endParaRPr>
          </a:p>
          <a:p>
            <a:pPr marL="195580" indent="-182880">
              <a:lnSpc>
                <a:spcPct val="100000"/>
              </a:lnSpc>
              <a:spcBef>
                <a:spcPts val="750"/>
              </a:spcBef>
              <a:buFont typeface="Carlito"/>
              <a:buAutoNum type="arabicPlain" startAt="4"/>
              <a:tabLst>
                <a:tab pos="195580" algn="l"/>
              </a:tabLst>
            </a:pPr>
            <a:r>
              <a:rPr sz="1200" b="1" spc="-20" dirty="0">
                <a:solidFill>
                  <a:srgbClr val="464A56"/>
                </a:solidFill>
                <a:latin typeface="Carlito"/>
                <a:cs typeface="Carlito"/>
              </a:rPr>
              <a:t>Sosyal </a:t>
            </a:r>
            <a:r>
              <a:rPr sz="1200" b="1" spc="-80" dirty="0">
                <a:solidFill>
                  <a:srgbClr val="464A56"/>
                </a:solidFill>
                <a:latin typeface="Trebuchet MS"/>
                <a:cs typeface="Trebuchet MS"/>
              </a:rPr>
              <a:t>Açıdan </a:t>
            </a:r>
            <a:r>
              <a:rPr sz="1200" b="1" spc="-85" dirty="0">
                <a:solidFill>
                  <a:srgbClr val="464A56"/>
                </a:solidFill>
                <a:latin typeface="Trebuchet MS"/>
                <a:cs typeface="Trebuchet MS"/>
              </a:rPr>
              <a:t>Bütünleşmek</a:t>
            </a:r>
            <a:r>
              <a:rPr sz="1200" b="1" spc="40" dirty="0">
                <a:solidFill>
                  <a:srgbClr val="464A56"/>
                </a:solidFill>
                <a:latin typeface="Trebuchet MS"/>
                <a:cs typeface="Trebuchet MS"/>
              </a:rPr>
              <a:t> </a:t>
            </a:r>
            <a:r>
              <a:rPr sz="1200" b="1" spc="-90" dirty="0">
                <a:solidFill>
                  <a:srgbClr val="464A56"/>
                </a:solidFill>
                <a:latin typeface="Trebuchet MS"/>
                <a:cs typeface="Trebuchet MS"/>
              </a:rPr>
              <a:t>İçin</a:t>
            </a:r>
            <a:endParaRPr sz="1200" dirty="0">
              <a:latin typeface="Trebuchet MS"/>
              <a:cs typeface="Trebuchet MS"/>
            </a:endParaRPr>
          </a:p>
          <a:p>
            <a:pPr marL="12700">
              <a:lnSpc>
                <a:spcPct val="100000"/>
              </a:lnSpc>
              <a:spcBef>
                <a:spcPts val="745"/>
              </a:spcBef>
            </a:pPr>
            <a:r>
              <a:rPr sz="1200" spc="-15" dirty="0">
                <a:solidFill>
                  <a:srgbClr val="464A56"/>
                </a:solidFill>
                <a:latin typeface="Carlito"/>
                <a:cs typeface="Carlito"/>
              </a:rPr>
              <a:t>Halkın </a:t>
            </a:r>
            <a:r>
              <a:rPr sz="1200" spc="-20" dirty="0">
                <a:solidFill>
                  <a:srgbClr val="464A56"/>
                </a:solidFill>
                <a:latin typeface="Carlito"/>
                <a:cs typeface="Carlito"/>
              </a:rPr>
              <a:t>duyarlı </a:t>
            </a:r>
            <a:r>
              <a:rPr sz="1200" spc="-10" dirty="0">
                <a:solidFill>
                  <a:srgbClr val="464A56"/>
                </a:solidFill>
                <a:latin typeface="Carlito"/>
                <a:cs typeface="Carlito"/>
              </a:rPr>
              <a:t>olmasına </a:t>
            </a:r>
            <a:r>
              <a:rPr sz="1200" spc="-20" dirty="0">
                <a:solidFill>
                  <a:srgbClr val="464A56"/>
                </a:solidFill>
                <a:latin typeface="Carlito"/>
                <a:cs typeface="Carlito"/>
              </a:rPr>
              <a:t>katkı</a:t>
            </a:r>
            <a:r>
              <a:rPr sz="1200" spc="-15" dirty="0">
                <a:solidFill>
                  <a:srgbClr val="464A56"/>
                </a:solidFill>
                <a:latin typeface="Carlito"/>
                <a:cs typeface="Carlito"/>
              </a:rPr>
              <a:t> </a:t>
            </a:r>
            <a:r>
              <a:rPr sz="1200" spc="-10" dirty="0">
                <a:solidFill>
                  <a:srgbClr val="464A56"/>
                </a:solidFill>
                <a:latin typeface="Carlito"/>
                <a:cs typeface="Carlito"/>
              </a:rPr>
              <a:t>sağlamak</a:t>
            </a:r>
            <a:endParaRPr sz="1200" dirty="0">
              <a:latin typeface="Carlito"/>
              <a:cs typeface="Carlito"/>
            </a:endParaRPr>
          </a:p>
          <a:p>
            <a:pPr marL="12700">
              <a:lnSpc>
                <a:spcPct val="100000"/>
              </a:lnSpc>
              <a:spcBef>
                <a:spcPts val="745"/>
              </a:spcBef>
            </a:pPr>
            <a:r>
              <a:rPr sz="1200" spc="-10" dirty="0">
                <a:solidFill>
                  <a:srgbClr val="464A56"/>
                </a:solidFill>
                <a:latin typeface="Carlito"/>
                <a:cs typeface="Carlito"/>
              </a:rPr>
              <a:t>Daha çevre </a:t>
            </a:r>
            <a:r>
              <a:rPr sz="1200" spc="-15" dirty="0">
                <a:solidFill>
                  <a:srgbClr val="464A56"/>
                </a:solidFill>
                <a:latin typeface="Carlito"/>
                <a:cs typeface="Carlito"/>
              </a:rPr>
              <a:t>dostu yaşam tarzına </a:t>
            </a:r>
            <a:r>
              <a:rPr sz="1200" spc="-10" dirty="0">
                <a:solidFill>
                  <a:srgbClr val="464A56"/>
                </a:solidFill>
                <a:latin typeface="Carlito"/>
                <a:cs typeface="Carlito"/>
              </a:rPr>
              <a:t>sahip</a:t>
            </a:r>
            <a:r>
              <a:rPr sz="1200" spc="250" dirty="0">
                <a:solidFill>
                  <a:srgbClr val="464A56"/>
                </a:solidFill>
                <a:latin typeface="Carlito"/>
                <a:cs typeface="Carlito"/>
              </a:rPr>
              <a:t> </a:t>
            </a:r>
            <a:r>
              <a:rPr sz="1200" spc="-10" dirty="0">
                <a:solidFill>
                  <a:srgbClr val="464A56"/>
                </a:solidFill>
                <a:latin typeface="Carlito"/>
                <a:cs typeface="Carlito"/>
              </a:rPr>
              <a:t>olmak</a:t>
            </a:r>
            <a:endParaRPr sz="1200" dirty="0">
              <a:latin typeface="Carlito"/>
              <a:cs typeface="Carlito"/>
            </a:endParaRPr>
          </a:p>
          <a:p>
            <a:pPr marL="332740" indent="-320040">
              <a:lnSpc>
                <a:spcPct val="100000"/>
              </a:lnSpc>
              <a:spcBef>
                <a:spcPts val="765"/>
              </a:spcBef>
              <a:buFont typeface="Arial"/>
              <a:buChar char="–"/>
              <a:tabLst>
                <a:tab pos="332105" algn="l"/>
                <a:tab pos="332740" algn="l"/>
              </a:tabLst>
            </a:pPr>
            <a:r>
              <a:rPr sz="1200" spc="-5" dirty="0">
                <a:solidFill>
                  <a:srgbClr val="464A56"/>
                </a:solidFill>
                <a:latin typeface="Carlito"/>
                <a:cs typeface="Carlito"/>
              </a:rPr>
              <a:t>Sıfır </a:t>
            </a:r>
            <a:r>
              <a:rPr sz="1200" spc="-15" dirty="0">
                <a:solidFill>
                  <a:srgbClr val="464A56"/>
                </a:solidFill>
                <a:latin typeface="Carlito"/>
                <a:cs typeface="Carlito"/>
              </a:rPr>
              <a:t>atık yaklaşımının </a:t>
            </a:r>
            <a:r>
              <a:rPr sz="1200" spc="-5" dirty="0">
                <a:solidFill>
                  <a:srgbClr val="464A56"/>
                </a:solidFill>
                <a:latin typeface="Carlito"/>
                <a:cs typeface="Carlito"/>
              </a:rPr>
              <a:t>esas </a:t>
            </a:r>
            <a:r>
              <a:rPr sz="1200" spc="-10" dirty="0">
                <a:solidFill>
                  <a:srgbClr val="464A56"/>
                </a:solidFill>
                <a:latin typeface="Carlito"/>
                <a:cs typeface="Carlito"/>
              </a:rPr>
              <a:t>alınması ile sağlanacak</a:t>
            </a:r>
            <a:r>
              <a:rPr sz="1200" spc="5" dirty="0">
                <a:solidFill>
                  <a:srgbClr val="464A56"/>
                </a:solidFill>
                <a:latin typeface="Carlito"/>
                <a:cs typeface="Carlito"/>
              </a:rPr>
              <a:t> </a:t>
            </a:r>
            <a:r>
              <a:rPr sz="1200" spc="-20" dirty="0">
                <a:solidFill>
                  <a:srgbClr val="464A56"/>
                </a:solidFill>
                <a:latin typeface="Carlito"/>
                <a:cs typeface="Carlito"/>
              </a:rPr>
              <a:t>avantajlar;</a:t>
            </a:r>
            <a:endParaRPr sz="1200" dirty="0">
              <a:latin typeface="Carlito"/>
              <a:cs typeface="Carlito"/>
            </a:endParaRPr>
          </a:p>
          <a:p>
            <a:pPr marL="332740" indent="-320040">
              <a:lnSpc>
                <a:spcPts val="1610"/>
              </a:lnSpc>
              <a:spcBef>
                <a:spcPts val="750"/>
              </a:spcBef>
              <a:buFont typeface="Arial"/>
              <a:buChar char="–"/>
              <a:tabLst>
                <a:tab pos="332105" algn="l"/>
                <a:tab pos="332740" algn="l"/>
              </a:tabLst>
            </a:pPr>
            <a:r>
              <a:rPr sz="1200" spc="20" dirty="0">
                <a:solidFill>
                  <a:srgbClr val="464A56"/>
                </a:solidFill>
                <a:latin typeface="Noto Sans Symbols"/>
                <a:cs typeface="Noto Sans Symbols"/>
              </a:rPr>
              <a:t>❖ </a:t>
            </a:r>
            <a:r>
              <a:rPr sz="1200" spc="-20" dirty="0">
                <a:solidFill>
                  <a:srgbClr val="464A56"/>
                </a:solidFill>
                <a:latin typeface="Carlito"/>
                <a:cs typeface="Carlito"/>
              </a:rPr>
              <a:t>Verimliliğin</a:t>
            </a:r>
            <a:r>
              <a:rPr sz="1200" spc="35" dirty="0">
                <a:solidFill>
                  <a:srgbClr val="464A56"/>
                </a:solidFill>
                <a:latin typeface="Carlito"/>
                <a:cs typeface="Carlito"/>
              </a:rPr>
              <a:t> </a:t>
            </a:r>
            <a:r>
              <a:rPr sz="1200" spc="-10" dirty="0">
                <a:solidFill>
                  <a:srgbClr val="464A56"/>
                </a:solidFill>
                <a:latin typeface="Carlito"/>
                <a:cs typeface="Carlito"/>
              </a:rPr>
              <a:t>artması,</a:t>
            </a:r>
            <a:endParaRPr sz="1200" dirty="0">
              <a:latin typeface="Carlito"/>
              <a:cs typeface="Carlito"/>
            </a:endParaRPr>
          </a:p>
          <a:p>
            <a:pPr marL="530860" lvl="1" indent="-198755">
              <a:lnSpc>
                <a:spcPts val="1535"/>
              </a:lnSpc>
              <a:buFont typeface="Noto Sans Symbols"/>
              <a:buChar char="❖"/>
              <a:tabLst>
                <a:tab pos="531495" algn="l"/>
              </a:tabLst>
            </a:pPr>
            <a:r>
              <a:rPr sz="1200" spc="-35" dirty="0">
                <a:solidFill>
                  <a:srgbClr val="464A56"/>
                </a:solidFill>
                <a:latin typeface="Carlito"/>
                <a:cs typeface="Carlito"/>
              </a:rPr>
              <a:t>Temiz </a:t>
            </a:r>
            <a:r>
              <a:rPr sz="1200" spc="-15" dirty="0">
                <a:solidFill>
                  <a:srgbClr val="464A56"/>
                </a:solidFill>
                <a:latin typeface="Carlito"/>
                <a:cs typeface="Carlito"/>
              </a:rPr>
              <a:t>ortam </a:t>
            </a:r>
            <a:r>
              <a:rPr sz="1200" spc="-20" dirty="0">
                <a:solidFill>
                  <a:srgbClr val="464A56"/>
                </a:solidFill>
                <a:latin typeface="Carlito"/>
                <a:cs typeface="Carlito"/>
              </a:rPr>
              <a:t>kaynaklı </a:t>
            </a:r>
            <a:r>
              <a:rPr sz="1200" spc="-10" dirty="0">
                <a:solidFill>
                  <a:srgbClr val="464A56"/>
                </a:solidFill>
                <a:latin typeface="Carlito"/>
                <a:cs typeface="Carlito"/>
              </a:rPr>
              <a:t>olarak performansın</a:t>
            </a:r>
            <a:r>
              <a:rPr sz="1200" spc="260" dirty="0">
                <a:solidFill>
                  <a:srgbClr val="464A56"/>
                </a:solidFill>
                <a:latin typeface="Carlito"/>
                <a:cs typeface="Carlito"/>
              </a:rPr>
              <a:t> </a:t>
            </a:r>
            <a:r>
              <a:rPr sz="1200" spc="-10" dirty="0">
                <a:solidFill>
                  <a:srgbClr val="464A56"/>
                </a:solidFill>
                <a:latin typeface="Carlito"/>
                <a:cs typeface="Carlito"/>
              </a:rPr>
              <a:t>artması,</a:t>
            </a:r>
            <a:endParaRPr sz="1200" dirty="0">
              <a:latin typeface="Carlito"/>
              <a:cs typeface="Carlito"/>
            </a:endParaRPr>
          </a:p>
          <a:p>
            <a:pPr marL="530860" lvl="1" indent="-198755">
              <a:lnSpc>
                <a:spcPts val="1525"/>
              </a:lnSpc>
              <a:buFont typeface="Noto Sans Symbols"/>
              <a:buChar char="❖"/>
              <a:tabLst>
                <a:tab pos="531495" algn="l"/>
              </a:tabLst>
            </a:pPr>
            <a:r>
              <a:rPr sz="1200" spc="-10" dirty="0">
                <a:solidFill>
                  <a:srgbClr val="464A56"/>
                </a:solidFill>
                <a:latin typeface="Carlito"/>
                <a:cs typeface="Carlito"/>
              </a:rPr>
              <a:t>İsrafın </a:t>
            </a:r>
            <a:r>
              <a:rPr sz="1200" spc="-15" dirty="0">
                <a:solidFill>
                  <a:srgbClr val="464A56"/>
                </a:solidFill>
                <a:latin typeface="Carlito"/>
                <a:cs typeface="Carlito"/>
              </a:rPr>
              <a:t>önüne </a:t>
            </a:r>
            <a:r>
              <a:rPr sz="1200" spc="-10" dirty="0">
                <a:solidFill>
                  <a:srgbClr val="464A56"/>
                </a:solidFill>
                <a:latin typeface="Carlito"/>
                <a:cs typeface="Carlito"/>
              </a:rPr>
              <a:t>geçildiğinden </a:t>
            </a:r>
            <a:r>
              <a:rPr sz="1200" spc="-15" dirty="0">
                <a:solidFill>
                  <a:srgbClr val="464A56"/>
                </a:solidFill>
                <a:latin typeface="Carlito"/>
                <a:cs typeface="Carlito"/>
              </a:rPr>
              <a:t>maliyetlerin</a:t>
            </a:r>
            <a:r>
              <a:rPr sz="1200" spc="-45" dirty="0">
                <a:solidFill>
                  <a:srgbClr val="464A56"/>
                </a:solidFill>
                <a:latin typeface="Carlito"/>
                <a:cs typeface="Carlito"/>
              </a:rPr>
              <a:t> </a:t>
            </a:r>
            <a:r>
              <a:rPr sz="1200" spc="-10" dirty="0">
                <a:solidFill>
                  <a:srgbClr val="464A56"/>
                </a:solidFill>
                <a:latin typeface="Carlito"/>
                <a:cs typeface="Carlito"/>
              </a:rPr>
              <a:t>azaltılması,</a:t>
            </a:r>
            <a:endParaRPr sz="1200" dirty="0">
              <a:latin typeface="Carlito"/>
              <a:cs typeface="Carlito"/>
            </a:endParaRPr>
          </a:p>
          <a:p>
            <a:pPr marL="530860" lvl="1" indent="-198755">
              <a:lnSpc>
                <a:spcPts val="1525"/>
              </a:lnSpc>
              <a:buFont typeface="Noto Sans Symbols"/>
              <a:buChar char="❖"/>
              <a:tabLst>
                <a:tab pos="531495" algn="l"/>
              </a:tabLst>
            </a:pPr>
            <a:r>
              <a:rPr sz="1200" spc="-10" dirty="0">
                <a:solidFill>
                  <a:srgbClr val="464A56"/>
                </a:solidFill>
                <a:latin typeface="Carlito"/>
                <a:cs typeface="Carlito"/>
              </a:rPr>
              <a:t>Çevresel risklerin azalmasının</a:t>
            </a:r>
            <a:r>
              <a:rPr sz="1200" spc="180" dirty="0">
                <a:solidFill>
                  <a:srgbClr val="464A56"/>
                </a:solidFill>
                <a:latin typeface="Carlito"/>
                <a:cs typeface="Carlito"/>
              </a:rPr>
              <a:t> </a:t>
            </a:r>
            <a:r>
              <a:rPr sz="1200" spc="-10" dirty="0">
                <a:solidFill>
                  <a:srgbClr val="464A56"/>
                </a:solidFill>
                <a:latin typeface="Carlito"/>
                <a:cs typeface="Carlito"/>
              </a:rPr>
              <a:t>sağlanması,</a:t>
            </a:r>
            <a:endParaRPr sz="1200" dirty="0">
              <a:latin typeface="Carlito"/>
              <a:cs typeface="Carlito"/>
            </a:endParaRPr>
          </a:p>
          <a:p>
            <a:pPr marL="530860" lvl="1" indent="-198755">
              <a:lnSpc>
                <a:spcPts val="1535"/>
              </a:lnSpc>
              <a:buFont typeface="Noto Sans Symbols"/>
              <a:buChar char="❖"/>
              <a:tabLst>
                <a:tab pos="531495" algn="l"/>
              </a:tabLst>
            </a:pPr>
            <a:r>
              <a:rPr sz="1200" spc="-15" dirty="0">
                <a:solidFill>
                  <a:srgbClr val="464A56"/>
                </a:solidFill>
                <a:latin typeface="Carlito"/>
                <a:cs typeface="Carlito"/>
              </a:rPr>
              <a:t>Çevre </a:t>
            </a:r>
            <a:r>
              <a:rPr sz="1200" spc="-20" dirty="0">
                <a:solidFill>
                  <a:srgbClr val="464A56"/>
                </a:solidFill>
                <a:latin typeface="Carlito"/>
                <a:cs typeface="Carlito"/>
              </a:rPr>
              <a:t>koruma </a:t>
            </a:r>
            <a:r>
              <a:rPr sz="1200" spc="-15" dirty="0">
                <a:solidFill>
                  <a:srgbClr val="464A56"/>
                </a:solidFill>
                <a:latin typeface="Carlito"/>
                <a:cs typeface="Carlito"/>
              </a:rPr>
              <a:t>bilincinin </a:t>
            </a:r>
            <a:r>
              <a:rPr sz="1200" spc="-20" dirty="0">
                <a:solidFill>
                  <a:srgbClr val="464A56"/>
                </a:solidFill>
                <a:latin typeface="Carlito"/>
                <a:cs typeface="Carlito"/>
              </a:rPr>
              <a:t>kurum bünyesinde </a:t>
            </a:r>
            <a:r>
              <a:rPr sz="1200" spc="-10" dirty="0">
                <a:solidFill>
                  <a:srgbClr val="464A56"/>
                </a:solidFill>
                <a:latin typeface="Carlito"/>
                <a:cs typeface="Carlito"/>
              </a:rPr>
              <a:t>gelişmesine </a:t>
            </a:r>
            <a:r>
              <a:rPr sz="1200" spc="-20" dirty="0">
                <a:solidFill>
                  <a:srgbClr val="464A56"/>
                </a:solidFill>
                <a:latin typeface="Carlito"/>
                <a:cs typeface="Carlito"/>
              </a:rPr>
              <a:t>katkı </a:t>
            </a:r>
            <a:r>
              <a:rPr sz="1200" spc="-10" dirty="0">
                <a:solidFill>
                  <a:srgbClr val="464A56"/>
                </a:solidFill>
                <a:latin typeface="Carlito"/>
                <a:cs typeface="Carlito"/>
              </a:rPr>
              <a:t>sağlandığından çalışanların </a:t>
            </a:r>
            <a:r>
              <a:rPr sz="1200" spc="-25" dirty="0">
                <a:solidFill>
                  <a:srgbClr val="464A56"/>
                </a:solidFill>
                <a:latin typeface="Carlito"/>
                <a:cs typeface="Carlito"/>
              </a:rPr>
              <a:t>“duyarlı </a:t>
            </a:r>
            <a:r>
              <a:rPr sz="1200" spc="-15" dirty="0">
                <a:solidFill>
                  <a:srgbClr val="464A56"/>
                </a:solidFill>
                <a:latin typeface="Carlito"/>
                <a:cs typeface="Carlito"/>
              </a:rPr>
              <a:t>tüketici” </a:t>
            </a:r>
            <a:r>
              <a:rPr sz="1200" spc="-20" dirty="0">
                <a:solidFill>
                  <a:srgbClr val="464A56"/>
                </a:solidFill>
                <a:latin typeface="Carlito"/>
                <a:cs typeface="Carlito"/>
              </a:rPr>
              <a:t>duygusuna </a:t>
            </a:r>
            <a:r>
              <a:rPr sz="1200" spc="-10" dirty="0">
                <a:solidFill>
                  <a:srgbClr val="464A56"/>
                </a:solidFill>
                <a:latin typeface="Carlito"/>
                <a:cs typeface="Carlito"/>
              </a:rPr>
              <a:t>sahip </a:t>
            </a:r>
            <a:r>
              <a:rPr sz="1200" spc="-5" dirty="0">
                <a:solidFill>
                  <a:srgbClr val="464A56"/>
                </a:solidFill>
                <a:latin typeface="Carlito"/>
                <a:cs typeface="Carlito"/>
              </a:rPr>
              <a:t>olmasının</a:t>
            </a:r>
            <a:r>
              <a:rPr sz="1200" spc="225" dirty="0">
                <a:solidFill>
                  <a:srgbClr val="464A56"/>
                </a:solidFill>
                <a:latin typeface="Carlito"/>
                <a:cs typeface="Carlito"/>
              </a:rPr>
              <a:t> </a:t>
            </a:r>
            <a:r>
              <a:rPr sz="1200" spc="-10" dirty="0">
                <a:solidFill>
                  <a:srgbClr val="464A56"/>
                </a:solidFill>
                <a:latin typeface="Carlito"/>
                <a:cs typeface="Carlito"/>
              </a:rPr>
              <a:t>sağlanması,</a:t>
            </a:r>
            <a:endParaRPr sz="1200" dirty="0">
              <a:latin typeface="Carlito"/>
              <a:cs typeface="Carlito"/>
            </a:endParaRPr>
          </a:p>
          <a:p>
            <a:pPr marL="530860" lvl="1" indent="-198755">
              <a:lnSpc>
                <a:spcPts val="1610"/>
              </a:lnSpc>
              <a:buFont typeface="Noto Sans Symbols"/>
              <a:buChar char="❖"/>
              <a:tabLst>
                <a:tab pos="531495" algn="l"/>
              </a:tabLst>
            </a:pPr>
            <a:r>
              <a:rPr sz="1200" spc="-10" dirty="0">
                <a:solidFill>
                  <a:srgbClr val="464A56"/>
                </a:solidFill>
                <a:latin typeface="Carlito"/>
                <a:cs typeface="Carlito"/>
              </a:rPr>
              <a:t>Ulusal</a:t>
            </a:r>
            <a:r>
              <a:rPr sz="1200" spc="35" dirty="0">
                <a:solidFill>
                  <a:srgbClr val="464A56"/>
                </a:solidFill>
                <a:latin typeface="Carlito"/>
                <a:cs typeface="Carlito"/>
              </a:rPr>
              <a:t> </a:t>
            </a:r>
            <a:r>
              <a:rPr sz="1200" spc="-20" dirty="0">
                <a:solidFill>
                  <a:srgbClr val="464A56"/>
                </a:solidFill>
                <a:latin typeface="Carlito"/>
                <a:cs typeface="Carlito"/>
              </a:rPr>
              <a:t>ve</a:t>
            </a:r>
            <a:r>
              <a:rPr sz="1200" spc="25" dirty="0">
                <a:solidFill>
                  <a:srgbClr val="464A56"/>
                </a:solidFill>
                <a:latin typeface="Carlito"/>
                <a:cs typeface="Carlito"/>
              </a:rPr>
              <a:t> </a:t>
            </a:r>
            <a:r>
              <a:rPr sz="1200" spc="-15" dirty="0">
                <a:solidFill>
                  <a:srgbClr val="464A56"/>
                </a:solidFill>
                <a:latin typeface="Carlito"/>
                <a:cs typeface="Carlito"/>
              </a:rPr>
              <a:t>uluslararası</a:t>
            </a:r>
            <a:r>
              <a:rPr sz="1200" spc="85" dirty="0">
                <a:solidFill>
                  <a:srgbClr val="464A56"/>
                </a:solidFill>
                <a:latin typeface="Carlito"/>
                <a:cs typeface="Carlito"/>
              </a:rPr>
              <a:t> </a:t>
            </a:r>
            <a:r>
              <a:rPr sz="1200" spc="-15" dirty="0">
                <a:solidFill>
                  <a:srgbClr val="464A56"/>
                </a:solidFill>
                <a:latin typeface="Carlito"/>
                <a:cs typeface="Carlito"/>
              </a:rPr>
              <a:t>pazarlarda</a:t>
            </a:r>
            <a:r>
              <a:rPr sz="1200" spc="70" dirty="0">
                <a:solidFill>
                  <a:srgbClr val="464A56"/>
                </a:solidFill>
                <a:latin typeface="Carlito"/>
                <a:cs typeface="Carlito"/>
              </a:rPr>
              <a:t> </a:t>
            </a:r>
            <a:r>
              <a:rPr sz="1200" spc="-20" dirty="0">
                <a:solidFill>
                  <a:srgbClr val="464A56"/>
                </a:solidFill>
                <a:latin typeface="Carlito"/>
                <a:cs typeface="Carlito"/>
              </a:rPr>
              <a:t>kurumun</a:t>
            </a:r>
            <a:r>
              <a:rPr sz="1200" spc="80" dirty="0">
                <a:solidFill>
                  <a:srgbClr val="464A56"/>
                </a:solidFill>
                <a:latin typeface="Carlito"/>
                <a:cs typeface="Carlito"/>
              </a:rPr>
              <a:t> </a:t>
            </a:r>
            <a:r>
              <a:rPr sz="1200" spc="-10" dirty="0">
                <a:solidFill>
                  <a:srgbClr val="464A56"/>
                </a:solidFill>
                <a:latin typeface="Carlito"/>
                <a:cs typeface="Carlito"/>
              </a:rPr>
              <a:t>“Çevreci”</a:t>
            </a:r>
            <a:r>
              <a:rPr sz="1200" spc="40" dirty="0">
                <a:solidFill>
                  <a:srgbClr val="464A56"/>
                </a:solidFill>
                <a:latin typeface="Carlito"/>
                <a:cs typeface="Carlito"/>
              </a:rPr>
              <a:t> </a:t>
            </a:r>
            <a:r>
              <a:rPr sz="1200" spc="-15" dirty="0">
                <a:solidFill>
                  <a:srgbClr val="464A56"/>
                </a:solidFill>
                <a:latin typeface="Carlito"/>
                <a:cs typeface="Carlito"/>
              </a:rPr>
              <a:t>sıfatına</a:t>
            </a:r>
            <a:r>
              <a:rPr sz="1200" spc="75" dirty="0">
                <a:solidFill>
                  <a:srgbClr val="464A56"/>
                </a:solidFill>
                <a:latin typeface="Carlito"/>
                <a:cs typeface="Carlito"/>
              </a:rPr>
              <a:t> </a:t>
            </a:r>
            <a:r>
              <a:rPr sz="1200" spc="-10" dirty="0">
                <a:solidFill>
                  <a:srgbClr val="464A56"/>
                </a:solidFill>
                <a:latin typeface="Carlito"/>
                <a:cs typeface="Carlito"/>
              </a:rPr>
              <a:t>sahip</a:t>
            </a:r>
            <a:r>
              <a:rPr sz="1200" spc="30" dirty="0">
                <a:solidFill>
                  <a:srgbClr val="464A56"/>
                </a:solidFill>
                <a:latin typeface="Carlito"/>
                <a:cs typeface="Carlito"/>
              </a:rPr>
              <a:t> </a:t>
            </a:r>
            <a:r>
              <a:rPr sz="1200" spc="-10" dirty="0">
                <a:solidFill>
                  <a:srgbClr val="464A56"/>
                </a:solidFill>
                <a:latin typeface="Carlito"/>
                <a:cs typeface="Carlito"/>
              </a:rPr>
              <a:t>olmasının</a:t>
            </a:r>
            <a:r>
              <a:rPr sz="1200" spc="80" dirty="0">
                <a:solidFill>
                  <a:srgbClr val="464A56"/>
                </a:solidFill>
                <a:latin typeface="Carlito"/>
                <a:cs typeface="Carlito"/>
              </a:rPr>
              <a:t> </a:t>
            </a:r>
            <a:r>
              <a:rPr sz="1200" spc="-10" dirty="0">
                <a:solidFill>
                  <a:srgbClr val="464A56"/>
                </a:solidFill>
                <a:latin typeface="Carlito"/>
                <a:cs typeface="Carlito"/>
              </a:rPr>
              <a:t>sağlanması,</a:t>
            </a:r>
            <a:r>
              <a:rPr sz="1200" spc="55" dirty="0">
                <a:solidFill>
                  <a:srgbClr val="464A56"/>
                </a:solidFill>
                <a:latin typeface="Carlito"/>
                <a:cs typeface="Carlito"/>
              </a:rPr>
              <a:t> </a:t>
            </a:r>
            <a:r>
              <a:rPr sz="1200" spc="-15" dirty="0">
                <a:solidFill>
                  <a:srgbClr val="464A56"/>
                </a:solidFill>
                <a:latin typeface="Carlito"/>
                <a:cs typeface="Carlito"/>
              </a:rPr>
              <a:t>bu</a:t>
            </a:r>
            <a:r>
              <a:rPr sz="1200" spc="30" dirty="0">
                <a:solidFill>
                  <a:srgbClr val="464A56"/>
                </a:solidFill>
                <a:latin typeface="Carlito"/>
                <a:cs typeface="Carlito"/>
              </a:rPr>
              <a:t> </a:t>
            </a:r>
            <a:r>
              <a:rPr sz="1200" spc="-15" dirty="0">
                <a:solidFill>
                  <a:srgbClr val="464A56"/>
                </a:solidFill>
                <a:latin typeface="Carlito"/>
                <a:cs typeface="Carlito"/>
              </a:rPr>
              <a:t>sayede</a:t>
            </a:r>
            <a:r>
              <a:rPr sz="1200" spc="50" dirty="0">
                <a:solidFill>
                  <a:srgbClr val="464A56"/>
                </a:solidFill>
                <a:latin typeface="Carlito"/>
                <a:cs typeface="Carlito"/>
              </a:rPr>
              <a:t> </a:t>
            </a:r>
            <a:r>
              <a:rPr sz="1200" spc="-15" dirty="0">
                <a:solidFill>
                  <a:srgbClr val="464A56"/>
                </a:solidFill>
                <a:latin typeface="Carlito"/>
                <a:cs typeface="Carlito"/>
              </a:rPr>
              <a:t>saygınlığının</a:t>
            </a:r>
            <a:r>
              <a:rPr sz="1200" spc="105" dirty="0">
                <a:solidFill>
                  <a:srgbClr val="464A56"/>
                </a:solidFill>
                <a:latin typeface="Carlito"/>
                <a:cs typeface="Carlito"/>
              </a:rPr>
              <a:t> </a:t>
            </a:r>
            <a:r>
              <a:rPr sz="1200" spc="-25" dirty="0">
                <a:solidFill>
                  <a:srgbClr val="464A56"/>
                </a:solidFill>
                <a:latin typeface="Carlito"/>
                <a:cs typeface="Carlito"/>
              </a:rPr>
              <a:t>arttırılmasıdır.</a:t>
            </a:r>
            <a:endParaRPr sz="1200" dirty="0">
              <a:latin typeface="Carlito"/>
              <a:cs typeface="Carlito"/>
            </a:endParaRPr>
          </a:p>
        </p:txBody>
      </p:sp>
    </p:spTree>
    <p:extLst>
      <p:ext uri="{BB962C8B-B14F-4D97-AF65-F5344CB8AC3E}">
        <p14:creationId xmlns:p14="http://schemas.microsoft.com/office/powerpoint/2010/main" val="200608210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a:spLocks noGrp="1"/>
          </p:cNvSpPr>
          <p:nvPr>
            <p:ph type="title"/>
          </p:nvPr>
        </p:nvSpPr>
        <p:spPr>
          <a:xfrm>
            <a:off x="246074" y="438117"/>
            <a:ext cx="4325925" cy="705321"/>
          </a:xfrm>
          <a:prstGeom prst="rect">
            <a:avLst/>
          </a:prstGeom>
        </p:spPr>
        <p:txBody>
          <a:bodyPr vert="horz" wrap="square" lIns="0" tIns="38100" rIns="0" bIns="0" rtlCol="0">
            <a:spAutoFit/>
          </a:bodyPr>
          <a:lstStyle/>
          <a:p>
            <a:pPr marL="12700" marR="5080">
              <a:lnSpc>
                <a:spcPts val="5240"/>
              </a:lnSpc>
              <a:spcBef>
                <a:spcPts val="300"/>
              </a:spcBef>
            </a:pPr>
            <a:r>
              <a:rPr sz="4000" b="1" spc="-15" dirty="0">
                <a:solidFill>
                  <a:schemeClr val="accent6">
                    <a:lumMod val="75000"/>
                  </a:schemeClr>
                </a:solidFill>
              </a:rPr>
              <a:t>NEDEN</a:t>
            </a:r>
            <a:r>
              <a:rPr sz="4000" b="1" spc="-45" dirty="0">
                <a:solidFill>
                  <a:schemeClr val="accent6">
                    <a:lumMod val="75000"/>
                  </a:schemeClr>
                </a:solidFill>
              </a:rPr>
              <a:t> </a:t>
            </a:r>
            <a:r>
              <a:rPr sz="4000" b="1" spc="-5" dirty="0" smtClean="0">
                <a:solidFill>
                  <a:schemeClr val="accent6">
                    <a:lumMod val="75000"/>
                  </a:schemeClr>
                </a:solidFill>
              </a:rPr>
              <a:t>S</a:t>
            </a:r>
            <a:r>
              <a:rPr lang="en-GB" sz="4000" b="1" spc="-5" dirty="0" smtClean="0">
                <a:solidFill>
                  <a:schemeClr val="accent6">
                    <a:lumMod val="75000"/>
                  </a:schemeClr>
                </a:solidFill>
              </a:rPr>
              <a:t>IFIR</a:t>
            </a:r>
            <a:r>
              <a:rPr sz="4000" b="1" spc="-5" dirty="0" smtClean="0">
                <a:solidFill>
                  <a:schemeClr val="accent6">
                    <a:lumMod val="75000"/>
                  </a:schemeClr>
                </a:solidFill>
              </a:rPr>
              <a:t> </a:t>
            </a:r>
            <a:r>
              <a:rPr sz="4000" b="1" spc="-10" dirty="0">
                <a:solidFill>
                  <a:schemeClr val="accent6">
                    <a:lumMod val="75000"/>
                  </a:schemeClr>
                </a:solidFill>
              </a:rPr>
              <a:t>ATIK</a:t>
            </a:r>
            <a:r>
              <a:rPr sz="4000" b="1" spc="-10" dirty="0" smtClean="0">
                <a:solidFill>
                  <a:schemeClr val="accent6">
                    <a:lumMod val="75000"/>
                  </a:schemeClr>
                </a:solidFill>
              </a:rPr>
              <a:t>?</a:t>
            </a:r>
            <a:endParaRPr sz="4000" b="1" dirty="0">
              <a:solidFill>
                <a:schemeClr val="accent6">
                  <a:lumMod val="75000"/>
                </a:schemeClr>
              </a:solidFill>
            </a:endParaRPr>
          </a:p>
        </p:txBody>
      </p:sp>
      <p:graphicFrame>
        <p:nvGraphicFramePr>
          <p:cNvPr id="8" name="object 8"/>
          <p:cNvGraphicFramePr>
            <a:graphicFrameLocks noGrp="1"/>
          </p:cNvGraphicFramePr>
          <p:nvPr>
            <p:extLst>
              <p:ext uri="{D42A27DB-BD31-4B8C-83A1-F6EECF244321}">
                <p14:modId xmlns:p14="http://schemas.microsoft.com/office/powerpoint/2010/main" val="1244949274"/>
              </p:ext>
            </p:extLst>
          </p:nvPr>
        </p:nvGraphicFramePr>
        <p:xfrm>
          <a:off x="2528456" y="1703033"/>
          <a:ext cx="9116290" cy="3571987"/>
        </p:xfrm>
        <a:graphic>
          <a:graphicData uri="http://schemas.openxmlformats.org/drawingml/2006/table">
            <a:tbl>
              <a:tblPr firstRow="1" bandRow="1">
                <a:tableStyleId>{2D5ABB26-0587-4C30-8999-92F81FD0307C}</a:tableStyleId>
              </a:tblPr>
              <a:tblGrid>
                <a:gridCol w="2422003">
                  <a:extLst>
                    <a:ext uri="{9D8B030D-6E8A-4147-A177-3AD203B41FA5}">
                      <a16:colId xmlns:a16="http://schemas.microsoft.com/office/drawing/2014/main" val="20000"/>
                    </a:ext>
                  </a:extLst>
                </a:gridCol>
                <a:gridCol w="2338589">
                  <a:extLst>
                    <a:ext uri="{9D8B030D-6E8A-4147-A177-3AD203B41FA5}">
                      <a16:colId xmlns:a16="http://schemas.microsoft.com/office/drawing/2014/main" val="20001"/>
                    </a:ext>
                  </a:extLst>
                </a:gridCol>
                <a:gridCol w="4355698">
                  <a:extLst>
                    <a:ext uri="{9D8B030D-6E8A-4147-A177-3AD203B41FA5}">
                      <a16:colId xmlns:a16="http://schemas.microsoft.com/office/drawing/2014/main" val="20002"/>
                    </a:ext>
                  </a:extLst>
                </a:gridCol>
              </a:tblGrid>
              <a:tr h="207694">
                <a:tc rowSpan="3">
                  <a:txBody>
                    <a:bodyPr/>
                    <a:lstStyle/>
                    <a:p>
                      <a:pPr>
                        <a:lnSpc>
                          <a:spcPct val="100000"/>
                        </a:lnSpc>
                        <a:spcBef>
                          <a:spcPts val="235"/>
                        </a:spcBef>
                      </a:pPr>
                      <a:endParaRPr sz="4400" dirty="0">
                        <a:latin typeface="TeXGyreSchola"/>
                        <a:cs typeface="TeXGyreSchola"/>
                      </a:endParaRPr>
                    </a:p>
                  </a:txBody>
                  <a:tcPr marL="0" marR="0" marT="29845" marB="0">
                    <a:lnR w="12700">
                      <a:solidFill>
                        <a:srgbClr val="FFFFFF"/>
                      </a:solidFill>
                      <a:prstDash val="solid"/>
                    </a:lnR>
                    <a:lnB w="6350">
                      <a:solidFill>
                        <a:srgbClr val="79A8A3"/>
                      </a:solidFill>
                      <a:prstDash val="solid"/>
                    </a:lnB>
                  </a:tcPr>
                </a:tc>
                <a:tc>
                  <a:txBody>
                    <a:bodyPr/>
                    <a:lstStyle/>
                    <a:p>
                      <a:pPr algn="ctr">
                        <a:lnSpc>
                          <a:spcPct val="100000"/>
                        </a:lnSpc>
                        <a:spcBef>
                          <a:spcPts val="145"/>
                        </a:spcBef>
                      </a:pPr>
                      <a:r>
                        <a:rPr sz="1400" b="1" spc="-15" dirty="0">
                          <a:solidFill>
                            <a:srgbClr val="FFFFFF"/>
                          </a:solidFill>
                          <a:latin typeface="Carlito"/>
                          <a:cs typeface="Carlito"/>
                        </a:rPr>
                        <a:t>SIFIR</a:t>
                      </a:r>
                      <a:r>
                        <a:rPr sz="1400" b="1" spc="15" dirty="0">
                          <a:solidFill>
                            <a:srgbClr val="FFFFFF"/>
                          </a:solidFill>
                          <a:latin typeface="Carlito"/>
                          <a:cs typeface="Carlito"/>
                        </a:rPr>
                        <a:t> </a:t>
                      </a:r>
                      <a:r>
                        <a:rPr sz="1400" b="1" spc="-40" dirty="0">
                          <a:solidFill>
                            <a:srgbClr val="FFFFFF"/>
                          </a:solidFill>
                          <a:latin typeface="Carlito"/>
                          <a:cs typeface="Carlito"/>
                        </a:rPr>
                        <a:t>ATIK</a:t>
                      </a:r>
                      <a:endParaRPr sz="1400">
                        <a:latin typeface="Carlito"/>
                        <a:cs typeface="Carlito"/>
                      </a:endParaRPr>
                    </a:p>
                  </a:txBody>
                  <a:tcPr marL="0" marR="0" marT="1841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79A8A3"/>
                    </a:solidFill>
                  </a:tcPr>
                </a:tc>
                <a:tc>
                  <a:txBody>
                    <a:bodyPr/>
                    <a:lstStyle/>
                    <a:p>
                      <a:pPr marL="3810" algn="ctr">
                        <a:lnSpc>
                          <a:spcPct val="100000"/>
                        </a:lnSpc>
                        <a:spcBef>
                          <a:spcPts val="145"/>
                        </a:spcBef>
                      </a:pPr>
                      <a:r>
                        <a:rPr sz="1400" b="1" spc="-10" dirty="0">
                          <a:solidFill>
                            <a:srgbClr val="FFFFFF"/>
                          </a:solidFill>
                          <a:latin typeface="Carlito"/>
                          <a:cs typeface="Carlito"/>
                        </a:rPr>
                        <a:t>AMAÇLAR</a:t>
                      </a:r>
                      <a:endParaRPr sz="1400">
                        <a:latin typeface="Carlito"/>
                        <a:cs typeface="Carlito"/>
                      </a:endParaRPr>
                    </a:p>
                  </a:txBody>
                  <a:tcPr marL="0" marR="0" marT="1841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79A8A3"/>
                    </a:solidFill>
                  </a:tcPr>
                </a:tc>
                <a:extLst>
                  <a:ext uri="{0D108BD9-81ED-4DB2-BD59-A6C34878D82A}">
                    <a16:rowId xmlns:a16="http://schemas.microsoft.com/office/drawing/2014/main" val="10000"/>
                  </a:ext>
                </a:extLst>
              </a:tr>
              <a:tr h="451270">
                <a:tc vMerge="1">
                  <a:txBody>
                    <a:bodyPr/>
                    <a:lstStyle/>
                    <a:p>
                      <a:endParaRPr/>
                    </a:p>
                  </a:txBody>
                  <a:tcPr marL="0" marR="0" marT="29845" marB="0">
                    <a:lnR w="12700">
                      <a:solidFill>
                        <a:srgbClr val="FFFFFF"/>
                      </a:solidFill>
                      <a:prstDash val="solid"/>
                    </a:lnR>
                    <a:lnB w="6350">
                      <a:solidFill>
                        <a:srgbClr val="79A8A3"/>
                      </a:solidFill>
                      <a:prstDash val="solid"/>
                    </a:lnB>
                  </a:tcPr>
                </a:tc>
                <a:tc>
                  <a:txBody>
                    <a:bodyPr/>
                    <a:lstStyle/>
                    <a:p>
                      <a:pPr marL="90805">
                        <a:lnSpc>
                          <a:spcPct val="100000"/>
                        </a:lnSpc>
                        <a:spcBef>
                          <a:spcPts val="60"/>
                        </a:spcBef>
                        <a:tabLst>
                          <a:tab pos="1400810" algn="l"/>
                        </a:tabLst>
                      </a:pPr>
                      <a:r>
                        <a:rPr sz="1400" b="1" spc="-75" dirty="0">
                          <a:solidFill>
                            <a:srgbClr val="FFFFFF"/>
                          </a:solidFill>
                          <a:latin typeface="Trebuchet MS"/>
                          <a:cs typeface="Trebuchet MS"/>
                        </a:rPr>
                        <a:t>İsrafı</a:t>
                      </a:r>
                      <a:r>
                        <a:rPr sz="1400" b="1" spc="-85" dirty="0">
                          <a:solidFill>
                            <a:srgbClr val="FFFFFF"/>
                          </a:solidFill>
                          <a:latin typeface="Trebuchet MS"/>
                          <a:cs typeface="Trebuchet MS"/>
                        </a:rPr>
                        <a:t> </a:t>
                      </a:r>
                      <a:r>
                        <a:rPr sz="1400" b="1" spc="-90" dirty="0">
                          <a:solidFill>
                            <a:srgbClr val="FFFFFF"/>
                          </a:solidFill>
                          <a:latin typeface="Trebuchet MS"/>
                          <a:cs typeface="Trebuchet MS"/>
                        </a:rPr>
                        <a:t>Önlemek	İçin</a:t>
                      </a:r>
                      <a:endParaRPr sz="1400">
                        <a:latin typeface="Trebuchet MS"/>
                        <a:cs typeface="Trebuchet MS"/>
                      </a:endParaRPr>
                    </a:p>
                  </a:txBody>
                  <a:tcPr marL="0" marR="0" marT="762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79A8A3"/>
                    </a:solidFill>
                  </a:tcPr>
                </a:tc>
                <a:tc>
                  <a:txBody>
                    <a:bodyPr/>
                    <a:lstStyle/>
                    <a:p>
                      <a:pPr marL="92075" marR="895985">
                        <a:lnSpc>
                          <a:spcPct val="100000"/>
                        </a:lnSpc>
                        <a:spcBef>
                          <a:spcPts val="60"/>
                        </a:spcBef>
                      </a:pPr>
                      <a:r>
                        <a:rPr sz="1400" spc="-10" dirty="0">
                          <a:solidFill>
                            <a:srgbClr val="FF0000"/>
                          </a:solidFill>
                          <a:latin typeface="Carlito"/>
                          <a:cs typeface="Carlito"/>
                        </a:rPr>
                        <a:t>Bilinçli </a:t>
                      </a:r>
                      <a:r>
                        <a:rPr sz="1400" spc="-15" dirty="0">
                          <a:solidFill>
                            <a:srgbClr val="FF0000"/>
                          </a:solidFill>
                          <a:latin typeface="Carlito"/>
                          <a:cs typeface="Carlito"/>
                        </a:rPr>
                        <a:t>üretim </a:t>
                      </a:r>
                      <a:r>
                        <a:rPr sz="1400" spc="-20" dirty="0">
                          <a:solidFill>
                            <a:srgbClr val="FF0000"/>
                          </a:solidFill>
                          <a:latin typeface="Carlito"/>
                          <a:cs typeface="Carlito"/>
                        </a:rPr>
                        <a:t>ve tüketim  </a:t>
                      </a:r>
                      <a:r>
                        <a:rPr sz="1400" spc="-10" dirty="0">
                          <a:solidFill>
                            <a:srgbClr val="FF0000"/>
                          </a:solidFill>
                          <a:latin typeface="Carlito"/>
                          <a:cs typeface="Carlito"/>
                        </a:rPr>
                        <a:t>Doğal </a:t>
                      </a:r>
                      <a:r>
                        <a:rPr sz="1400" spc="-15" dirty="0">
                          <a:solidFill>
                            <a:srgbClr val="FF0000"/>
                          </a:solidFill>
                          <a:latin typeface="Carlito"/>
                          <a:cs typeface="Carlito"/>
                        </a:rPr>
                        <a:t>kaynakları </a:t>
                      </a:r>
                      <a:r>
                        <a:rPr sz="1400" spc="-20" dirty="0">
                          <a:solidFill>
                            <a:srgbClr val="FF0000"/>
                          </a:solidFill>
                          <a:latin typeface="Carlito"/>
                          <a:cs typeface="Carlito"/>
                        </a:rPr>
                        <a:t>korumak  </a:t>
                      </a:r>
                      <a:r>
                        <a:rPr sz="1400" spc="-15" dirty="0">
                          <a:solidFill>
                            <a:srgbClr val="FF0000"/>
                          </a:solidFill>
                          <a:latin typeface="Carlito"/>
                          <a:cs typeface="Carlito"/>
                        </a:rPr>
                        <a:t>Atığı</a:t>
                      </a:r>
                      <a:r>
                        <a:rPr sz="1400" spc="25" dirty="0">
                          <a:solidFill>
                            <a:srgbClr val="FF0000"/>
                          </a:solidFill>
                          <a:latin typeface="Carlito"/>
                          <a:cs typeface="Carlito"/>
                        </a:rPr>
                        <a:t> </a:t>
                      </a:r>
                      <a:r>
                        <a:rPr sz="1400" spc="-10" dirty="0">
                          <a:solidFill>
                            <a:srgbClr val="FF0000"/>
                          </a:solidFill>
                          <a:latin typeface="Carlito"/>
                          <a:cs typeface="Carlito"/>
                        </a:rPr>
                        <a:t>azaltmak</a:t>
                      </a:r>
                      <a:endParaRPr sz="1400" dirty="0">
                        <a:latin typeface="Carlito"/>
                        <a:cs typeface="Carlito"/>
                      </a:endParaRPr>
                    </a:p>
                  </a:txBody>
                  <a:tcPr marL="0" marR="0" marT="762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6E0DF"/>
                    </a:solidFill>
                  </a:tcPr>
                </a:tc>
                <a:extLst>
                  <a:ext uri="{0D108BD9-81ED-4DB2-BD59-A6C34878D82A}">
                    <a16:rowId xmlns:a16="http://schemas.microsoft.com/office/drawing/2014/main" val="10001"/>
                  </a:ext>
                </a:extLst>
              </a:tr>
              <a:tr h="670413">
                <a:tc vMerge="1">
                  <a:txBody>
                    <a:bodyPr/>
                    <a:lstStyle/>
                    <a:p>
                      <a:endParaRPr/>
                    </a:p>
                  </a:txBody>
                  <a:tcPr marL="0" marR="0" marT="29845" marB="0">
                    <a:lnR w="12700">
                      <a:solidFill>
                        <a:srgbClr val="FFFFFF"/>
                      </a:solidFill>
                      <a:prstDash val="solid"/>
                    </a:lnR>
                    <a:lnB w="6350">
                      <a:solidFill>
                        <a:srgbClr val="79A8A3"/>
                      </a:solidFill>
                      <a:prstDash val="solid"/>
                    </a:lnB>
                  </a:tcPr>
                </a:tc>
                <a:tc>
                  <a:txBody>
                    <a:bodyPr/>
                    <a:lstStyle/>
                    <a:p>
                      <a:pPr marL="130810">
                        <a:lnSpc>
                          <a:spcPct val="100000"/>
                        </a:lnSpc>
                        <a:spcBef>
                          <a:spcPts val="65"/>
                        </a:spcBef>
                      </a:pPr>
                      <a:r>
                        <a:rPr sz="1400" b="1" spc="-90" dirty="0">
                          <a:solidFill>
                            <a:srgbClr val="FFFFFF"/>
                          </a:solidFill>
                          <a:latin typeface="Trebuchet MS"/>
                          <a:cs typeface="Trebuchet MS"/>
                        </a:rPr>
                        <a:t>Rekabet Gücünü </a:t>
                      </a:r>
                      <a:r>
                        <a:rPr sz="1400" b="1" spc="-85" dirty="0">
                          <a:solidFill>
                            <a:srgbClr val="FFFFFF"/>
                          </a:solidFill>
                          <a:latin typeface="Trebuchet MS"/>
                          <a:cs typeface="Trebuchet MS"/>
                        </a:rPr>
                        <a:t>Arttırmak</a:t>
                      </a:r>
                      <a:r>
                        <a:rPr sz="1400" b="1" spc="-65" dirty="0">
                          <a:solidFill>
                            <a:srgbClr val="FFFFFF"/>
                          </a:solidFill>
                          <a:latin typeface="Trebuchet MS"/>
                          <a:cs typeface="Trebuchet MS"/>
                        </a:rPr>
                        <a:t> </a:t>
                      </a:r>
                      <a:r>
                        <a:rPr sz="1400" b="1" spc="-100" dirty="0">
                          <a:solidFill>
                            <a:srgbClr val="FFFFFF"/>
                          </a:solidFill>
                          <a:latin typeface="Trebuchet MS"/>
                          <a:cs typeface="Trebuchet MS"/>
                        </a:rPr>
                        <a:t>için</a:t>
                      </a:r>
                      <a:endParaRPr sz="1400">
                        <a:latin typeface="Trebuchet MS"/>
                        <a:cs typeface="Trebuchet MS"/>
                      </a:endParaRPr>
                    </a:p>
                  </a:txBody>
                  <a:tcPr marL="0" marR="0" marT="82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79A8A3"/>
                    </a:solidFill>
                  </a:tcPr>
                </a:tc>
                <a:tc>
                  <a:txBody>
                    <a:bodyPr/>
                    <a:lstStyle/>
                    <a:p>
                      <a:pPr marL="92075">
                        <a:lnSpc>
                          <a:spcPts val="1575"/>
                        </a:lnSpc>
                      </a:pPr>
                      <a:r>
                        <a:rPr sz="1400" spc="-10" dirty="0">
                          <a:solidFill>
                            <a:srgbClr val="FF0000"/>
                          </a:solidFill>
                          <a:latin typeface="Carlito"/>
                          <a:cs typeface="Carlito"/>
                        </a:rPr>
                        <a:t>Döngüsel </a:t>
                      </a:r>
                      <a:r>
                        <a:rPr sz="1400" spc="-20" dirty="0">
                          <a:solidFill>
                            <a:srgbClr val="FF0000"/>
                          </a:solidFill>
                          <a:latin typeface="Carlito"/>
                          <a:cs typeface="Carlito"/>
                        </a:rPr>
                        <a:t>ekonomiye</a:t>
                      </a:r>
                      <a:r>
                        <a:rPr sz="1400" spc="110" dirty="0">
                          <a:solidFill>
                            <a:srgbClr val="FF0000"/>
                          </a:solidFill>
                          <a:latin typeface="Carlito"/>
                          <a:cs typeface="Carlito"/>
                        </a:rPr>
                        <a:t> </a:t>
                      </a:r>
                      <a:r>
                        <a:rPr sz="1400" spc="-10" dirty="0">
                          <a:solidFill>
                            <a:srgbClr val="FF0000"/>
                          </a:solidFill>
                          <a:latin typeface="Carlito"/>
                          <a:cs typeface="Carlito"/>
                        </a:rPr>
                        <a:t>geçmek</a:t>
                      </a:r>
                      <a:endParaRPr sz="1400" dirty="0">
                        <a:latin typeface="Carlito"/>
                        <a:cs typeface="Carlito"/>
                      </a:endParaRPr>
                    </a:p>
                    <a:p>
                      <a:pPr marL="92075">
                        <a:lnSpc>
                          <a:spcPct val="100000"/>
                        </a:lnSpc>
                        <a:spcBef>
                          <a:spcPts val="405"/>
                        </a:spcBef>
                      </a:pPr>
                      <a:r>
                        <a:rPr sz="1400" spc="-15" dirty="0">
                          <a:solidFill>
                            <a:srgbClr val="FF0000"/>
                          </a:solidFill>
                          <a:latin typeface="Carlito"/>
                          <a:cs typeface="Carlito"/>
                        </a:rPr>
                        <a:t>İstihdam</a:t>
                      </a:r>
                      <a:r>
                        <a:rPr sz="1400" spc="50" dirty="0">
                          <a:solidFill>
                            <a:srgbClr val="FF0000"/>
                          </a:solidFill>
                          <a:latin typeface="Carlito"/>
                          <a:cs typeface="Carlito"/>
                        </a:rPr>
                        <a:t> </a:t>
                      </a:r>
                      <a:r>
                        <a:rPr sz="1400" spc="-15" dirty="0">
                          <a:solidFill>
                            <a:srgbClr val="FF0000"/>
                          </a:solidFill>
                          <a:latin typeface="Carlito"/>
                          <a:cs typeface="Carlito"/>
                        </a:rPr>
                        <a:t>oluşturmak</a:t>
                      </a:r>
                      <a:endParaRPr sz="1400" dirty="0">
                        <a:latin typeface="Carlito"/>
                        <a:cs typeface="Carlito"/>
                      </a:endParaRPr>
                    </a:p>
                    <a:p>
                      <a:pPr marL="92075">
                        <a:lnSpc>
                          <a:spcPct val="100000"/>
                        </a:lnSpc>
                        <a:spcBef>
                          <a:spcPts val="434"/>
                        </a:spcBef>
                      </a:pPr>
                      <a:r>
                        <a:rPr sz="1400" spc="-15" dirty="0">
                          <a:solidFill>
                            <a:srgbClr val="FF0000"/>
                          </a:solidFill>
                          <a:latin typeface="Carlito"/>
                          <a:cs typeface="Carlito"/>
                        </a:rPr>
                        <a:t>Ekonomiyi</a:t>
                      </a:r>
                      <a:r>
                        <a:rPr sz="1400" spc="50" dirty="0">
                          <a:solidFill>
                            <a:srgbClr val="FF0000"/>
                          </a:solidFill>
                          <a:latin typeface="Carlito"/>
                          <a:cs typeface="Carlito"/>
                        </a:rPr>
                        <a:t> </a:t>
                      </a:r>
                      <a:r>
                        <a:rPr sz="1400" spc="-15" dirty="0">
                          <a:solidFill>
                            <a:srgbClr val="FF0000"/>
                          </a:solidFill>
                          <a:latin typeface="Carlito"/>
                          <a:cs typeface="Carlito"/>
                        </a:rPr>
                        <a:t>güçlendirmek</a:t>
                      </a:r>
                      <a:endParaRPr sz="1400" dirty="0">
                        <a:latin typeface="Carlito"/>
                        <a:cs typeface="Carlito"/>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BF0EF"/>
                    </a:solidFill>
                  </a:tcPr>
                </a:tc>
                <a:extLst>
                  <a:ext uri="{0D108BD9-81ED-4DB2-BD59-A6C34878D82A}">
                    <a16:rowId xmlns:a16="http://schemas.microsoft.com/office/drawing/2014/main" val="10002"/>
                  </a:ext>
                </a:extLst>
              </a:tr>
              <a:tr h="422113">
                <a:tc rowSpan="4">
                  <a:txBody>
                    <a:bodyPr/>
                    <a:lstStyle/>
                    <a:p>
                      <a:pPr>
                        <a:lnSpc>
                          <a:spcPct val="100000"/>
                        </a:lnSpc>
                      </a:pPr>
                      <a:endParaRPr sz="1400">
                        <a:latin typeface="Times New Roman"/>
                        <a:cs typeface="Times New Roman"/>
                      </a:endParaRPr>
                    </a:p>
                  </a:txBody>
                  <a:tcPr marL="0" marR="0" marT="0" marB="0">
                    <a:lnR w="12700">
                      <a:solidFill>
                        <a:srgbClr val="FFFFFF"/>
                      </a:solidFill>
                      <a:prstDash val="solid"/>
                    </a:lnR>
                    <a:lnT w="6350">
                      <a:solidFill>
                        <a:srgbClr val="79A8A3"/>
                      </a:solidFill>
                      <a:prstDash val="solid"/>
                    </a:lnT>
                  </a:tcPr>
                </a:tc>
                <a:tc>
                  <a:txBody>
                    <a:bodyPr/>
                    <a:lstStyle/>
                    <a:p>
                      <a:pPr marL="90805">
                        <a:lnSpc>
                          <a:spcPct val="100000"/>
                        </a:lnSpc>
                        <a:spcBef>
                          <a:spcPts val="15"/>
                        </a:spcBef>
                      </a:pPr>
                      <a:r>
                        <a:rPr sz="1400" b="1" spc="-15" dirty="0">
                          <a:solidFill>
                            <a:srgbClr val="FFFFFF"/>
                          </a:solidFill>
                          <a:latin typeface="Carlito"/>
                          <a:cs typeface="Carlito"/>
                        </a:rPr>
                        <a:t>Çevreyi korumak</a:t>
                      </a:r>
                      <a:r>
                        <a:rPr sz="1400" b="1" spc="65" dirty="0">
                          <a:solidFill>
                            <a:srgbClr val="FFFFFF"/>
                          </a:solidFill>
                          <a:latin typeface="Carlito"/>
                          <a:cs typeface="Carlito"/>
                        </a:rPr>
                        <a:t> </a:t>
                      </a:r>
                      <a:r>
                        <a:rPr sz="1400" b="1" spc="-10" dirty="0">
                          <a:solidFill>
                            <a:srgbClr val="FFFFFF"/>
                          </a:solidFill>
                          <a:latin typeface="Carlito"/>
                          <a:cs typeface="Carlito"/>
                        </a:rPr>
                        <a:t>için</a:t>
                      </a:r>
                      <a:endParaRPr sz="1400">
                        <a:latin typeface="Carlito"/>
                        <a:cs typeface="Carlito"/>
                      </a:endParaRPr>
                    </a:p>
                  </a:txBody>
                  <a:tcPr marL="0" marR="0" marT="19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79A8A3"/>
                    </a:solidFill>
                  </a:tcPr>
                </a:tc>
                <a:tc>
                  <a:txBody>
                    <a:bodyPr/>
                    <a:lstStyle/>
                    <a:p>
                      <a:pPr marL="92075">
                        <a:lnSpc>
                          <a:spcPct val="100000"/>
                        </a:lnSpc>
                        <a:spcBef>
                          <a:spcPts val="15"/>
                        </a:spcBef>
                      </a:pPr>
                      <a:r>
                        <a:rPr sz="1400" spc="-15" dirty="0">
                          <a:solidFill>
                            <a:srgbClr val="FF0000"/>
                          </a:solidFill>
                          <a:latin typeface="Carlito"/>
                          <a:cs typeface="Carlito"/>
                        </a:rPr>
                        <a:t>Çevre </a:t>
                      </a:r>
                      <a:r>
                        <a:rPr sz="1400" spc="-25" dirty="0">
                          <a:solidFill>
                            <a:srgbClr val="FF0000"/>
                          </a:solidFill>
                          <a:latin typeface="Carlito"/>
                          <a:cs typeface="Carlito"/>
                        </a:rPr>
                        <a:t>ve </a:t>
                      </a:r>
                      <a:r>
                        <a:rPr sz="1400" spc="-10" dirty="0">
                          <a:solidFill>
                            <a:srgbClr val="FF0000"/>
                          </a:solidFill>
                          <a:latin typeface="Carlito"/>
                          <a:cs typeface="Carlito"/>
                        </a:rPr>
                        <a:t>insan sağlığını</a:t>
                      </a:r>
                      <a:r>
                        <a:rPr sz="1400" spc="210" dirty="0">
                          <a:solidFill>
                            <a:srgbClr val="FF0000"/>
                          </a:solidFill>
                          <a:latin typeface="Carlito"/>
                          <a:cs typeface="Carlito"/>
                        </a:rPr>
                        <a:t> </a:t>
                      </a:r>
                      <a:r>
                        <a:rPr sz="1400" spc="-20" dirty="0">
                          <a:solidFill>
                            <a:srgbClr val="FF0000"/>
                          </a:solidFill>
                          <a:latin typeface="Carlito"/>
                          <a:cs typeface="Carlito"/>
                        </a:rPr>
                        <a:t>korumak</a:t>
                      </a:r>
                      <a:endParaRPr sz="1400" dirty="0">
                        <a:latin typeface="Carlito"/>
                        <a:cs typeface="Carlito"/>
                      </a:endParaRPr>
                    </a:p>
                    <a:p>
                      <a:pPr marL="92075">
                        <a:lnSpc>
                          <a:spcPct val="100000"/>
                        </a:lnSpc>
                        <a:spcBef>
                          <a:spcPts val="5"/>
                        </a:spcBef>
                      </a:pPr>
                      <a:r>
                        <a:rPr sz="1400" spc="-15" dirty="0">
                          <a:solidFill>
                            <a:srgbClr val="FF0000"/>
                          </a:solidFill>
                          <a:latin typeface="Carlito"/>
                          <a:cs typeface="Carlito"/>
                        </a:rPr>
                        <a:t>Kirliliği</a:t>
                      </a:r>
                      <a:r>
                        <a:rPr sz="1400" spc="75" dirty="0">
                          <a:solidFill>
                            <a:srgbClr val="FF0000"/>
                          </a:solidFill>
                          <a:latin typeface="Carlito"/>
                          <a:cs typeface="Carlito"/>
                        </a:rPr>
                        <a:t> </a:t>
                      </a:r>
                      <a:r>
                        <a:rPr sz="1400" spc="-10" dirty="0">
                          <a:solidFill>
                            <a:srgbClr val="FF0000"/>
                          </a:solidFill>
                          <a:latin typeface="Carlito"/>
                          <a:cs typeface="Carlito"/>
                        </a:rPr>
                        <a:t>önlemek</a:t>
                      </a:r>
                      <a:endParaRPr sz="1400" dirty="0">
                        <a:latin typeface="Carlito"/>
                        <a:cs typeface="Carlito"/>
                      </a:endParaRPr>
                    </a:p>
                  </a:txBody>
                  <a:tcPr marL="0" marR="0" marT="19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6E0DF"/>
                    </a:solidFill>
                  </a:tcPr>
                </a:tc>
                <a:extLst>
                  <a:ext uri="{0D108BD9-81ED-4DB2-BD59-A6C34878D82A}">
                    <a16:rowId xmlns:a16="http://schemas.microsoft.com/office/drawing/2014/main" val="10003"/>
                  </a:ext>
                </a:extLst>
              </a:tr>
              <a:tr h="446942">
                <a:tc vMerge="1">
                  <a:txBody>
                    <a:bodyPr/>
                    <a:lstStyle/>
                    <a:p>
                      <a:endParaRPr/>
                    </a:p>
                  </a:txBody>
                  <a:tcPr marL="0" marR="0" marT="0" marB="0">
                    <a:lnR w="12700">
                      <a:solidFill>
                        <a:srgbClr val="FFFFFF"/>
                      </a:solidFill>
                      <a:prstDash val="solid"/>
                    </a:lnR>
                    <a:lnT w="6350">
                      <a:solidFill>
                        <a:srgbClr val="79A8A3"/>
                      </a:solidFill>
                      <a:prstDash val="solid"/>
                    </a:lnT>
                  </a:tcPr>
                </a:tc>
                <a:tc>
                  <a:txBody>
                    <a:bodyPr/>
                    <a:lstStyle/>
                    <a:p>
                      <a:pPr marL="90805">
                        <a:lnSpc>
                          <a:spcPct val="100000"/>
                        </a:lnSpc>
                        <a:spcBef>
                          <a:spcPts val="70"/>
                        </a:spcBef>
                      </a:pPr>
                      <a:r>
                        <a:rPr sz="1400" b="1" spc="-75" dirty="0">
                          <a:solidFill>
                            <a:srgbClr val="FFFFFF"/>
                          </a:solidFill>
                          <a:latin typeface="Trebuchet MS"/>
                          <a:cs typeface="Trebuchet MS"/>
                        </a:rPr>
                        <a:t>Sosyal </a:t>
                      </a:r>
                      <a:r>
                        <a:rPr sz="1400" b="1" spc="-90" dirty="0">
                          <a:solidFill>
                            <a:srgbClr val="FFFFFF"/>
                          </a:solidFill>
                          <a:latin typeface="Trebuchet MS"/>
                          <a:cs typeface="Trebuchet MS"/>
                        </a:rPr>
                        <a:t>birliktelik </a:t>
                      </a:r>
                      <a:r>
                        <a:rPr sz="1400" b="1" spc="-80" dirty="0">
                          <a:solidFill>
                            <a:srgbClr val="FFFFFF"/>
                          </a:solidFill>
                          <a:latin typeface="Trebuchet MS"/>
                          <a:cs typeface="Trebuchet MS"/>
                        </a:rPr>
                        <a:t>oluşturmak</a:t>
                      </a:r>
                      <a:r>
                        <a:rPr sz="1400" b="1" spc="40" dirty="0">
                          <a:solidFill>
                            <a:srgbClr val="FFFFFF"/>
                          </a:solidFill>
                          <a:latin typeface="Trebuchet MS"/>
                          <a:cs typeface="Trebuchet MS"/>
                        </a:rPr>
                        <a:t> </a:t>
                      </a:r>
                      <a:r>
                        <a:rPr sz="1400" b="1" spc="-100" dirty="0">
                          <a:solidFill>
                            <a:srgbClr val="FFFFFF"/>
                          </a:solidFill>
                          <a:latin typeface="Trebuchet MS"/>
                          <a:cs typeface="Trebuchet MS"/>
                        </a:rPr>
                        <a:t>için</a:t>
                      </a:r>
                      <a:endParaRPr sz="1400">
                        <a:latin typeface="Trebuchet MS"/>
                        <a:cs typeface="Trebuchet MS"/>
                      </a:endParaRPr>
                    </a:p>
                  </a:txBody>
                  <a:tcPr marL="0" marR="0" marT="88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79A8A3"/>
                    </a:solidFill>
                  </a:tcPr>
                </a:tc>
                <a:tc>
                  <a:txBody>
                    <a:bodyPr/>
                    <a:lstStyle/>
                    <a:p>
                      <a:pPr marL="92075" marR="706755">
                        <a:lnSpc>
                          <a:spcPct val="100000"/>
                        </a:lnSpc>
                        <a:spcBef>
                          <a:spcPts val="70"/>
                        </a:spcBef>
                      </a:pPr>
                      <a:r>
                        <a:rPr sz="1400" spc="-15" dirty="0">
                          <a:solidFill>
                            <a:srgbClr val="FF0000"/>
                          </a:solidFill>
                          <a:latin typeface="Carlito"/>
                          <a:cs typeface="Carlito"/>
                        </a:rPr>
                        <a:t>Halkın duyarlılığını arttırmak  Çevre dostu yaşam tarzını  </a:t>
                      </a:r>
                      <a:r>
                        <a:rPr sz="1400" spc="-10" dirty="0">
                          <a:solidFill>
                            <a:srgbClr val="FF0000"/>
                          </a:solidFill>
                          <a:latin typeface="Carlito"/>
                          <a:cs typeface="Carlito"/>
                        </a:rPr>
                        <a:t>benimsetmek</a:t>
                      </a:r>
                      <a:endParaRPr sz="1400" dirty="0">
                        <a:latin typeface="Carlito"/>
                        <a:cs typeface="Carlito"/>
                      </a:endParaRPr>
                    </a:p>
                  </a:txBody>
                  <a:tcPr marL="0" marR="0" marT="88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BF0EF"/>
                    </a:solidFill>
                  </a:tcPr>
                </a:tc>
                <a:extLst>
                  <a:ext uri="{0D108BD9-81ED-4DB2-BD59-A6C34878D82A}">
                    <a16:rowId xmlns:a16="http://schemas.microsoft.com/office/drawing/2014/main" val="10004"/>
                  </a:ext>
                </a:extLst>
              </a:tr>
              <a:tr h="434527">
                <a:tc vMerge="1">
                  <a:txBody>
                    <a:bodyPr/>
                    <a:lstStyle/>
                    <a:p>
                      <a:endParaRPr/>
                    </a:p>
                  </a:txBody>
                  <a:tcPr marL="0" marR="0" marT="0" marB="0">
                    <a:lnR w="12700">
                      <a:solidFill>
                        <a:srgbClr val="FFFFFF"/>
                      </a:solidFill>
                      <a:prstDash val="solid"/>
                    </a:lnR>
                    <a:lnT w="6350">
                      <a:solidFill>
                        <a:srgbClr val="79A8A3"/>
                      </a:solidFill>
                      <a:prstDash val="solid"/>
                    </a:lnT>
                  </a:tcPr>
                </a:tc>
                <a:tc>
                  <a:txBody>
                    <a:bodyPr/>
                    <a:lstStyle/>
                    <a:p>
                      <a:pPr marL="90805">
                        <a:lnSpc>
                          <a:spcPct val="100000"/>
                        </a:lnSpc>
                        <a:spcBef>
                          <a:spcPts val="75"/>
                        </a:spcBef>
                      </a:pPr>
                      <a:r>
                        <a:rPr sz="1400" b="1" spc="-20" dirty="0">
                          <a:solidFill>
                            <a:srgbClr val="FFFFFF"/>
                          </a:solidFill>
                          <a:latin typeface="Carlito"/>
                          <a:cs typeface="Carlito"/>
                        </a:rPr>
                        <a:t>Verimli </a:t>
                      </a:r>
                      <a:r>
                        <a:rPr sz="1400" b="1" spc="-10" dirty="0">
                          <a:solidFill>
                            <a:srgbClr val="FFFFFF"/>
                          </a:solidFill>
                          <a:latin typeface="Carlito"/>
                          <a:cs typeface="Carlito"/>
                        </a:rPr>
                        <a:t>uygulamalar</a:t>
                      </a:r>
                      <a:r>
                        <a:rPr sz="1400" b="1" spc="95" dirty="0">
                          <a:solidFill>
                            <a:srgbClr val="FFFFFF"/>
                          </a:solidFill>
                          <a:latin typeface="Carlito"/>
                          <a:cs typeface="Carlito"/>
                        </a:rPr>
                        <a:t> </a:t>
                      </a:r>
                      <a:r>
                        <a:rPr sz="1400" b="1" spc="-15" dirty="0">
                          <a:solidFill>
                            <a:srgbClr val="FFFFFF"/>
                          </a:solidFill>
                          <a:latin typeface="Carlito"/>
                          <a:cs typeface="Carlito"/>
                        </a:rPr>
                        <a:t>için</a:t>
                      </a:r>
                      <a:endParaRPr sz="1400">
                        <a:latin typeface="Carlito"/>
                        <a:cs typeface="Carlito"/>
                      </a:endParaRPr>
                    </a:p>
                  </a:txBody>
                  <a:tcPr marL="0" marR="0" marT="952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79A8A3"/>
                    </a:solidFill>
                  </a:tcPr>
                </a:tc>
                <a:tc>
                  <a:txBody>
                    <a:bodyPr/>
                    <a:lstStyle/>
                    <a:p>
                      <a:pPr marL="92075" marR="922655">
                        <a:lnSpc>
                          <a:spcPct val="100000"/>
                        </a:lnSpc>
                        <a:spcBef>
                          <a:spcPts val="75"/>
                        </a:spcBef>
                      </a:pPr>
                      <a:r>
                        <a:rPr sz="1400" spc="-10" dirty="0">
                          <a:solidFill>
                            <a:srgbClr val="FF0000"/>
                          </a:solidFill>
                          <a:latin typeface="Carlito"/>
                          <a:cs typeface="Carlito"/>
                        </a:rPr>
                        <a:t>Rol modeller </a:t>
                      </a:r>
                      <a:r>
                        <a:rPr sz="1400" spc="-15" dirty="0">
                          <a:solidFill>
                            <a:srgbClr val="FF0000"/>
                          </a:solidFill>
                          <a:latin typeface="Carlito"/>
                          <a:cs typeface="Carlito"/>
                        </a:rPr>
                        <a:t>oluşturmak  </a:t>
                      </a:r>
                      <a:r>
                        <a:rPr sz="1400" spc="-25" dirty="0">
                          <a:solidFill>
                            <a:srgbClr val="FF0000"/>
                          </a:solidFill>
                          <a:latin typeface="Carlito"/>
                          <a:cs typeface="Carlito"/>
                        </a:rPr>
                        <a:t>Entegre </a:t>
                      </a:r>
                      <a:r>
                        <a:rPr sz="1400" spc="-10" dirty="0">
                          <a:solidFill>
                            <a:srgbClr val="FF0000"/>
                          </a:solidFill>
                          <a:latin typeface="Carlito"/>
                          <a:cs typeface="Carlito"/>
                        </a:rPr>
                        <a:t>yaklaşım sunmak  </a:t>
                      </a:r>
                      <a:r>
                        <a:rPr sz="1400" spc="-15" dirty="0">
                          <a:solidFill>
                            <a:srgbClr val="FF0000"/>
                          </a:solidFill>
                          <a:latin typeface="Carlito"/>
                          <a:cs typeface="Carlito"/>
                        </a:rPr>
                        <a:t>Sistem</a:t>
                      </a:r>
                      <a:r>
                        <a:rPr sz="1400" spc="30" dirty="0">
                          <a:solidFill>
                            <a:srgbClr val="FF0000"/>
                          </a:solidFill>
                          <a:latin typeface="Carlito"/>
                          <a:cs typeface="Carlito"/>
                        </a:rPr>
                        <a:t> </a:t>
                      </a:r>
                      <a:r>
                        <a:rPr sz="1400" spc="-20" dirty="0">
                          <a:solidFill>
                            <a:srgbClr val="FF0000"/>
                          </a:solidFill>
                          <a:latin typeface="Carlito"/>
                          <a:cs typeface="Carlito"/>
                        </a:rPr>
                        <a:t>kurmak</a:t>
                      </a:r>
                      <a:endParaRPr sz="1400" dirty="0">
                        <a:latin typeface="Carlito"/>
                        <a:cs typeface="Carlito"/>
                      </a:endParaRPr>
                    </a:p>
                  </a:txBody>
                  <a:tcPr marL="0" marR="0" marT="952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6E0DF"/>
                    </a:solidFill>
                  </a:tcPr>
                </a:tc>
                <a:extLst>
                  <a:ext uri="{0D108BD9-81ED-4DB2-BD59-A6C34878D82A}">
                    <a16:rowId xmlns:a16="http://schemas.microsoft.com/office/drawing/2014/main" val="10005"/>
                  </a:ext>
                </a:extLst>
              </a:tr>
              <a:tr h="845610">
                <a:tc vMerge="1">
                  <a:txBody>
                    <a:bodyPr/>
                    <a:lstStyle/>
                    <a:p>
                      <a:endParaRPr/>
                    </a:p>
                  </a:txBody>
                  <a:tcPr marL="0" marR="0" marT="0" marB="0">
                    <a:lnR w="12700">
                      <a:solidFill>
                        <a:srgbClr val="FFFFFF"/>
                      </a:solidFill>
                      <a:prstDash val="solid"/>
                    </a:lnR>
                    <a:lnT w="6350">
                      <a:solidFill>
                        <a:srgbClr val="79A8A3"/>
                      </a:solidFill>
                      <a:prstDash val="solid"/>
                    </a:lnT>
                  </a:tcPr>
                </a:tc>
                <a:tc>
                  <a:txBody>
                    <a:bodyPr/>
                    <a:lstStyle/>
                    <a:p>
                      <a:pPr marL="90805">
                        <a:lnSpc>
                          <a:spcPct val="100000"/>
                        </a:lnSpc>
                        <a:spcBef>
                          <a:spcPts val="75"/>
                        </a:spcBef>
                      </a:pPr>
                      <a:r>
                        <a:rPr sz="1400" b="1" spc="-15" dirty="0">
                          <a:solidFill>
                            <a:srgbClr val="FFFFFF"/>
                          </a:solidFill>
                          <a:latin typeface="Carlito"/>
                          <a:cs typeface="Carlito"/>
                        </a:rPr>
                        <a:t>Mevzuat</a:t>
                      </a:r>
                      <a:r>
                        <a:rPr sz="1400" b="1" spc="30" dirty="0">
                          <a:solidFill>
                            <a:srgbClr val="FFFFFF"/>
                          </a:solidFill>
                          <a:latin typeface="Carlito"/>
                          <a:cs typeface="Carlito"/>
                        </a:rPr>
                        <a:t> </a:t>
                      </a:r>
                      <a:r>
                        <a:rPr sz="1400" b="1" spc="-10" dirty="0">
                          <a:solidFill>
                            <a:srgbClr val="FFFFFF"/>
                          </a:solidFill>
                          <a:latin typeface="Carlito"/>
                          <a:cs typeface="Carlito"/>
                        </a:rPr>
                        <a:t>Uyumu</a:t>
                      </a:r>
                      <a:endParaRPr sz="1400">
                        <a:latin typeface="Carlito"/>
                        <a:cs typeface="Carlito"/>
                      </a:endParaRPr>
                    </a:p>
                  </a:txBody>
                  <a:tcPr marL="0" marR="0" marT="952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79A8A3"/>
                    </a:solidFill>
                  </a:tcPr>
                </a:tc>
                <a:tc>
                  <a:txBody>
                    <a:bodyPr/>
                    <a:lstStyle/>
                    <a:p>
                      <a:pPr marL="92075" marR="474980">
                        <a:lnSpc>
                          <a:spcPct val="100000"/>
                        </a:lnSpc>
                        <a:spcBef>
                          <a:spcPts val="75"/>
                        </a:spcBef>
                      </a:pPr>
                      <a:r>
                        <a:rPr sz="1400" spc="-10" dirty="0">
                          <a:solidFill>
                            <a:srgbClr val="FF0000"/>
                          </a:solidFill>
                          <a:latin typeface="Carlito"/>
                          <a:cs typeface="Carlito"/>
                        </a:rPr>
                        <a:t>Ulusal </a:t>
                      </a:r>
                      <a:r>
                        <a:rPr sz="1400" spc="-20" dirty="0">
                          <a:solidFill>
                            <a:srgbClr val="FF0000"/>
                          </a:solidFill>
                          <a:latin typeface="Carlito"/>
                          <a:cs typeface="Carlito"/>
                        </a:rPr>
                        <a:t>Mevzuata </a:t>
                      </a:r>
                      <a:r>
                        <a:rPr sz="1400" spc="-15" dirty="0">
                          <a:solidFill>
                            <a:srgbClr val="FF0000"/>
                          </a:solidFill>
                          <a:latin typeface="Carlito"/>
                          <a:cs typeface="Carlito"/>
                        </a:rPr>
                        <a:t>uyum  Uluslararası </a:t>
                      </a:r>
                      <a:r>
                        <a:rPr sz="1400" spc="-10" dirty="0">
                          <a:solidFill>
                            <a:srgbClr val="FF0000"/>
                          </a:solidFill>
                          <a:latin typeface="Carlito"/>
                          <a:cs typeface="Carlito"/>
                        </a:rPr>
                        <a:t>sözleşmelere </a:t>
                      </a:r>
                      <a:r>
                        <a:rPr sz="1400" spc="-15" dirty="0">
                          <a:solidFill>
                            <a:srgbClr val="FF0000"/>
                          </a:solidFill>
                          <a:latin typeface="Carlito"/>
                          <a:cs typeface="Carlito"/>
                        </a:rPr>
                        <a:t>uyum  Yükümlülükleri</a:t>
                      </a:r>
                      <a:r>
                        <a:rPr sz="1400" spc="95" dirty="0">
                          <a:solidFill>
                            <a:srgbClr val="FF0000"/>
                          </a:solidFill>
                          <a:latin typeface="Carlito"/>
                          <a:cs typeface="Carlito"/>
                        </a:rPr>
                        <a:t> </a:t>
                      </a:r>
                      <a:r>
                        <a:rPr sz="1400" spc="-15" dirty="0">
                          <a:solidFill>
                            <a:srgbClr val="FF0000"/>
                          </a:solidFill>
                          <a:latin typeface="Carlito"/>
                          <a:cs typeface="Carlito"/>
                        </a:rPr>
                        <a:t>hatırlatmak</a:t>
                      </a:r>
                      <a:endParaRPr sz="1400" dirty="0">
                        <a:latin typeface="Carlito"/>
                        <a:cs typeface="Carlito"/>
                      </a:endParaRPr>
                    </a:p>
                  </a:txBody>
                  <a:tcPr marL="0" marR="0" marT="952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BF0EF"/>
                    </a:solidFill>
                  </a:tcPr>
                </a:tc>
                <a:extLst>
                  <a:ext uri="{0D108BD9-81ED-4DB2-BD59-A6C34878D82A}">
                    <a16:rowId xmlns:a16="http://schemas.microsoft.com/office/drawing/2014/main" val="10006"/>
                  </a:ext>
                </a:extLst>
              </a:tr>
            </a:tbl>
          </a:graphicData>
        </a:graphic>
      </p:graphicFrame>
      <p:sp>
        <p:nvSpPr>
          <p:cNvPr id="9" name="object 9"/>
          <p:cNvSpPr/>
          <p:nvPr/>
        </p:nvSpPr>
        <p:spPr>
          <a:xfrm>
            <a:off x="374074" y="1276280"/>
            <a:ext cx="4059382" cy="3628229"/>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41941298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a:spLocks noGrp="1"/>
          </p:cNvSpPr>
          <p:nvPr>
            <p:ph type="title"/>
          </p:nvPr>
        </p:nvSpPr>
        <p:spPr>
          <a:xfrm>
            <a:off x="699728" y="587692"/>
            <a:ext cx="3040999" cy="834203"/>
          </a:xfrm>
          <a:prstGeom prst="rect">
            <a:avLst/>
          </a:prstGeom>
        </p:spPr>
        <p:txBody>
          <a:bodyPr vert="horz" wrap="square" lIns="0" tIns="13335" rIns="0" bIns="0" rtlCol="0">
            <a:spAutoFit/>
          </a:bodyPr>
          <a:lstStyle/>
          <a:p>
            <a:pPr algn="ctr">
              <a:lnSpc>
                <a:spcPts val="3190"/>
              </a:lnSpc>
              <a:spcBef>
                <a:spcPts val="105"/>
              </a:spcBef>
              <a:tabLst>
                <a:tab pos="953769" algn="l"/>
              </a:tabLst>
            </a:pPr>
            <a:r>
              <a:rPr sz="2800" b="1" spc="150" dirty="0">
                <a:solidFill>
                  <a:schemeClr val="accent6">
                    <a:lumMod val="75000"/>
                  </a:schemeClr>
                </a:solidFill>
                <a:cs typeface="Carlito"/>
              </a:rPr>
              <a:t>SIFIR	</a:t>
            </a:r>
            <a:r>
              <a:rPr sz="2800" b="1" spc="90" dirty="0">
                <a:solidFill>
                  <a:schemeClr val="accent6">
                    <a:lumMod val="75000"/>
                  </a:schemeClr>
                </a:solidFill>
                <a:cs typeface="Carlito"/>
              </a:rPr>
              <a:t>ATIK</a:t>
            </a:r>
            <a:endParaRPr sz="2800" dirty="0">
              <a:solidFill>
                <a:schemeClr val="accent6">
                  <a:lumMod val="75000"/>
                </a:schemeClr>
              </a:solidFill>
              <a:cs typeface="Carlito"/>
            </a:endParaRPr>
          </a:p>
          <a:p>
            <a:pPr algn="ctr">
              <a:lnSpc>
                <a:spcPts val="3190"/>
              </a:lnSpc>
            </a:pPr>
            <a:r>
              <a:rPr sz="2800" b="1" spc="160" dirty="0">
                <a:solidFill>
                  <a:schemeClr val="accent6">
                    <a:lumMod val="75000"/>
                  </a:schemeClr>
                </a:solidFill>
                <a:cs typeface="Carlito"/>
              </a:rPr>
              <a:t>UYGULAMALARI</a:t>
            </a:r>
            <a:endParaRPr sz="2800" dirty="0">
              <a:solidFill>
                <a:schemeClr val="accent6">
                  <a:lumMod val="75000"/>
                </a:schemeClr>
              </a:solidFill>
              <a:cs typeface="Carlito"/>
            </a:endParaRPr>
          </a:p>
        </p:txBody>
      </p:sp>
      <p:grpSp>
        <p:nvGrpSpPr>
          <p:cNvPr id="8" name="object 8"/>
          <p:cNvGrpSpPr/>
          <p:nvPr/>
        </p:nvGrpSpPr>
        <p:grpSpPr>
          <a:xfrm>
            <a:off x="378933" y="872834"/>
            <a:ext cx="11328158" cy="4910311"/>
            <a:chOff x="0" y="746759"/>
            <a:chExt cx="11661775" cy="6111240"/>
          </a:xfrm>
        </p:grpSpPr>
        <p:sp>
          <p:nvSpPr>
            <p:cNvPr id="9" name="object 9"/>
            <p:cNvSpPr/>
            <p:nvPr/>
          </p:nvSpPr>
          <p:spPr>
            <a:xfrm>
              <a:off x="5449824" y="969264"/>
              <a:ext cx="6022847" cy="4916423"/>
            </a:xfrm>
            <a:prstGeom prst="rect">
              <a:avLst/>
            </a:prstGeom>
            <a:blipFill>
              <a:blip r:embed="rId2" cstate="print"/>
              <a:stretch>
                <a:fillRect/>
              </a:stretch>
            </a:blipFill>
          </p:spPr>
          <p:txBody>
            <a:bodyPr wrap="square" lIns="0" tIns="0" rIns="0" bIns="0" rtlCol="0"/>
            <a:lstStyle/>
            <a:p>
              <a:endParaRPr/>
            </a:p>
          </p:txBody>
        </p:sp>
        <p:sp>
          <p:nvSpPr>
            <p:cNvPr id="10" name="object 10"/>
            <p:cNvSpPr/>
            <p:nvPr/>
          </p:nvSpPr>
          <p:spPr>
            <a:xfrm>
              <a:off x="5294375" y="746759"/>
              <a:ext cx="6367272" cy="5138928"/>
            </a:xfrm>
            <a:prstGeom prst="rect">
              <a:avLst/>
            </a:prstGeom>
            <a:blipFill>
              <a:blip r:embed="rId3" cstate="print"/>
              <a:stretch>
                <a:fillRect/>
              </a:stretch>
            </a:blipFill>
          </p:spPr>
          <p:txBody>
            <a:bodyPr wrap="square" lIns="0" tIns="0" rIns="0" bIns="0" rtlCol="0"/>
            <a:lstStyle/>
            <a:p>
              <a:endParaRPr/>
            </a:p>
          </p:txBody>
        </p:sp>
        <p:sp>
          <p:nvSpPr>
            <p:cNvPr id="11" name="object 11"/>
            <p:cNvSpPr/>
            <p:nvPr/>
          </p:nvSpPr>
          <p:spPr>
            <a:xfrm>
              <a:off x="0" y="1447798"/>
              <a:ext cx="4639055" cy="5410198"/>
            </a:xfrm>
            <a:prstGeom prst="rect">
              <a:avLst/>
            </a:prstGeom>
            <a:blipFill>
              <a:blip r:embed="rId4"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140708085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409267" y="889905"/>
            <a:ext cx="9753600" cy="4713317"/>
            <a:chOff x="1524000" y="18288"/>
            <a:chExt cx="10408920" cy="6517005"/>
          </a:xfrm>
        </p:grpSpPr>
        <p:sp>
          <p:nvSpPr>
            <p:cNvPr id="3" name="object 3"/>
            <p:cNvSpPr/>
            <p:nvPr/>
          </p:nvSpPr>
          <p:spPr>
            <a:xfrm>
              <a:off x="1524000" y="18288"/>
              <a:ext cx="10408920" cy="6516624"/>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1524000" y="45720"/>
              <a:ext cx="1307591" cy="1295400"/>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45601603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72383" y="753712"/>
            <a:ext cx="6137910" cy="695325"/>
          </a:xfrm>
          <a:prstGeom prst="rect">
            <a:avLst/>
          </a:prstGeom>
        </p:spPr>
        <p:txBody>
          <a:bodyPr vert="horz" wrap="square" lIns="0" tIns="12065" rIns="0" bIns="0" rtlCol="0">
            <a:spAutoFit/>
          </a:bodyPr>
          <a:lstStyle/>
          <a:p>
            <a:pPr marL="12700">
              <a:lnSpc>
                <a:spcPct val="100000"/>
              </a:lnSpc>
              <a:spcBef>
                <a:spcPts val="95"/>
              </a:spcBef>
            </a:pPr>
            <a:r>
              <a:rPr sz="4400" spc="250" dirty="0">
                <a:solidFill>
                  <a:schemeClr val="accent6">
                    <a:lumMod val="75000"/>
                  </a:schemeClr>
                </a:solidFill>
                <a:cs typeface="Times New Roman"/>
              </a:rPr>
              <a:t>Tehlikeli </a:t>
            </a:r>
            <a:r>
              <a:rPr sz="4400" spc="254" dirty="0">
                <a:solidFill>
                  <a:schemeClr val="accent6">
                    <a:lumMod val="75000"/>
                  </a:schemeClr>
                </a:solidFill>
                <a:cs typeface="Times New Roman"/>
              </a:rPr>
              <a:t>Atık</a:t>
            </a:r>
            <a:r>
              <a:rPr sz="4400" spc="15" dirty="0">
                <a:solidFill>
                  <a:schemeClr val="accent6">
                    <a:lumMod val="75000"/>
                  </a:schemeClr>
                </a:solidFill>
                <a:cs typeface="Times New Roman"/>
              </a:rPr>
              <a:t> </a:t>
            </a:r>
            <a:r>
              <a:rPr sz="4400" spc="240" dirty="0">
                <a:solidFill>
                  <a:schemeClr val="accent6">
                    <a:lumMod val="75000"/>
                  </a:schemeClr>
                </a:solidFill>
                <a:cs typeface="Times New Roman"/>
              </a:rPr>
              <a:t>Yönetimi</a:t>
            </a:r>
            <a:endParaRPr sz="4400" dirty="0">
              <a:solidFill>
                <a:schemeClr val="accent6">
                  <a:lumMod val="75000"/>
                </a:schemeClr>
              </a:solidFill>
              <a:cs typeface="Times New Roman"/>
            </a:endParaRPr>
          </a:p>
        </p:txBody>
      </p:sp>
      <p:grpSp>
        <p:nvGrpSpPr>
          <p:cNvPr id="3" name="object 3"/>
          <p:cNvGrpSpPr/>
          <p:nvPr/>
        </p:nvGrpSpPr>
        <p:grpSpPr>
          <a:xfrm>
            <a:off x="1819465" y="1557337"/>
            <a:ext cx="1594485" cy="3466465"/>
            <a:chOff x="1819465" y="1557337"/>
            <a:chExt cx="1594485" cy="3466465"/>
          </a:xfrm>
        </p:grpSpPr>
        <p:sp>
          <p:nvSpPr>
            <p:cNvPr id="4" name="object 4"/>
            <p:cNvSpPr/>
            <p:nvPr/>
          </p:nvSpPr>
          <p:spPr>
            <a:xfrm>
              <a:off x="1824227" y="1562100"/>
              <a:ext cx="1584960" cy="3456431"/>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1824227" y="1562100"/>
              <a:ext cx="1584960" cy="3456940"/>
            </a:xfrm>
            <a:custGeom>
              <a:avLst/>
              <a:gdLst/>
              <a:ahLst/>
              <a:cxnLst/>
              <a:rect l="l" t="t" r="r" b="b"/>
              <a:pathLst>
                <a:path w="1584960" h="3456940">
                  <a:moveTo>
                    <a:pt x="0" y="3456431"/>
                  </a:moveTo>
                  <a:lnTo>
                    <a:pt x="1584960" y="3456431"/>
                  </a:lnTo>
                  <a:lnTo>
                    <a:pt x="1584960" y="0"/>
                  </a:lnTo>
                  <a:lnTo>
                    <a:pt x="0" y="0"/>
                  </a:lnTo>
                  <a:lnTo>
                    <a:pt x="0" y="3456431"/>
                  </a:lnTo>
                  <a:close/>
                </a:path>
              </a:pathLst>
            </a:custGeom>
            <a:ln w="9525">
              <a:solidFill>
                <a:srgbClr val="92A085"/>
              </a:solidFill>
            </a:ln>
          </p:spPr>
          <p:txBody>
            <a:bodyPr wrap="square" lIns="0" tIns="0" rIns="0" bIns="0" rtlCol="0"/>
            <a:lstStyle/>
            <a:p>
              <a:endParaRPr/>
            </a:p>
          </p:txBody>
        </p:sp>
      </p:grpSp>
      <p:graphicFrame>
        <p:nvGraphicFramePr>
          <p:cNvPr id="6" name="object 6"/>
          <p:cNvGraphicFramePr>
            <a:graphicFrameLocks noGrp="1"/>
          </p:cNvGraphicFramePr>
          <p:nvPr/>
        </p:nvGraphicFramePr>
        <p:xfrm>
          <a:off x="1819465" y="1557337"/>
          <a:ext cx="8665205" cy="3456431"/>
        </p:xfrm>
        <a:graphic>
          <a:graphicData uri="http://schemas.openxmlformats.org/drawingml/2006/table">
            <a:tbl>
              <a:tblPr firstRow="1" bandRow="1">
                <a:tableStyleId>{2D5ABB26-0587-4C30-8999-92F81FD0307C}</a:tableStyleId>
              </a:tblPr>
              <a:tblGrid>
                <a:gridCol w="1584960">
                  <a:extLst>
                    <a:ext uri="{9D8B030D-6E8A-4147-A177-3AD203B41FA5}">
                      <a16:colId xmlns:a16="http://schemas.microsoft.com/office/drawing/2014/main" val="20000"/>
                    </a:ext>
                  </a:extLst>
                </a:gridCol>
                <a:gridCol w="167640">
                  <a:extLst>
                    <a:ext uri="{9D8B030D-6E8A-4147-A177-3AD203B41FA5}">
                      <a16:colId xmlns:a16="http://schemas.microsoft.com/office/drawing/2014/main" val="20001"/>
                    </a:ext>
                  </a:extLst>
                </a:gridCol>
                <a:gridCol w="1584960">
                  <a:extLst>
                    <a:ext uri="{9D8B030D-6E8A-4147-A177-3AD203B41FA5}">
                      <a16:colId xmlns:a16="http://schemas.microsoft.com/office/drawing/2014/main" val="20002"/>
                    </a:ext>
                  </a:extLst>
                </a:gridCol>
                <a:gridCol w="179704">
                  <a:extLst>
                    <a:ext uri="{9D8B030D-6E8A-4147-A177-3AD203B41FA5}">
                      <a16:colId xmlns:a16="http://schemas.microsoft.com/office/drawing/2014/main" val="20003"/>
                    </a:ext>
                  </a:extLst>
                </a:gridCol>
                <a:gridCol w="1581785">
                  <a:extLst>
                    <a:ext uri="{9D8B030D-6E8A-4147-A177-3AD203B41FA5}">
                      <a16:colId xmlns:a16="http://schemas.microsoft.com/office/drawing/2014/main" val="20004"/>
                    </a:ext>
                  </a:extLst>
                </a:gridCol>
                <a:gridCol w="182879">
                  <a:extLst>
                    <a:ext uri="{9D8B030D-6E8A-4147-A177-3AD203B41FA5}">
                      <a16:colId xmlns:a16="http://schemas.microsoft.com/office/drawing/2014/main" val="20005"/>
                    </a:ext>
                  </a:extLst>
                </a:gridCol>
                <a:gridCol w="1581784">
                  <a:extLst>
                    <a:ext uri="{9D8B030D-6E8A-4147-A177-3AD203B41FA5}">
                      <a16:colId xmlns:a16="http://schemas.microsoft.com/office/drawing/2014/main" val="20006"/>
                    </a:ext>
                  </a:extLst>
                </a:gridCol>
                <a:gridCol w="216534">
                  <a:extLst>
                    <a:ext uri="{9D8B030D-6E8A-4147-A177-3AD203B41FA5}">
                      <a16:colId xmlns:a16="http://schemas.microsoft.com/office/drawing/2014/main" val="20007"/>
                    </a:ext>
                  </a:extLst>
                </a:gridCol>
                <a:gridCol w="1584959">
                  <a:extLst>
                    <a:ext uri="{9D8B030D-6E8A-4147-A177-3AD203B41FA5}">
                      <a16:colId xmlns:a16="http://schemas.microsoft.com/office/drawing/2014/main" val="20008"/>
                    </a:ext>
                  </a:extLst>
                </a:gridCol>
              </a:tblGrid>
              <a:tr h="1014984">
                <a:tc rowSpan="3">
                  <a:txBody>
                    <a:bodyPr/>
                    <a:lstStyle/>
                    <a:p>
                      <a:pPr>
                        <a:lnSpc>
                          <a:spcPct val="100000"/>
                        </a:lnSpc>
                      </a:pPr>
                      <a:endParaRPr sz="1700">
                        <a:latin typeface="Times New Roman"/>
                        <a:cs typeface="Times New Roman"/>
                      </a:endParaRPr>
                    </a:p>
                  </a:txBody>
                  <a:tcPr marL="0" marR="0" marT="0" marB="0">
                    <a:lnL w="9525">
                      <a:solidFill>
                        <a:srgbClr val="92A085"/>
                      </a:solidFill>
                      <a:prstDash val="solid"/>
                    </a:lnL>
                    <a:lnR w="9525">
                      <a:solidFill>
                        <a:srgbClr val="92A085"/>
                      </a:solidFill>
                      <a:prstDash val="solid"/>
                    </a:lnR>
                    <a:lnT w="9525">
                      <a:solidFill>
                        <a:srgbClr val="92A085"/>
                      </a:solidFill>
                      <a:prstDash val="solid"/>
                    </a:lnT>
                    <a:lnB w="9525">
                      <a:solidFill>
                        <a:srgbClr val="92A085"/>
                      </a:solidFill>
                      <a:prstDash val="solid"/>
                    </a:lnB>
                  </a:tcPr>
                </a:tc>
                <a:tc rowSpan="3">
                  <a:txBody>
                    <a:bodyPr/>
                    <a:lstStyle/>
                    <a:p>
                      <a:pPr>
                        <a:lnSpc>
                          <a:spcPct val="100000"/>
                        </a:lnSpc>
                      </a:pPr>
                      <a:endParaRPr sz="1700">
                        <a:latin typeface="Times New Roman"/>
                        <a:cs typeface="Times New Roman"/>
                      </a:endParaRPr>
                    </a:p>
                  </a:txBody>
                  <a:tcPr marL="0" marR="0" marT="0" marB="0">
                    <a:lnL w="9525">
                      <a:solidFill>
                        <a:srgbClr val="92A085"/>
                      </a:solidFill>
                      <a:prstDash val="solid"/>
                    </a:lnL>
                    <a:lnR w="9525">
                      <a:solidFill>
                        <a:srgbClr val="B1AC8F"/>
                      </a:solidFill>
                      <a:prstDash val="solid"/>
                    </a:lnR>
                  </a:tcPr>
                </a:tc>
                <a:tc rowSpan="3">
                  <a:txBody>
                    <a:bodyPr/>
                    <a:lstStyle/>
                    <a:p>
                      <a:pPr>
                        <a:lnSpc>
                          <a:spcPct val="100000"/>
                        </a:lnSpc>
                      </a:pPr>
                      <a:endParaRPr sz="1700">
                        <a:latin typeface="Times New Roman"/>
                        <a:cs typeface="Times New Roman"/>
                      </a:endParaRPr>
                    </a:p>
                  </a:txBody>
                  <a:tcPr marL="0" marR="0" marT="0" marB="0">
                    <a:lnL w="9525">
                      <a:solidFill>
                        <a:srgbClr val="B1AC8F"/>
                      </a:solidFill>
                      <a:prstDash val="solid"/>
                    </a:lnL>
                    <a:lnR w="9525">
                      <a:solidFill>
                        <a:srgbClr val="B1AC8F"/>
                      </a:solidFill>
                      <a:prstDash val="solid"/>
                    </a:lnR>
                    <a:lnT w="9525">
                      <a:solidFill>
                        <a:srgbClr val="B1AC8F"/>
                      </a:solidFill>
                      <a:prstDash val="solid"/>
                    </a:lnT>
                    <a:lnB w="9525">
                      <a:solidFill>
                        <a:srgbClr val="B1AC8F"/>
                      </a:solidFill>
                      <a:prstDash val="solid"/>
                    </a:lnB>
                  </a:tcPr>
                </a:tc>
                <a:tc>
                  <a:txBody>
                    <a:bodyPr/>
                    <a:lstStyle/>
                    <a:p>
                      <a:pPr>
                        <a:lnSpc>
                          <a:spcPct val="100000"/>
                        </a:lnSpc>
                      </a:pPr>
                      <a:endParaRPr sz="1700">
                        <a:latin typeface="Times New Roman"/>
                        <a:cs typeface="Times New Roman"/>
                      </a:endParaRPr>
                    </a:p>
                  </a:txBody>
                  <a:tcPr marL="0" marR="0" marT="0" marB="0">
                    <a:lnL w="9525">
                      <a:solidFill>
                        <a:srgbClr val="B1AC8F"/>
                      </a:solidFill>
                      <a:prstDash val="solid"/>
                    </a:lnL>
                    <a:lnR w="9525">
                      <a:solidFill>
                        <a:srgbClr val="AC8082"/>
                      </a:solidFill>
                      <a:prstDash val="solid"/>
                    </a:lnR>
                  </a:tcPr>
                </a:tc>
                <a:tc>
                  <a:txBody>
                    <a:bodyPr/>
                    <a:lstStyle/>
                    <a:p>
                      <a:pPr>
                        <a:lnSpc>
                          <a:spcPct val="100000"/>
                        </a:lnSpc>
                      </a:pPr>
                      <a:endParaRPr sz="1700">
                        <a:latin typeface="Times New Roman"/>
                        <a:cs typeface="Times New Roman"/>
                      </a:endParaRPr>
                    </a:p>
                  </a:txBody>
                  <a:tcPr marL="0" marR="0" marT="0" marB="0">
                    <a:lnL w="9525">
                      <a:solidFill>
                        <a:srgbClr val="AC8082"/>
                      </a:solidFill>
                      <a:prstDash val="solid"/>
                    </a:lnL>
                    <a:lnR w="9525">
                      <a:solidFill>
                        <a:srgbClr val="AC8082"/>
                      </a:solidFill>
                      <a:prstDash val="solid"/>
                    </a:lnR>
                    <a:lnT w="9525">
                      <a:solidFill>
                        <a:srgbClr val="AC8082"/>
                      </a:solidFill>
                      <a:prstDash val="solid"/>
                    </a:lnT>
                    <a:lnB w="9525">
                      <a:solidFill>
                        <a:srgbClr val="AC8082"/>
                      </a:solidFill>
                      <a:prstDash val="solid"/>
                    </a:lnB>
                  </a:tcPr>
                </a:tc>
                <a:tc>
                  <a:txBody>
                    <a:bodyPr/>
                    <a:lstStyle/>
                    <a:p>
                      <a:pPr>
                        <a:lnSpc>
                          <a:spcPct val="100000"/>
                        </a:lnSpc>
                      </a:pPr>
                      <a:endParaRPr sz="1700">
                        <a:latin typeface="Times New Roman"/>
                        <a:cs typeface="Times New Roman"/>
                      </a:endParaRPr>
                    </a:p>
                  </a:txBody>
                  <a:tcPr marL="0" marR="0" marT="0" marB="0">
                    <a:lnL w="9525">
                      <a:solidFill>
                        <a:srgbClr val="AC8082"/>
                      </a:solidFill>
                      <a:prstDash val="solid"/>
                    </a:lnL>
                    <a:lnR w="9525">
                      <a:solidFill>
                        <a:srgbClr val="DEC18B"/>
                      </a:solidFill>
                      <a:prstDash val="solid"/>
                    </a:lnR>
                  </a:tcPr>
                </a:tc>
                <a:tc rowSpan="3">
                  <a:txBody>
                    <a:bodyPr/>
                    <a:lstStyle/>
                    <a:p>
                      <a:pPr>
                        <a:lnSpc>
                          <a:spcPct val="100000"/>
                        </a:lnSpc>
                      </a:pPr>
                      <a:endParaRPr sz="1700">
                        <a:latin typeface="Times New Roman"/>
                        <a:cs typeface="Times New Roman"/>
                      </a:endParaRPr>
                    </a:p>
                  </a:txBody>
                  <a:tcPr marL="0" marR="0" marT="0" marB="0">
                    <a:lnL w="9525">
                      <a:solidFill>
                        <a:srgbClr val="DEC18B"/>
                      </a:solidFill>
                      <a:prstDash val="solid"/>
                    </a:lnL>
                    <a:lnR w="9525">
                      <a:solidFill>
                        <a:srgbClr val="DEC18B"/>
                      </a:solidFill>
                      <a:prstDash val="solid"/>
                    </a:lnR>
                    <a:lnT w="9525">
                      <a:solidFill>
                        <a:srgbClr val="DEC18B"/>
                      </a:solidFill>
                      <a:prstDash val="solid"/>
                    </a:lnT>
                    <a:lnB w="9525">
                      <a:solidFill>
                        <a:srgbClr val="DEC18B"/>
                      </a:solidFill>
                      <a:prstDash val="solid"/>
                    </a:lnB>
                  </a:tcPr>
                </a:tc>
                <a:tc rowSpan="2">
                  <a:txBody>
                    <a:bodyPr/>
                    <a:lstStyle/>
                    <a:p>
                      <a:pPr>
                        <a:lnSpc>
                          <a:spcPct val="100000"/>
                        </a:lnSpc>
                      </a:pPr>
                      <a:endParaRPr sz="1700">
                        <a:latin typeface="Times New Roman"/>
                        <a:cs typeface="Times New Roman"/>
                      </a:endParaRPr>
                    </a:p>
                  </a:txBody>
                  <a:tcPr marL="0" marR="0" marT="0" marB="0">
                    <a:lnL w="9525">
                      <a:solidFill>
                        <a:srgbClr val="DEC18B"/>
                      </a:solidFill>
                      <a:prstDash val="solid"/>
                    </a:lnL>
                    <a:lnR w="9525">
                      <a:solidFill>
                        <a:srgbClr val="79A8A3"/>
                      </a:solidFill>
                      <a:prstDash val="solid"/>
                    </a:lnR>
                  </a:tcPr>
                </a:tc>
                <a:tc rowSpan="2">
                  <a:txBody>
                    <a:bodyPr/>
                    <a:lstStyle/>
                    <a:p>
                      <a:pPr>
                        <a:lnSpc>
                          <a:spcPct val="100000"/>
                        </a:lnSpc>
                      </a:pPr>
                      <a:endParaRPr sz="1700">
                        <a:latin typeface="Times New Roman"/>
                        <a:cs typeface="Times New Roman"/>
                      </a:endParaRPr>
                    </a:p>
                  </a:txBody>
                  <a:tcPr marL="0" marR="0" marT="0" marB="0">
                    <a:lnL w="9525">
                      <a:solidFill>
                        <a:srgbClr val="79A8A3"/>
                      </a:solidFill>
                      <a:prstDash val="solid"/>
                    </a:lnL>
                    <a:lnR w="9525">
                      <a:solidFill>
                        <a:srgbClr val="79A8A3"/>
                      </a:solidFill>
                      <a:prstDash val="solid"/>
                    </a:lnR>
                    <a:lnT w="9525">
                      <a:solidFill>
                        <a:srgbClr val="79A8A3"/>
                      </a:solidFill>
                      <a:prstDash val="solid"/>
                    </a:lnT>
                    <a:lnB w="9525">
                      <a:solidFill>
                        <a:srgbClr val="79A8A3"/>
                      </a:solidFill>
                      <a:prstDash val="solid"/>
                    </a:lnB>
                  </a:tcPr>
                </a:tc>
                <a:extLst>
                  <a:ext uri="{0D108BD9-81ED-4DB2-BD59-A6C34878D82A}">
                    <a16:rowId xmlns:a16="http://schemas.microsoft.com/office/drawing/2014/main" val="10000"/>
                  </a:ext>
                </a:extLst>
              </a:tr>
              <a:tr h="560831">
                <a:tc vMerge="1">
                  <a:txBody>
                    <a:bodyPr/>
                    <a:lstStyle/>
                    <a:p>
                      <a:endParaRPr/>
                    </a:p>
                  </a:txBody>
                  <a:tcPr marL="0" marR="0" marT="0" marB="0">
                    <a:lnL w="9525">
                      <a:solidFill>
                        <a:srgbClr val="92A085"/>
                      </a:solidFill>
                      <a:prstDash val="solid"/>
                    </a:lnL>
                    <a:lnR w="9525">
                      <a:solidFill>
                        <a:srgbClr val="92A085"/>
                      </a:solidFill>
                      <a:prstDash val="solid"/>
                    </a:lnR>
                    <a:lnT w="9525">
                      <a:solidFill>
                        <a:srgbClr val="92A085"/>
                      </a:solidFill>
                      <a:prstDash val="solid"/>
                    </a:lnT>
                    <a:lnB w="9525">
                      <a:solidFill>
                        <a:srgbClr val="92A085"/>
                      </a:solidFill>
                      <a:prstDash val="solid"/>
                    </a:lnB>
                  </a:tcPr>
                </a:tc>
                <a:tc vMerge="1">
                  <a:txBody>
                    <a:bodyPr/>
                    <a:lstStyle/>
                    <a:p>
                      <a:endParaRPr/>
                    </a:p>
                  </a:txBody>
                  <a:tcPr marL="0" marR="0" marT="0" marB="0">
                    <a:lnL w="9525">
                      <a:solidFill>
                        <a:srgbClr val="92A085"/>
                      </a:solidFill>
                      <a:prstDash val="solid"/>
                    </a:lnL>
                    <a:lnR w="9525">
                      <a:solidFill>
                        <a:srgbClr val="B1AC8F"/>
                      </a:solidFill>
                      <a:prstDash val="solid"/>
                    </a:lnR>
                  </a:tcPr>
                </a:tc>
                <a:tc vMerge="1">
                  <a:txBody>
                    <a:bodyPr/>
                    <a:lstStyle/>
                    <a:p>
                      <a:endParaRPr/>
                    </a:p>
                  </a:txBody>
                  <a:tcPr marL="0" marR="0" marT="0" marB="0">
                    <a:lnL w="9525">
                      <a:solidFill>
                        <a:srgbClr val="B1AC8F"/>
                      </a:solidFill>
                      <a:prstDash val="solid"/>
                    </a:lnL>
                    <a:lnR w="9525">
                      <a:solidFill>
                        <a:srgbClr val="B1AC8F"/>
                      </a:solidFill>
                      <a:prstDash val="solid"/>
                    </a:lnR>
                    <a:lnT w="9525">
                      <a:solidFill>
                        <a:srgbClr val="B1AC8F"/>
                      </a:solidFill>
                      <a:prstDash val="solid"/>
                    </a:lnT>
                    <a:lnB w="9525">
                      <a:solidFill>
                        <a:srgbClr val="B1AC8F"/>
                      </a:solidFill>
                      <a:prstDash val="solid"/>
                    </a:lnB>
                  </a:tcPr>
                </a:tc>
                <a:tc rowSpan="2" gridSpan="3">
                  <a:txBody>
                    <a:bodyPr/>
                    <a:lstStyle/>
                    <a:p>
                      <a:pPr>
                        <a:lnSpc>
                          <a:spcPct val="100000"/>
                        </a:lnSpc>
                      </a:pPr>
                      <a:endParaRPr sz="1700">
                        <a:latin typeface="Times New Roman"/>
                        <a:cs typeface="Times New Roman"/>
                      </a:endParaRPr>
                    </a:p>
                  </a:txBody>
                  <a:tcPr marL="0" marR="0" marT="0" marB="0">
                    <a:lnL w="9525">
                      <a:solidFill>
                        <a:srgbClr val="B1AC8F"/>
                      </a:solidFill>
                      <a:prstDash val="solid"/>
                    </a:lnL>
                    <a:lnR w="9525">
                      <a:solidFill>
                        <a:srgbClr val="DEC18B"/>
                      </a:solidFill>
                      <a:prstDash val="solid"/>
                    </a:lnR>
                  </a:tcPr>
                </a:tc>
                <a:tc rowSpan="2" hMerge="1">
                  <a:txBody>
                    <a:bodyPr/>
                    <a:lstStyle/>
                    <a:p>
                      <a:endParaRPr/>
                    </a:p>
                  </a:txBody>
                  <a:tcPr marL="0" marR="0" marT="0" marB="0"/>
                </a:tc>
                <a:tc rowSpan="2" hMerge="1">
                  <a:txBody>
                    <a:bodyPr/>
                    <a:lstStyle/>
                    <a:p>
                      <a:endParaRPr/>
                    </a:p>
                  </a:txBody>
                  <a:tcPr marL="0" marR="0" marT="0" marB="0"/>
                </a:tc>
                <a:tc vMerge="1">
                  <a:txBody>
                    <a:bodyPr/>
                    <a:lstStyle/>
                    <a:p>
                      <a:endParaRPr/>
                    </a:p>
                  </a:txBody>
                  <a:tcPr marL="0" marR="0" marT="0" marB="0">
                    <a:lnL w="9525">
                      <a:solidFill>
                        <a:srgbClr val="DEC18B"/>
                      </a:solidFill>
                      <a:prstDash val="solid"/>
                    </a:lnL>
                    <a:lnR w="9525">
                      <a:solidFill>
                        <a:srgbClr val="DEC18B"/>
                      </a:solidFill>
                      <a:prstDash val="solid"/>
                    </a:lnR>
                    <a:lnT w="9525">
                      <a:solidFill>
                        <a:srgbClr val="DEC18B"/>
                      </a:solidFill>
                      <a:prstDash val="solid"/>
                    </a:lnT>
                    <a:lnB w="9525">
                      <a:solidFill>
                        <a:srgbClr val="DEC18B"/>
                      </a:solidFill>
                      <a:prstDash val="solid"/>
                    </a:lnB>
                  </a:tcPr>
                </a:tc>
                <a:tc vMerge="1">
                  <a:txBody>
                    <a:bodyPr/>
                    <a:lstStyle/>
                    <a:p>
                      <a:endParaRPr/>
                    </a:p>
                  </a:txBody>
                  <a:tcPr marL="0" marR="0" marT="0" marB="0">
                    <a:lnL w="9525">
                      <a:solidFill>
                        <a:srgbClr val="DEC18B"/>
                      </a:solidFill>
                      <a:prstDash val="solid"/>
                    </a:lnL>
                    <a:lnR w="9525">
                      <a:solidFill>
                        <a:srgbClr val="79A8A3"/>
                      </a:solidFill>
                      <a:prstDash val="solid"/>
                    </a:lnR>
                  </a:tcPr>
                </a:tc>
                <a:tc vMerge="1">
                  <a:txBody>
                    <a:bodyPr/>
                    <a:lstStyle/>
                    <a:p>
                      <a:endParaRPr/>
                    </a:p>
                  </a:txBody>
                  <a:tcPr marL="0" marR="0" marT="0" marB="0">
                    <a:lnL w="9525">
                      <a:solidFill>
                        <a:srgbClr val="79A8A3"/>
                      </a:solidFill>
                      <a:prstDash val="solid"/>
                    </a:lnL>
                    <a:lnR w="9525">
                      <a:solidFill>
                        <a:srgbClr val="79A8A3"/>
                      </a:solidFill>
                      <a:prstDash val="solid"/>
                    </a:lnR>
                    <a:lnT w="9525">
                      <a:solidFill>
                        <a:srgbClr val="79A8A3"/>
                      </a:solidFill>
                      <a:prstDash val="solid"/>
                    </a:lnT>
                    <a:lnB w="9525">
                      <a:solidFill>
                        <a:srgbClr val="79A8A3"/>
                      </a:solidFill>
                      <a:prstDash val="solid"/>
                    </a:lnB>
                  </a:tcPr>
                </a:tc>
                <a:extLst>
                  <a:ext uri="{0D108BD9-81ED-4DB2-BD59-A6C34878D82A}">
                    <a16:rowId xmlns:a16="http://schemas.microsoft.com/office/drawing/2014/main" val="10001"/>
                  </a:ext>
                </a:extLst>
              </a:tr>
              <a:tr h="1880616">
                <a:tc vMerge="1">
                  <a:txBody>
                    <a:bodyPr/>
                    <a:lstStyle/>
                    <a:p>
                      <a:endParaRPr/>
                    </a:p>
                  </a:txBody>
                  <a:tcPr marL="0" marR="0" marT="0" marB="0">
                    <a:lnL w="9525">
                      <a:solidFill>
                        <a:srgbClr val="92A085"/>
                      </a:solidFill>
                      <a:prstDash val="solid"/>
                    </a:lnL>
                    <a:lnR w="9525">
                      <a:solidFill>
                        <a:srgbClr val="92A085"/>
                      </a:solidFill>
                      <a:prstDash val="solid"/>
                    </a:lnR>
                    <a:lnT w="9525">
                      <a:solidFill>
                        <a:srgbClr val="92A085"/>
                      </a:solidFill>
                      <a:prstDash val="solid"/>
                    </a:lnT>
                    <a:lnB w="9525">
                      <a:solidFill>
                        <a:srgbClr val="92A085"/>
                      </a:solidFill>
                      <a:prstDash val="solid"/>
                    </a:lnB>
                  </a:tcPr>
                </a:tc>
                <a:tc vMerge="1">
                  <a:txBody>
                    <a:bodyPr/>
                    <a:lstStyle/>
                    <a:p>
                      <a:endParaRPr/>
                    </a:p>
                  </a:txBody>
                  <a:tcPr marL="0" marR="0" marT="0" marB="0">
                    <a:lnL w="9525">
                      <a:solidFill>
                        <a:srgbClr val="92A085"/>
                      </a:solidFill>
                      <a:prstDash val="solid"/>
                    </a:lnL>
                    <a:lnR w="9525">
                      <a:solidFill>
                        <a:srgbClr val="B1AC8F"/>
                      </a:solidFill>
                      <a:prstDash val="solid"/>
                    </a:lnR>
                  </a:tcPr>
                </a:tc>
                <a:tc vMerge="1">
                  <a:txBody>
                    <a:bodyPr/>
                    <a:lstStyle/>
                    <a:p>
                      <a:endParaRPr/>
                    </a:p>
                  </a:txBody>
                  <a:tcPr marL="0" marR="0" marT="0" marB="0">
                    <a:lnL w="9525">
                      <a:solidFill>
                        <a:srgbClr val="B1AC8F"/>
                      </a:solidFill>
                      <a:prstDash val="solid"/>
                    </a:lnL>
                    <a:lnR w="9525">
                      <a:solidFill>
                        <a:srgbClr val="B1AC8F"/>
                      </a:solidFill>
                      <a:prstDash val="solid"/>
                    </a:lnR>
                    <a:lnT w="9525">
                      <a:solidFill>
                        <a:srgbClr val="B1AC8F"/>
                      </a:solidFill>
                      <a:prstDash val="solid"/>
                    </a:lnT>
                    <a:lnB w="9525">
                      <a:solidFill>
                        <a:srgbClr val="B1AC8F"/>
                      </a:solidFill>
                      <a:prstDash val="solid"/>
                    </a:lnB>
                  </a:tcPr>
                </a:tc>
                <a:tc gridSpan="3" vMerge="1">
                  <a:txBody>
                    <a:bodyPr/>
                    <a:lstStyle/>
                    <a:p>
                      <a:endParaRPr/>
                    </a:p>
                  </a:txBody>
                  <a:tcPr marL="0" marR="0" marT="0" marB="0">
                    <a:lnL w="9525">
                      <a:solidFill>
                        <a:srgbClr val="B1AC8F"/>
                      </a:solidFill>
                      <a:prstDash val="solid"/>
                    </a:lnL>
                    <a:lnR w="9525">
                      <a:solidFill>
                        <a:srgbClr val="DEC18B"/>
                      </a:solidFill>
                      <a:prstDash val="solid"/>
                    </a:lnR>
                  </a:tcPr>
                </a:tc>
                <a:tc hMerge="1" vMerge="1">
                  <a:txBody>
                    <a:bodyPr/>
                    <a:lstStyle/>
                    <a:p>
                      <a:endParaRPr/>
                    </a:p>
                  </a:txBody>
                  <a:tcPr marL="0" marR="0" marT="0" marB="0"/>
                </a:tc>
                <a:tc hMerge="1" vMerge="1">
                  <a:txBody>
                    <a:bodyPr/>
                    <a:lstStyle/>
                    <a:p>
                      <a:endParaRPr/>
                    </a:p>
                  </a:txBody>
                  <a:tcPr marL="0" marR="0" marT="0" marB="0"/>
                </a:tc>
                <a:tc vMerge="1">
                  <a:txBody>
                    <a:bodyPr/>
                    <a:lstStyle/>
                    <a:p>
                      <a:endParaRPr/>
                    </a:p>
                  </a:txBody>
                  <a:tcPr marL="0" marR="0" marT="0" marB="0">
                    <a:lnL w="9525">
                      <a:solidFill>
                        <a:srgbClr val="DEC18B"/>
                      </a:solidFill>
                      <a:prstDash val="solid"/>
                    </a:lnL>
                    <a:lnR w="9525">
                      <a:solidFill>
                        <a:srgbClr val="DEC18B"/>
                      </a:solidFill>
                      <a:prstDash val="solid"/>
                    </a:lnR>
                    <a:lnT w="9525">
                      <a:solidFill>
                        <a:srgbClr val="DEC18B"/>
                      </a:solidFill>
                      <a:prstDash val="solid"/>
                    </a:lnT>
                    <a:lnB w="9525">
                      <a:solidFill>
                        <a:srgbClr val="DEC18B"/>
                      </a:solidFill>
                      <a:prstDash val="solid"/>
                    </a:lnB>
                  </a:tcPr>
                </a:tc>
                <a:tc gridSpan="2">
                  <a:txBody>
                    <a:bodyPr/>
                    <a:lstStyle/>
                    <a:p>
                      <a:pPr>
                        <a:lnSpc>
                          <a:spcPct val="100000"/>
                        </a:lnSpc>
                      </a:pPr>
                      <a:endParaRPr sz="1700">
                        <a:latin typeface="Times New Roman"/>
                        <a:cs typeface="Times New Roman"/>
                      </a:endParaRPr>
                    </a:p>
                  </a:txBody>
                  <a:tcPr marL="0" marR="0" marT="0" marB="0">
                    <a:lnL w="9525">
                      <a:solidFill>
                        <a:srgbClr val="DEC18B"/>
                      </a:solidFill>
                      <a:prstDash val="solid"/>
                    </a:lnL>
                  </a:tcPr>
                </a:tc>
                <a:tc hMerge="1">
                  <a:txBody>
                    <a:bodyPr/>
                    <a:lstStyle/>
                    <a:p>
                      <a:endParaRPr/>
                    </a:p>
                  </a:txBody>
                  <a:tcPr marL="0" marR="0" marT="0" marB="0"/>
                </a:tc>
                <a:extLst>
                  <a:ext uri="{0D108BD9-81ED-4DB2-BD59-A6C34878D82A}">
                    <a16:rowId xmlns:a16="http://schemas.microsoft.com/office/drawing/2014/main" val="10002"/>
                  </a:ext>
                </a:extLst>
              </a:tr>
            </a:tbl>
          </a:graphicData>
        </a:graphic>
      </p:graphicFrame>
      <p:sp>
        <p:nvSpPr>
          <p:cNvPr id="7" name="object 7"/>
          <p:cNvSpPr txBox="1"/>
          <p:nvPr/>
        </p:nvSpPr>
        <p:spPr>
          <a:xfrm>
            <a:off x="2231898" y="2987751"/>
            <a:ext cx="767080" cy="574675"/>
          </a:xfrm>
          <a:prstGeom prst="rect">
            <a:avLst/>
          </a:prstGeom>
        </p:spPr>
        <p:txBody>
          <a:bodyPr vert="horz" wrap="square" lIns="0" tIns="12700" rIns="0" bIns="0" rtlCol="0">
            <a:spAutoFit/>
          </a:bodyPr>
          <a:lstStyle/>
          <a:p>
            <a:pPr marL="12700">
              <a:lnSpc>
                <a:spcPct val="100000"/>
              </a:lnSpc>
              <a:spcBef>
                <a:spcPts val="100"/>
              </a:spcBef>
            </a:pPr>
            <a:r>
              <a:rPr sz="1800" spc="-35" dirty="0">
                <a:solidFill>
                  <a:srgbClr val="FFFFFF"/>
                </a:solidFill>
                <a:latin typeface="Carlito"/>
                <a:cs typeface="Carlito"/>
              </a:rPr>
              <a:t>Tehlikeli</a:t>
            </a:r>
            <a:endParaRPr sz="1800">
              <a:latin typeface="Carlito"/>
              <a:cs typeface="Carlito"/>
            </a:endParaRPr>
          </a:p>
          <a:p>
            <a:pPr marL="82550">
              <a:lnSpc>
                <a:spcPct val="100000"/>
              </a:lnSpc>
              <a:spcBef>
                <a:spcPts val="5"/>
              </a:spcBef>
            </a:pPr>
            <a:r>
              <a:rPr sz="1800" spc="-15" dirty="0">
                <a:solidFill>
                  <a:srgbClr val="FFFFFF"/>
                </a:solidFill>
                <a:latin typeface="Carlito"/>
                <a:cs typeface="Carlito"/>
              </a:rPr>
              <a:t>Atıklar</a:t>
            </a:r>
            <a:endParaRPr sz="1800">
              <a:latin typeface="Carlito"/>
              <a:cs typeface="Carlito"/>
            </a:endParaRPr>
          </a:p>
        </p:txBody>
      </p:sp>
      <p:grpSp>
        <p:nvGrpSpPr>
          <p:cNvPr id="8" name="object 8"/>
          <p:cNvGrpSpPr/>
          <p:nvPr/>
        </p:nvGrpSpPr>
        <p:grpSpPr>
          <a:xfrm>
            <a:off x="3572065" y="1557337"/>
            <a:ext cx="1594485" cy="3466465"/>
            <a:chOff x="3572065" y="1557337"/>
            <a:chExt cx="1594485" cy="3466465"/>
          </a:xfrm>
        </p:grpSpPr>
        <p:sp>
          <p:nvSpPr>
            <p:cNvPr id="9" name="object 9"/>
            <p:cNvSpPr/>
            <p:nvPr/>
          </p:nvSpPr>
          <p:spPr>
            <a:xfrm>
              <a:off x="3576828" y="1562100"/>
              <a:ext cx="1584960" cy="3456431"/>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3576828" y="1562100"/>
              <a:ext cx="1584960" cy="3456940"/>
            </a:xfrm>
            <a:custGeom>
              <a:avLst/>
              <a:gdLst/>
              <a:ahLst/>
              <a:cxnLst/>
              <a:rect l="l" t="t" r="r" b="b"/>
              <a:pathLst>
                <a:path w="1584960" h="3456940">
                  <a:moveTo>
                    <a:pt x="0" y="3456431"/>
                  </a:moveTo>
                  <a:lnTo>
                    <a:pt x="1584960" y="3456431"/>
                  </a:lnTo>
                  <a:lnTo>
                    <a:pt x="1584960" y="0"/>
                  </a:lnTo>
                  <a:lnTo>
                    <a:pt x="0" y="0"/>
                  </a:lnTo>
                  <a:lnTo>
                    <a:pt x="0" y="3456431"/>
                  </a:lnTo>
                  <a:close/>
                </a:path>
              </a:pathLst>
            </a:custGeom>
            <a:ln w="9525">
              <a:solidFill>
                <a:srgbClr val="B1AC8F"/>
              </a:solidFill>
            </a:ln>
          </p:spPr>
          <p:txBody>
            <a:bodyPr wrap="square" lIns="0" tIns="0" rIns="0" bIns="0" rtlCol="0"/>
            <a:lstStyle/>
            <a:p>
              <a:endParaRPr/>
            </a:p>
          </p:txBody>
        </p:sp>
      </p:grpSp>
      <p:sp>
        <p:nvSpPr>
          <p:cNvPr id="11" name="object 11"/>
          <p:cNvSpPr txBox="1"/>
          <p:nvPr/>
        </p:nvSpPr>
        <p:spPr>
          <a:xfrm>
            <a:off x="3881373" y="2942335"/>
            <a:ext cx="974725" cy="574675"/>
          </a:xfrm>
          <a:prstGeom prst="rect">
            <a:avLst/>
          </a:prstGeom>
        </p:spPr>
        <p:txBody>
          <a:bodyPr vert="horz" wrap="square" lIns="0" tIns="12700" rIns="0" bIns="0" rtlCol="0">
            <a:spAutoFit/>
          </a:bodyPr>
          <a:lstStyle/>
          <a:p>
            <a:pPr marL="12700" marR="5080" indent="194945">
              <a:lnSpc>
                <a:spcPct val="100000"/>
              </a:lnSpc>
              <a:spcBef>
                <a:spcPts val="100"/>
              </a:spcBef>
            </a:pPr>
            <a:r>
              <a:rPr sz="1800" spc="-5" dirty="0">
                <a:solidFill>
                  <a:srgbClr val="FFFFFF"/>
                </a:solidFill>
                <a:latin typeface="Carlito"/>
                <a:cs typeface="Carlito"/>
              </a:rPr>
              <a:t>Geçici  D</a:t>
            </a:r>
            <a:r>
              <a:rPr sz="1800" spc="-10" dirty="0">
                <a:solidFill>
                  <a:srgbClr val="FFFFFF"/>
                </a:solidFill>
                <a:latin typeface="Carlito"/>
                <a:cs typeface="Carlito"/>
              </a:rPr>
              <a:t>ep</a:t>
            </a:r>
            <a:r>
              <a:rPr sz="1800" spc="10" dirty="0">
                <a:solidFill>
                  <a:srgbClr val="FFFFFF"/>
                </a:solidFill>
                <a:latin typeface="Carlito"/>
                <a:cs typeface="Carlito"/>
              </a:rPr>
              <a:t>o</a:t>
            </a:r>
            <a:r>
              <a:rPr sz="1800" dirty="0">
                <a:solidFill>
                  <a:srgbClr val="FFFFFF"/>
                </a:solidFill>
                <a:latin typeface="Carlito"/>
                <a:cs typeface="Carlito"/>
              </a:rPr>
              <a:t>lama</a:t>
            </a:r>
            <a:endParaRPr sz="1800">
              <a:latin typeface="Carlito"/>
              <a:cs typeface="Carlito"/>
            </a:endParaRPr>
          </a:p>
        </p:txBody>
      </p:sp>
      <p:sp>
        <p:nvSpPr>
          <p:cNvPr id="12" name="object 12"/>
          <p:cNvSpPr txBox="1"/>
          <p:nvPr/>
        </p:nvSpPr>
        <p:spPr>
          <a:xfrm>
            <a:off x="3802126" y="3771341"/>
            <a:ext cx="1130300" cy="665480"/>
          </a:xfrm>
          <a:prstGeom prst="rect">
            <a:avLst/>
          </a:prstGeom>
        </p:spPr>
        <p:txBody>
          <a:bodyPr vert="horz" wrap="square" lIns="0" tIns="12065" rIns="0" bIns="0" rtlCol="0">
            <a:spAutoFit/>
          </a:bodyPr>
          <a:lstStyle/>
          <a:p>
            <a:pPr algn="ctr">
              <a:lnSpc>
                <a:spcPct val="100000"/>
              </a:lnSpc>
              <a:spcBef>
                <a:spcPts val="95"/>
              </a:spcBef>
            </a:pPr>
            <a:r>
              <a:rPr sz="1400" spc="-15" dirty="0">
                <a:solidFill>
                  <a:srgbClr val="FFFFFF"/>
                </a:solidFill>
                <a:latin typeface="Carlito"/>
                <a:cs typeface="Carlito"/>
              </a:rPr>
              <a:t>Atık</a:t>
            </a:r>
            <a:r>
              <a:rPr sz="1400" spc="-25" dirty="0">
                <a:solidFill>
                  <a:srgbClr val="FFFFFF"/>
                </a:solidFill>
                <a:latin typeface="Carlito"/>
                <a:cs typeface="Carlito"/>
              </a:rPr>
              <a:t> </a:t>
            </a:r>
            <a:r>
              <a:rPr sz="1400" spc="-15" dirty="0">
                <a:solidFill>
                  <a:srgbClr val="FFFFFF"/>
                </a:solidFill>
                <a:latin typeface="Carlito"/>
                <a:cs typeface="Carlito"/>
              </a:rPr>
              <a:t>üreticisinin</a:t>
            </a:r>
            <a:endParaRPr sz="1400">
              <a:latin typeface="Carlito"/>
              <a:cs typeface="Carlito"/>
            </a:endParaRPr>
          </a:p>
          <a:p>
            <a:pPr marL="635" algn="ctr">
              <a:lnSpc>
                <a:spcPct val="100000"/>
              </a:lnSpc>
            </a:pPr>
            <a:r>
              <a:rPr sz="1400" spc="-10" dirty="0">
                <a:solidFill>
                  <a:srgbClr val="FFFFFF"/>
                </a:solidFill>
                <a:latin typeface="Carlito"/>
                <a:cs typeface="Carlito"/>
              </a:rPr>
              <a:t>sahasında</a:t>
            </a:r>
            <a:endParaRPr sz="1400">
              <a:latin typeface="Carlito"/>
              <a:cs typeface="Carlito"/>
            </a:endParaRPr>
          </a:p>
          <a:p>
            <a:pPr algn="ctr">
              <a:lnSpc>
                <a:spcPct val="100000"/>
              </a:lnSpc>
            </a:pPr>
            <a:r>
              <a:rPr sz="1400" spc="-10" dirty="0">
                <a:solidFill>
                  <a:srgbClr val="FFFFFF"/>
                </a:solidFill>
                <a:latin typeface="Carlito"/>
                <a:cs typeface="Carlito"/>
              </a:rPr>
              <a:t>En fazla </a:t>
            </a:r>
            <a:r>
              <a:rPr sz="1400" spc="-5" dirty="0">
                <a:solidFill>
                  <a:srgbClr val="FFFFFF"/>
                </a:solidFill>
                <a:latin typeface="Carlito"/>
                <a:cs typeface="Carlito"/>
              </a:rPr>
              <a:t>6</a:t>
            </a:r>
            <a:r>
              <a:rPr sz="1400" spc="-15" dirty="0">
                <a:solidFill>
                  <a:srgbClr val="FFFFFF"/>
                </a:solidFill>
                <a:latin typeface="Carlito"/>
                <a:cs typeface="Carlito"/>
              </a:rPr>
              <a:t> </a:t>
            </a:r>
            <a:r>
              <a:rPr sz="1400" spc="-20" dirty="0">
                <a:solidFill>
                  <a:srgbClr val="FFFFFF"/>
                </a:solidFill>
                <a:latin typeface="Carlito"/>
                <a:cs typeface="Carlito"/>
              </a:rPr>
              <a:t>ay</a:t>
            </a:r>
            <a:endParaRPr sz="1400">
              <a:latin typeface="Carlito"/>
              <a:cs typeface="Carlito"/>
            </a:endParaRPr>
          </a:p>
        </p:txBody>
      </p:sp>
      <p:grpSp>
        <p:nvGrpSpPr>
          <p:cNvPr id="13" name="object 13"/>
          <p:cNvGrpSpPr/>
          <p:nvPr/>
        </p:nvGrpSpPr>
        <p:grpSpPr>
          <a:xfrm>
            <a:off x="5336857" y="1557337"/>
            <a:ext cx="1591945" cy="1024890"/>
            <a:chOff x="5336857" y="1557337"/>
            <a:chExt cx="1591945" cy="1024890"/>
          </a:xfrm>
        </p:grpSpPr>
        <p:sp>
          <p:nvSpPr>
            <p:cNvPr id="14" name="object 14"/>
            <p:cNvSpPr/>
            <p:nvPr/>
          </p:nvSpPr>
          <p:spPr>
            <a:xfrm>
              <a:off x="5341620" y="1562100"/>
              <a:ext cx="1581912" cy="1014984"/>
            </a:xfrm>
            <a:prstGeom prst="rect">
              <a:avLst/>
            </a:prstGeom>
            <a:blipFill>
              <a:blip r:embed="rId4" cstate="print"/>
              <a:stretch>
                <a:fillRect/>
              </a:stretch>
            </a:blipFill>
          </p:spPr>
          <p:txBody>
            <a:bodyPr wrap="square" lIns="0" tIns="0" rIns="0" bIns="0" rtlCol="0"/>
            <a:lstStyle/>
            <a:p>
              <a:endParaRPr/>
            </a:p>
          </p:txBody>
        </p:sp>
        <p:sp>
          <p:nvSpPr>
            <p:cNvPr id="15" name="object 15"/>
            <p:cNvSpPr/>
            <p:nvPr/>
          </p:nvSpPr>
          <p:spPr>
            <a:xfrm>
              <a:off x="5341620" y="1562100"/>
              <a:ext cx="1582420" cy="1015365"/>
            </a:xfrm>
            <a:custGeom>
              <a:avLst/>
              <a:gdLst/>
              <a:ahLst/>
              <a:cxnLst/>
              <a:rect l="l" t="t" r="r" b="b"/>
              <a:pathLst>
                <a:path w="1582420" h="1015364">
                  <a:moveTo>
                    <a:pt x="0" y="1014984"/>
                  </a:moveTo>
                  <a:lnTo>
                    <a:pt x="1581912" y="1014984"/>
                  </a:lnTo>
                  <a:lnTo>
                    <a:pt x="1581912" y="0"/>
                  </a:lnTo>
                  <a:lnTo>
                    <a:pt x="0" y="0"/>
                  </a:lnTo>
                  <a:lnTo>
                    <a:pt x="0" y="1014984"/>
                  </a:lnTo>
                  <a:close/>
                </a:path>
              </a:pathLst>
            </a:custGeom>
            <a:ln w="9525">
              <a:solidFill>
                <a:srgbClr val="AC8082"/>
              </a:solidFill>
            </a:ln>
          </p:spPr>
          <p:txBody>
            <a:bodyPr wrap="square" lIns="0" tIns="0" rIns="0" bIns="0" rtlCol="0"/>
            <a:lstStyle/>
            <a:p>
              <a:endParaRPr/>
            </a:p>
          </p:txBody>
        </p:sp>
      </p:grpSp>
      <p:sp>
        <p:nvSpPr>
          <p:cNvPr id="16" name="object 16"/>
          <p:cNvSpPr txBox="1"/>
          <p:nvPr/>
        </p:nvSpPr>
        <p:spPr>
          <a:xfrm>
            <a:off x="5709665" y="1904491"/>
            <a:ext cx="842010"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FFFF"/>
                </a:solidFill>
                <a:latin typeface="Carlito"/>
                <a:cs typeface="Carlito"/>
              </a:rPr>
              <a:t>Ön</a:t>
            </a:r>
            <a:r>
              <a:rPr sz="1800" spc="-85" dirty="0">
                <a:solidFill>
                  <a:srgbClr val="FFFFFF"/>
                </a:solidFill>
                <a:latin typeface="Carlito"/>
                <a:cs typeface="Carlito"/>
              </a:rPr>
              <a:t> </a:t>
            </a:r>
            <a:r>
              <a:rPr sz="1800" spc="-5" dirty="0">
                <a:solidFill>
                  <a:srgbClr val="FFFFFF"/>
                </a:solidFill>
                <a:latin typeface="Carlito"/>
                <a:cs typeface="Carlito"/>
              </a:rPr>
              <a:t>İşlem</a:t>
            </a:r>
            <a:endParaRPr sz="1800">
              <a:latin typeface="Carlito"/>
              <a:cs typeface="Carlito"/>
            </a:endParaRPr>
          </a:p>
        </p:txBody>
      </p:sp>
      <p:grpSp>
        <p:nvGrpSpPr>
          <p:cNvPr id="17" name="object 17"/>
          <p:cNvGrpSpPr/>
          <p:nvPr/>
        </p:nvGrpSpPr>
        <p:grpSpPr>
          <a:xfrm>
            <a:off x="5336857" y="2776537"/>
            <a:ext cx="1591945" cy="1028065"/>
            <a:chOff x="5336857" y="2776537"/>
            <a:chExt cx="1591945" cy="1028065"/>
          </a:xfrm>
        </p:grpSpPr>
        <p:sp>
          <p:nvSpPr>
            <p:cNvPr id="18" name="object 18"/>
            <p:cNvSpPr/>
            <p:nvPr/>
          </p:nvSpPr>
          <p:spPr>
            <a:xfrm>
              <a:off x="5341620" y="2781300"/>
              <a:ext cx="1581912" cy="1018032"/>
            </a:xfrm>
            <a:prstGeom prst="rect">
              <a:avLst/>
            </a:prstGeom>
            <a:blipFill>
              <a:blip r:embed="rId5" cstate="print"/>
              <a:stretch>
                <a:fillRect/>
              </a:stretch>
            </a:blipFill>
          </p:spPr>
          <p:txBody>
            <a:bodyPr wrap="square" lIns="0" tIns="0" rIns="0" bIns="0" rtlCol="0"/>
            <a:lstStyle/>
            <a:p>
              <a:endParaRPr/>
            </a:p>
          </p:txBody>
        </p:sp>
        <p:sp>
          <p:nvSpPr>
            <p:cNvPr id="19" name="object 19"/>
            <p:cNvSpPr/>
            <p:nvPr/>
          </p:nvSpPr>
          <p:spPr>
            <a:xfrm>
              <a:off x="5341620" y="2781300"/>
              <a:ext cx="1582420" cy="1018540"/>
            </a:xfrm>
            <a:custGeom>
              <a:avLst/>
              <a:gdLst/>
              <a:ahLst/>
              <a:cxnLst/>
              <a:rect l="l" t="t" r="r" b="b"/>
              <a:pathLst>
                <a:path w="1582420" h="1018539">
                  <a:moveTo>
                    <a:pt x="0" y="1018032"/>
                  </a:moveTo>
                  <a:lnTo>
                    <a:pt x="1581912" y="1018032"/>
                  </a:lnTo>
                  <a:lnTo>
                    <a:pt x="1581912" y="0"/>
                  </a:lnTo>
                  <a:lnTo>
                    <a:pt x="0" y="0"/>
                  </a:lnTo>
                  <a:lnTo>
                    <a:pt x="0" y="1018032"/>
                  </a:lnTo>
                  <a:close/>
                </a:path>
              </a:pathLst>
            </a:custGeom>
            <a:ln w="9525">
              <a:solidFill>
                <a:srgbClr val="AC8082"/>
              </a:solidFill>
            </a:ln>
          </p:spPr>
          <p:txBody>
            <a:bodyPr wrap="square" lIns="0" tIns="0" rIns="0" bIns="0" rtlCol="0"/>
            <a:lstStyle/>
            <a:p>
              <a:endParaRPr/>
            </a:p>
          </p:txBody>
        </p:sp>
      </p:grpSp>
      <p:sp>
        <p:nvSpPr>
          <p:cNvPr id="20" name="object 20"/>
          <p:cNvSpPr txBox="1"/>
          <p:nvPr/>
        </p:nvSpPr>
        <p:spPr>
          <a:xfrm>
            <a:off x="5459348" y="3124911"/>
            <a:ext cx="1341755" cy="300355"/>
          </a:xfrm>
          <a:prstGeom prst="rect">
            <a:avLst/>
          </a:prstGeom>
        </p:spPr>
        <p:txBody>
          <a:bodyPr vert="horz" wrap="square" lIns="0" tIns="12700" rIns="0" bIns="0" rtlCol="0">
            <a:spAutoFit/>
          </a:bodyPr>
          <a:lstStyle/>
          <a:p>
            <a:pPr marL="12700">
              <a:lnSpc>
                <a:spcPct val="100000"/>
              </a:lnSpc>
              <a:spcBef>
                <a:spcPts val="100"/>
              </a:spcBef>
            </a:pPr>
            <a:r>
              <a:rPr sz="1800" spc="-25" dirty="0">
                <a:solidFill>
                  <a:srgbClr val="FFFFFF"/>
                </a:solidFill>
                <a:latin typeface="Carlito"/>
                <a:cs typeface="Carlito"/>
              </a:rPr>
              <a:t>Ara</a:t>
            </a:r>
            <a:r>
              <a:rPr sz="1800" spc="-45" dirty="0">
                <a:solidFill>
                  <a:srgbClr val="FFFFFF"/>
                </a:solidFill>
                <a:latin typeface="Carlito"/>
                <a:cs typeface="Carlito"/>
              </a:rPr>
              <a:t> </a:t>
            </a:r>
            <a:r>
              <a:rPr sz="1800" spc="-5" dirty="0">
                <a:solidFill>
                  <a:srgbClr val="FFFFFF"/>
                </a:solidFill>
                <a:latin typeface="Carlito"/>
                <a:cs typeface="Carlito"/>
              </a:rPr>
              <a:t>Depolama</a:t>
            </a:r>
            <a:endParaRPr sz="1800">
              <a:latin typeface="Carlito"/>
              <a:cs typeface="Carlito"/>
            </a:endParaRPr>
          </a:p>
        </p:txBody>
      </p:sp>
      <p:grpSp>
        <p:nvGrpSpPr>
          <p:cNvPr id="21" name="object 21"/>
          <p:cNvGrpSpPr/>
          <p:nvPr/>
        </p:nvGrpSpPr>
        <p:grpSpPr>
          <a:xfrm>
            <a:off x="5336857" y="3998785"/>
            <a:ext cx="1591945" cy="1024890"/>
            <a:chOff x="5336857" y="3998785"/>
            <a:chExt cx="1591945" cy="1024890"/>
          </a:xfrm>
        </p:grpSpPr>
        <p:sp>
          <p:nvSpPr>
            <p:cNvPr id="22" name="object 22"/>
            <p:cNvSpPr/>
            <p:nvPr/>
          </p:nvSpPr>
          <p:spPr>
            <a:xfrm>
              <a:off x="5341620" y="4003547"/>
              <a:ext cx="1581912" cy="1014983"/>
            </a:xfrm>
            <a:prstGeom prst="rect">
              <a:avLst/>
            </a:prstGeom>
            <a:blipFill>
              <a:blip r:embed="rId4" cstate="print"/>
              <a:stretch>
                <a:fillRect/>
              </a:stretch>
            </a:blipFill>
          </p:spPr>
          <p:txBody>
            <a:bodyPr wrap="square" lIns="0" tIns="0" rIns="0" bIns="0" rtlCol="0"/>
            <a:lstStyle/>
            <a:p>
              <a:endParaRPr/>
            </a:p>
          </p:txBody>
        </p:sp>
        <p:sp>
          <p:nvSpPr>
            <p:cNvPr id="23" name="object 23"/>
            <p:cNvSpPr/>
            <p:nvPr/>
          </p:nvSpPr>
          <p:spPr>
            <a:xfrm>
              <a:off x="5341620" y="4003547"/>
              <a:ext cx="1582420" cy="1015365"/>
            </a:xfrm>
            <a:custGeom>
              <a:avLst/>
              <a:gdLst/>
              <a:ahLst/>
              <a:cxnLst/>
              <a:rect l="l" t="t" r="r" b="b"/>
              <a:pathLst>
                <a:path w="1582420" h="1015364">
                  <a:moveTo>
                    <a:pt x="0" y="1014983"/>
                  </a:moveTo>
                  <a:lnTo>
                    <a:pt x="1581912" y="1014983"/>
                  </a:lnTo>
                  <a:lnTo>
                    <a:pt x="1581912" y="0"/>
                  </a:lnTo>
                  <a:lnTo>
                    <a:pt x="0" y="0"/>
                  </a:lnTo>
                  <a:lnTo>
                    <a:pt x="0" y="1014983"/>
                  </a:lnTo>
                  <a:close/>
                </a:path>
              </a:pathLst>
            </a:custGeom>
            <a:ln w="9525">
              <a:solidFill>
                <a:srgbClr val="AC8082"/>
              </a:solidFill>
            </a:ln>
          </p:spPr>
          <p:txBody>
            <a:bodyPr wrap="square" lIns="0" tIns="0" rIns="0" bIns="0" rtlCol="0"/>
            <a:lstStyle/>
            <a:p>
              <a:endParaRPr/>
            </a:p>
          </p:txBody>
        </p:sp>
      </p:grpSp>
      <p:sp>
        <p:nvSpPr>
          <p:cNvPr id="24" name="object 24"/>
          <p:cNvSpPr txBox="1"/>
          <p:nvPr/>
        </p:nvSpPr>
        <p:spPr>
          <a:xfrm>
            <a:off x="5508116" y="4346194"/>
            <a:ext cx="1247775" cy="299720"/>
          </a:xfrm>
          <a:prstGeom prst="rect">
            <a:avLst/>
          </a:prstGeom>
        </p:spPr>
        <p:txBody>
          <a:bodyPr vert="horz" wrap="square" lIns="0" tIns="12700" rIns="0" bIns="0" rtlCol="0">
            <a:spAutoFit/>
          </a:bodyPr>
          <a:lstStyle/>
          <a:p>
            <a:pPr marL="12700">
              <a:lnSpc>
                <a:spcPct val="100000"/>
              </a:lnSpc>
              <a:spcBef>
                <a:spcPts val="100"/>
              </a:spcBef>
            </a:pPr>
            <a:r>
              <a:rPr sz="1800" spc="-5" dirty="0">
                <a:solidFill>
                  <a:srgbClr val="FFFFFF"/>
                </a:solidFill>
                <a:latin typeface="Carlito"/>
                <a:cs typeface="Carlito"/>
              </a:rPr>
              <a:t>Geri</a:t>
            </a:r>
            <a:r>
              <a:rPr sz="1800" spc="-35" dirty="0">
                <a:solidFill>
                  <a:srgbClr val="FFFFFF"/>
                </a:solidFill>
                <a:latin typeface="Carlito"/>
                <a:cs typeface="Carlito"/>
              </a:rPr>
              <a:t> </a:t>
            </a:r>
            <a:r>
              <a:rPr sz="1800" spc="-10" dirty="0">
                <a:solidFill>
                  <a:srgbClr val="FFFFFF"/>
                </a:solidFill>
                <a:latin typeface="Carlito"/>
                <a:cs typeface="Carlito"/>
              </a:rPr>
              <a:t>Kazanım</a:t>
            </a:r>
            <a:endParaRPr sz="1800">
              <a:latin typeface="Carlito"/>
              <a:cs typeface="Carlito"/>
            </a:endParaRPr>
          </a:p>
        </p:txBody>
      </p:sp>
      <p:grpSp>
        <p:nvGrpSpPr>
          <p:cNvPr id="25" name="object 25"/>
          <p:cNvGrpSpPr/>
          <p:nvPr/>
        </p:nvGrpSpPr>
        <p:grpSpPr>
          <a:xfrm>
            <a:off x="8899969" y="1557337"/>
            <a:ext cx="1594485" cy="1585595"/>
            <a:chOff x="8899969" y="1557337"/>
            <a:chExt cx="1594485" cy="1585595"/>
          </a:xfrm>
        </p:grpSpPr>
        <p:sp>
          <p:nvSpPr>
            <p:cNvPr id="26" name="object 26"/>
            <p:cNvSpPr/>
            <p:nvPr/>
          </p:nvSpPr>
          <p:spPr>
            <a:xfrm>
              <a:off x="8904731" y="1562100"/>
              <a:ext cx="1584959" cy="1575815"/>
            </a:xfrm>
            <a:prstGeom prst="rect">
              <a:avLst/>
            </a:prstGeom>
            <a:blipFill>
              <a:blip r:embed="rId6" cstate="print"/>
              <a:stretch>
                <a:fillRect/>
              </a:stretch>
            </a:blipFill>
          </p:spPr>
          <p:txBody>
            <a:bodyPr wrap="square" lIns="0" tIns="0" rIns="0" bIns="0" rtlCol="0"/>
            <a:lstStyle/>
            <a:p>
              <a:endParaRPr/>
            </a:p>
          </p:txBody>
        </p:sp>
        <p:sp>
          <p:nvSpPr>
            <p:cNvPr id="27" name="object 27"/>
            <p:cNvSpPr/>
            <p:nvPr/>
          </p:nvSpPr>
          <p:spPr>
            <a:xfrm>
              <a:off x="8904731" y="1562100"/>
              <a:ext cx="1584960" cy="1576070"/>
            </a:xfrm>
            <a:custGeom>
              <a:avLst/>
              <a:gdLst/>
              <a:ahLst/>
              <a:cxnLst/>
              <a:rect l="l" t="t" r="r" b="b"/>
              <a:pathLst>
                <a:path w="1584959" h="1576070">
                  <a:moveTo>
                    <a:pt x="0" y="1575815"/>
                  </a:moveTo>
                  <a:lnTo>
                    <a:pt x="1584959" y="1575815"/>
                  </a:lnTo>
                  <a:lnTo>
                    <a:pt x="1584959" y="0"/>
                  </a:lnTo>
                  <a:lnTo>
                    <a:pt x="0" y="0"/>
                  </a:lnTo>
                  <a:lnTo>
                    <a:pt x="0" y="1575815"/>
                  </a:lnTo>
                  <a:close/>
                </a:path>
              </a:pathLst>
            </a:custGeom>
            <a:ln w="9525">
              <a:solidFill>
                <a:srgbClr val="79A8A3"/>
              </a:solidFill>
            </a:ln>
          </p:spPr>
          <p:txBody>
            <a:bodyPr wrap="square" lIns="0" tIns="0" rIns="0" bIns="0" rtlCol="0"/>
            <a:lstStyle/>
            <a:p>
              <a:endParaRPr/>
            </a:p>
          </p:txBody>
        </p:sp>
      </p:grpSp>
      <p:sp>
        <p:nvSpPr>
          <p:cNvPr id="28" name="object 28"/>
          <p:cNvSpPr txBox="1"/>
          <p:nvPr/>
        </p:nvSpPr>
        <p:spPr>
          <a:xfrm>
            <a:off x="9382125" y="1925828"/>
            <a:ext cx="628650" cy="299720"/>
          </a:xfrm>
          <a:prstGeom prst="rect">
            <a:avLst/>
          </a:prstGeom>
        </p:spPr>
        <p:txBody>
          <a:bodyPr vert="horz" wrap="square" lIns="0" tIns="12700" rIns="0" bIns="0" rtlCol="0">
            <a:spAutoFit/>
          </a:bodyPr>
          <a:lstStyle/>
          <a:p>
            <a:pPr marL="12700">
              <a:lnSpc>
                <a:spcPct val="100000"/>
              </a:lnSpc>
              <a:spcBef>
                <a:spcPts val="100"/>
              </a:spcBef>
            </a:pPr>
            <a:r>
              <a:rPr sz="1800" spc="-110" dirty="0">
                <a:solidFill>
                  <a:srgbClr val="FFFFFF"/>
                </a:solidFill>
                <a:latin typeface="Carlito"/>
                <a:cs typeface="Carlito"/>
              </a:rPr>
              <a:t>Y</a:t>
            </a:r>
            <a:r>
              <a:rPr sz="1800" dirty="0">
                <a:solidFill>
                  <a:srgbClr val="FFFFFF"/>
                </a:solidFill>
                <a:latin typeface="Carlito"/>
                <a:cs typeface="Carlito"/>
              </a:rPr>
              <a:t>akma</a:t>
            </a:r>
            <a:endParaRPr sz="1800">
              <a:latin typeface="Carlito"/>
              <a:cs typeface="Carlito"/>
            </a:endParaRPr>
          </a:p>
        </p:txBody>
      </p:sp>
      <p:sp>
        <p:nvSpPr>
          <p:cNvPr id="29" name="object 29"/>
          <p:cNvSpPr txBox="1"/>
          <p:nvPr/>
        </p:nvSpPr>
        <p:spPr>
          <a:xfrm>
            <a:off x="9001125" y="2358644"/>
            <a:ext cx="1390650" cy="664845"/>
          </a:xfrm>
          <a:prstGeom prst="rect">
            <a:avLst/>
          </a:prstGeom>
        </p:spPr>
        <p:txBody>
          <a:bodyPr vert="horz" wrap="square" lIns="0" tIns="11430" rIns="0" bIns="0" rtlCol="0">
            <a:spAutoFit/>
          </a:bodyPr>
          <a:lstStyle/>
          <a:p>
            <a:pPr marL="12700" marR="5080" indent="4445" algn="ctr">
              <a:lnSpc>
                <a:spcPct val="100000"/>
              </a:lnSpc>
              <a:spcBef>
                <a:spcPts val="90"/>
              </a:spcBef>
            </a:pPr>
            <a:r>
              <a:rPr sz="1400" spc="-5" dirty="0">
                <a:solidFill>
                  <a:srgbClr val="FFFFFF"/>
                </a:solidFill>
                <a:latin typeface="Carlito"/>
                <a:cs typeface="Carlito"/>
              </a:rPr>
              <a:t>(Döner </a:t>
            </a:r>
            <a:r>
              <a:rPr sz="1400" spc="-10" dirty="0">
                <a:solidFill>
                  <a:srgbClr val="FFFFFF"/>
                </a:solidFill>
                <a:latin typeface="Carlito"/>
                <a:cs typeface="Carlito"/>
              </a:rPr>
              <a:t>Fırın,  Piroliz,</a:t>
            </a:r>
            <a:r>
              <a:rPr sz="1400" spc="-45" dirty="0">
                <a:solidFill>
                  <a:srgbClr val="FFFFFF"/>
                </a:solidFill>
                <a:latin typeface="Carlito"/>
                <a:cs typeface="Carlito"/>
              </a:rPr>
              <a:t> </a:t>
            </a:r>
            <a:r>
              <a:rPr sz="1400" spc="-10" dirty="0">
                <a:solidFill>
                  <a:srgbClr val="FFFFFF"/>
                </a:solidFill>
                <a:latin typeface="Carlito"/>
                <a:cs typeface="Carlito"/>
              </a:rPr>
              <a:t>Gazlaştırma  vb.)</a:t>
            </a:r>
            <a:endParaRPr sz="1400">
              <a:latin typeface="Carlito"/>
              <a:cs typeface="Carlito"/>
            </a:endParaRPr>
          </a:p>
        </p:txBody>
      </p:sp>
      <p:grpSp>
        <p:nvGrpSpPr>
          <p:cNvPr id="30" name="object 30"/>
          <p:cNvGrpSpPr/>
          <p:nvPr/>
        </p:nvGrpSpPr>
        <p:grpSpPr>
          <a:xfrm>
            <a:off x="8899969" y="3437953"/>
            <a:ext cx="1594485" cy="1585595"/>
            <a:chOff x="8899969" y="3437953"/>
            <a:chExt cx="1594485" cy="1585595"/>
          </a:xfrm>
        </p:grpSpPr>
        <p:sp>
          <p:nvSpPr>
            <p:cNvPr id="31" name="object 31"/>
            <p:cNvSpPr/>
            <p:nvPr/>
          </p:nvSpPr>
          <p:spPr>
            <a:xfrm>
              <a:off x="8904731" y="3442715"/>
              <a:ext cx="1584959" cy="1575816"/>
            </a:xfrm>
            <a:prstGeom prst="rect">
              <a:avLst/>
            </a:prstGeom>
            <a:blipFill>
              <a:blip r:embed="rId7" cstate="print"/>
              <a:stretch>
                <a:fillRect/>
              </a:stretch>
            </a:blipFill>
          </p:spPr>
          <p:txBody>
            <a:bodyPr wrap="square" lIns="0" tIns="0" rIns="0" bIns="0" rtlCol="0"/>
            <a:lstStyle/>
            <a:p>
              <a:endParaRPr/>
            </a:p>
          </p:txBody>
        </p:sp>
        <p:sp>
          <p:nvSpPr>
            <p:cNvPr id="32" name="object 32"/>
            <p:cNvSpPr/>
            <p:nvPr/>
          </p:nvSpPr>
          <p:spPr>
            <a:xfrm>
              <a:off x="8904731" y="3442715"/>
              <a:ext cx="1584960" cy="1576070"/>
            </a:xfrm>
            <a:custGeom>
              <a:avLst/>
              <a:gdLst/>
              <a:ahLst/>
              <a:cxnLst/>
              <a:rect l="l" t="t" r="r" b="b"/>
              <a:pathLst>
                <a:path w="1584959" h="1576070">
                  <a:moveTo>
                    <a:pt x="0" y="1575816"/>
                  </a:moveTo>
                  <a:lnTo>
                    <a:pt x="1584959" y="1575816"/>
                  </a:lnTo>
                  <a:lnTo>
                    <a:pt x="1584959" y="0"/>
                  </a:lnTo>
                  <a:lnTo>
                    <a:pt x="0" y="0"/>
                  </a:lnTo>
                  <a:lnTo>
                    <a:pt x="0" y="1575816"/>
                  </a:lnTo>
                  <a:close/>
                </a:path>
              </a:pathLst>
            </a:custGeom>
            <a:ln w="9525">
              <a:solidFill>
                <a:srgbClr val="5F6271"/>
              </a:solidFill>
            </a:ln>
          </p:spPr>
          <p:txBody>
            <a:bodyPr wrap="square" lIns="0" tIns="0" rIns="0" bIns="0" rtlCol="0"/>
            <a:lstStyle/>
            <a:p>
              <a:endParaRPr/>
            </a:p>
          </p:txBody>
        </p:sp>
      </p:grpSp>
      <p:sp>
        <p:nvSpPr>
          <p:cNvPr id="33" name="object 33"/>
          <p:cNvSpPr txBox="1"/>
          <p:nvPr/>
        </p:nvSpPr>
        <p:spPr>
          <a:xfrm>
            <a:off x="9210293" y="3928617"/>
            <a:ext cx="972819" cy="574040"/>
          </a:xfrm>
          <a:prstGeom prst="rect">
            <a:avLst/>
          </a:prstGeom>
        </p:spPr>
        <p:txBody>
          <a:bodyPr vert="horz" wrap="square" lIns="0" tIns="12700" rIns="0" bIns="0" rtlCol="0">
            <a:spAutoFit/>
          </a:bodyPr>
          <a:lstStyle/>
          <a:p>
            <a:pPr marL="12700" marR="5080" indent="133985">
              <a:lnSpc>
                <a:spcPct val="100000"/>
              </a:lnSpc>
              <a:spcBef>
                <a:spcPts val="100"/>
              </a:spcBef>
            </a:pPr>
            <a:r>
              <a:rPr sz="1800" spc="-15" dirty="0">
                <a:solidFill>
                  <a:srgbClr val="FFFFFF"/>
                </a:solidFill>
                <a:latin typeface="Carlito"/>
                <a:cs typeface="Carlito"/>
              </a:rPr>
              <a:t>Düzenli  </a:t>
            </a:r>
            <a:r>
              <a:rPr sz="1800" spc="-5" dirty="0">
                <a:solidFill>
                  <a:srgbClr val="FFFFFF"/>
                </a:solidFill>
                <a:latin typeface="Carlito"/>
                <a:cs typeface="Carlito"/>
              </a:rPr>
              <a:t>D</a:t>
            </a:r>
            <a:r>
              <a:rPr sz="1800" spc="-15" dirty="0">
                <a:solidFill>
                  <a:srgbClr val="FFFFFF"/>
                </a:solidFill>
                <a:latin typeface="Carlito"/>
                <a:cs typeface="Carlito"/>
              </a:rPr>
              <a:t>e</a:t>
            </a:r>
            <a:r>
              <a:rPr sz="1800" spc="-10" dirty="0">
                <a:solidFill>
                  <a:srgbClr val="FFFFFF"/>
                </a:solidFill>
                <a:latin typeface="Carlito"/>
                <a:cs typeface="Carlito"/>
              </a:rPr>
              <a:t>p</a:t>
            </a:r>
            <a:r>
              <a:rPr sz="1800" spc="5" dirty="0">
                <a:solidFill>
                  <a:srgbClr val="FFFFFF"/>
                </a:solidFill>
                <a:latin typeface="Carlito"/>
                <a:cs typeface="Carlito"/>
              </a:rPr>
              <a:t>o</a:t>
            </a:r>
            <a:r>
              <a:rPr sz="1800" spc="-5" dirty="0">
                <a:solidFill>
                  <a:srgbClr val="FFFFFF"/>
                </a:solidFill>
                <a:latin typeface="Carlito"/>
                <a:cs typeface="Carlito"/>
              </a:rPr>
              <a:t>l</a:t>
            </a:r>
            <a:r>
              <a:rPr sz="1800" dirty="0">
                <a:solidFill>
                  <a:srgbClr val="FFFFFF"/>
                </a:solidFill>
                <a:latin typeface="Carlito"/>
                <a:cs typeface="Carlito"/>
              </a:rPr>
              <a:t>ama</a:t>
            </a:r>
            <a:endParaRPr sz="1800">
              <a:latin typeface="Carlito"/>
              <a:cs typeface="Carlito"/>
            </a:endParaRPr>
          </a:p>
        </p:txBody>
      </p:sp>
      <p:grpSp>
        <p:nvGrpSpPr>
          <p:cNvPr id="34" name="object 34"/>
          <p:cNvGrpSpPr/>
          <p:nvPr/>
        </p:nvGrpSpPr>
        <p:grpSpPr>
          <a:xfrm>
            <a:off x="7101649" y="1557337"/>
            <a:ext cx="1591945" cy="3466465"/>
            <a:chOff x="7101649" y="1557337"/>
            <a:chExt cx="1591945" cy="3466465"/>
          </a:xfrm>
        </p:grpSpPr>
        <p:sp>
          <p:nvSpPr>
            <p:cNvPr id="35" name="object 35"/>
            <p:cNvSpPr/>
            <p:nvPr/>
          </p:nvSpPr>
          <p:spPr>
            <a:xfrm>
              <a:off x="7106411" y="1562100"/>
              <a:ext cx="1581911" cy="3456431"/>
            </a:xfrm>
            <a:prstGeom prst="rect">
              <a:avLst/>
            </a:prstGeom>
            <a:blipFill>
              <a:blip r:embed="rId8" cstate="print"/>
              <a:stretch>
                <a:fillRect/>
              </a:stretch>
            </a:blipFill>
          </p:spPr>
          <p:txBody>
            <a:bodyPr wrap="square" lIns="0" tIns="0" rIns="0" bIns="0" rtlCol="0"/>
            <a:lstStyle/>
            <a:p>
              <a:endParaRPr/>
            </a:p>
          </p:txBody>
        </p:sp>
        <p:sp>
          <p:nvSpPr>
            <p:cNvPr id="36" name="object 36"/>
            <p:cNvSpPr/>
            <p:nvPr/>
          </p:nvSpPr>
          <p:spPr>
            <a:xfrm>
              <a:off x="7106411" y="1562100"/>
              <a:ext cx="1582420" cy="3456940"/>
            </a:xfrm>
            <a:custGeom>
              <a:avLst/>
              <a:gdLst/>
              <a:ahLst/>
              <a:cxnLst/>
              <a:rect l="l" t="t" r="r" b="b"/>
              <a:pathLst>
                <a:path w="1582420" h="3456940">
                  <a:moveTo>
                    <a:pt x="0" y="3456431"/>
                  </a:moveTo>
                  <a:lnTo>
                    <a:pt x="1581911" y="3456431"/>
                  </a:lnTo>
                  <a:lnTo>
                    <a:pt x="1581911" y="0"/>
                  </a:lnTo>
                  <a:lnTo>
                    <a:pt x="0" y="0"/>
                  </a:lnTo>
                  <a:lnTo>
                    <a:pt x="0" y="3456431"/>
                  </a:lnTo>
                  <a:close/>
                </a:path>
              </a:pathLst>
            </a:custGeom>
            <a:ln w="9525">
              <a:solidFill>
                <a:srgbClr val="DEC18B"/>
              </a:solidFill>
            </a:ln>
          </p:spPr>
          <p:txBody>
            <a:bodyPr wrap="square" lIns="0" tIns="0" rIns="0" bIns="0" rtlCol="0"/>
            <a:lstStyle/>
            <a:p>
              <a:endParaRPr/>
            </a:p>
          </p:txBody>
        </p:sp>
      </p:grpSp>
      <p:sp>
        <p:nvSpPr>
          <p:cNvPr id="37" name="object 37"/>
          <p:cNvSpPr txBox="1"/>
          <p:nvPr/>
        </p:nvSpPr>
        <p:spPr>
          <a:xfrm>
            <a:off x="7249159" y="2927096"/>
            <a:ext cx="1297940" cy="574675"/>
          </a:xfrm>
          <a:prstGeom prst="rect">
            <a:avLst/>
          </a:prstGeom>
        </p:spPr>
        <p:txBody>
          <a:bodyPr vert="horz" wrap="square" lIns="0" tIns="12700" rIns="0" bIns="0" rtlCol="0">
            <a:spAutoFit/>
          </a:bodyPr>
          <a:lstStyle/>
          <a:p>
            <a:pPr algn="ctr">
              <a:lnSpc>
                <a:spcPct val="100000"/>
              </a:lnSpc>
              <a:spcBef>
                <a:spcPts val="100"/>
              </a:spcBef>
            </a:pPr>
            <a:r>
              <a:rPr sz="1800" spc="-5" dirty="0">
                <a:solidFill>
                  <a:srgbClr val="FFFFFF"/>
                </a:solidFill>
                <a:latin typeface="Carlito"/>
                <a:cs typeface="Carlito"/>
              </a:rPr>
              <a:t>Enerji</a:t>
            </a:r>
            <a:endParaRPr sz="1800">
              <a:latin typeface="Carlito"/>
              <a:cs typeface="Carlito"/>
            </a:endParaRPr>
          </a:p>
          <a:p>
            <a:pPr algn="ctr">
              <a:lnSpc>
                <a:spcPct val="100000"/>
              </a:lnSpc>
            </a:pPr>
            <a:r>
              <a:rPr sz="1800" spc="-5" dirty="0">
                <a:solidFill>
                  <a:srgbClr val="FFFFFF"/>
                </a:solidFill>
                <a:latin typeface="Carlito"/>
                <a:cs typeface="Carlito"/>
              </a:rPr>
              <a:t>Geri</a:t>
            </a:r>
            <a:r>
              <a:rPr sz="1800" spc="-45" dirty="0">
                <a:solidFill>
                  <a:srgbClr val="FFFFFF"/>
                </a:solidFill>
                <a:latin typeface="Carlito"/>
                <a:cs typeface="Carlito"/>
              </a:rPr>
              <a:t> </a:t>
            </a:r>
            <a:r>
              <a:rPr sz="1800" spc="-10" dirty="0">
                <a:solidFill>
                  <a:srgbClr val="FFFFFF"/>
                </a:solidFill>
                <a:latin typeface="Carlito"/>
                <a:cs typeface="Carlito"/>
              </a:rPr>
              <a:t>Kazanımı</a:t>
            </a:r>
            <a:endParaRPr sz="1800">
              <a:latin typeface="Carlito"/>
              <a:cs typeface="Carlito"/>
            </a:endParaRPr>
          </a:p>
        </p:txBody>
      </p:sp>
      <p:sp>
        <p:nvSpPr>
          <p:cNvPr id="38" name="object 38"/>
          <p:cNvSpPr txBox="1"/>
          <p:nvPr/>
        </p:nvSpPr>
        <p:spPr>
          <a:xfrm>
            <a:off x="7194295" y="3786581"/>
            <a:ext cx="1403985" cy="665480"/>
          </a:xfrm>
          <a:prstGeom prst="rect">
            <a:avLst/>
          </a:prstGeom>
        </p:spPr>
        <p:txBody>
          <a:bodyPr vert="horz" wrap="square" lIns="0" tIns="12065" rIns="0" bIns="0" rtlCol="0">
            <a:spAutoFit/>
          </a:bodyPr>
          <a:lstStyle/>
          <a:p>
            <a:pPr marL="12700" marR="5080" indent="-1905" algn="ctr">
              <a:lnSpc>
                <a:spcPct val="100000"/>
              </a:lnSpc>
              <a:spcBef>
                <a:spcPts val="95"/>
              </a:spcBef>
            </a:pPr>
            <a:r>
              <a:rPr sz="1400" spc="-10" dirty="0">
                <a:solidFill>
                  <a:srgbClr val="FFFFFF"/>
                </a:solidFill>
                <a:latin typeface="Carlito"/>
                <a:cs typeface="Carlito"/>
              </a:rPr>
              <a:t>Beraber </a:t>
            </a:r>
            <a:r>
              <a:rPr sz="1400" spc="-15" dirty="0">
                <a:solidFill>
                  <a:srgbClr val="FFFFFF"/>
                </a:solidFill>
                <a:latin typeface="Carlito"/>
                <a:cs typeface="Carlito"/>
              </a:rPr>
              <a:t>yakma  tesislerinde  (çimento, kireç</a:t>
            </a:r>
            <a:r>
              <a:rPr sz="1400" spc="25" dirty="0">
                <a:solidFill>
                  <a:srgbClr val="FFFFFF"/>
                </a:solidFill>
                <a:latin typeface="Carlito"/>
                <a:cs typeface="Carlito"/>
              </a:rPr>
              <a:t> </a:t>
            </a:r>
            <a:r>
              <a:rPr sz="1400" spc="-10" dirty="0">
                <a:solidFill>
                  <a:srgbClr val="FFFFFF"/>
                </a:solidFill>
                <a:latin typeface="Carlito"/>
                <a:cs typeface="Carlito"/>
              </a:rPr>
              <a:t>vb.)</a:t>
            </a:r>
            <a:endParaRPr sz="1400">
              <a:latin typeface="Carlito"/>
              <a:cs typeface="Carlito"/>
            </a:endParaRPr>
          </a:p>
        </p:txBody>
      </p:sp>
      <p:sp>
        <p:nvSpPr>
          <p:cNvPr id="39" name="object 39"/>
          <p:cNvSpPr txBox="1"/>
          <p:nvPr/>
        </p:nvSpPr>
        <p:spPr>
          <a:xfrm>
            <a:off x="5340096" y="5230367"/>
            <a:ext cx="5148580" cy="576580"/>
          </a:xfrm>
          <a:prstGeom prst="rect">
            <a:avLst/>
          </a:prstGeom>
          <a:solidFill>
            <a:srgbClr val="FFFFFF"/>
          </a:solidFill>
          <a:ln w="12700">
            <a:solidFill>
              <a:srgbClr val="AC8082"/>
            </a:solidFill>
          </a:ln>
        </p:spPr>
        <p:txBody>
          <a:bodyPr vert="horz" wrap="square" lIns="0" tIns="137160" rIns="0" bIns="0" rtlCol="0">
            <a:spAutoFit/>
          </a:bodyPr>
          <a:lstStyle/>
          <a:p>
            <a:pPr marL="3175" algn="ctr">
              <a:lnSpc>
                <a:spcPct val="100000"/>
              </a:lnSpc>
              <a:spcBef>
                <a:spcPts val="1080"/>
              </a:spcBef>
            </a:pPr>
            <a:r>
              <a:rPr sz="1800" spc="-20" dirty="0">
                <a:latin typeface="Carlito"/>
                <a:cs typeface="Carlito"/>
              </a:rPr>
              <a:t>İhracat</a:t>
            </a:r>
            <a:endParaRPr sz="1800">
              <a:latin typeface="Carlito"/>
              <a:cs typeface="Carlito"/>
            </a:endParaRPr>
          </a:p>
        </p:txBody>
      </p:sp>
    </p:spTree>
    <p:extLst>
      <p:ext uri="{BB962C8B-B14F-4D97-AF65-F5344CB8AC3E}">
        <p14:creationId xmlns:p14="http://schemas.microsoft.com/office/powerpoint/2010/main" val="225299408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25356" y="878420"/>
            <a:ext cx="9674607" cy="705321"/>
          </a:xfrm>
          <a:prstGeom prst="rect">
            <a:avLst/>
          </a:prstGeom>
        </p:spPr>
        <p:txBody>
          <a:bodyPr vert="horz" wrap="square" lIns="0" tIns="38100" rIns="0" bIns="0" rtlCol="0">
            <a:spAutoFit/>
          </a:bodyPr>
          <a:lstStyle/>
          <a:p>
            <a:pPr marL="12700" marR="5080">
              <a:lnSpc>
                <a:spcPts val="5240"/>
              </a:lnSpc>
              <a:spcBef>
                <a:spcPts val="300"/>
              </a:spcBef>
            </a:pPr>
            <a:r>
              <a:rPr sz="4000" spc="340" dirty="0" smtClean="0">
                <a:solidFill>
                  <a:schemeClr val="accent6">
                    <a:lumMod val="75000"/>
                  </a:schemeClr>
                </a:solidFill>
                <a:cs typeface="Times New Roman"/>
              </a:rPr>
              <a:t>TEHLİKELİ </a:t>
            </a:r>
            <a:r>
              <a:rPr sz="4000" spc="195" dirty="0" smtClean="0">
                <a:solidFill>
                  <a:schemeClr val="accent6">
                    <a:lumMod val="75000"/>
                  </a:schemeClr>
                </a:solidFill>
                <a:cs typeface="Times New Roman"/>
              </a:rPr>
              <a:t>ATIK</a:t>
            </a:r>
            <a:r>
              <a:rPr sz="4000" spc="-100" dirty="0" smtClean="0">
                <a:solidFill>
                  <a:schemeClr val="accent6">
                    <a:lumMod val="75000"/>
                  </a:schemeClr>
                </a:solidFill>
                <a:cs typeface="Times New Roman"/>
              </a:rPr>
              <a:t> </a:t>
            </a:r>
            <a:r>
              <a:rPr sz="4000" spc="375" dirty="0" smtClean="0">
                <a:solidFill>
                  <a:schemeClr val="accent6">
                    <a:lumMod val="75000"/>
                  </a:schemeClr>
                </a:solidFill>
                <a:cs typeface="Times New Roman"/>
              </a:rPr>
              <a:t>ÜRETEN  </a:t>
            </a:r>
            <a:r>
              <a:rPr sz="4000" spc="290" dirty="0" smtClean="0">
                <a:solidFill>
                  <a:schemeClr val="accent6">
                    <a:lumMod val="75000"/>
                  </a:schemeClr>
                </a:solidFill>
                <a:cs typeface="Times New Roman"/>
              </a:rPr>
              <a:t>BİRİMLER</a:t>
            </a:r>
            <a:endParaRPr sz="4000" dirty="0">
              <a:solidFill>
                <a:schemeClr val="accent6">
                  <a:lumMod val="75000"/>
                </a:schemeClr>
              </a:solidFill>
              <a:cs typeface="Times New Roman"/>
            </a:endParaRPr>
          </a:p>
        </p:txBody>
      </p:sp>
      <p:sp>
        <p:nvSpPr>
          <p:cNvPr id="3" name="object 3"/>
          <p:cNvSpPr txBox="1"/>
          <p:nvPr/>
        </p:nvSpPr>
        <p:spPr>
          <a:xfrm>
            <a:off x="648335" y="1722286"/>
            <a:ext cx="4729480" cy="3197225"/>
          </a:xfrm>
          <a:prstGeom prst="rect">
            <a:avLst/>
          </a:prstGeom>
        </p:spPr>
        <p:txBody>
          <a:bodyPr vert="horz" wrap="square" lIns="0" tIns="162560" rIns="0" bIns="0" rtlCol="0">
            <a:spAutoFit/>
          </a:bodyPr>
          <a:lstStyle/>
          <a:p>
            <a:pPr marL="332740" indent="-320040">
              <a:lnSpc>
                <a:spcPct val="100000"/>
              </a:lnSpc>
              <a:spcBef>
                <a:spcPts val="1280"/>
              </a:spcBef>
              <a:buFont typeface="Arial"/>
              <a:buChar char="–"/>
              <a:tabLst>
                <a:tab pos="332105" algn="l"/>
                <a:tab pos="332740" algn="l"/>
              </a:tabLst>
            </a:pPr>
            <a:r>
              <a:rPr sz="2000" spc="-20" dirty="0">
                <a:solidFill>
                  <a:srgbClr val="464A56"/>
                </a:solidFill>
                <a:latin typeface="Carlito"/>
                <a:cs typeface="Carlito"/>
              </a:rPr>
              <a:t>UYGULAMA </a:t>
            </a:r>
            <a:r>
              <a:rPr sz="2000" spc="-10" dirty="0">
                <a:solidFill>
                  <a:srgbClr val="464A56"/>
                </a:solidFill>
                <a:latin typeface="Carlito"/>
                <a:cs typeface="Carlito"/>
              </a:rPr>
              <a:t>VE </a:t>
            </a:r>
            <a:r>
              <a:rPr sz="2000" spc="-5" dirty="0">
                <a:solidFill>
                  <a:srgbClr val="464A56"/>
                </a:solidFill>
                <a:latin typeface="Carlito"/>
                <a:cs typeface="Carlito"/>
              </a:rPr>
              <a:t>AR&amp;GE</a:t>
            </a:r>
            <a:r>
              <a:rPr sz="2000" spc="110" dirty="0">
                <a:solidFill>
                  <a:srgbClr val="464A56"/>
                </a:solidFill>
                <a:latin typeface="Carlito"/>
                <a:cs typeface="Carlito"/>
              </a:rPr>
              <a:t> </a:t>
            </a:r>
            <a:r>
              <a:rPr sz="2000" spc="-25" dirty="0">
                <a:solidFill>
                  <a:srgbClr val="464A56"/>
                </a:solidFill>
                <a:latin typeface="Carlito"/>
                <a:cs typeface="Carlito"/>
              </a:rPr>
              <a:t>LABORATUVARLARI</a:t>
            </a:r>
            <a:endParaRPr sz="2000" dirty="0">
              <a:latin typeface="Carlito"/>
              <a:cs typeface="Carlito"/>
            </a:endParaRPr>
          </a:p>
          <a:p>
            <a:pPr marL="332740" indent="-320040">
              <a:lnSpc>
                <a:spcPct val="100000"/>
              </a:lnSpc>
              <a:spcBef>
                <a:spcPts val="1180"/>
              </a:spcBef>
              <a:buFont typeface="Arial"/>
              <a:buChar char="–"/>
              <a:tabLst>
                <a:tab pos="332105" algn="l"/>
                <a:tab pos="332740" algn="l"/>
              </a:tabLst>
            </a:pPr>
            <a:r>
              <a:rPr sz="2000" spc="-5" dirty="0">
                <a:solidFill>
                  <a:srgbClr val="464A56"/>
                </a:solidFill>
                <a:latin typeface="Carlito"/>
                <a:cs typeface="Carlito"/>
              </a:rPr>
              <a:t>• </a:t>
            </a:r>
            <a:r>
              <a:rPr sz="2000" spc="-15" dirty="0">
                <a:solidFill>
                  <a:srgbClr val="464A56"/>
                </a:solidFill>
                <a:latin typeface="Carlito"/>
                <a:cs typeface="Carlito"/>
              </a:rPr>
              <a:t>BİLGİ</a:t>
            </a:r>
            <a:r>
              <a:rPr sz="2000" spc="20" dirty="0">
                <a:solidFill>
                  <a:srgbClr val="464A56"/>
                </a:solidFill>
                <a:latin typeface="Carlito"/>
                <a:cs typeface="Carlito"/>
              </a:rPr>
              <a:t> </a:t>
            </a:r>
            <a:r>
              <a:rPr sz="2000" spc="-5" dirty="0">
                <a:solidFill>
                  <a:srgbClr val="464A56"/>
                </a:solidFill>
                <a:latin typeface="Carlito"/>
                <a:cs typeface="Carlito"/>
              </a:rPr>
              <a:t>İŞLEM</a:t>
            </a:r>
            <a:endParaRPr sz="2000" dirty="0">
              <a:latin typeface="Carlito"/>
              <a:cs typeface="Carlito"/>
            </a:endParaRPr>
          </a:p>
          <a:p>
            <a:pPr marL="332740" indent="-320040">
              <a:lnSpc>
                <a:spcPct val="100000"/>
              </a:lnSpc>
              <a:spcBef>
                <a:spcPts val="1150"/>
              </a:spcBef>
              <a:buFont typeface="Arial"/>
              <a:buChar char="–"/>
              <a:tabLst>
                <a:tab pos="332105" algn="l"/>
                <a:tab pos="332740" algn="l"/>
              </a:tabLst>
            </a:pPr>
            <a:r>
              <a:rPr sz="2000" spc="-5" dirty="0">
                <a:solidFill>
                  <a:srgbClr val="464A56"/>
                </a:solidFill>
                <a:latin typeface="Carlito"/>
                <a:cs typeface="Carlito"/>
              </a:rPr>
              <a:t>•</a:t>
            </a:r>
            <a:r>
              <a:rPr sz="2000" spc="-15" dirty="0">
                <a:solidFill>
                  <a:srgbClr val="464A56"/>
                </a:solidFill>
                <a:latin typeface="Carlito"/>
                <a:cs typeface="Carlito"/>
              </a:rPr>
              <a:t> </a:t>
            </a:r>
            <a:r>
              <a:rPr sz="2000" spc="-35" dirty="0">
                <a:solidFill>
                  <a:srgbClr val="464A56"/>
                </a:solidFill>
                <a:latin typeface="Carlito"/>
                <a:cs typeface="Carlito"/>
              </a:rPr>
              <a:t>HASTANE</a:t>
            </a:r>
            <a:endParaRPr sz="2000" dirty="0">
              <a:latin typeface="Carlito"/>
              <a:cs typeface="Carlito"/>
            </a:endParaRPr>
          </a:p>
          <a:p>
            <a:pPr marL="332740" indent="-320040">
              <a:lnSpc>
                <a:spcPct val="100000"/>
              </a:lnSpc>
              <a:spcBef>
                <a:spcPts val="1180"/>
              </a:spcBef>
              <a:buFont typeface="Arial"/>
              <a:buChar char="–"/>
              <a:tabLst>
                <a:tab pos="332105" algn="l"/>
                <a:tab pos="332740" algn="l"/>
              </a:tabLst>
            </a:pPr>
            <a:r>
              <a:rPr sz="2000" spc="-5" dirty="0">
                <a:solidFill>
                  <a:srgbClr val="464A56"/>
                </a:solidFill>
                <a:latin typeface="Carlito"/>
                <a:cs typeface="Carlito"/>
              </a:rPr>
              <a:t>•</a:t>
            </a:r>
            <a:r>
              <a:rPr sz="2000" spc="-15" dirty="0">
                <a:solidFill>
                  <a:srgbClr val="464A56"/>
                </a:solidFill>
                <a:latin typeface="Carlito"/>
                <a:cs typeface="Carlito"/>
              </a:rPr>
              <a:t> </a:t>
            </a:r>
            <a:r>
              <a:rPr sz="2000" spc="-5" dirty="0">
                <a:solidFill>
                  <a:srgbClr val="464A56"/>
                </a:solidFill>
                <a:latin typeface="Carlito"/>
                <a:cs typeface="Carlito"/>
              </a:rPr>
              <a:t>OFİSLER</a:t>
            </a:r>
            <a:endParaRPr sz="2000" dirty="0">
              <a:latin typeface="Carlito"/>
              <a:cs typeface="Carlito"/>
            </a:endParaRPr>
          </a:p>
          <a:p>
            <a:pPr marL="332740" indent="-320040">
              <a:lnSpc>
                <a:spcPct val="100000"/>
              </a:lnSpc>
              <a:spcBef>
                <a:spcPts val="1150"/>
              </a:spcBef>
              <a:buFont typeface="Arial"/>
              <a:buChar char="–"/>
              <a:tabLst>
                <a:tab pos="332105" algn="l"/>
                <a:tab pos="332740" algn="l"/>
              </a:tabLst>
            </a:pPr>
            <a:r>
              <a:rPr sz="2000" spc="-5" dirty="0">
                <a:solidFill>
                  <a:srgbClr val="464A56"/>
                </a:solidFill>
                <a:latin typeface="Carlito"/>
                <a:cs typeface="Carlito"/>
              </a:rPr>
              <a:t>•</a:t>
            </a:r>
            <a:r>
              <a:rPr sz="2000" spc="-10" dirty="0">
                <a:solidFill>
                  <a:srgbClr val="464A56"/>
                </a:solidFill>
                <a:latin typeface="Carlito"/>
                <a:cs typeface="Carlito"/>
              </a:rPr>
              <a:t> </a:t>
            </a:r>
            <a:r>
              <a:rPr sz="2000" spc="-40" dirty="0">
                <a:solidFill>
                  <a:srgbClr val="464A56"/>
                </a:solidFill>
                <a:latin typeface="Carlito"/>
                <a:cs typeface="Carlito"/>
              </a:rPr>
              <a:t>MATBAA</a:t>
            </a:r>
            <a:endParaRPr sz="2000" dirty="0">
              <a:latin typeface="Carlito"/>
              <a:cs typeface="Carlito"/>
            </a:endParaRPr>
          </a:p>
          <a:p>
            <a:pPr marL="332740" indent="-320040">
              <a:lnSpc>
                <a:spcPct val="100000"/>
              </a:lnSpc>
              <a:spcBef>
                <a:spcPts val="1180"/>
              </a:spcBef>
              <a:buFont typeface="Arial"/>
              <a:buChar char="–"/>
              <a:tabLst>
                <a:tab pos="332105" algn="l"/>
                <a:tab pos="332740" algn="l"/>
              </a:tabLst>
            </a:pPr>
            <a:r>
              <a:rPr sz="2000" spc="-5" dirty="0">
                <a:solidFill>
                  <a:srgbClr val="464A56"/>
                </a:solidFill>
                <a:latin typeface="Carlito"/>
                <a:cs typeface="Carlito"/>
              </a:rPr>
              <a:t>• TEKNİK </a:t>
            </a:r>
            <a:r>
              <a:rPr sz="2000" spc="-10" dirty="0">
                <a:solidFill>
                  <a:srgbClr val="464A56"/>
                </a:solidFill>
                <a:latin typeface="Carlito"/>
                <a:cs typeface="Carlito"/>
              </a:rPr>
              <a:t>SERVİS VE</a:t>
            </a:r>
            <a:r>
              <a:rPr sz="2000" spc="35" dirty="0">
                <a:solidFill>
                  <a:srgbClr val="464A56"/>
                </a:solidFill>
                <a:latin typeface="Carlito"/>
                <a:cs typeface="Carlito"/>
              </a:rPr>
              <a:t> </a:t>
            </a:r>
            <a:r>
              <a:rPr sz="2000" spc="-10" dirty="0">
                <a:solidFill>
                  <a:srgbClr val="464A56"/>
                </a:solidFill>
                <a:latin typeface="Carlito"/>
                <a:cs typeface="Carlito"/>
              </a:rPr>
              <a:t>BAKIM</a:t>
            </a:r>
            <a:endParaRPr sz="2000" dirty="0">
              <a:latin typeface="Carlito"/>
              <a:cs typeface="Carlito"/>
            </a:endParaRPr>
          </a:p>
          <a:p>
            <a:pPr marL="332740" indent="-320040">
              <a:lnSpc>
                <a:spcPct val="100000"/>
              </a:lnSpc>
              <a:spcBef>
                <a:spcPts val="1155"/>
              </a:spcBef>
              <a:buFont typeface="Arial"/>
              <a:buChar char="–"/>
              <a:tabLst>
                <a:tab pos="332105" algn="l"/>
                <a:tab pos="332740" algn="l"/>
              </a:tabLst>
            </a:pPr>
            <a:r>
              <a:rPr sz="2000" spc="-5" dirty="0" smtClean="0">
                <a:solidFill>
                  <a:srgbClr val="464A56"/>
                </a:solidFill>
                <a:latin typeface="Carlito"/>
                <a:cs typeface="Carlito"/>
              </a:rPr>
              <a:t>• DİĞERLER AKADEMİK</a:t>
            </a:r>
            <a:r>
              <a:rPr sz="2000" spc="15" dirty="0" smtClean="0">
                <a:solidFill>
                  <a:srgbClr val="464A56"/>
                </a:solidFill>
                <a:latin typeface="Carlito"/>
                <a:cs typeface="Carlito"/>
              </a:rPr>
              <a:t> </a:t>
            </a:r>
            <a:r>
              <a:rPr sz="2000" spc="-5" dirty="0" smtClean="0">
                <a:solidFill>
                  <a:srgbClr val="464A56"/>
                </a:solidFill>
                <a:latin typeface="Carlito"/>
                <a:cs typeface="Carlito"/>
              </a:rPr>
              <a:t>BİRİMLER</a:t>
            </a:r>
            <a:endParaRPr sz="2000" dirty="0">
              <a:latin typeface="Carlito"/>
              <a:cs typeface="Carlito"/>
            </a:endParaRPr>
          </a:p>
        </p:txBody>
      </p:sp>
    </p:spTree>
    <p:extLst>
      <p:ext uri="{BB962C8B-B14F-4D97-AF65-F5344CB8AC3E}">
        <p14:creationId xmlns:p14="http://schemas.microsoft.com/office/powerpoint/2010/main" val="403266553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92690" y="468263"/>
            <a:ext cx="4605655" cy="1902460"/>
            <a:chOff x="100584" y="0"/>
            <a:chExt cx="4605655" cy="1902460"/>
          </a:xfrm>
        </p:grpSpPr>
        <p:sp>
          <p:nvSpPr>
            <p:cNvPr id="3" name="object 3"/>
            <p:cNvSpPr/>
            <p:nvPr/>
          </p:nvSpPr>
          <p:spPr>
            <a:xfrm>
              <a:off x="1527047" y="188976"/>
              <a:ext cx="1716024" cy="1712976"/>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100584" y="39623"/>
              <a:ext cx="1511808" cy="1810512"/>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2895600" y="0"/>
              <a:ext cx="1810512" cy="1810512"/>
            </a:xfrm>
            <a:prstGeom prst="rect">
              <a:avLst/>
            </a:prstGeom>
            <a:blipFill>
              <a:blip r:embed="rId4" cstate="print"/>
              <a:stretch>
                <a:fillRect/>
              </a:stretch>
            </a:blipFill>
          </p:spPr>
          <p:txBody>
            <a:bodyPr wrap="square" lIns="0" tIns="0" rIns="0" bIns="0" rtlCol="0"/>
            <a:lstStyle/>
            <a:p>
              <a:endParaRPr/>
            </a:p>
          </p:txBody>
        </p:sp>
      </p:grpSp>
      <p:sp>
        <p:nvSpPr>
          <p:cNvPr id="6" name="object 6"/>
          <p:cNvSpPr/>
          <p:nvPr/>
        </p:nvSpPr>
        <p:spPr>
          <a:xfrm>
            <a:off x="5155628" y="1245206"/>
            <a:ext cx="1722120" cy="1697736"/>
          </a:xfrm>
          <a:prstGeom prst="rect">
            <a:avLst/>
          </a:prstGeom>
          <a:blipFill>
            <a:blip r:embed="rId5" cstate="print"/>
            <a:stretch>
              <a:fillRect/>
            </a:stretch>
          </a:blipFill>
        </p:spPr>
        <p:txBody>
          <a:bodyPr wrap="square" lIns="0" tIns="0" rIns="0" bIns="0" rtlCol="0"/>
          <a:lstStyle/>
          <a:p>
            <a:endParaRPr/>
          </a:p>
        </p:txBody>
      </p:sp>
      <p:sp>
        <p:nvSpPr>
          <p:cNvPr id="7" name="object 7"/>
          <p:cNvSpPr/>
          <p:nvPr/>
        </p:nvSpPr>
        <p:spPr>
          <a:xfrm>
            <a:off x="8346153" y="368316"/>
            <a:ext cx="1716024" cy="1712975"/>
          </a:xfrm>
          <a:prstGeom prst="rect">
            <a:avLst/>
          </a:prstGeom>
          <a:blipFill>
            <a:blip r:embed="rId6" cstate="print"/>
            <a:stretch>
              <a:fillRect/>
            </a:stretch>
          </a:blipFill>
        </p:spPr>
        <p:txBody>
          <a:bodyPr wrap="square" lIns="0" tIns="0" rIns="0" bIns="0" rtlCol="0"/>
          <a:lstStyle/>
          <a:p>
            <a:endParaRPr/>
          </a:p>
        </p:txBody>
      </p:sp>
      <p:grpSp>
        <p:nvGrpSpPr>
          <p:cNvPr id="16" name="Group 15"/>
          <p:cNvGrpSpPr/>
          <p:nvPr/>
        </p:nvGrpSpPr>
        <p:grpSpPr>
          <a:xfrm>
            <a:off x="465968" y="1996869"/>
            <a:ext cx="11384454" cy="3820018"/>
            <a:chOff x="-1824496" y="1803866"/>
            <a:chExt cx="13077712" cy="5087610"/>
          </a:xfrm>
        </p:grpSpPr>
        <p:sp>
          <p:nvSpPr>
            <p:cNvPr id="8" name="object 8"/>
            <p:cNvSpPr/>
            <p:nvPr/>
          </p:nvSpPr>
          <p:spPr>
            <a:xfrm>
              <a:off x="937510" y="4992572"/>
              <a:ext cx="1898904" cy="1898904"/>
            </a:xfrm>
            <a:prstGeom prst="rect">
              <a:avLst/>
            </a:prstGeom>
            <a:blipFill>
              <a:blip r:embed="rId7" cstate="print"/>
              <a:stretch>
                <a:fillRect/>
              </a:stretch>
            </a:blipFill>
          </p:spPr>
          <p:txBody>
            <a:bodyPr wrap="square" lIns="0" tIns="0" rIns="0" bIns="0" rtlCol="0"/>
            <a:lstStyle/>
            <a:p>
              <a:endParaRPr/>
            </a:p>
          </p:txBody>
        </p:sp>
        <p:sp>
          <p:nvSpPr>
            <p:cNvPr id="9" name="object 9"/>
            <p:cNvSpPr/>
            <p:nvPr/>
          </p:nvSpPr>
          <p:spPr>
            <a:xfrm>
              <a:off x="2002709" y="3205665"/>
              <a:ext cx="2069592" cy="2069593"/>
            </a:xfrm>
            <a:prstGeom prst="rect">
              <a:avLst/>
            </a:prstGeom>
            <a:blipFill>
              <a:blip r:embed="rId8" cstate="print"/>
              <a:stretch>
                <a:fillRect/>
              </a:stretch>
            </a:blipFill>
          </p:spPr>
          <p:txBody>
            <a:bodyPr wrap="square" lIns="0" tIns="0" rIns="0" bIns="0" rtlCol="0"/>
            <a:lstStyle/>
            <a:p>
              <a:endParaRPr/>
            </a:p>
          </p:txBody>
        </p:sp>
        <p:sp>
          <p:nvSpPr>
            <p:cNvPr id="10" name="object 10"/>
            <p:cNvSpPr/>
            <p:nvPr/>
          </p:nvSpPr>
          <p:spPr>
            <a:xfrm>
              <a:off x="9145176" y="1916302"/>
              <a:ext cx="1950719" cy="1395984"/>
            </a:xfrm>
            <a:prstGeom prst="rect">
              <a:avLst/>
            </a:prstGeom>
            <a:blipFill>
              <a:blip r:embed="rId9" cstate="print"/>
              <a:stretch>
                <a:fillRect/>
              </a:stretch>
            </a:blipFill>
          </p:spPr>
          <p:txBody>
            <a:bodyPr wrap="square" lIns="0" tIns="0" rIns="0" bIns="0" rtlCol="0"/>
            <a:lstStyle/>
            <a:p>
              <a:endParaRPr/>
            </a:p>
          </p:txBody>
        </p:sp>
        <p:sp>
          <p:nvSpPr>
            <p:cNvPr id="11" name="object 11"/>
            <p:cNvSpPr/>
            <p:nvPr/>
          </p:nvSpPr>
          <p:spPr>
            <a:xfrm>
              <a:off x="-1824496" y="3895344"/>
              <a:ext cx="2746247" cy="2746248"/>
            </a:xfrm>
            <a:prstGeom prst="rect">
              <a:avLst/>
            </a:prstGeom>
            <a:blipFill>
              <a:blip r:embed="rId10" cstate="print"/>
              <a:stretch>
                <a:fillRect/>
              </a:stretch>
            </a:blipFill>
          </p:spPr>
          <p:txBody>
            <a:bodyPr wrap="square" lIns="0" tIns="0" rIns="0" bIns="0" rtlCol="0"/>
            <a:lstStyle/>
            <a:p>
              <a:endParaRPr/>
            </a:p>
          </p:txBody>
        </p:sp>
        <p:sp>
          <p:nvSpPr>
            <p:cNvPr id="12" name="object 12"/>
            <p:cNvSpPr/>
            <p:nvPr/>
          </p:nvSpPr>
          <p:spPr>
            <a:xfrm>
              <a:off x="4155184" y="3963709"/>
              <a:ext cx="2881885" cy="2807759"/>
            </a:xfrm>
            <a:prstGeom prst="rect">
              <a:avLst/>
            </a:prstGeom>
            <a:blipFill>
              <a:blip r:embed="rId11" cstate="print"/>
              <a:stretch>
                <a:fillRect/>
              </a:stretch>
            </a:blipFill>
          </p:spPr>
          <p:txBody>
            <a:bodyPr wrap="square" lIns="0" tIns="0" rIns="0" bIns="0" rtlCol="0"/>
            <a:lstStyle/>
            <a:p>
              <a:endParaRPr/>
            </a:p>
          </p:txBody>
        </p:sp>
        <p:sp>
          <p:nvSpPr>
            <p:cNvPr id="13" name="object 13"/>
            <p:cNvSpPr/>
            <p:nvPr/>
          </p:nvSpPr>
          <p:spPr>
            <a:xfrm>
              <a:off x="7824216" y="3448812"/>
              <a:ext cx="3429000" cy="3428999"/>
            </a:xfrm>
            <a:prstGeom prst="rect">
              <a:avLst/>
            </a:prstGeom>
            <a:blipFill>
              <a:blip r:embed="rId12" cstate="print"/>
              <a:stretch>
                <a:fillRect/>
              </a:stretch>
            </a:blipFill>
          </p:spPr>
          <p:txBody>
            <a:bodyPr wrap="square" lIns="0" tIns="0" rIns="0" bIns="0" rtlCol="0"/>
            <a:lstStyle/>
            <a:p>
              <a:endParaRPr/>
            </a:p>
          </p:txBody>
        </p:sp>
        <p:sp>
          <p:nvSpPr>
            <p:cNvPr id="14" name="object 14"/>
            <p:cNvSpPr/>
            <p:nvPr/>
          </p:nvSpPr>
          <p:spPr>
            <a:xfrm>
              <a:off x="5990843" y="1803866"/>
              <a:ext cx="1386840" cy="1850136"/>
            </a:xfrm>
            <a:prstGeom prst="rect">
              <a:avLst/>
            </a:prstGeom>
            <a:blipFill>
              <a:blip r:embed="rId1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59786704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547" y="467852"/>
            <a:ext cx="4500245" cy="627736"/>
          </a:xfrm>
          <a:prstGeom prst="rect">
            <a:avLst/>
          </a:prstGeom>
        </p:spPr>
        <p:txBody>
          <a:bodyPr vert="horz" wrap="square" lIns="0" tIns="12065" rIns="0" bIns="0" rtlCol="0">
            <a:spAutoFit/>
          </a:bodyPr>
          <a:lstStyle/>
          <a:p>
            <a:pPr marL="12700">
              <a:lnSpc>
                <a:spcPct val="100000"/>
              </a:lnSpc>
              <a:spcBef>
                <a:spcPts val="95"/>
              </a:spcBef>
            </a:pPr>
            <a:r>
              <a:rPr sz="4000" b="1" spc="-65" dirty="0">
                <a:solidFill>
                  <a:schemeClr val="accent6">
                    <a:lumMod val="75000"/>
                  </a:schemeClr>
                </a:solidFill>
                <a:cs typeface="Carlito"/>
              </a:rPr>
              <a:t>Tehlikeli </a:t>
            </a:r>
            <a:r>
              <a:rPr sz="4000" b="1" spc="-35" dirty="0">
                <a:solidFill>
                  <a:schemeClr val="accent6">
                    <a:lumMod val="75000"/>
                  </a:schemeClr>
                </a:solidFill>
                <a:cs typeface="Carlito"/>
              </a:rPr>
              <a:t>Atık</a:t>
            </a:r>
            <a:r>
              <a:rPr sz="4000" b="1" spc="95" dirty="0">
                <a:solidFill>
                  <a:schemeClr val="accent6">
                    <a:lumMod val="75000"/>
                  </a:schemeClr>
                </a:solidFill>
                <a:cs typeface="Carlito"/>
              </a:rPr>
              <a:t> </a:t>
            </a:r>
            <a:r>
              <a:rPr sz="4000" b="1" spc="-5" dirty="0">
                <a:solidFill>
                  <a:schemeClr val="accent6">
                    <a:lumMod val="75000"/>
                  </a:schemeClr>
                </a:solidFill>
                <a:cs typeface="Carlito"/>
              </a:rPr>
              <a:t>Nedir?</a:t>
            </a:r>
            <a:endParaRPr sz="4000" b="1" dirty="0">
              <a:solidFill>
                <a:schemeClr val="accent6">
                  <a:lumMod val="75000"/>
                </a:schemeClr>
              </a:solidFill>
              <a:cs typeface="Carlito"/>
            </a:endParaRPr>
          </a:p>
        </p:txBody>
      </p:sp>
      <p:sp>
        <p:nvSpPr>
          <p:cNvPr id="3" name="object 3"/>
          <p:cNvSpPr txBox="1"/>
          <p:nvPr/>
        </p:nvSpPr>
        <p:spPr>
          <a:xfrm>
            <a:off x="5545325" y="2548407"/>
            <a:ext cx="2308225" cy="253365"/>
          </a:xfrm>
          <a:prstGeom prst="rect">
            <a:avLst/>
          </a:prstGeom>
        </p:spPr>
        <p:txBody>
          <a:bodyPr vert="horz" wrap="square" lIns="0" tIns="0" rIns="0" bIns="0" rtlCol="0">
            <a:spAutoFit/>
          </a:bodyPr>
          <a:lstStyle/>
          <a:p>
            <a:pPr>
              <a:lnSpc>
                <a:spcPts val="1895"/>
              </a:lnSpc>
            </a:pPr>
            <a:r>
              <a:rPr sz="2000" spc="-25" dirty="0">
                <a:solidFill>
                  <a:srgbClr val="464A56"/>
                </a:solidFill>
                <a:latin typeface="Carlito"/>
                <a:cs typeface="Carlito"/>
              </a:rPr>
              <a:t>reye </a:t>
            </a:r>
            <a:r>
              <a:rPr sz="2000" spc="-20" dirty="0">
                <a:solidFill>
                  <a:srgbClr val="464A56"/>
                </a:solidFill>
                <a:latin typeface="Carlito"/>
                <a:cs typeface="Carlito"/>
              </a:rPr>
              <a:t>zarar</a:t>
            </a:r>
            <a:r>
              <a:rPr sz="2000" spc="45" dirty="0">
                <a:solidFill>
                  <a:srgbClr val="464A56"/>
                </a:solidFill>
                <a:latin typeface="Carlito"/>
                <a:cs typeface="Carlito"/>
              </a:rPr>
              <a:t> </a:t>
            </a:r>
            <a:r>
              <a:rPr sz="2000" spc="-15" dirty="0">
                <a:solidFill>
                  <a:srgbClr val="464A56"/>
                </a:solidFill>
                <a:latin typeface="Carlito"/>
                <a:cs typeface="Carlito"/>
              </a:rPr>
              <a:t>verebilecek,</a:t>
            </a:r>
            <a:endParaRPr sz="2000">
              <a:latin typeface="Carlito"/>
              <a:cs typeface="Carlito"/>
            </a:endParaRPr>
          </a:p>
        </p:txBody>
      </p:sp>
      <p:sp>
        <p:nvSpPr>
          <p:cNvPr id="4" name="object 4"/>
          <p:cNvSpPr txBox="1"/>
          <p:nvPr/>
        </p:nvSpPr>
        <p:spPr>
          <a:xfrm>
            <a:off x="491547" y="1075609"/>
            <a:ext cx="7749540" cy="4435475"/>
          </a:xfrm>
          <a:prstGeom prst="rect">
            <a:avLst/>
          </a:prstGeom>
        </p:spPr>
        <p:txBody>
          <a:bodyPr vert="horz" wrap="square" lIns="0" tIns="162560" rIns="0" bIns="0" rtlCol="0">
            <a:spAutoFit/>
          </a:bodyPr>
          <a:lstStyle/>
          <a:p>
            <a:pPr marL="332740" indent="-320675">
              <a:lnSpc>
                <a:spcPct val="100000"/>
              </a:lnSpc>
              <a:spcBef>
                <a:spcPts val="1280"/>
              </a:spcBef>
              <a:buFont typeface="Wingdings"/>
              <a:buChar char=""/>
              <a:tabLst>
                <a:tab pos="332740" algn="l"/>
                <a:tab pos="333375" algn="l"/>
              </a:tabLst>
            </a:pPr>
            <a:r>
              <a:rPr sz="2000" spc="-5" dirty="0">
                <a:solidFill>
                  <a:srgbClr val="464A56"/>
                </a:solidFill>
                <a:latin typeface="Carlito"/>
                <a:cs typeface="Carlito"/>
              </a:rPr>
              <a:t>İnsan sağlığına </a:t>
            </a:r>
            <a:r>
              <a:rPr sz="2000" spc="-25" dirty="0">
                <a:solidFill>
                  <a:srgbClr val="464A56"/>
                </a:solidFill>
                <a:latin typeface="Carlito"/>
                <a:cs typeface="Carlito"/>
              </a:rPr>
              <a:t>ve</a:t>
            </a:r>
            <a:r>
              <a:rPr sz="2000" spc="85" dirty="0">
                <a:solidFill>
                  <a:srgbClr val="464A56"/>
                </a:solidFill>
                <a:latin typeface="Carlito"/>
                <a:cs typeface="Carlito"/>
              </a:rPr>
              <a:t> </a:t>
            </a:r>
            <a:r>
              <a:rPr sz="2000" spc="-10" dirty="0">
                <a:solidFill>
                  <a:srgbClr val="464A56"/>
                </a:solidFill>
                <a:latin typeface="Carlito"/>
                <a:cs typeface="Carlito"/>
              </a:rPr>
              <a:t>çev</a:t>
            </a:r>
            <a:endParaRPr sz="2000" dirty="0">
              <a:latin typeface="Carlito"/>
              <a:cs typeface="Carlito"/>
            </a:endParaRPr>
          </a:p>
          <a:p>
            <a:pPr marL="332740" indent="-320675">
              <a:lnSpc>
                <a:spcPct val="100000"/>
              </a:lnSpc>
              <a:spcBef>
                <a:spcPts val="1180"/>
              </a:spcBef>
              <a:buFont typeface="Wingdings"/>
              <a:buChar char=""/>
              <a:tabLst>
                <a:tab pos="332740" algn="l"/>
                <a:tab pos="333375" algn="l"/>
              </a:tabLst>
            </a:pPr>
            <a:r>
              <a:rPr sz="2000" spc="-20" dirty="0">
                <a:solidFill>
                  <a:srgbClr val="464A56"/>
                </a:solidFill>
                <a:latin typeface="Carlito"/>
                <a:cs typeface="Carlito"/>
              </a:rPr>
              <a:t>Tutuşabilen</a:t>
            </a:r>
            <a:endParaRPr sz="2000" dirty="0">
              <a:latin typeface="Carlito"/>
              <a:cs typeface="Carlito"/>
            </a:endParaRPr>
          </a:p>
          <a:p>
            <a:pPr marL="332740" indent="-320675">
              <a:lnSpc>
                <a:spcPct val="100000"/>
              </a:lnSpc>
              <a:spcBef>
                <a:spcPts val="1155"/>
              </a:spcBef>
              <a:buFont typeface="Wingdings"/>
              <a:buChar char=""/>
              <a:tabLst>
                <a:tab pos="332740" algn="l"/>
                <a:tab pos="333375" algn="l"/>
              </a:tabLst>
            </a:pPr>
            <a:r>
              <a:rPr sz="2000" spc="-15" dirty="0">
                <a:solidFill>
                  <a:srgbClr val="464A56"/>
                </a:solidFill>
                <a:latin typeface="Carlito"/>
                <a:cs typeface="Carlito"/>
              </a:rPr>
              <a:t>Enfeksiyon</a:t>
            </a:r>
            <a:r>
              <a:rPr sz="2000" dirty="0">
                <a:solidFill>
                  <a:srgbClr val="464A56"/>
                </a:solidFill>
                <a:latin typeface="Carlito"/>
                <a:cs typeface="Carlito"/>
              </a:rPr>
              <a:t> </a:t>
            </a:r>
            <a:r>
              <a:rPr sz="2000" spc="-5" dirty="0">
                <a:solidFill>
                  <a:srgbClr val="464A56"/>
                </a:solidFill>
                <a:latin typeface="Carlito"/>
                <a:cs typeface="Carlito"/>
              </a:rPr>
              <a:t>yapıcı</a:t>
            </a:r>
            <a:endParaRPr sz="2000" dirty="0">
              <a:latin typeface="Carlito"/>
              <a:cs typeface="Carlito"/>
            </a:endParaRPr>
          </a:p>
          <a:p>
            <a:pPr marL="332740" indent="-320675">
              <a:lnSpc>
                <a:spcPct val="100000"/>
              </a:lnSpc>
              <a:spcBef>
                <a:spcPts val="1175"/>
              </a:spcBef>
              <a:buFont typeface="Wingdings"/>
              <a:buChar char=""/>
              <a:tabLst>
                <a:tab pos="332740" algn="l"/>
                <a:tab pos="333375" algn="l"/>
              </a:tabLst>
            </a:pPr>
            <a:r>
              <a:rPr sz="2000" spc="-35" dirty="0">
                <a:solidFill>
                  <a:srgbClr val="464A56"/>
                </a:solidFill>
                <a:latin typeface="Carlito"/>
                <a:cs typeface="Carlito"/>
              </a:rPr>
              <a:t>Tahriş</a:t>
            </a:r>
            <a:r>
              <a:rPr sz="2000" spc="30" dirty="0">
                <a:solidFill>
                  <a:srgbClr val="464A56"/>
                </a:solidFill>
                <a:latin typeface="Carlito"/>
                <a:cs typeface="Carlito"/>
              </a:rPr>
              <a:t> </a:t>
            </a:r>
            <a:r>
              <a:rPr sz="2000" spc="-5" dirty="0">
                <a:solidFill>
                  <a:srgbClr val="464A56"/>
                </a:solidFill>
                <a:latin typeface="Carlito"/>
                <a:cs typeface="Carlito"/>
              </a:rPr>
              <a:t>edici,</a:t>
            </a:r>
            <a:endParaRPr sz="2000" dirty="0">
              <a:latin typeface="Carlito"/>
              <a:cs typeface="Carlito"/>
            </a:endParaRPr>
          </a:p>
          <a:p>
            <a:pPr marL="332740" indent="-320675">
              <a:lnSpc>
                <a:spcPct val="100000"/>
              </a:lnSpc>
              <a:spcBef>
                <a:spcPts val="1155"/>
              </a:spcBef>
              <a:buFont typeface="Wingdings"/>
              <a:buChar char=""/>
              <a:tabLst>
                <a:tab pos="332740" algn="l"/>
                <a:tab pos="333375" algn="l"/>
              </a:tabLst>
            </a:pPr>
            <a:r>
              <a:rPr sz="2000" spc="-10" dirty="0">
                <a:solidFill>
                  <a:srgbClr val="464A56"/>
                </a:solidFill>
                <a:latin typeface="Carlito"/>
                <a:cs typeface="Carlito"/>
              </a:rPr>
              <a:t>Zararlı,</a:t>
            </a:r>
            <a:endParaRPr sz="2000" dirty="0">
              <a:latin typeface="Carlito"/>
              <a:cs typeface="Carlito"/>
            </a:endParaRPr>
          </a:p>
          <a:p>
            <a:pPr marL="332740" indent="-320675">
              <a:lnSpc>
                <a:spcPct val="100000"/>
              </a:lnSpc>
              <a:spcBef>
                <a:spcPts val="1175"/>
              </a:spcBef>
              <a:buFont typeface="Wingdings"/>
              <a:buChar char=""/>
              <a:tabLst>
                <a:tab pos="332740" algn="l"/>
                <a:tab pos="333375" algn="l"/>
              </a:tabLst>
            </a:pPr>
            <a:r>
              <a:rPr sz="2000" spc="-35" dirty="0">
                <a:solidFill>
                  <a:srgbClr val="464A56"/>
                </a:solidFill>
                <a:latin typeface="Carlito"/>
                <a:cs typeface="Carlito"/>
              </a:rPr>
              <a:t>Toksik,</a:t>
            </a:r>
            <a:endParaRPr sz="2000" dirty="0">
              <a:latin typeface="Carlito"/>
              <a:cs typeface="Carlito"/>
            </a:endParaRPr>
          </a:p>
          <a:p>
            <a:pPr marL="332740" indent="-320675">
              <a:lnSpc>
                <a:spcPct val="100000"/>
              </a:lnSpc>
              <a:spcBef>
                <a:spcPts val="1155"/>
              </a:spcBef>
              <a:buFont typeface="Wingdings"/>
              <a:buChar char=""/>
              <a:tabLst>
                <a:tab pos="332740" algn="l"/>
                <a:tab pos="333375" algn="l"/>
              </a:tabLst>
            </a:pPr>
            <a:r>
              <a:rPr sz="2000" spc="-10" dirty="0">
                <a:solidFill>
                  <a:srgbClr val="464A56"/>
                </a:solidFill>
                <a:latin typeface="Carlito"/>
                <a:cs typeface="Carlito"/>
              </a:rPr>
              <a:t>Kanserojen,</a:t>
            </a:r>
            <a:endParaRPr sz="2000" dirty="0">
              <a:latin typeface="Carlito"/>
              <a:cs typeface="Carlito"/>
            </a:endParaRPr>
          </a:p>
          <a:p>
            <a:pPr marL="332740" indent="-320675">
              <a:lnSpc>
                <a:spcPct val="100000"/>
              </a:lnSpc>
              <a:spcBef>
                <a:spcPts val="1180"/>
              </a:spcBef>
              <a:buFont typeface="Wingdings"/>
              <a:buChar char=""/>
              <a:tabLst>
                <a:tab pos="332740" algn="l"/>
                <a:tab pos="333375" algn="l"/>
              </a:tabLst>
            </a:pPr>
            <a:r>
              <a:rPr sz="2000" spc="-15" dirty="0">
                <a:solidFill>
                  <a:srgbClr val="464A56"/>
                </a:solidFill>
                <a:latin typeface="Carlito"/>
                <a:cs typeface="Carlito"/>
              </a:rPr>
              <a:t>Parlayıcı</a:t>
            </a:r>
            <a:endParaRPr sz="2000" dirty="0">
              <a:latin typeface="Carlito"/>
              <a:cs typeface="Carlito"/>
            </a:endParaRPr>
          </a:p>
          <a:p>
            <a:pPr marL="332740" marR="5080" indent="-320675">
              <a:lnSpc>
                <a:spcPct val="109000"/>
              </a:lnSpc>
              <a:spcBef>
                <a:spcPts val="935"/>
              </a:spcBef>
              <a:buFont typeface="Wingdings"/>
              <a:buChar char=""/>
              <a:tabLst>
                <a:tab pos="332740" algn="l"/>
                <a:tab pos="333375" algn="l"/>
              </a:tabLst>
            </a:pPr>
            <a:r>
              <a:rPr sz="2000" spc="-20" dirty="0">
                <a:solidFill>
                  <a:srgbClr val="464A56"/>
                </a:solidFill>
                <a:latin typeface="Carlito"/>
                <a:cs typeface="Carlito"/>
              </a:rPr>
              <a:t>Korozif </a:t>
            </a:r>
            <a:r>
              <a:rPr sz="2000" spc="-5" dirty="0">
                <a:solidFill>
                  <a:srgbClr val="464A56"/>
                </a:solidFill>
                <a:latin typeface="Carlito"/>
                <a:cs typeface="Carlito"/>
              </a:rPr>
              <a:t>gibi </a:t>
            </a:r>
            <a:r>
              <a:rPr sz="2000" spc="-15" dirty="0">
                <a:solidFill>
                  <a:srgbClr val="464A56"/>
                </a:solidFill>
                <a:latin typeface="Carlito"/>
                <a:cs typeface="Carlito"/>
              </a:rPr>
              <a:t>tehlikeli </a:t>
            </a:r>
            <a:r>
              <a:rPr sz="2000" spc="-5" dirty="0">
                <a:solidFill>
                  <a:srgbClr val="464A56"/>
                </a:solidFill>
                <a:latin typeface="Carlito"/>
                <a:cs typeface="Carlito"/>
              </a:rPr>
              <a:t>kabul </a:t>
            </a:r>
            <a:r>
              <a:rPr sz="2000" spc="-10" dirty="0">
                <a:solidFill>
                  <a:srgbClr val="464A56"/>
                </a:solidFill>
                <a:latin typeface="Carlito"/>
                <a:cs typeface="Carlito"/>
              </a:rPr>
              <a:t>edilen </a:t>
            </a:r>
            <a:r>
              <a:rPr sz="2000" spc="-15" dirty="0">
                <a:solidFill>
                  <a:srgbClr val="464A56"/>
                </a:solidFill>
                <a:latin typeface="Carlito"/>
                <a:cs typeface="Carlito"/>
              </a:rPr>
              <a:t>özelliklerden </a:t>
            </a:r>
            <a:r>
              <a:rPr sz="2000" spc="-5" dirty="0">
                <a:solidFill>
                  <a:srgbClr val="464A56"/>
                </a:solidFill>
                <a:latin typeface="Carlito"/>
                <a:cs typeface="Carlito"/>
              </a:rPr>
              <a:t>birini </a:t>
            </a:r>
            <a:r>
              <a:rPr sz="2000" spc="-25" dirty="0">
                <a:solidFill>
                  <a:srgbClr val="464A56"/>
                </a:solidFill>
                <a:latin typeface="Carlito"/>
                <a:cs typeface="Carlito"/>
              </a:rPr>
              <a:t>veya </a:t>
            </a:r>
            <a:r>
              <a:rPr sz="2000" spc="-10" dirty="0">
                <a:solidFill>
                  <a:srgbClr val="464A56"/>
                </a:solidFill>
                <a:latin typeface="Carlito"/>
                <a:cs typeface="Carlito"/>
              </a:rPr>
              <a:t>birden fazlasını  </a:t>
            </a:r>
            <a:r>
              <a:rPr sz="2000" spc="-25" dirty="0">
                <a:solidFill>
                  <a:srgbClr val="464A56"/>
                </a:solidFill>
                <a:latin typeface="Carlito"/>
                <a:cs typeface="Carlito"/>
              </a:rPr>
              <a:t>gösteren </a:t>
            </a:r>
            <a:r>
              <a:rPr sz="2000" spc="-15" dirty="0">
                <a:solidFill>
                  <a:srgbClr val="464A56"/>
                </a:solidFill>
                <a:latin typeface="Carlito"/>
                <a:cs typeface="Carlito"/>
              </a:rPr>
              <a:t>atıklara </a:t>
            </a:r>
            <a:r>
              <a:rPr sz="2000" i="1" spc="5" dirty="0">
                <a:solidFill>
                  <a:srgbClr val="FF0000"/>
                </a:solidFill>
                <a:latin typeface="Arial"/>
                <a:cs typeface="Arial"/>
              </a:rPr>
              <a:t>“</a:t>
            </a:r>
            <a:r>
              <a:rPr sz="2000" spc="5" dirty="0">
                <a:solidFill>
                  <a:srgbClr val="FF0000"/>
                </a:solidFill>
                <a:latin typeface="Carlito"/>
                <a:cs typeface="Carlito"/>
              </a:rPr>
              <a:t>tehlikeli </a:t>
            </a:r>
            <a:r>
              <a:rPr sz="2000" spc="40" dirty="0">
                <a:solidFill>
                  <a:srgbClr val="FF0000"/>
                </a:solidFill>
                <a:latin typeface="Carlito"/>
                <a:cs typeface="Carlito"/>
              </a:rPr>
              <a:t>atık</a:t>
            </a:r>
            <a:r>
              <a:rPr sz="2000" i="1" spc="40" dirty="0">
                <a:solidFill>
                  <a:srgbClr val="FF0000"/>
                </a:solidFill>
                <a:latin typeface="Arial"/>
                <a:cs typeface="Arial"/>
              </a:rPr>
              <a:t>”</a:t>
            </a:r>
            <a:r>
              <a:rPr sz="2000" i="1" spc="145" dirty="0">
                <a:solidFill>
                  <a:srgbClr val="FF0000"/>
                </a:solidFill>
                <a:latin typeface="Arial"/>
                <a:cs typeface="Arial"/>
              </a:rPr>
              <a:t> </a:t>
            </a:r>
            <a:r>
              <a:rPr sz="2000" spc="-35" dirty="0">
                <a:solidFill>
                  <a:srgbClr val="464A56"/>
                </a:solidFill>
                <a:latin typeface="Carlito"/>
                <a:cs typeface="Carlito"/>
              </a:rPr>
              <a:t>denir.</a:t>
            </a:r>
            <a:endParaRPr sz="2000" dirty="0">
              <a:latin typeface="Carlito"/>
              <a:cs typeface="Carlito"/>
            </a:endParaRPr>
          </a:p>
        </p:txBody>
      </p:sp>
      <p:sp>
        <p:nvSpPr>
          <p:cNvPr id="5" name="object 5"/>
          <p:cNvSpPr/>
          <p:nvPr/>
        </p:nvSpPr>
        <p:spPr>
          <a:xfrm>
            <a:off x="5441058" y="1535137"/>
            <a:ext cx="4824983" cy="227990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84603624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77693" y="634631"/>
            <a:ext cx="4107815" cy="627736"/>
          </a:xfrm>
          <a:prstGeom prst="rect">
            <a:avLst/>
          </a:prstGeom>
        </p:spPr>
        <p:txBody>
          <a:bodyPr vert="horz" wrap="square" lIns="0" tIns="12065" rIns="0" bIns="0" rtlCol="0">
            <a:spAutoFit/>
          </a:bodyPr>
          <a:lstStyle/>
          <a:p>
            <a:pPr marL="12700">
              <a:lnSpc>
                <a:spcPct val="100000"/>
              </a:lnSpc>
              <a:spcBef>
                <a:spcPts val="95"/>
              </a:spcBef>
            </a:pPr>
            <a:r>
              <a:rPr sz="4000" b="1" spc="200" dirty="0">
                <a:solidFill>
                  <a:schemeClr val="accent6">
                    <a:lumMod val="75000"/>
                  </a:schemeClr>
                </a:solidFill>
                <a:cs typeface="Times New Roman"/>
              </a:rPr>
              <a:t>Özel </a:t>
            </a:r>
            <a:r>
              <a:rPr sz="4000" b="1" spc="254" dirty="0">
                <a:solidFill>
                  <a:schemeClr val="accent6">
                    <a:lumMod val="75000"/>
                  </a:schemeClr>
                </a:solidFill>
                <a:cs typeface="Times New Roman"/>
              </a:rPr>
              <a:t>Atık</a:t>
            </a:r>
            <a:r>
              <a:rPr sz="4000" b="1" spc="30" dirty="0">
                <a:solidFill>
                  <a:schemeClr val="accent6">
                    <a:lumMod val="75000"/>
                  </a:schemeClr>
                </a:solidFill>
                <a:cs typeface="Times New Roman"/>
              </a:rPr>
              <a:t> </a:t>
            </a:r>
            <a:r>
              <a:rPr sz="4000" b="1" spc="325" dirty="0">
                <a:solidFill>
                  <a:schemeClr val="accent6">
                    <a:lumMod val="75000"/>
                  </a:schemeClr>
                </a:solidFill>
                <a:cs typeface="Times New Roman"/>
              </a:rPr>
              <a:t>Nedir</a:t>
            </a:r>
            <a:endParaRPr sz="4000" b="1" dirty="0">
              <a:solidFill>
                <a:schemeClr val="accent6">
                  <a:lumMod val="75000"/>
                </a:schemeClr>
              </a:solidFill>
              <a:cs typeface="Times New Roman"/>
            </a:endParaRPr>
          </a:p>
        </p:txBody>
      </p:sp>
      <p:sp>
        <p:nvSpPr>
          <p:cNvPr id="3" name="object 3"/>
          <p:cNvSpPr txBox="1"/>
          <p:nvPr/>
        </p:nvSpPr>
        <p:spPr>
          <a:xfrm>
            <a:off x="477693" y="1762302"/>
            <a:ext cx="5776595" cy="1718310"/>
          </a:xfrm>
          <a:prstGeom prst="rect">
            <a:avLst/>
          </a:prstGeom>
        </p:spPr>
        <p:txBody>
          <a:bodyPr vert="horz" wrap="square" lIns="0" tIns="12700" rIns="0" bIns="0" rtlCol="0">
            <a:spAutoFit/>
          </a:bodyPr>
          <a:lstStyle/>
          <a:p>
            <a:pPr marL="332105" marR="114935" indent="-320040">
              <a:lnSpc>
                <a:spcPct val="111100"/>
              </a:lnSpc>
              <a:spcBef>
                <a:spcPts val="100"/>
              </a:spcBef>
              <a:tabLst>
                <a:tab pos="332105" algn="l"/>
              </a:tabLst>
            </a:pPr>
            <a:r>
              <a:rPr sz="2000" spc="-140" dirty="0">
                <a:solidFill>
                  <a:srgbClr val="464A56"/>
                </a:solidFill>
                <a:latin typeface="Arial"/>
                <a:cs typeface="Arial"/>
              </a:rPr>
              <a:t>–	</a:t>
            </a:r>
            <a:r>
              <a:rPr sz="2000" spc="-20" dirty="0">
                <a:solidFill>
                  <a:srgbClr val="464A56"/>
                </a:solidFill>
                <a:latin typeface="Carlito"/>
                <a:cs typeface="Carlito"/>
              </a:rPr>
              <a:t>Yönetimleri </a:t>
            </a:r>
            <a:r>
              <a:rPr sz="2000" spc="-25" dirty="0">
                <a:solidFill>
                  <a:srgbClr val="464A56"/>
                </a:solidFill>
                <a:latin typeface="Carlito"/>
                <a:cs typeface="Carlito"/>
              </a:rPr>
              <a:t>özel </a:t>
            </a:r>
            <a:r>
              <a:rPr sz="2000" spc="-15" dirty="0">
                <a:solidFill>
                  <a:srgbClr val="464A56"/>
                </a:solidFill>
                <a:latin typeface="Carlito"/>
                <a:cs typeface="Carlito"/>
              </a:rPr>
              <a:t>yöntemler gerektiren </a:t>
            </a:r>
            <a:r>
              <a:rPr sz="2000" spc="-10" dirty="0">
                <a:solidFill>
                  <a:srgbClr val="464A56"/>
                </a:solidFill>
                <a:latin typeface="Carlito"/>
                <a:cs typeface="Carlito"/>
              </a:rPr>
              <a:t>atık </a:t>
            </a:r>
            <a:r>
              <a:rPr sz="2000" spc="-5" dirty="0">
                <a:solidFill>
                  <a:srgbClr val="464A56"/>
                </a:solidFill>
                <a:latin typeface="Carlito"/>
                <a:cs typeface="Carlito"/>
              </a:rPr>
              <a:t>yağ, </a:t>
            </a:r>
            <a:r>
              <a:rPr sz="2000" dirty="0">
                <a:solidFill>
                  <a:srgbClr val="464A56"/>
                </a:solidFill>
                <a:latin typeface="Carlito"/>
                <a:cs typeface="Carlito"/>
              </a:rPr>
              <a:t>tıbbi  </a:t>
            </a:r>
            <a:r>
              <a:rPr sz="2000" spc="-30" dirty="0">
                <a:solidFill>
                  <a:srgbClr val="464A56"/>
                </a:solidFill>
                <a:latin typeface="Carlito"/>
                <a:cs typeface="Carlito"/>
              </a:rPr>
              <a:t>atıklar, </a:t>
            </a:r>
            <a:r>
              <a:rPr sz="2000" spc="-10" dirty="0">
                <a:solidFill>
                  <a:srgbClr val="464A56"/>
                </a:solidFill>
                <a:latin typeface="Carlito"/>
                <a:cs typeface="Carlito"/>
              </a:rPr>
              <a:t>PCB/PCT </a:t>
            </a:r>
            <a:r>
              <a:rPr sz="2000" spc="-15" dirty="0">
                <a:solidFill>
                  <a:srgbClr val="464A56"/>
                </a:solidFill>
                <a:latin typeface="Carlito"/>
                <a:cs typeface="Carlito"/>
              </a:rPr>
              <a:t>içeren </a:t>
            </a:r>
            <a:r>
              <a:rPr sz="2000" spc="-30" dirty="0">
                <a:solidFill>
                  <a:srgbClr val="464A56"/>
                </a:solidFill>
                <a:latin typeface="Carlito"/>
                <a:cs typeface="Carlito"/>
              </a:rPr>
              <a:t>atıklar, </a:t>
            </a:r>
            <a:r>
              <a:rPr sz="2000" spc="-10" dirty="0">
                <a:solidFill>
                  <a:srgbClr val="464A56"/>
                </a:solidFill>
                <a:latin typeface="Carlito"/>
                <a:cs typeface="Carlito"/>
              </a:rPr>
              <a:t>atık </a:t>
            </a:r>
            <a:r>
              <a:rPr sz="2000" dirty="0">
                <a:solidFill>
                  <a:srgbClr val="464A56"/>
                </a:solidFill>
                <a:latin typeface="Carlito"/>
                <a:cs typeface="Carlito"/>
              </a:rPr>
              <a:t>akü-pil</a:t>
            </a:r>
            <a:r>
              <a:rPr sz="2000" spc="254" dirty="0">
                <a:solidFill>
                  <a:srgbClr val="464A56"/>
                </a:solidFill>
                <a:latin typeface="Carlito"/>
                <a:cs typeface="Carlito"/>
              </a:rPr>
              <a:t> </a:t>
            </a:r>
            <a:r>
              <a:rPr sz="2000" spc="-25" dirty="0">
                <a:solidFill>
                  <a:srgbClr val="464A56"/>
                </a:solidFill>
                <a:latin typeface="Carlito"/>
                <a:cs typeface="Carlito"/>
              </a:rPr>
              <a:t>ve</a:t>
            </a:r>
            <a:endParaRPr sz="2000" dirty="0">
              <a:latin typeface="Carlito"/>
              <a:cs typeface="Carlito"/>
            </a:endParaRPr>
          </a:p>
          <a:p>
            <a:pPr marL="332105">
              <a:lnSpc>
                <a:spcPct val="100000"/>
              </a:lnSpc>
              <a:spcBef>
                <a:spcPts val="265"/>
              </a:spcBef>
            </a:pPr>
            <a:r>
              <a:rPr sz="2000" spc="-10" dirty="0">
                <a:solidFill>
                  <a:srgbClr val="464A56"/>
                </a:solidFill>
                <a:latin typeface="Carlito"/>
                <a:cs typeface="Carlito"/>
              </a:rPr>
              <a:t>elektronik atıklar </a:t>
            </a:r>
            <a:r>
              <a:rPr sz="2000" spc="-5" dirty="0">
                <a:solidFill>
                  <a:srgbClr val="464A56"/>
                </a:solidFill>
                <a:latin typeface="Carlito"/>
                <a:cs typeface="Carlito"/>
              </a:rPr>
              <a:t>gibi </a:t>
            </a:r>
            <a:r>
              <a:rPr sz="2000" spc="-15" dirty="0">
                <a:solidFill>
                  <a:srgbClr val="464A56"/>
                </a:solidFill>
                <a:latin typeface="Carlito"/>
                <a:cs typeface="Carlito"/>
              </a:rPr>
              <a:t>tehlikeli </a:t>
            </a:r>
            <a:r>
              <a:rPr sz="2000" spc="-10" dirty="0">
                <a:solidFill>
                  <a:srgbClr val="464A56"/>
                </a:solidFill>
                <a:latin typeface="Carlito"/>
                <a:cs typeface="Carlito"/>
              </a:rPr>
              <a:t>atıklar </a:t>
            </a:r>
            <a:r>
              <a:rPr sz="2000" b="1" spc="-160" dirty="0">
                <a:solidFill>
                  <a:srgbClr val="464A56"/>
                </a:solidFill>
                <a:latin typeface="Trebuchet MS"/>
                <a:cs typeface="Trebuchet MS"/>
              </a:rPr>
              <a:t>Özel </a:t>
            </a:r>
            <a:r>
              <a:rPr sz="2000" b="1" spc="-125" dirty="0">
                <a:solidFill>
                  <a:srgbClr val="464A56"/>
                </a:solidFill>
                <a:latin typeface="Trebuchet MS"/>
                <a:cs typeface="Trebuchet MS"/>
              </a:rPr>
              <a:t>Atık</a:t>
            </a:r>
            <a:r>
              <a:rPr sz="2000" b="1" spc="165" dirty="0">
                <a:solidFill>
                  <a:srgbClr val="464A56"/>
                </a:solidFill>
                <a:latin typeface="Trebuchet MS"/>
                <a:cs typeface="Trebuchet MS"/>
              </a:rPr>
              <a:t> </a:t>
            </a:r>
            <a:r>
              <a:rPr sz="2000" spc="-15" dirty="0">
                <a:solidFill>
                  <a:srgbClr val="464A56"/>
                </a:solidFill>
                <a:latin typeface="Carlito"/>
                <a:cs typeface="Carlito"/>
              </a:rPr>
              <a:t>olarak</a:t>
            </a:r>
            <a:endParaRPr sz="2000" dirty="0">
              <a:latin typeface="Carlito"/>
              <a:cs typeface="Carlito"/>
            </a:endParaRPr>
          </a:p>
          <a:p>
            <a:pPr marL="332105" marR="1097280">
              <a:lnSpc>
                <a:spcPct val="111000"/>
              </a:lnSpc>
            </a:pPr>
            <a:r>
              <a:rPr sz="2000" spc="-10" dirty="0">
                <a:solidFill>
                  <a:srgbClr val="464A56"/>
                </a:solidFill>
                <a:latin typeface="Carlito"/>
                <a:cs typeface="Carlito"/>
              </a:rPr>
              <a:t>tanımlanmakta </a:t>
            </a:r>
            <a:r>
              <a:rPr sz="2000" spc="-5" dirty="0">
                <a:solidFill>
                  <a:srgbClr val="464A56"/>
                </a:solidFill>
                <a:latin typeface="Carlito"/>
                <a:cs typeface="Carlito"/>
              </a:rPr>
              <a:t>olup, </a:t>
            </a:r>
            <a:r>
              <a:rPr sz="2000" spc="-15" dirty="0">
                <a:solidFill>
                  <a:srgbClr val="464A56"/>
                </a:solidFill>
                <a:latin typeface="Carlito"/>
                <a:cs typeface="Carlito"/>
              </a:rPr>
              <a:t>ayrıca </a:t>
            </a:r>
            <a:r>
              <a:rPr sz="2000" spc="-10" dirty="0">
                <a:solidFill>
                  <a:srgbClr val="464A56"/>
                </a:solidFill>
                <a:latin typeface="Carlito"/>
                <a:cs typeface="Carlito"/>
              </a:rPr>
              <a:t>yönetmelikleri  </a:t>
            </a:r>
            <a:r>
              <a:rPr sz="2000" spc="-20" dirty="0">
                <a:solidFill>
                  <a:srgbClr val="464A56"/>
                </a:solidFill>
                <a:latin typeface="Carlito"/>
                <a:cs typeface="Carlito"/>
              </a:rPr>
              <a:t>bulunmaktadır.</a:t>
            </a:r>
            <a:endParaRPr sz="2000" dirty="0">
              <a:latin typeface="Carlito"/>
              <a:cs typeface="Carlito"/>
            </a:endParaRPr>
          </a:p>
        </p:txBody>
      </p:sp>
      <p:sp>
        <p:nvSpPr>
          <p:cNvPr id="4" name="object 4"/>
          <p:cNvSpPr/>
          <p:nvPr/>
        </p:nvSpPr>
        <p:spPr>
          <a:xfrm>
            <a:off x="7133844" y="1417587"/>
            <a:ext cx="2100072" cy="2340863"/>
          </a:xfrm>
          <a:prstGeom prst="rect">
            <a:avLst/>
          </a:prstGeom>
          <a:blipFill>
            <a:blip r:embed="rId2" cstate="print"/>
            <a:stretch>
              <a:fillRect/>
            </a:stretch>
          </a:blipFill>
        </p:spPr>
        <p:txBody>
          <a:bodyPr wrap="square" lIns="0" tIns="0" rIns="0" bIns="0" rtlCol="0"/>
          <a:lstStyle/>
          <a:p>
            <a:endParaRPr/>
          </a:p>
        </p:txBody>
      </p:sp>
      <p:sp>
        <p:nvSpPr>
          <p:cNvPr id="5" name="object 5"/>
          <p:cNvSpPr txBox="1"/>
          <p:nvPr/>
        </p:nvSpPr>
        <p:spPr>
          <a:xfrm>
            <a:off x="3013075" y="6377151"/>
            <a:ext cx="6213475" cy="208915"/>
          </a:xfrm>
          <a:prstGeom prst="rect">
            <a:avLst/>
          </a:prstGeom>
        </p:spPr>
        <p:txBody>
          <a:bodyPr vert="horz" wrap="square" lIns="0" tIns="10160" rIns="0" bIns="0" rtlCol="0">
            <a:spAutoFit/>
          </a:bodyPr>
          <a:lstStyle/>
          <a:p>
            <a:pPr marL="12700">
              <a:lnSpc>
                <a:spcPct val="100000"/>
              </a:lnSpc>
              <a:spcBef>
                <a:spcPts val="80"/>
              </a:spcBef>
            </a:pPr>
            <a:r>
              <a:rPr sz="1200" spc="-5" dirty="0">
                <a:solidFill>
                  <a:srgbClr val="464A56"/>
                </a:solidFill>
                <a:latin typeface="TeXGyreSchola"/>
                <a:cs typeface="TeXGyreSchola"/>
              </a:rPr>
              <a:t>Prof. Dr. </a:t>
            </a:r>
            <a:r>
              <a:rPr sz="1200" dirty="0">
                <a:solidFill>
                  <a:srgbClr val="464A56"/>
                </a:solidFill>
                <a:latin typeface="TeXGyreSchola"/>
                <a:cs typeface="TeXGyreSchola"/>
              </a:rPr>
              <a:t>Yüksel </a:t>
            </a:r>
            <a:r>
              <a:rPr sz="1200" spc="30" dirty="0">
                <a:solidFill>
                  <a:srgbClr val="464A56"/>
                </a:solidFill>
                <a:latin typeface="Times New Roman"/>
                <a:cs typeface="Times New Roman"/>
              </a:rPr>
              <a:t>Ardalı</a:t>
            </a:r>
            <a:r>
              <a:rPr sz="1200" spc="30" dirty="0">
                <a:solidFill>
                  <a:srgbClr val="464A56"/>
                </a:solidFill>
                <a:latin typeface="TeXGyreSchola"/>
                <a:cs typeface="TeXGyreSchola"/>
              </a:rPr>
              <a:t>-Ondokuz </a:t>
            </a:r>
            <a:r>
              <a:rPr sz="1200" spc="75" dirty="0">
                <a:solidFill>
                  <a:srgbClr val="464A56"/>
                </a:solidFill>
                <a:latin typeface="Times New Roman"/>
                <a:cs typeface="Times New Roman"/>
              </a:rPr>
              <a:t>Mayıs </a:t>
            </a:r>
            <a:r>
              <a:rPr sz="1200" spc="15" dirty="0">
                <a:solidFill>
                  <a:srgbClr val="464A56"/>
                </a:solidFill>
                <a:latin typeface="TeXGyreSchola"/>
                <a:cs typeface="TeXGyreSchola"/>
              </a:rPr>
              <a:t>Üniversitesi-</a:t>
            </a:r>
            <a:r>
              <a:rPr sz="1200" spc="15" dirty="0">
                <a:solidFill>
                  <a:srgbClr val="464A56"/>
                </a:solidFill>
                <a:latin typeface="Times New Roman"/>
                <a:cs typeface="Times New Roman"/>
              </a:rPr>
              <a:t>Sıfır </a:t>
            </a:r>
            <a:r>
              <a:rPr sz="1200" spc="65" dirty="0">
                <a:solidFill>
                  <a:srgbClr val="464A56"/>
                </a:solidFill>
                <a:latin typeface="Times New Roman"/>
                <a:cs typeface="Times New Roman"/>
              </a:rPr>
              <a:t>Atık</a:t>
            </a:r>
            <a:r>
              <a:rPr sz="1200" spc="-80" dirty="0">
                <a:solidFill>
                  <a:srgbClr val="464A56"/>
                </a:solidFill>
                <a:latin typeface="Times New Roman"/>
                <a:cs typeface="Times New Roman"/>
              </a:rPr>
              <a:t> </a:t>
            </a:r>
            <a:r>
              <a:rPr sz="1200" dirty="0">
                <a:solidFill>
                  <a:srgbClr val="464A56"/>
                </a:solidFill>
                <a:latin typeface="TeXGyreSchola"/>
                <a:cs typeface="TeXGyreSchola"/>
              </a:rPr>
              <a:t>Projesi-UNDP-WeGlobal</a:t>
            </a:r>
            <a:endParaRPr sz="1200">
              <a:latin typeface="TeXGyreSchola"/>
              <a:cs typeface="TeXGyreSchola"/>
            </a:endParaRPr>
          </a:p>
        </p:txBody>
      </p:sp>
    </p:spTree>
    <p:extLst>
      <p:ext uri="{BB962C8B-B14F-4D97-AF65-F5344CB8AC3E}">
        <p14:creationId xmlns:p14="http://schemas.microsoft.com/office/powerpoint/2010/main" val="5120986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6392" y="534631"/>
            <a:ext cx="5113365" cy="627736"/>
          </a:xfrm>
          <a:prstGeom prst="rect">
            <a:avLst/>
          </a:prstGeom>
        </p:spPr>
        <p:txBody>
          <a:bodyPr vert="horz" wrap="square" lIns="0" tIns="12065" rIns="0" bIns="0" rtlCol="0">
            <a:spAutoFit/>
          </a:bodyPr>
          <a:lstStyle/>
          <a:p>
            <a:pPr marL="12700">
              <a:lnSpc>
                <a:spcPct val="100000"/>
              </a:lnSpc>
              <a:spcBef>
                <a:spcPts val="95"/>
              </a:spcBef>
            </a:pPr>
            <a:r>
              <a:rPr sz="4000" b="1" spc="185" dirty="0">
                <a:solidFill>
                  <a:schemeClr val="accent6">
                    <a:lumMod val="75000"/>
                  </a:schemeClr>
                </a:solidFill>
                <a:cs typeface="Times New Roman"/>
              </a:rPr>
              <a:t>Atık Yönetim</a:t>
            </a:r>
            <a:r>
              <a:rPr sz="4000" b="1" spc="-50" dirty="0">
                <a:solidFill>
                  <a:schemeClr val="accent6">
                    <a:lumMod val="75000"/>
                  </a:schemeClr>
                </a:solidFill>
                <a:cs typeface="Times New Roman"/>
              </a:rPr>
              <a:t> </a:t>
            </a:r>
            <a:r>
              <a:rPr sz="4000" b="1" spc="254" dirty="0">
                <a:solidFill>
                  <a:schemeClr val="accent6">
                    <a:lumMod val="75000"/>
                  </a:schemeClr>
                </a:solidFill>
                <a:cs typeface="Times New Roman"/>
              </a:rPr>
              <a:t>Planı</a:t>
            </a:r>
            <a:endParaRPr sz="4000" b="1" dirty="0">
              <a:solidFill>
                <a:schemeClr val="accent6">
                  <a:lumMod val="75000"/>
                </a:schemeClr>
              </a:solidFill>
              <a:cs typeface="Times New Roman"/>
            </a:endParaRPr>
          </a:p>
        </p:txBody>
      </p:sp>
      <p:sp>
        <p:nvSpPr>
          <p:cNvPr id="3" name="object 3"/>
          <p:cNvSpPr txBox="1"/>
          <p:nvPr/>
        </p:nvSpPr>
        <p:spPr>
          <a:xfrm>
            <a:off x="456392" y="1169747"/>
            <a:ext cx="6572884" cy="4076065"/>
          </a:xfrm>
          <a:prstGeom prst="rect">
            <a:avLst/>
          </a:prstGeom>
        </p:spPr>
        <p:txBody>
          <a:bodyPr vert="horz" wrap="square" lIns="0" tIns="156845" rIns="0" bIns="0" rtlCol="0">
            <a:spAutoFit/>
          </a:bodyPr>
          <a:lstStyle/>
          <a:p>
            <a:pPr marL="332740" indent="-320040">
              <a:lnSpc>
                <a:spcPct val="100000"/>
              </a:lnSpc>
              <a:spcBef>
                <a:spcPts val="1235"/>
              </a:spcBef>
              <a:buFont typeface="Wingdings"/>
              <a:buChar char=""/>
              <a:tabLst>
                <a:tab pos="332105" algn="l"/>
                <a:tab pos="332740" algn="l"/>
              </a:tabLst>
            </a:pPr>
            <a:r>
              <a:rPr sz="1800" spc="-20" dirty="0">
                <a:solidFill>
                  <a:srgbClr val="464A56"/>
                </a:solidFill>
                <a:latin typeface="Carlito"/>
                <a:cs typeface="Carlito"/>
              </a:rPr>
              <a:t>Atık </a:t>
            </a:r>
            <a:r>
              <a:rPr sz="1800" spc="-15" dirty="0">
                <a:solidFill>
                  <a:srgbClr val="464A56"/>
                </a:solidFill>
                <a:latin typeface="Carlito"/>
                <a:cs typeface="Carlito"/>
              </a:rPr>
              <a:t>kodları ve</a:t>
            </a:r>
            <a:r>
              <a:rPr sz="1800" spc="50" dirty="0">
                <a:solidFill>
                  <a:srgbClr val="464A56"/>
                </a:solidFill>
                <a:latin typeface="Carlito"/>
                <a:cs typeface="Carlito"/>
              </a:rPr>
              <a:t> </a:t>
            </a:r>
            <a:r>
              <a:rPr sz="1800" spc="-10" dirty="0">
                <a:solidFill>
                  <a:srgbClr val="464A56"/>
                </a:solidFill>
                <a:latin typeface="Carlito"/>
                <a:cs typeface="Carlito"/>
              </a:rPr>
              <a:t>miktarları,</a:t>
            </a:r>
            <a:endParaRPr sz="1800" dirty="0">
              <a:latin typeface="Carlito"/>
              <a:cs typeface="Carlito"/>
            </a:endParaRPr>
          </a:p>
          <a:p>
            <a:pPr marL="332740" indent="-320040">
              <a:lnSpc>
                <a:spcPct val="100000"/>
              </a:lnSpc>
              <a:spcBef>
                <a:spcPts val="1130"/>
              </a:spcBef>
              <a:buFont typeface="Wingdings"/>
              <a:buChar char=""/>
              <a:tabLst>
                <a:tab pos="332105" algn="l"/>
                <a:tab pos="332740" algn="l"/>
              </a:tabLst>
            </a:pPr>
            <a:r>
              <a:rPr sz="1800" spc="-30" dirty="0">
                <a:solidFill>
                  <a:srgbClr val="464A56"/>
                </a:solidFill>
                <a:latin typeface="Carlito"/>
                <a:cs typeface="Carlito"/>
              </a:rPr>
              <a:t>Varsa </a:t>
            </a:r>
            <a:r>
              <a:rPr sz="1800" spc="-10" dirty="0">
                <a:solidFill>
                  <a:srgbClr val="464A56"/>
                </a:solidFill>
                <a:latin typeface="Carlito"/>
                <a:cs typeface="Carlito"/>
              </a:rPr>
              <a:t>geçici </a:t>
            </a:r>
            <a:r>
              <a:rPr sz="1800" spc="-5" dirty="0">
                <a:solidFill>
                  <a:srgbClr val="464A56"/>
                </a:solidFill>
                <a:latin typeface="Carlito"/>
                <a:cs typeface="Carlito"/>
              </a:rPr>
              <a:t>depolama alanı </a:t>
            </a:r>
            <a:r>
              <a:rPr sz="1800" spc="-10" dirty="0">
                <a:solidFill>
                  <a:srgbClr val="464A56"/>
                </a:solidFill>
                <a:latin typeface="Carlito"/>
                <a:cs typeface="Carlito"/>
              </a:rPr>
              <a:t>ile </a:t>
            </a:r>
            <a:r>
              <a:rPr sz="1800" spc="-5" dirty="0">
                <a:solidFill>
                  <a:srgbClr val="464A56"/>
                </a:solidFill>
                <a:latin typeface="Carlito"/>
                <a:cs typeface="Carlito"/>
              </a:rPr>
              <a:t>ilgili</a:t>
            </a:r>
            <a:r>
              <a:rPr sz="1800" spc="185" dirty="0">
                <a:solidFill>
                  <a:srgbClr val="464A56"/>
                </a:solidFill>
                <a:latin typeface="Carlito"/>
                <a:cs typeface="Carlito"/>
              </a:rPr>
              <a:t> </a:t>
            </a:r>
            <a:r>
              <a:rPr sz="1800" spc="-25" dirty="0">
                <a:solidFill>
                  <a:srgbClr val="464A56"/>
                </a:solidFill>
                <a:latin typeface="Carlito"/>
                <a:cs typeface="Carlito"/>
              </a:rPr>
              <a:t>bilgiler,</a:t>
            </a:r>
            <a:endParaRPr sz="1800" dirty="0">
              <a:latin typeface="Carlito"/>
              <a:cs typeface="Carlito"/>
            </a:endParaRPr>
          </a:p>
          <a:p>
            <a:pPr marL="332740" indent="-320040">
              <a:lnSpc>
                <a:spcPct val="100000"/>
              </a:lnSpc>
              <a:spcBef>
                <a:spcPts val="1105"/>
              </a:spcBef>
              <a:buFont typeface="Wingdings"/>
              <a:buChar char=""/>
              <a:tabLst>
                <a:tab pos="332105" algn="l"/>
                <a:tab pos="332740" algn="l"/>
              </a:tabLst>
            </a:pPr>
            <a:r>
              <a:rPr sz="1800" spc="-10" dirty="0">
                <a:solidFill>
                  <a:srgbClr val="464A56"/>
                </a:solidFill>
                <a:latin typeface="Carlito"/>
                <a:cs typeface="Carlito"/>
              </a:rPr>
              <a:t>Atıkların </a:t>
            </a:r>
            <a:r>
              <a:rPr sz="1800" spc="-5" dirty="0">
                <a:solidFill>
                  <a:srgbClr val="464A56"/>
                </a:solidFill>
                <a:latin typeface="Carlito"/>
                <a:cs typeface="Carlito"/>
              </a:rPr>
              <a:t>ne </a:t>
            </a:r>
            <a:r>
              <a:rPr sz="1800" spc="-10" dirty="0">
                <a:solidFill>
                  <a:srgbClr val="464A56"/>
                </a:solidFill>
                <a:latin typeface="Carlito"/>
                <a:cs typeface="Carlito"/>
              </a:rPr>
              <a:t>kadarının </a:t>
            </a:r>
            <a:r>
              <a:rPr sz="1800" spc="-15" dirty="0">
                <a:solidFill>
                  <a:srgbClr val="464A56"/>
                </a:solidFill>
                <a:latin typeface="Carlito"/>
                <a:cs typeface="Carlito"/>
              </a:rPr>
              <a:t>geri</a:t>
            </a:r>
            <a:r>
              <a:rPr sz="1800" spc="130" dirty="0">
                <a:solidFill>
                  <a:srgbClr val="464A56"/>
                </a:solidFill>
                <a:latin typeface="Carlito"/>
                <a:cs typeface="Carlito"/>
              </a:rPr>
              <a:t> </a:t>
            </a:r>
            <a:r>
              <a:rPr sz="1800" spc="-10" dirty="0">
                <a:solidFill>
                  <a:srgbClr val="464A56"/>
                </a:solidFill>
                <a:latin typeface="Carlito"/>
                <a:cs typeface="Carlito"/>
              </a:rPr>
              <a:t>kazanıldığı,</a:t>
            </a:r>
            <a:endParaRPr sz="1800" dirty="0">
              <a:latin typeface="Carlito"/>
              <a:cs typeface="Carlito"/>
            </a:endParaRPr>
          </a:p>
          <a:p>
            <a:pPr marL="332740" indent="-320040">
              <a:lnSpc>
                <a:spcPct val="100000"/>
              </a:lnSpc>
              <a:spcBef>
                <a:spcPts val="1130"/>
              </a:spcBef>
              <a:buFont typeface="Wingdings"/>
              <a:buChar char=""/>
              <a:tabLst>
                <a:tab pos="332105" algn="l"/>
                <a:tab pos="332740" algn="l"/>
              </a:tabLst>
            </a:pPr>
            <a:r>
              <a:rPr sz="1800" spc="-10" dirty="0">
                <a:solidFill>
                  <a:srgbClr val="464A56"/>
                </a:solidFill>
                <a:latin typeface="Carlito"/>
                <a:cs typeface="Carlito"/>
              </a:rPr>
              <a:t>Ne kadarının </a:t>
            </a:r>
            <a:r>
              <a:rPr sz="1800" spc="-15" dirty="0">
                <a:solidFill>
                  <a:srgbClr val="464A56"/>
                </a:solidFill>
                <a:latin typeface="Carlito"/>
                <a:cs typeface="Carlito"/>
              </a:rPr>
              <a:t>bertarafa</a:t>
            </a:r>
            <a:r>
              <a:rPr sz="1800" spc="95" dirty="0">
                <a:solidFill>
                  <a:srgbClr val="464A56"/>
                </a:solidFill>
                <a:latin typeface="Carlito"/>
                <a:cs typeface="Carlito"/>
              </a:rPr>
              <a:t> </a:t>
            </a:r>
            <a:r>
              <a:rPr sz="1800" spc="-10" dirty="0">
                <a:solidFill>
                  <a:srgbClr val="464A56"/>
                </a:solidFill>
                <a:latin typeface="Carlito"/>
                <a:cs typeface="Carlito"/>
              </a:rPr>
              <a:t>gönderildiği,</a:t>
            </a:r>
            <a:endParaRPr sz="1800" dirty="0">
              <a:latin typeface="Carlito"/>
              <a:cs typeface="Carlito"/>
            </a:endParaRPr>
          </a:p>
          <a:p>
            <a:pPr marL="332740" indent="-320040">
              <a:lnSpc>
                <a:spcPct val="100000"/>
              </a:lnSpc>
              <a:spcBef>
                <a:spcPts val="1105"/>
              </a:spcBef>
              <a:buFont typeface="Wingdings"/>
              <a:buChar char=""/>
              <a:tabLst>
                <a:tab pos="332105" algn="l"/>
                <a:tab pos="332740" algn="l"/>
              </a:tabLst>
            </a:pPr>
            <a:r>
              <a:rPr sz="1800" spc="-10" dirty="0">
                <a:solidFill>
                  <a:srgbClr val="464A56"/>
                </a:solidFill>
                <a:latin typeface="Carlito"/>
                <a:cs typeface="Carlito"/>
              </a:rPr>
              <a:t>Atıkların </a:t>
            </a:r>
            <a:r>
              <a:rPr sz="1800" spc="-5" dirty="0">
                <a:solidFill>
                  <a:srgbClr val="464A56"/>
                </a:solidFill>
                <a:latin typeface="Carlito"/>
                <a:cs typeface="Carlito"/>
              </a:rPr>
              <a:t>gönderildiği geri </a:t>
            </a:r>
            <a:r>
              <a:rPr sz="1800" spc="-10" dirty="0">
                <a:solidFill>
                  <a:srgbClr val="464A56"/>
                </a:solidFill>
                <a:latin typeface="Carlito"/>
                <a:cs typeface="Carlito"/>
              </a:rPr>
              <a:t>kazanım </a:t>
            </a:r>
            <a:r>
              <a:rPr sz="1800" spc="-15" dirty="0">
                <a:solidFill>
                  <a:srgbClr val="464A56"/>
                </a:solidFill>
                <a:latin typeface="Carlito"/>
                <a:cs typeface="Carlito"/>
              </a:rPr>
              <a:t>ve bertaraf </a:t>
            </a:r>
            <a:r>
              <a:rPr sz="1800" spc="-10" dirty="0">
                <a:solidFill>
                  <a:srgbClr val="464A56"/>
                </a:solidFill>
                <a:latin typeface="Carlito"/>
                <a:cs typeface="Carlito"/>
              </a:rPr>
              <a:t>tesislerinin </a:t>
            </a:r>
            <a:r>
              <a:rPr sz="1800" spc="-5" dirty="0">
                <a:solidFill>
                  <a:srgbClr val="464A56"/>
                </a:solidFill>
                <a:latin typeface="Carlito"/>
                <a:cs typeface="Carlito"/>
              </a:rPr>
              <a:t>isim</a:t>
            </a:r>
            <a:r>
              <a:rPr sz="1800" spc="225" dirty="0">
                <a:solidFill>
                  <a:srgbClr val="464A56"/>
                </a:solidFill>
                <a:latin typeface="Carlito"/>
                <a:cs typeface="Carlito"/>
              </a:rPr>
              <a:t> </a:t>
            </a:r>
            <a:r>
              <a:rPr sz="1800" dirty="0">
                <a:solidFill>
                  <a:srgbClr val="464A56"/>
                </a:solidFill>
                <a:latin typeface="Carlito"/>
                <a:cs typeface="Carlito"/>
              </a:rPr>
              <a:t>ve</a:t>
            </a:r>
            <a:endParaRPr sz="1800" dirty="0">
              <a:latin typeface="Carlito"/>
              <a:cs typeface="Carlito"/>
            </a:endParaRPr>
          </a:p>
          <a:p>
            <a:pPr marL="332105">
              <a:lnSpc>
                <a:spcPct val="100000"/>
              </a:lnSpc>
              <a:spcBef>
                <a:spcPts val="215"/>
              </a:spcBef>
            </a:pPr>
            <a:r>
              <a:rPr sz="1800" spc="-10" dirty="0">
                <a:solidFill>
                  <a:srgbClr val="464A56"/>
                </a:solidFill>
                <a:latin typeface="Carlito"/>
                <a:cs typeface="Carlito"/>
              </a:rPr>
              <a:t>adresleri,</a:t>
            </a:r>
            <a:endParaRPr sz="1800" dirty="0">
              <a:latin typeface="Carlito"/>
              <a:cs typeface="Carlito"/>
            </a:endParaRPr>
          </a:p>
          <a:p>
            <a:pPr marL="332740" indent="-320040">
              <a:lnSpc>
                <a:spcPct val="100000"/>
              </a:lnSpc>
              <a:spcBef>
                <a:spcPts val="1130"/>
              </a:spcBef>
              <a:buFont typeface="Wingdings"/>
              <a:buChar char=""/>
              <a:tabLst>
                <a:tab pos="332105" algn="l"/>
                <a:tab pos="332740" algn="l"/>
              </a:tabLst>
            </a:pPr>
            <a:r>
              <a:rPr sz="1800" spc="-30" dirty="0">
                <a:solidFill>
                  <a:srgbClr val="464A56"/>
                </a:solidFill>
                <a:latin typeface="Carlito"/>
                <a:cs typeface="Carlito"/>
              </a:rPr>
              <a:t>Varsa </a:t>
            </a:r>
            <a:r>
              <a:rPr sz="1800" spc="-15" dirty="0">
                <a:solidFill>
                  <a:srgbClr val="464A56"/>
                </a:solidFill>
                <a:latin typeface="Carlito"/>
                <a:cs typeface="Carlito"/>
              </a:rPr>
              <a:t>atıklara </a:t>
            </a:r>
            <a:r>
              <a:rPr sz="1800" spc="-10" dirty="0">
                <a:solidFill>
                  <a:srgbClr val="464A56"/>
                </a:solidFill>
                <a:latin typeface="Carlito"/>
                <a:cs typeface="Carlito"/>
              </a:rPr>
              <a:t>uygulanan </a:t>
            </a:r>
            <a:r>
              <a:rPr sz="1800" spc="5" dirty="0">
                <a:solidFill>
                  <a:srgbClr val="464A56"/>
                </a:solidFill>
                <a:latin typeface="Carlito"/>
                <a:cs typeface="Carlito"/>
              </a:rPr>
              <a:t>ön</a:t>
            </a:r>
            <a:r>
              <a:rPr sz="1800" spc="135" dirty="0">
                <a:solidFill>
                  <a:srgbClr val="464A56"/>
                </a:solidFill>
                <a:latin typeface="Carlito"/>
                <a:cs typeface="Carlito"/>
              </a:rPr>
              <a:t> </a:t>
            </a:r>
            <a:r>
              <a:rPr sz="1800" spc="-25" dirty="0">
                <a:solidFill>
                  <a:srgbClr val="464A56"/>
                </a:solidFill>
                <a:latin typeface="Carlito"/>
                <a:cs typeface="Carlito"/>
              </a:rPr>
              <a:t>işlemler,</a:t>
            </a:r>
            <a:endParaRPr sz="1800" dirty="0">
              <a:latin typeface="Carlito"/>
              <a:cs typeface="Carlito"/>
            </a:endParaRPr>
          </a:p>
          <a:p>
            <a:pPr marL="332740" indent="-320040">
              <a:lnSpc>
                <a:spcPct val="100000"/>
              </a:lnSpc>
              <a:spcBef>
                <a:spcPts val="1105"/>
              </a:spcBef>
              <a:buFont typeface="Wingdings"/>
              <a:buChar char=""/>
              <a:tabLst>
                <a:tab pos="332105" algn="l"/>
                <a:tab pos="332740" algn="l"/>
              </a:tabLst>
            </a:pPr>
            <a:r>
              <a:rPr sz="1800" spc="-40" dirty="0">
                <a:solidFill>
                  <a:srgbClr val="464A56"/>
                </a:solidFill>
                <a:latin typeface="Carlito"/>
                <a:cs typeface="Carlito"/>
              </a:rPr>
              <a:t>Tesis </a:t>
            </a:r>
            <a:r>
              <a:rPr sz="1800" spc="-5" dirty="0">
                <a:solidFill>
                  <a:srgbClr val="464A56"/>
                </a:solidFill>
                <a:latin typeface="Carlito"/>
                <a:cs typeface="Carlito"/>
              </a:rPr>
              <a:t>içinde </a:t>
            </a:r>
            <a:r>
              <a:rPr sz="1800" spc="-10" dirty="0">
                <a:solidFill>
                  <a:srgbClr val="464A56"/>
                </a:solidFill>
                <a:latin typeface="Carlito"/>
                <a:cs typeface="Carlito"/>
              </a:rPr>
              <a:t>atık minimizasyonu </a:t>
            </a:r>
            <a:r>
              <a:rPr sz="1800" dirty="0">
                <a:solidFill>
                  <a:srgbClr val="464A56"/>
                </a:solidFill>
                <a:latin typeface="Carlito"/>
                <a:cs typeface="Carlito"/>
              </a:rPr>
              <a:t>için </a:t>
            </a:r>
            <a:r>
              <a:rPr sz="1800" spc="-10" dirty="0">
                <a:solidFill>
                  <a:srgbClr val="464A56"/>
                </a:solidFill>
                <a:latin typeface="Carlito"/>
                <a:cs typeface="Carlito"/>
              </a:rPr>
              <a:t>yapılan</a:t>
            </a:r>
            <a:r>
              <a:rPr sz="1800" spc="160" dirty="0">
                <a:solidFill>
                  <a:srgbClr val="464A56"/>
                </a:solidFill>
                <a:latin typeface="Carlito"/>
                <a:cs typeface="Carlito"/>
              </a:rPr>
              <a:t> </a:t>
            </a:r>
            <a:r>
              <a:rPr sz="1800" spc="-10" dirty="0">
                <a:solidFill>
                  <a:srgbClr val="464A56"/>
                </a:solidFill>
                <a:latin typeface="Carlito"/>
                <a:cs typeface="Carlito"/>
              </a:rPr>
              <a:t>işlemler</a:t>
            </a:r>
            <a:endParaRPr sz="1800" dirty="0">
              <a:latin typeface="Carlito"/>
              <a:cs typeface="Carlito"/>
            </a:endParaRPr>
          </a:p>
          <a:p>
            <a:pPr>
              <a:lnSpc>
                <a:spcPct val="100000"/>
              </a:lnSpc>
            </a:pPr>
            <a:endParaRPr sz="2000" dirty="0">
              <a:latin typeface="Carlito"/>
              <a:cs typeface="Carlito"/>
            </a:endParaRPr>
          </a:p>
          <a:p>
            <a:pPr>
              <a:lnSpc>
                <a:spcPct val="100000"/>
              </a:lnSpc>
            </a:pPr>
            <a:endParaRPr sz="1600" dirty="0">
              <a:latin typeface="Carlito"/>
              <a:cs typeface="Carlito"/>
            </a:endParaRPr>
          </a:p>
          <a:p>
            <a:pPr marL="332105">
              <a:lnSpc>
                <a:spcPct val="100000"/>
              </a:lnSpc>
            </a:pPr>
            <a:r>
              <a:rPr sz="1800" dirty="0">
                <a:solidFill>
                  <a:srgbClr val="464A56"/>
                </a:solidFill>
                <a:latin typeface="Carlito"/>
                <a:cs typeface="Carlito"/>
              </a:rPr>
              <a:t>Plan </a:t>
            </a:r>
            <a:r>
              <a:rPr sz="1800" spc="-10" dirty="0">
                <a:solidFill>
                  <a:srgbClr val="464A56"/>
                </a:solidFill>
                <a:latin typeface="Carlito"/>
                <a:cs typeface="Carlito"/>
              </a:rPr>
              <a:t>Formatı:</a:t>
            </a:r>
            <a:r>
              <a:rPr sz="1800" spc="5" dirty="0">
                <a:solidFill>
                  <a:srgbClr val="464A56"/>
                </a:solidFill>
                <a:latin typeface="Carlito"/>
                <a:cs typeface="Carlito"/>
              </a:rPr>
              <a:t> </a:t>
            </a:r>
            <a:r>
              <a:rPr sz="1800" u="heavy" spc="-25" dirty="0">
                <a:solidFill>
                  <a:srgbClr val="85C4D2"/>
                </a:solidFill>
                <a:uFill>
                  <a:solidFill>
                    <a:srgbClr val="85C4D2"/>
                  </a:solidFill>
                </a:uFill>
                <a:latin typeface="Carlito"/>
                <a:cs typeface="Carlito"/>
                <a:hlinkClick r:id="rId2"/>
              </a:rPr>
              <a:t>www.cygm.gov.tr</a:t>
            </a:r>
            <a:endParaRPr sz="1800" dirty="0">
              <a:latin typeface="Carlito"/>
              <a:cs typeface="Carlito"/>
            </a:endParaRPr>
          </a:p>
        </p:txBody>
      </p:sp>
    </p:spTree>
    <p:extLst>
      <p:ext uri="{BB962C8B-B14F-4D97-AF65-F5344CB8AC3E}">
        <p14:creationId xmlns:p14="http://schemas.microsoft.com/office/powerpoint/2010/main" val="423196965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8064" y="679259"/>
            <a:ext cx="5767070" cy="627736"/>
          </a:xfrm>
          <a:prstGeom prst="rect">
            <a:avLst/>
          </a:prstGeom>
        </p:spPr>
        <p:txBody>
          <a:bodyPr vert="horz" wrap="square" lIns="0" tIns="12065" rIns="0" bIns="0" rtlCol="0">
            <a:spAutoFit/>
          </a:bodyPr>
          <a:lstStyle/>
          <a:p>
            <a:pPr marL="12700">
              <a:lnSpc>
                <a:spcPct val="100000"/>
              </a:lnSpc>
              <a:spcBef>
                <a:spcPts val="95"/>
              </a:spcBef>
            </a:pPr>
            <a:r>
              <a:rPr sz="4000" spc="325" dirty="0">
                <a:solidFill>
                  <a:schemeClr val="accent6">
                    <a:lumMod val="75000"/>
                  </a:schemeClr>
                </a:solidFill>
                <a:cs typeface="Times New Roman"/>
              </a:rPr>
              <a:t>Elektronik </a:t>
            </a:r>
            <a:r>
              <a:rPr sz="4000" spc="380" dirty="0">
                <a:solidFill>
                  <a:schemeClr val="accent6">
                    <a:lumMod val="75000"/>
                  </a:schemeClr>
                </a:solidFill>
                <a:cs typeface="Times New Roman"/>
              </a:rPr>
              <a:t>atık</a:t>
            </a:r>
            <a:r>
              <a:rPr sz="4000" spc="-105" dirty="0">
                <a:solidFill>
                  <a:schemeClr val="accent6">
                    <a:lumMod val="75000"/>
                  </a:schemeClr>
                </a:solidFill>
                <a:cs typeface="Times New Roman"/>
              </a:rPr>
              <a:t> </a:t>
            </a:r>
            <a:r>
              <a:rPr sz="4000" spc="280" dirty="0">
                <a:solidFill>
                  <a:schemeClr val="accent6">
                    <a:lumMod val="75000"/>
                  </a:schemeClr>
                </a:solidFill>
                <a:cs typeface="Times New Roman"/>
              </a:rPr>
              <a:t>nedir?</a:t>
            </a:r>
            <a:endParaRPr sz="4000" dirty="0">
              <a:solidFill>
                <a:schemeClr val="accent6">
                  <a:lumMod val="75000"/>
                </a:schemeClr>
              </a:solidFill>
              <a:cs typeface="Times New Roman"/>
            </a:endParaRPr>
          </a:p>
        </p:txBody>
      </p:sp>
      <p:sp>
        <p:nvSpPr>
          <p:cNvPr id="3" name="object 3"/>
          <p:cNvSpPr txBox="1"/>
          <p:nvPr/>
        </p:nvSpPr>
        <p:spPr>
          <a:xfrm>
            <a:off x="258064" y="1491891"/>
            <a:ext cx="10807215" cy="4236481"/>
          </a:xfrm>
          <a:prstGeom prst="rect">
            <a:avLst/>
          </a:prstGeom>
        </p:spPr>
        <p:txBody>
          <a:bodyPr vert="horz" wrap="square" lIns="0" tIns="162560" rIns="0" bIns="0" rtlCol="0">
            <a:spAutoFit/>
          </a:bodyPr>
          <a:lstStyle/>
          <a:p>
            <a:pPr marL="50800">
              <a:lnSpc>
                <a:spcPct val="100000"/>
              </a:lnSpc>
              <a:spcBef>
                <a:spcPts val="1280"/>
              </a:spcBef>
            </a:pPr>
            <a:r>
              <a:rPr sz="1600" spc="-10" dirty="0">
                <a:latin typeface="Carlito"/>
                <a:cs typeface="Carlito"/>
              </a:rPr>
              <a:t>Küçük ev </a:t>
            </a:r>
            <a:r>
              <a:rPr sz="1600" spc="-5" dirty="0">
                <a:latin typeface="Carlito"/>
                <a:cs typeface="Carlito"/>
              </a:rPr>
              <a:t>aletleri (Elektrik </a:t>
            </a:r>
            <a:r>
              <a:rPr sz="1600" spc="-15" dirty="0">
                <a:latin typeface="Carlito"/>
                <a:cs typeface="Carlito"/>
              </a:rPr>
              <a:t>süpürgesi, </a:t>
            </a:r>
            <a:r>
              <a:rPr sz="1600" spc="-20" dirty="0">
                <a:latin typeface="Carlito"/>
                <a:cs typeface="Carlito"/>
              </a:rPr>
              <a:t>tost </a:t>
            </a:r>
            <a:r>
              <a:rPr sz="1600" spc="-10" dirty="0">
                <a:latin typeface="Carlito"/>
                <a:cs typeface="Carlito"/>
              </a:rPr>
              <a:t>makinesi</a:t>
            </a:r>
            <a:r>
              <a:rPr sz="1600" spc="254" dirty="0">
                <a:latin typeface="Carlito"/>
                <a:cs typeface="Carlito"/>
              </a:rPr>
              <a:t> </a:t>
            </a:r>
            <a:r>
              <a:rPr sz="1600" spc="-10" dirty="0">
                <a:latin typeface="Carlito"/>
                <a:cs typeface="Carlito"/>
              </a:rPr>
              <a:t>vb.)</a:t>
            </a:r>
            <a:endParaRPr sz="1600" dirty="0">
              <a:latin typeface="Carlito"/>
              <a:cs typeface="Carlito"/>
            </a:endParaRPr>
          </a:p>
          <a:p>
            <a:pPr marL="50800">
              <a:lnSpc>
                <a:spcPct val="100000"/>
              </a:lnSpc>
              <a:spcBef>
                <a:spcPts val="1175"/>
              </a:spcBef>
            </a:pPr>
            <a:r>
              <a:rPr sz="1600" spc="-10" dirty="0">
                <a:latin typeface="Carlito"/>
                <a:cs typeface="Carlito"/>
              </a:rPr>
              <a:t>Bilişim </a:t>
            </a:r>
            <a:r>
              <a:rPr sz="1600" spc="-25" dirty="0">
                <a:latin typeface="Carlito"/>
                <a:cs typeface="Carlito"/>
              </a:rPr>
              <a:t>ve </a:t>
            </a:r>
            <a:r>
              <a:rPr sz="1600" spc="-20" dirty="0">
                <a:latin typeface="Carlito"/>
                <a:cs typeface="Carlito"/>
              </a:rPr>
              <a:t>telekomünikasyon </a:t>
            </a:r>
            <a:r>
              <a:rPr sz="1600" spc="-5" dirty="0">
                <a:latin typeface="Carlito"/>
                <a:cs typeface="Carlito"/>
              </a:rPr>
              <a:t>ekipmanları </a:t>
            </a:r>
            <a:r>
              <a:rPr sz="1600" spc="-25" dirty="0">
                <a:latin typeface="Carlito"/>
                <a:cs typeface="Carlito"/>
              </a:rPr>
              <a:t>(Bilgisayarlar, </a:t>
            </a:r>
            <a:r>
              <a:rPr sz="1600" spc="-20" dirty="0">
                <a:latin typeface="Carlito"/>
                <a:cs typeface="Carlito"/>
              </a:rPr>
              <a:t>telefonlar</a:t>
            </a:r>
            <a:r>
              <a:rPr sz="1600" spc="-15" dirty="0">
                <a:latin typeface="Carlito"/>
                <a:cs typeface="Carlito"/>
              </a:rPr>
              <a:t> </a:t>
            </a:r>
            <a:r>
              <a:rPr sz="1600" spc="-10" dirty="0">
                <a:latin typeface="Carlito"/>
                <a:cs typeface="Carlito"/>
              </a:rPr>
              <a:t>vb.)</a:t>
            </a:r>
            <a:endParaRPr sz="1600" dirty="0">
              <a:latin typeface="Carlito"/>
              <a:cs typeface="Carlito"/>
            </a:endParaRPr>
          </a:p>
          <a:p>
            <a:pPr marL="50800">
              <a:lnSpc>
                <a:spcPct val="100000"/>
              </a:lnSpc>
              <a:spcBef>
                <a:spcPts val="1155"/>
              </a:spcBef>
            </a:pPr>
            <a:r>
              <a:rPr sz="1600" spc="-30" dirty="0">
                <a:latin typeface="Carlito"/>
                <a:cs typeface="Carlito"/>
              </a:rPr>
              <a:t>Tüketici </a:t>
            </a:r>
            <a:r>
              <a:rPr sz="1600" spc="-5" dirty="0">
                <a:latin typeface="Carlito"/>
                <a:cs typeface="Carlito"/>
              </a:rPr>
              <a:t>ekipmanları </a:t>
            </a:r>
            <a:r>
              <a:rPr sz="1600" spc="-10" dirty="0">
                <a:latin typeface="Carlito"/>
                <a:cs typeface="Carlito"/>
              </a:rPr>
              <a:t>(Video </a:t>
            </a:r>
            <a:r>
              <a:rPr sz="1600" spc="-30" dirty="0">
                <a:latin typeface="Carlito"/>
                <a:cs typeface="Carlito"/>
              </a:rPr>
              <a:t>kameralar, </a:t>
            </a:r>
            <a:r>
              <a:rPr sz="1600" spc="-5" dirty="0">
                <a:latin typeface="Carlito"/>
                <a:cs typeface="Carlito"/>
              </a:rPr>
              <a:t>müzik enstrümanları</a:t>
            </a:r>
            <a:r>
              <a:rPr sz="1600" spc="295" dirty="0">
                <a:latin typeface="Carlito"/>
                <a:cs typeface="Carlito"/>
              </a:rPr>
              <a:t> </a:t>
            </a:r>
            <a:r>
              <a:rPr sz="1600" spc="-10" dirty="0">
                <a:latin typeface="Carlito"/>
                <a:cs typeface="Carlito"/>
              </a:rPr>
              <a:t>vb.)</a:t>
            </a:r>
            <a:endParaRPr sz="1600" dirty="0">
              <a:latin typeface="Carlito"/>
              <a:cs typeface="Carlito"/>
            </a:endParaRPr>
          </a:p>
          <a:p>
            <a:pPr marL="50800">
              <a:lnSpc>
                <a:spcPct val="100000"/>
              </a:lnSpc>
              <a:spcBef>
                <a:spcPts val="1175"/>
              </a:spcBef>
            </a:pPr>
            <a:r>
              <a:rPr sz="1600" spc="-15" dirty="0">
                <a:latin typeface="Carlito"/>
                <a:cs typeface="Carlito"/>
              </a:rPr>
              <a:t>Aydınlatma </a:t>
            </a:r>
            <a:r>
              <a:rPr sz="1600" spc="-5" dirty="0">
                <a:latin typeface="Carlito"/>
                <a:cs typeface="Carlito"/>
              </a:rPr>
              <a:t>ekipmanları </a:t>
            </a:r>
            <a:r>
              <a:rPr sz="1600" spc="-10" dirty="0">
                <a:latin typeface="Carlito"/>
                <a:cs typeface="Carlito"/>
              </a:rPr>
              <a:t>(Floresan, tasarruflu </a:t>
            </a:r>
            <a:r>
              <a:rPr sz="1600" spc="-5" dirty="0">
                <a:latin typeface="Carlito"/>
                <a:cs typeface="Carlito"/>
              </a:rPr>
              <a:t>ampuller</a:t>
            </a:r>
            <a:r>
              <a:rPr sz="1600" spc="250" dirty="0">
                <a:latin typeface="Carlito"/>
                <a:cs typeface="Carlito"/>
              </a:rPr>
              <a:t> </a:t>
            </a:r>
            <a:r>
              <a:rPr sz="1600" spc="-10" dirty="0">
                <a:latin typeface="Carlito"/>
                <a:cs typeface="Carlito"/>
              </a:rPr>
              <a:t>vb.)</a:t>
            </a:r>
            <a:endParaRPr sz="1600" dirty="0">
              <a:latin typeface="Carlito"/>
              <a:cs typeface="Carlito"/>
            </a:endParaRPr>
          </a:p>
          <a:p>
            <a:pPr marL="50800" marR="867410">
              <a:lnSpc>
                <a:spcPct val="111000"/>
              </a:lnSpc>
              <a:spcBef>
                <a:spcPts val="890"/>
              </a:spcBef>
            </a:pPr>
            <a:r>
              <a:rPr sz="1600" spc="-5" dirty="0">
                <a:latin typeface="Carlito"/>
                <a:cs typeface="Carlito"/>
              </a:rPr>
              <a:t>Elektrikli </a:t>
            </a:r>
            <a:r>
              <a:rPr sz="1600" spc="-25" dirty="0">
                <a:latin typeface="Carlito"/>
                <a:cs typeface="Carlito"/>
              </a:rPr>
              <a:t>ve </a:t>
            </a:r>
            <a:r>
              <a:rPr sz="1600" spc="-10" dirty="0">
                <a:latin typeface="Carlito"/>
                <a:cs typeface="Carlito"/>
              </a:rPr>
              <a:t>elektronik </a:t>
            </a:r>
            <a:r>
              <a:rPr sz="1600" spc="-5" dirty="0">
                <a:latin typeface="Carlito"/>
                <a:cs typeface="Carlito"/>
              </a:rPr>
              <a:t>aletler (Büyük </a:t>
            </a:r>
            <a:r>
              <a:rPr sz="1600" spc="-25" dirty="0">
                <a:latin typeface="Carlito"/>
                <a:cs typeface="Carlito"/>
              </a:rPr>
              <a:t>ve </a:t>
            </a:r>
            <a:r>
              <a:rPr sz="1600" spc="-5" dirty="0">
                <a:latin typeface="Carlito"/>
                <a:cs typeface="Carlito"/>
              </a:rPr>
              <a:t>sabit </a:t>
            </a:r>
            <a:r>
              <a:rPr sz="1600" spc="-15" dirty="0">
                <a:latin typeface="Carlito"/>
                <a:cs typeface="Carlito"/>
              </a:rPr>
              <a:t>sanayi </a:t>
            </a:r>
            <a:r>
              <a:rPr sz="1600" spc="-5" dirty="0">
                <a:latin typeface="Carlito"/>
                <a:cs typeface="Carlito"/>
              </a:rPr>
              <a:t>aletleri hariç olmak </a:t>
            </a:r>
            <a:r>
              <a:rPr sz="1600" spc="-20" dirty="0">
                <a:latin typeface="Carlito"/>
                <a:cs typeface="Carlito"/>
              </a:rPr>
              <a:t>üzere  </a:t>
            </a:r>
            <a:r>
              <a:rPr sz="1600" spc="-25" dirty="0">
                <a:latin typeface="Carlito"/>
                <a:cs typeface="Carlito"/>
              </a:rPr>
              <a:t>matkaplar, </a:t>
            </a:r>
            <a:r>
              <a:rPr sz="1600" spc="-20" dirty="0">
                <a:latin typeface="Carlito"/>
                <a:cs typeface="Carlito"/>
              </a:rPr>
              <a:t>testereler</a:t>
            </a:r>
            <a:r>
              <a:rPr sz="1600" spc="150" dirty="0">
                <a:latin typeface="Carlito"/>
                <a:cs typeface="Carlito"/>
              </a:rPr>
              <a:t> </a:t>
            </a:r>
            <a:r>
              <a:rPr sz="1600" spc="-10" dirty="0">
                <a:latin typeface="Carlito"/>
                <a:cs typeface="Carlito"/>
              </a:rPr>
              <a:t>vb.)</a:t>
            </a:r>
            <a:endParaRPr sz="1600" dirty="0">
              <a:latin typeface="Carlito"/>
              <a:cs typeface="Carlito"/>
            </a:endParaRPr>
          </a:p>
          <a:p>
            <a:pPr marL="50800">
              <a:lnSpc>
                <a:spcPct val="100000"/>
              </a:lnSpc>
              <a:spcBef>
                <a:spcPts val="1180"/>
              </a:spcBef>
            </a:pPr>
            <a:r>
              <a:rPr sz="1600" spc="-20" dirty="0">
                <a:latin typeface="Carlito"/>
                <a:cs typeface="Carlito"/>
              </a:rPr>
              <a:t>Oyuncaklar, </a:t>
            </a:r>
            <a:r>
              <a:rPr sz="1600" spc="-10" dirty="0">
                <a:latin typeface="Carlito"/>
                <a:cs typeface="Carlito"/>
              </a:rPr>
              <a:t>eğlence </a:t>
            </a:r>
            <a:r>
              <a:rPr sz="1600" spc="-25" dirty="0">
                <a:latin typeface="Carlito"/>
                <a:cs typeface="Carlito"/>
              </a:rPr>
              <a:t>ve </a:t>
            </a:r>
            <a:r>
              <a:rPr sz="1600" spc="-10" dirty="0">
                <a:latin typeface="Carlito"/>
                <a:cs typeface="Carlito"/>
              </a:rPr>
              <a:t>spor </a:t>
            </a:r>
            <a:r>
              <a:rPr sz="1600" spc="-5" dirty="0">
                <a:latin typeface="Carlito"/>
                <a:cs typeface="Carlito"/>
              </a:rPr>
              <a:t>aletleri </a:t>
            </a:r>
            <a:r>
              <a:rPr sz="1600" spc="-10" dirty="0">
                <a:latin typeface="Carlito"/>
                <a:cs typeface="Carlito"/>
              </a:rPr>
              <a:t>(Video </a:t>
            </a:r>
            <a:r>
              <a:rPr sz="1600" spc="-5" dirty="0">
                <a:latin typeface="Carlito"/>
                <a:cs typeface="Carlito"/>
              </a:rPr>
              <a:t>oyunları, </a:t>
            </a:r>
            <a:r>
              <a:rPr sz="1600" spc="-10" dirty="0">
                <a:latin typeface="Carlito"/>
                <a:cs typeface="Carlito"/>
              </a:rPr>
              <a:t>jetonlu</a:t>
            </a:r>
            <a:r>
              <a:rPr sz="1600" spc="210" dirty="0">
                <a:latin typeface="Carlito"/>
                <a:cs typeface="Carlito"/>
              </a:rPr>
              <a:t> </a:t>
            </a:r>
            <a:r>
              <a:rPr sz="1600" spc="-5" dirty="0">
                <a:latin typeface="Carlito"/>
                <a:cs typeface="Carlito"/>
              </a:rPr>
              <a:t>makineler)</a:t>
            </a:r>
            <a:endParaRPr sz="1600" dirty="0">
              <a:latin typeface="Carlito"/>
              <a:cs typeface="Carlito"/>
            </a:endParaRPr>
          </a:p>
          <a:p>
            <a:pPr marL="50800" marR="2767330">
              <a:lnSpc>
                <a:spcPts val="3579"/>
              </a:lnSpc>
              <a:spcBef>
                <a:spcPts val="290"/>
              </a:spcBef>
            </a:pPr>
            <a:r>
              <a:rPr sz="1600" spc="-10" dirty="0">
                <a:latin typeface="Carlito"/>
                <a:cs typeface="Carlito"/>
              </a:rPr>
              <a:t>İzleme </a:t>
            </a:r>
            <a:r>
              <a:rPr sz="1600" spc="-25" dirty="0">
                <a:latin typeface="Carlito"/>
                <a:cs typeface="Carlito"/>
              </a:rPr>
              <a:t>ve </a:t>
            </a:r>
            <a:r>
              <a:rPr sz="1600" spc="-20" dirty="0">
                <a:latin typeface="Carlito"/>
                <a:cs typeface="Carlito"/>
              </a:rPr>
              <a:t>kontrol </a:t>
            </a:r>
            <a:r>
              <a:rPr sz="1600" spc="-5" dirty="0">
                <a:latin typeface="Carlito"/>
                <a:cs typeface="Carlito"/>
              </a:rPr>
              <a:t>aletleri </a:t>
            </a:r>
            <a:r>
              <a:rPr sz="1600" spc="-35" dirty="0">
                <a:latin typeface="Carlito"/>
                <a:cs typeface="Carlito"/>
              </a:rPr>
              <a:t>(Termostatlar, </a:t>
            </a:r>
            <a:r>
              <a:rPr sz="1600" spc="-10" dirty="0">
                <a:latin typeface="Carlito"/>
                <a:cs typeface="Carlito"/>
              </a:rPr>
              <a:t>ısı ayarlayıcıları vb.)  Otomatlar </a:t>
            </a:r>
            <a:r>
              <a:rPr sz="1600" spc="-20" dirty="0">
                <a:latin typeface="Carlito"/>
                <a:cs typeface="Carlito"/>
              </a:rPr>
              <a:t>(Para, </a:t>
            </a:r>
            <a:r>
              <a:rPr sz="1600" spc="-10" dirty="0">
                <a:latin typeface="Carlito"/>
                <a:cs typeface="Carlito"/>
              </a:rPr>
              <a:t>içecek otomatları</a:t>
            </a:r>
            <a:r>
              <a:rPr sz="1600" spc="220" dirty="0">
                <a:latin typeface="Carlito"/>
                <a:cs typeface="Carlito"/>
              </a:rPr>
              <a:t> </a:t>
            </a:r>
            <a:r>
              <a:rPr sz="1600" spc="-10" dirty="0">
                <a:latin typeface="Carlito"/>
                <a:cs typeface="Carlito"/>
              </a:rPr>
              <a:t>vb.)</a:t>
            </a:r>
            <a:endParaRPr sz="1600" dirty="0">
              <a:latin typeface="Carlito"/>
              <a:cs typeface="Carlito"/>
            </a:endParaRPr>
          </a:p>
          <a:p>
            <a:pPr marL="370840" marR="43180" indent="-320675">
              <a:lnSpc>
                <a:spcPct val="111000"/>
              </a:lnSpc>
              <a:spcBef>
                <a:spcPts val="570"/>
              </a:spcBef>
              <a:tabLst>
                <a:tab pos="370840" algn="l"/>
              </a:tabLst>
            </a:pPr>
            <a:r>
              <a:rPr sz="1600" spc="-140" dirty="0">
                <a:latin typeface="Arial"/>
                <a:cs typeface="Arial"/>
              </a:rPr>
              <a:t>–	</a:t>
            </a:r>
            <a:r>
              <a:rPr sz="1600" dirty="0">
                <a:latin typeface="Carlito"/>
                <a:cs typeface="Carlito"/>
              </a:rPr>
              <a:t>E- </a:t>
            </a:r>
            <a:r>
              <a:rPr sz="1600" spc="-30" dirty="0">
                <a:latin typeface="Carlito"/>
                <a:cs typeface="Carlito"/>
              </a:rPr>
              <a:t>atıklar, </a:t>
            </a:r>
            <a:r>
              <a:rPr sz="1600" spc="-10" dirty="0">
                <a:latin typeface="Carlito"/>
                <a:cs typeface="Carlito"/>
              </a:rPr>
              <a:t>çoğunluğu zehirli </a:t>
            </a:r>
            <a:r>
              <a:rPr sz="1600" spc="-5" dirty="0">
                <a:latin typeface="Carlito"/>
                <a:cs typeface="Carlito"/>
              </a:rPr>
              <a:t>olan </a:t>
            </a:r>
            <a:r>
              <a:rPr sz="1600" spc="-10" dirty="0">
                <a:latin typeface="Carlito"/>
                <a:cs typeface="Carlito"/>
              </a:rPr>
              <a:t>Kobalt, </a:t>
            </a:r>
            <a:r>
              <a:rPr sz="1600" spc="-5" dirty="0">
                <a:latin typeface="Carlito"/>
                <a:cs typeface="Carlito"/>
              </a:rPr>
              <a:t>Baryum, </a:t>
            </a:r>
            <a:r>
              <a:rPr sz="1600" spc="-20" dirty="0">
                <a:latin typeface="Carlito"/>
                <a:cs typeface="Carlito"/>
              </a:rPr>
              <a:t>Cıva </a:t>
            </a:r>
            <a:r>
              <a:rPr sz="1600" spc="-15" dirty="0">
                <a:latin typeface="Carlito"/>
                <a:cs typeface="Carlito"/>
              </a:rPr>
              <a:t>vb </a:t>
            </a:r>
            <a:r>
              <a:rPr sz="1600" spc="-5" dirty="0">
                <a:latin typeface="Carlito"/>
                <a:cs typeface="Carlito"/>
              </a:rPr>
              <a:t>gibi </a:t>
            </a:r>
            <a:r>
              <a:rPr sz="1600" spc="-25" dirty="0">
                <a:latin typeface="Carlito"/>
                <a:cs typeface="Carlito"/>
              </a:rPr>
              <a:t>1000’den </a:t>
            </a:r>
            <a:r>
              <a:rPr sz="1600" spc="-15" dirty="0">
                <a:latin typeface="Carlito"/>
                <a:cs typeface="Carlito"/>
              </a:rPr>
              <a:t>fazla zararlı  </a:t>
            </a:r>
            <a:r>
              <a:rPr sz="1600" spc="-5" dirty="0">
                <a:latin typeface="Carlito"/>
                <a:cs typeface="Carlito"/>
              </a:rPr>
              <a:t>madde </a:t>
            </a:r>
            <a:r>
              <a:rPr sz="1600" spc="-10" dirty="0">
                <a:latin typeface="Carlito"/>
                <a:cs typeface="Carlito"/>
              </a:rPr>
              <a:t>içeriyor </a:t>
            </a:r>
            <a:r>
              <a:rPr sz="1600" spc="-25" dirty="0">
                <a:latin typeface="Carlito"/>
                <a:cs typeface="Carlito"/>
              </a:rPr>
              <a:t>ve </a:t>
            </a:r>
            <a:r>
              <a:rPr sz="1600" spc="-5" dirty="0">
                <a:latin typeface="Carlito"/>
                <a:cs typeface="Carlito"/>
              </a:rPr>
              <a:t>atıklar düzgün bir </a:t>
            </a:r>
            <a:r>
              <a:rPr sz="1600" spc="-10" dirty="0">
                <a:latin typeface="Carlito"/>
                <a:cs typeface="Carlito"/>
              </a:rPr>
              <a:t>şekilde </a:t>
            </a:r>
            <a:r>
              <a:rPr sz="1600" spc="-15" dirty="0">
                <a:latin typeface="Carlito"/>
                <a:cs typeface="Carlito"/>
              </a:rPr>
              <a:t>yok </a:t>
            </a:r>
            <a:r>
              <a:rPr sz="1600" spc="-5" dirty="0">
                <a:latin typeface="Carlito"/>
                <a:cs typeface="Carlito"/>
              </a:rPr>
              <a:t>edilmediğinde bu </a:t>
            </a:r>
            <a:r>
              <a:rPr sz="1600" spc="-10" dirty="0">
                <a:latin typeface="Carlito"/>
                <a:cs typeface="Carlito"/>
              </a:rPr>
              <a:t>maddeler </a:t>
            </a:r>
            <a:r>
              <a:rPr sz="1600" b="1" spc="-5" dirty="0">
                <a:latin typeface="Carlito"/>
                <a:cs typeface="Carlito"/>
              </a:rPr>
              <a:t>insan-  </a:t>
            </a:r>
            <a:r>
              <a:rPr sz="1600" b="1" spc="-155" dirty="0">
                <a:latin typeface="Trebuchet MS"/>
                <a:cs typeface="Trebuchet MS"/>
              </a:rPr>
              <a:t>çevre </a:t>
            </a:r>
            <a:r>
              <a:rPr sz="1600" b="1" spc="-95" dirty="0">
                <a:latin typeface="Trebuchet MS"/>
                <a:cs typeface="Trebuchet MS"/>
              </a:rPr>
              <a:t>sağlığına </a:t>
            </a:r>
            <a:r>
              <a:rPr sz="1600" b="1" spc="-120" dirty="0">
                <a:latin typeface="Trebuchet MS"/>
                <a:cs typeface="Trebuchet MS"/>
              </a:rPr>
              <a:t>ciddi </a:t>
            </a:r>
            <a:r>
              <a:rPr sz="1600" b="1" spc="-140" dirty="0">
                <a:latin typeface="Trebuchet MS"/>
                <a:cs typeface="Trebuchet MS"/>
              </a:rPr>
              <a:t>zararlar </a:t>
            </a:r>
            <a:r>
              <a:rPr sz="1600" b="1" spc="-160" dirty="0">
                <a:latin typeface="Trebuchet MS"/>
                <a:cs typeface="Trebuchet MS"/>
              </a:rPr>
              <a:t>veriyor. </a:t>
            </a:r>
            <a:r>
              <a:rPr sz="1600" spc="-10" dirty="0">
                <a:latin typeface="Carlito"/>
                <a:cs typeface="Carlito"/>
              </a:rPr>
              <a:t>Dünyadaki </a:t>
            </a:r>
            <a:r>
              <a:rPr sz="1600" spc="-5" dirty="0">
                <a:latin typeface="Carlito"/>
                <a:cs typeface="Carlito"/>
              </a:rPr>
              <a:t>atıkların %1’ini </a:t>
            </a:r>
            <a:r>
              <a:rPr sz="1600" spc="-10" dirty="0">
                <a:latin typeface="Carlito"/>
                <a:cs typeface="Carlito"/>
              </a:rPr>
              <a:t>elektronik atıklar  </a:t>
            </a:r>
            <a:r>
              <a:rPr sz="1600" spc="-25" dirty="0">
                <a:latin typeface="Carlito"/>
                <a:cs typeface="Carlito"/>
              </a:rPr>
              <a:t>oluşturur. </a:t>
            </a:r>
            <a:r>
              <a:rPr sz="1600" spc="-5" dirty="0">
                <a:latin typeface="Carlito"/>
                <a:cs typeface="Carlito"/>
              </a:rPr>
              <a:t>Buna </a:t>
            </a:r>
            <a:r>
              <a:rPr sz="1600" spc="-15" dirty="0">
                <a:latin typeface="Carlito"/>
                <a:cs typeface="Carlito"/>
              </a:rPr>
              <a:t>rağmen </a:t>
            </a:r>
            <a:r>
              <a:rPr sz="1600" spc="-10" dirty="0">
                <a:latin typeface="Carlito"/>
                <a:cs typeface="Carlito"/>
              </a:rPr>
              <a:t>topraktaki </a:t>
            </a:r>
            <a:r>
              <a:rPr sz="1600" spc="-15" dirty="0">
                <a:latin typeface="Carlito"/>
                <a:cs typeface="Carlito"/>
              </a:rPr>
              <a:t>tehlikeli </a:t>
            </a:r>
            <a:r>
              <a:rPr sz="1600" spc="-5" dirty="0">
                <a:latin typeface="Carlito"/>
                <a:cs typeface="Carlito"/>
              </a:rPr>
              <a:t>madde kirliliğinin %</a:t>
            </a:r>
            <a:r>
              <a:rPr sz="1600" spc="-5" dirty="0" smtClean="0">
                <a:latin typeface="Carlito"/>
                <a:cs typeface="Carlito"/>
              </a:rPr>
              <a:t>7</a:t>
            </a:r>
            <a:r>
              <a:rPr lang="en-GB" sz="1600" spc="-5" dirty="0" smtClean="0">
                <a:latin typeface="Carlito"/>
                <a:cs typeface="Carlito"/>
              </a:rPr>
              <a:t>0</a:t>
            </a:r>
            <a:r>
              <a:rPr sz="1600" spc="-5" dirty="0" smtClean="0">
                <a:latin typeface="Carlito"/>
                <a:cs typeface="Carlito"/>
              </a:rPr>
              <a:t>’</a:t>
            </a:r>
            <a:r>
              <a:rPr sz="1600" spc="-5" dirty="0" err="1" smtClean="0">
                <a:latin typeface="Carlito"/>
                <a:cs typeface="Carlito"/>
              </a:rPr>
              <a:t>ine</a:t>
            </a:r>
            <a:r>
              <a:rPr sz="1600" spc="250" dirty="0" smtClean="0">
                <a:latin typeface="Carlito"/>
                <a:cs typeface="Carlito"/>
              </a:rPr>
              <a:t> </a:t>
            </a:r>
            <a:r>
              <a:rPr sz="1600" spc="-5" dirty="0" smtClean="0">
                <a:latin typeface="Carlito"/>
                <a:cs typeface="Carlito"/>
              </a:rPr>
              <a:t>e-</a:t>
            </a:r>
            <a:r>
              <a:rPr sz="1600" spc="-5" dirty="0" err="1" smtClean="0">
                <a:latin typeface="Carlito"/>
                <a:cs typeface="Carlito"/>
              </a:rPr>
              <a:t>atıklar</a:t>
            </a:r>
            <a:r>
              <a:rPr lang="en-GB" sz="1600" spc="-5" dirty="0" smtClean="0">
                <a:latin typeface="Carlito"/>
                <a:cs typeface="Carlito"/>
              </a:rPr>
              <a:t> </a:t>
            </a:r>
            <a:r>
              <a:rPr lang="en-GB" sz="1600" spc="-5" dirty="0" err="1" smtClean="0">
                <a:latin typeface="Carlito"/>
                <a:cs typeface="Carlito"/>
              </a:rPr>
              <a:t>sebep</a:t>
            </a:r>
            <a:r>
              <a:rPr lang="en-GB" sz="1600" spc="-5" dirty="0" smtClean="0">
                <a:latin typeface="Carlito"/>
                <a:cs typeface="Carlito"/>
              </a:rPr>
              <a:t> </a:t>
            </a:r>
            <a:r>
              <a:rPr lang="en-GB" sz="1600" spc="-5" dirty="0" err="1" smtClean="0">
                <a:latin typeface="Carlito"/>
                <a:cs typeface="Carlito"/>
              </a:rPr>
              <a:t>olmaktadır</a:t>
            </a:r>
            <a:r>
              <a:rPr lang="en-GB" sz="1600" spc="-5" dirty="0" smtClean="0">
                <a:latin typeface="Carlito"/>
                <a:cs typeface="Carlito"/>
              </a:rPr>
              <a:t>.</a:t>
            </a:r>
            <a:endParaRPr sz="1600" dirty="0">
              <a:latin typeface="Carlito"/>
              <a:cs typeface="Carlito"/>
            </a:endParaRPr>
          </a:p>
        </p:txBody>
      </p:sp>
    </p:spTree>
    <p:extLst>
      <p:ext uri="{BB962C8B-B14F-4D97-AF65-F5344CB8AC3E}">
        <p14:creationId xmlns:p14="http://schemas.microsoft.com/office/powerpoint/2010/main" val="62917860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089088" y="1203959"/>
            <a:ext cx="9756648" cy="438302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419678291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a:spLocks noGrp="1"/>
          </p:cNvSpPr>
          <p:nvPr>
            <p:ph type="title"/>
          </p:nvPr>
        </p:nvSpPr>
        <p:spPr>
          <a:xfrm>
            <a:off x="415636" y="1084646"/>
            <a:ext cx="11776363" cy="629660"/>
          </a:xfrm>
          <a:prstGeom prst="rect">
            <a:avLst/>
          </a:prstGeom>
        </p:spPr>
        <p:txBody>
          <a:bodyPr vert="horz" wrap="square" lIns="0" tIns="13970" rIns="0" bIns="0" rtlCol="0">
            <a:spAutoFit/>
          </a:bodyPr>
          <a:lstStyle/>
          <a:p>
            <a:pPr marL="12700">
              <a:lnSpc>
                <a:spcPts val="4780"/>
              </a:lnSpc>
              <a:spcBef>
                <a:spcPts val="110"/>
              </a:spcBef>
            </a:pPr>
            <a:r>
              <a:rPr sz="4000" spc="185" dirty="0">
                <a:solidFill>
                  <a:schemeClr val="accent6">
                    <a:lumMod val="75000"/>
                  </a:schemeClr>
                </a:solidFill>
                <a:cs typeface="Times New Roman"/>
              </a:rPr>
              <a:t>ATIKLARI </a:t>
            </a:r>
            <a:r>
              <a:rPr sz="4000" spc="170" dirty="0">
                <a:solidFill>
                  <a:schemeClr val="accent6">
                    <a:lumMod val="75000"/>
                  </a:schemeClr>
                </a:solidFill>
                <a:cs typeface="Times New Roman"/>
              </a:rPr>
              <a:t>KAYNAĞINDA</a:t>
            </a:r>
            <a:r>
              <a:rPr sz="4000" spc="-170" dirty="0">
                <a:solidFill>
                  <a:schemeClr val="accent6">
                    <a:lumMod val="75000"/>
                  </a:schemeClr>
                </a:solidFill>
                <a:cs typeface="Times New Roman"/>
              </a:rPr>
              <a:t> </a:t>
            </a:r>
            <a:r>
              <a:rPr sz="4000" spc="114" dirty="0" smtClean="0">
                <a:solidFill>
                  <a:schemeClr val="accent6">
                    <a:lumMod val="75000"/>
                  </a:schemeClr>
                </a:solidFill>
                <a:cs typeface="Times New Roman"/>
              </a:rPr>
              <a:t>AYR</a:t>
            </a:r>
            <a:r>
              <a:rPr lang="en-GB" sz="4000" spc="114" dirty="0" smtClean="0">
                <a:solidFill>
                  <a:schemeClr val="accent6">
                    <a:lumMod val="75000"/>
                  </a:schemeClr>
                </a:solidFill>
                <a:cs typeface="Times New Roman"/>
              </a:rPr>
              <a:t>I </a:t>
            </a:r>
            <a:r>
              <a:rPr sz="4000" spc="5" dirty="0" smtClean="0">
                <a:solidFill>
                  <a:schemeClr val="accent6">
                    <a:lumMod val="75000"/>
                  </a:schemeClr>
                </a:solidFill>
              </a:rPr>
              <a:t>TOPLAMAK</a:t>
            </a:r>
            <a:endParaRPr sz="4000" spc="5" dirty="0">
              <a:solidFill>
                <a:schemeClr val="accent6">
                  <a:lumMod val="75000"/>
                </a:schemeClr>
              </a:solidFill>
            </a:endParaRPr>
          </a:p>
        </p:txBody>
      </p:sp>
      <p:grpSp>
        <p:nvGrpSpPr>
          <p:cNvPr id="30" name="Group 29"/>
          <p:cNvGrpSpPr/>
          <p:nvPr/>
        </p:nvGrpSpPr>
        <p:grpSpPr>
          <a:xfrm>
            <a:off x="1189676" y="1859681"/>
            <a:ext cx="10029306" cy="3876098"/>
            <a:chOff x="1996439" y="2441575"/>
            <a:chExt cx="10195688" cy="4364609"/>
          </a:xfrm>
        </p:grpSpPr>
        <p:sp>
          <p:nvSpPr>
            <p:cNvPr id="7" name="object 7"/>
            <p:cNvSpPr/>
            <p:nvPr/>
          </p:nvSpPr>
          <p:spPr>
            <a:xfrm>
              <a:off x="1996439" y="3596640"/>
              <a:ext cx="1292352" cy="1530096"/>
            </a:xfrm>
            <a:prstGeom prst="rect">
              <a:avLst/>
            </a:prstGeom>
            <a:blipFill>
              <a:blip r:embed="rId2" cstate="print"/>
              <a:stretch>
                <a:fillRect/>
              </a:stretch>
            </a:blipFill>
          </p:spPr>
          <p:txBody>
            <a:bodyPr wrap="square" lIns="0" tIns="0" rIns="0" bIns="0" rtlCol="0"/>
            <a:lstStyle/>
            <a:p>
              <a:endParaRPr/>
            </a:p>
          </p:txBody>
        </p:sp>
        <p:sp>
          <p:nvSpPr>
            <p:cNvPr id="8" name="object 8"/>
            <p:cNvSpPr/>
            <p:nvPr/>
          </p:nvSpPr>
          <p:spPr>
            <a:xfrm>
              <a:off x="3624071" y="3630167"/>
              <a:ext cx="1249679" cy="1533144"/>
            </a:xfrm>
            <a:prstGeom prst="rect">
              <a:avLst/>
            </a:prstGeom>
            <a:blipFill>
              <a:blip r:embed="rId3" cstate="print"/>
              <a:stretch>
                <a:fillRect/>
              </a:stretch>
            </a:blipFill>
          </p:spPr>
          <p:txBody>
            <a:bodyPr wrap="square" lIns="0" tIns="0" rIns="0" bIns="0" rtlCol="0"/>
            <a:lstStyle/>
            <a:p>
              <a:endParaRPr/>
            </a:p>
          </p:txBody>
        </p:sp>
        <p:sp>
          <p:nvSpPr>
            <p:cNvPr id="9" name="object 9"/>
            <p:cNvSpPr/>
            <p:nvPr/>
          </p:nvSpPr>
          <p:spPr>
            <a:xfrm>
              <a:off x="5209032" y="3486911"/>
              <a:ext cx="1097280" cy="1676400"/>
            </a:xfrm>
            <a:prstGeom prst="rect">
              <a:avLst/>
            </a:prstGeom>
            <a:blipFill>
              <a:blip r:embed="rId4" cstate="print"/>
              <a:stretch>
                <a:fillRect/>
              </a:stretch>
            </a:blipFill>
          </p:spPr>
          <p:txBody>
            <a:bodyPr wrap="square" lIns="0" tIns="0" rIns="0" bIns="0" rtlCol="0"/>
            <a:lstStyle/>
            <a:p>
              <a:endParaRPr/>
            </a:p>
          </p:txBody>
        </p:sp>
        <p:sp>
          <p:nvSpPr>
            <p:cNvPr id="10" name="object 10"/>
            <p:cNvSpPr/>
            <p:nvPr/>
          </p:nvSpPr>
          <p:spPr>
            <a:xfrm>
              <a:off x="6431279" y="3560064"/>
              <a:ext cx="1082040" cy="1603248"/>
            </a:xfrm>
            <a:prstGeom prst="rect">
              <a:avLst/>
            </a:prstGeom>
            <a:blipFill>
              <a:blip r:embed="rId5" cstate="print"/>
              <a:stretch>
                <a:fillRect/>
              </a:stretch>
            </a:blipFill>
          </p:spPr>
          <p:txBody>
            <a:bodyPr wrap="square" lIns="0" tIns="0" rIns="0" bIns="0" rtlCol="0"/>
            <a:lstStyle/>
            <a:p>
              <a:endParaRPr/>
            </a:p>
          </p:txBody>
        </p:sp>
        <p:grpSp>
          <p:nvGrpSpPr>
            <p:cNvPr id="11" name="object 11"/>
            <p:cNvGrpSpPr/>
            <p:nvPr/>
          </p:nvGrpSpPr>
          <p:grpSpPr>
            <a:xfrm>
              <a:off x="3107944" y="3003676"/>
              <a:ext cx="647065" cy="437515"/>
              <a:chOff x="3107944" y="3003676"/>
              <a:chExt cx="647065" cy="437515"/>
            </a:xfrm>
          </p:grpSpPr>
          <p:sp>
            <p:nvSpPr>
              <p:cNvPr id="12" name="object 12"/>
              <p:cNvSpPr/>
              <p:nvPr/>
            </p:nvSpPr>
            <p:spPr>
              <a:xfrm>
                <a:off x="3114294" y="3010026"/>
                <a:ext cx="634365" cy="424815"/>
              </a:xfrm>
              <a:custGeom>
                <a:avLst/>
                <a:gdLst/>
                <a:ahLst/>
                <a:cxnLst/>
                <a:rect l="l" t="t" r="r" b="b"/>
                <a:pathLst>
                  <a:path w="634364" h="424814">
                    <a:moveTo>
                      <a:pt x="318389" y="0"/>
                    </a:moveTo>
                    <a:lnTo>
                      <a:pt x="53720" y="260731"/>
                    </a:lnTo>
                    <a:lnTo>
                      <a:pt x="1650" y="207772"/>
                    </a:lnTo>
                    <a:lnTo>
                      <a:pt x="0" y="417957"/>
                    </a:lnTo>
                    <a:lnTo>
                      <a:pt x="210184" y="419608"/>
                    </a:lnTo>
                    <a:lnTo>
                      <a:pt x="158115" y="366649"/>
                    </a:lnTo>
                    <a:lnTo>
                      <a:pt x="316865" y="210185"/>
                    </a:lnTo>
                    <a:lnTo>
                      <a:pt x="475106" y="370713"/>
                    </a:lnTo>
                    <a:lnTo>
                      <a:pt x="422147" y="422910"/>
                    </a:lnTo>
                    <a:lnTo>
                      <a:pt x="632332" y="424434"/>
                    </a:lnTo>
                    <a:lnTo>
                      <a:pt x="633983" y="214249"/>
                    </a:lnTo>
                    <a:lnTo>
                      <a:pt x="581025" y="266446"/>
                    </a:lnTo>
                    <a:lnTo>
                      <a:pt x="318389" y="0"/>
                    </a:lnTo>
                    <a:close/>
                  </a:path>
                </a:pathLst>
              </a:custGeom>
              <a:solidFill>
                <a:srgbClr val="5F6271"/>
              </a:solidFill>
            </p:spPr>
            <p:txBody>
              <a:bodyPr wrap="square" lIns="0" tIns="0" rIns="0" bIns="0" rtlCol="0"/>
              <a:lstStyle/>
              <a:p>
                <a:endParaRPr/>
              </a:p>
            </p:txBody>
          </p:sp>
          <p:sp>
            <p:nvSpPr>
              <p:cNvPr id="13" name="object 13"/>
              <p:cNvSpPr/>
              <p:nvPr/>
            </p:nvSpPr>
            <p:spPr>
              <a:xfrm>
                <a:off x="3114294" y="3010026"/>
                <a:ext cx="634365" cy="424815"/>
              </a:xfrm>
              <a:custGeom>
                <a:avLst/>
                <a:gdLst/>
                <a:ahLst/>
                <a:cxnLst/>
                <a:rect l="l" t="t" r="r" b="b"/>
                <a:pathLst>
                  <a:path w="634364" h="424814">
                    <a:moveTo>
                      <a:pt x="632332" y="424434"/>
                    </a:moveTo>
                    <a:lnTo>
                      <a:pt x="422147" y="422910"/>
                    </a:lnTo>
                    <a:lnTo>
                      <a:pt x="475106" y="370713"/>
                    </a:lnTo>
                    <a:lnTo>
                      <a:pt x="316865" y="210185"/>
                    </a:lnTo>
                    <a:lnTo>
                      <a:pt x="158115" y="366649"/>
                    </a:lnTo>
                    <a:lnTo>
                      <a:pt x="210184" y="419608"/>
                    </a:lnTo>
                    <a:lnTo>
                      <a:pt x="0" y="417957"/>
                    </a:lnTo>
                    <a:lnTo>
                      <a:pt x="1650" y="207772"/>
                    </a:lnTo>
                    <a:lnTo>
                      <a:pt x="53720" y="260731"/>
                    </a:lnTo>
                    <a:lnTo>
                      <a:pt x="318389" y="0"/>
                    </a:lnTo>
                    <a:lnTo>
                      <a:pt x="581025" y="266446"/>
                    </a:lnTo>
                    <a:lnTo>
                      <a:pt x="633983" y="214249"/>
                    </a:lnTo>
                    <a:lnTo>
                      <a:pt x="632332" y="424434"/>
                    </a:lnTo>
                  </a:path>
                </a:pathLst>
              </a:custGeom>
              <a:ln w="12700">
                <a:solidFill>
                  <a:srgbClr val="444652"/>
                </a:solidFill>
              </a:ln>
            </p:spPr>
            <p:txBody>
              <a:bodyPr wrap="square" lIns="0" tIns="0" rIns="0" bIns="0" rtlCol="0"/>
              <a:lstStyle/>
              <a:p>
                <a:endParaRPr/>
              </a:p>
            </p:txBody>
          </p:sp>
        </p:grpSp>
        <p:grpSp>
          <p:nvGrpSpPr>
            <p:cNvPr id="14" name="object 14"/>
            <p:cNvGrpSpPr/>
            <p:nvPr/>
          </p:nvGrpSpPr>
          <p:grpSpPr>
            <a:xfrm>
              <a:off x="5507482" y="3136138"/>
              <a:ext cx="497840" cy="256540"/>
              <a:chOff x="5507482" y="3136138"/>
              <a:chExt cx="497840" cy="256540"/>
            </a:xfrm>
          </p:grpSpPr>
          <p:sp>
            <p:nvSpPr>
              <p:cNvPr id="15" name="object 15"/>
              <p:cNvSpPr/>
              <p:nvPr/>
            </p:nvSpPr>
            <p:spPr>
              <a:xfrm>
                <a:off x="5513832" y="3142488"/>
                <a:ext cx="485140" cy="243840"/>
              </a:xfrm>
              <a:custGeom>
                <a:avLst/>
                <a:gdLst/>
                <a:ahLst/>
                <a:cxnLst/>
                <a:rect l="l" t="t" r="r" b="b"/>
                <a:pathLst>
                  <a:path w="485139" h="243839">
                    <a:moveTo>
                      <a:pt x="363473" y="0"/>
                    </a:moveTo>
                    <a:lnTo>
                      <a:pt x="121157" y="0"/>
                    </a:lnTo>
                    <a:lnTo>
                      <a:pt x="121157" y="121920"/>
                    </a:lnTo>
                    <a:lnTo>
                      <a:pt x="0" y="121920"/>
                    </a:lnTo>
                    <a:lnTo>
                      <a:pt x="242315" y="243839"/>
                    </a:lnTo>
                    <a:lnTo>
                      <a:pt x="484631" y="121920"/>
                    </a:lnTo>
                    <a:lnTo>
                      <a:pt x="363473" y="121920"/>
                    </a:lnTo>
                    <a:lnTo>
                      <a:pt x="363473" y="0"/>
                    </a:lnTo>
                    <a:close/>
                  </a:path>
                </a:pathLst>
              </a:custGeom>
              <a:solidFill>
                <a:srgbClr val="5F6271"/>
              </a:solidFill>
            </p:spPr>
            <p:txBody>
              <a:bodyPr wrap="square" lIns="0" tIns="0" rIns="0" bIns="0" rtlCol="0"/>
              <a:lstStyle/>
              <a:p>
                <a:endParaRPr/>
              </a:p>
            </p:txBody>
          </p:sp>
          <p:sp>
            <p:nvSpPr>
              <p:cNvPr id="16" name="object 16"/>
              <p:cNvSpPr/>
              <p:nvPr/>
            </p:nvSpPr>
            <p:spPr>
              <a:xfrm>
                <a:off x="5513832" y="3142488"/>
                <a:ext cx="485140" cy="243840"/>
              </a:xfrm>
              <a:custGeom>
                <a:avLst/>
                <a:gdLst/>
                <a:ahLst/>
                <a:cxnLst/>
                <a:rect l="l" t="t" r="r" b="b"/>
                <a:pathLst>
                  <a:path w="485139" h="243839">
                    <a:moveTo>
                      <a:pt x="0" y="121920"/>
                    </a:moveTo>
                    <a:lnTo>
                      <a:pt x="121157" y="121920"/>
                    </a:lnTo>
                    <a:lnTo>
                      <a:pt x="121157" y="0"/>
                    </a:lnTo>
                    <a:lnTo>
                      <a:pt x="363473" y="0"/>
                    </a:lnTo>
                    <a:lnTo>
                      <a:pt x="363473" y="121920"/>
                    </a:lnTo>
                    <a:lnTo>
                      <a:pt x="484631" y="121920"/>
                    </a:lnTo>
                    <a:lnTo>
                      <a:pt x="242315" y="243839"/>
                    </a:lnTo>
                    <a:lnTo>
                      <a:pt x="0" y="121920"/>
                    </a:lnTo>
                    <a:close/>
                  </a:path>
                </a:pathLst>
              </a:custGeom>
              <a:ln w="12700">
                <a:solidFill>
                  <a:srgbClr val="444652"/>
                </a:solidFill>
              </a:ln>
            </p:spPr>
            <p:txBody>
              <a:bodyPr wrap="square" lIns="0" tIns="0" rIns="0" bIns="0" rtlCol="0"/>
              <a:lstStyle/>
              <a:p>
                <a:endParaRPr/>
              </a:p>
            </p:txBody>
          </p:sp>
        </p:grpSp>
        <p:grpSp>
          <p:nvGrpSpPr>
            <p:cNvPr id="17" name="object 17"/>
            <p:cNvGrpSpPr/>
            <p:nvPr/>
          </p:nvGrpSpPr>
          <p:grpSpPr>
            <a:xfrm>
              <a:off x="9055100" y="2969260"/>
              <a:ext cx="647065" cy="437515"/>
              <a:chOff x="9055100" y="2969260"/>
              <a:chExt cx="647065" cy="437515"/>
            </a:xfrm>
          </p:grpSpPr>
          <p:sp>
            <p:nvSpPr>
              <p:cNvPr id="18" name="object 18"/>
              <p:cNvSpPr/>
              <p:nvPr/>
            </p:nvSpPr>
            <p:spPr>
              <a:xfrm>
                <a:off x="9061450" y="2975610"/>
                <a:ext cx="634365" cy="424815"/>
              </a:xfrm>
              <a:custGeom>
                <a:avLst/>
                <a:gdLst/>
                <a:ahLst/>
                <a:cxnLst/>
                <a:rect l="l" t="t" r="r" b="b"/>
                <a:pathLst>
                  <a:path w="634365" h="424814">
                    <a:moveTo>
                      <a:pt x="318389" y="0"/>
                    </a:moveTo>
                    <a:lnTo>
                      <a:pt x="53721" y="260857"/>
                    </a:lnTo>
                    <a:lnTo>
                      <a:pt x="1524" y="207899"/>
                    </a:lnTo>
                    <a:lnTo>
                      <a:pt x="0" y="418084"/>
                    </a:lnTo>
                    <a:lnTo>
                      <a:pt x="210184" y="419607"/>
                    </a:lnTo>
                    <a:lnTo>
                      <a:pt x="157988" y="366649"/>
                    </a:lnTo>
                    <a:lnTo>
                      <a:pt x="316865" y="210185"/>
                    </a:lnTo>
                    <a:lnTo>
                      <a:pt x="475106" y="370839"/>
                    </a:lnTo>
                    <a:lnTo>
                      <a:pt x="422148" y="423037"/>
                    </a:lnTo>
                    <a:lnTo>
                      <a:pt x="632332" y="424561"/>
                    </a:lnTo>
                    <a:lnTo>
                      <a:pt x="633856" y="214375"/>
                    </a:lnTo>
                    <a:lnTo>
                      <a:pt x="580898" y="266573"/>
                    </a:lnTo>
                    <a:lnTo>
                      <a:pt x="318389" y="0"/>
                    </a:lnTo>
                    <a:close/>
                  </a:path>
                </a:pathLst>
              </a:custGeom>
              <a:solidFill>
                <a:srgbClr val="5F6271"/>
              </a:solidFill>
            </p:spPr>
            <p:txBody>
              <a:bodyPr wrap="square" lIns="0" tIns="0" rIns="0" bIns="0" rtlCol="0"/>
              <a:lstStyle/>
              <a:p>
                <a:endParaRPr/>
              </a:p>
            </p:txBody>
          </p:sp>
          <p:sp>
            <p:nvSpPr>
              <p:cNvPr id="19" name="object 19"/>
              <p:cNvSpPr/>
              <p:nvPr/>
            </p:nvSpPr>
            <p:spPr>
              <a:xfrm>
                <a:off x="9061450" y="2975610"/>
                <a:ext cx="634365" cy="424815"/>
              </a:xfrm>
              <a:custGeom>
                <a:avLst/>
                <a:gdLst/>
                <a:ahLst/>
                <a:cxnLst/>
                <a:rect l="l" t="t" r="r" b="b"/>
                <a:pathLst>
                  <a:path w="634365" h="424814">
                    <a:moveTo>
                      <a:pt x="632332" y="424561"/>
                    </a:moveTo>
                    <a:lnTo>
                      <a:pt x="422148" y="423037"/>
                    </a:lnTo>
                    <a:lnTo>
                      <a:pt x="475106" y="370839"/>
                    </a:lnTo>
                    <a:lnTo>
                      <a:pt x="316865" y="210185"/>
                    </a:lnTo>
                    <a:lnTo>
                      <a:pt x="157988" y="366649"/>
                    </a:lnTo>
                    <a:lnTo>
                      <a:pt x="210184" y="419607"/>
                    </a:lnTo>
                    <a:lnTo>
                      <a:pt x="0" y="418084"/>
                    </a:lnTo>
                    <a:lnTo>
                      <a:pt x="1524" y="207899"/>
                    </a:lnTo>
                    <a:lnTo>
                      <a:pt x="53721" y="260857"/>
                    </a:lnTo>
                    <a:lnTo>
                      <a:pt x="318389" y="0"/>
                    </a:lnTo>
                    <a:lnTo>
                      <a:pt x="580898" y="266573"/>
                    </a:lnTo>
                    <a:lnTo>
                      <a:pt x="633856" y="214375"/>
                    </a:lnTo>
                    <a:lnTo>
                      <a:pt x="632332" y="424561"/>
                    </a:lnTo>
                    <a:close/>
                  </a:path>
                </a:pathLst>
              </a:custGeom>
              <a:ln w="12700">
                <a:solidFill>
                  <a:srgbClr val="444652"/>
                </a:solidFill>
              </a:ln>
            </p:spPr>
            <p:txBody>
              <a:bodyPr wrap="square" lIns="0" tIns="0" rIns="0" bIns="0" rtlCol="0"/>
              <a:lstStyle/>
              <a:p>
                <a:endParaRPr/>
              </a:p>
            </p:txBody>
          </p:sp>
        </p:grpSp>
        <p:sp>
          <p:nvSpPr>
            <p:cNvPr id="20" name="object 20"/>
            <p:cNvSpPr/>
            <p:nvPr/>
          </p:nvSpPr>
          <p:spPr>
            <a:xfrm>
              <a:off x="6583680" y="3154679"/>
              <a:ext cx="597407" cy="274320"/>
            </a:xfrm>
            <a:prstGeom prst="rect">
              <a:avLst/>
            </a:prstGeom>
            <a:blipFill>
              <a:blip r:embed="rId6" cstate="print"/>
              <a:stretch>
                <a:fillRect/>
              </a:stretch>
            </a:blipFill>
          </p:spPr>
          <p:txBody>
            <a:bodyPr wrap="square" lIns="0" tIns="0" rIns="0" bIns="0" rtlCol="0"/>
            <a:lstStyle/>
            <a:p>
              <a:endParaRPr/>
            </a:p>
          </p:txBody>
        </p:sp>
        <p:grpSp>
          <p:nvGrpSpPr>
            <p:cNvPr id="21" name="object 21"/>
            <p:cNvGrpSpPr/>
            <p:nvPr/>
          </p:nvGrpSpPr>
          <p:grpSpPr>
            <a:xfrm>
              <a:off x="8089392" y="3529584"/>
              <a:ext cx="4102735" cy="3276600"/>
              <a:chOff x="8089392" y="3529584"/>
              <a:chExt cx="4102735" cy="3276600"/>
            </a:xfrm>
          </p:grpSpPr>
          <p:sp>
            <p:nvSpPr>
              <p:cNvPr id="22" name="object 22"/>
              <p:cNvSpPr/>
              <p:nvPr/>
            </p:nvSpPr>
            <p:spPr>
              <a:xfrm>
                <a:off x="8089392" y="3605784"/>
                <a:ext cx="935736" cy="1557527"/>
              </a:xfrm>
              <a:prstGeom prst="rect">
                <a:avLst/>
              </a:prstGeom>
              <a:blipFill>
                <a:blip r:embed="rId7" cstate="print"/>
                <a:stretch>
                  <a:fillRect/>
                </a:stretch>
              </a:blipFill>
            </p:spPr>
            <p:txBody>
              <a:bodyPr wrap="square" lIns="0" tIns="0" rIns="0" bIns="0" rtlCol="0"/>
              <a:lstStyle/>
              <a:p>
                <a:endParaRPr/>
              </a:p>
            </p:txBody>
          </p:sp>
          <p:sp>
            <p:nvSpPr>
              <p:cNvPr id="23" name="object 23"/>
              <p:cNvSpPr/>
              <p:nvPr/>
            </p:nvSpPr>
            <p:spPr>
              <a:xfrm>
                <a:off x="9025128" y="3529584"/>
                <a:ext cx="1338072" cy="1633727"/>
              </a:xfrm>
              <a:prstGeom prst="rect">
                <a:avLst/>
              </a:prstGeom>
              <a:blipFill>
                <a:blip r:embed="rId8" cstate="print"/>
                <a:stretch>
                  <a:fillRect/>
                </a:stretch>
              </a:blipFill>
            </p:spPr>
            <p:txBody>
              <a:bodyPr wrap="square" lIns="0" tIns="0" rIns="0" bIns="0" rtlCol="0"/>
              <a:lstStyle/>
              <a:p>
                <a:endParaRPr/>
              </a:p>
            </p:txBody>
          </p:sp>
          <p:sp>
            <p:nvSpPr>
              <p:cNvPr id="24" name="object 24"/>
              <p:cNvSpPr/>
              <p:nvPr/>
            </p:nvSpPr>
            <p:spPr>
              <a:xfrm>
                <a:off x="9659112" y="5004814"/>
                <a:ext cx="2532888" cy="1801366"/>
              </a:xfrm>
              <a:prstGeom prst="rect">
                <a:avLst/>
              </a:prstGeom>
              <a:blipFill>
                <a:blip r:embed="rId9" cstate="print"/>
                <a:stretch>
                  <a:fillRect/>
                </a:stretch>
              </a:blipFill>
            </p:spPr>
            <p:txBody>
              <a:bodyPr wrap="square" lIns="0" tIns="0" rIns="0" bIns="0" rtlCol="0"/>
              <a:lstStyle/>
              <a:p>
                <a:endParaRPr/>
              </a:p>
            </p:txBody>
          </p:sp>
        </p:grpSp>
        <p:sp>
          <p:nvSpPr>
            <p:cNvPr id="25" name="object 25"/>
            <p:cNvSpPr txBox="1"/>
            <p:nvPr/>
          </p:nvSpPr>
          <p:spPr>
            <a:xfrm>
              <a:off x="2628392" y="2441575"/>
              <a:ext cx="1283335" cy="329565"/>
            </a:xfrm>
            <a:prstGeom prst="rect">
              <a:avLst/>
            </a:prstGeom>
          </p:spPr>
          <p:txBody>
            <a:bodyPr vert="horz" wrap="square" lIns="0" tIns="11430" rIns="0" bIns="0" rtlCol="0">
              <a:spAutoFit/>
            </a:bodyPr>
            <a:lstStyle/>
            <a:p>
              <a:pPr marL="12700">
                <a:lnSpc>
                  <a:spcPct val="100000"/>
                </a:lnSpc>
                <a:spcBef>
                  <a:spcPts val="90"/>
                </a:spcBef>
              </a:pPr>
              <a:r>
                <a:rPr sz="2000" b="1" spc="-150" dirty="0">
                  <a:latin typeface="Trebuchet MS"/>
                  <a:cs typeface="Trebuchet MS"/>
                </a:rPr>
                <a:t>Tıbbi</a:t>
              </a:r>
              <a:r>
                <a:rPr sz="2000" b="1" spc="-220" dirty="0">
                  <a:latin typeface="Trebuchet MS"/>
                  <a:cs typeface="Trebuchet MS"/>
                </a:rPr>
                <a:t> </a:t>
              </a:r>
              <a:r>
                <a:rPr sz="2000" b="1" spc="-120" dirty="0">
                  <a:latin typeface="Trebuchet MS"/>
                  <a:cs typeface="Trebuchet MS"/>
                </a:rPr>
                <a:t>Atıklar</a:t>
              </a:r>
              <a:endParaRPr sz="2000">
                <a:latin typeface="Trebuchet MS"/>
                <a:cs typeface="Trebuchet MS"/>
              </a:endParaRPr>
            </a:p>
          </p:txBody>
        </p:sp>
        <p:sp>
          <p:nvSpPr>
            <p:cNvPr id="26" name="object 26"/>
            <p:cNvSpPr txBox="1"/>
            <p:nvPr/>
          </p:nvSpPr>
          <p:spPr>
            <a:xfrm>
              <a:off x="5185917" y="2441575"/>
              <a:ext cx="927100" cy="299720"/>
            </a:xfrm>
            <a:prstGeom prst="rect">
              <a:avLst/>
            </a:prstGeom>
          </p:spPr>
          <p:txBody>
            <a:bodyPr vert="horz" wrap="square" lIns="0" tIns="12700" rIns="0" bIns="0" rtlCol="0">
              <a:spAutoFit/>
            </a:bodyPr>
            <a:lstStyle/>
            <a:p>
              <a:pPr marL="12700">
                <a:lnSpc>
                  <a:spcPct val="100000"/>
                </a:lnSpc>
                <a:spcBef>
                  <a:spcPts val="100"/>
                </a:spcBef>
              </a:pPr>
              <a:r>
                <a:rPr sz="1800" b="1" spc="-114" dirty="0">
                  <a:latin typeface="Trebuchet MS"/>
                  <a:cs typeface="Trebuchet MS"/>
                </a:rPr>
                <a:t>Evsel</a:t>
              </a:r>
              <a:r>
                <a:rPr sz="1800" b="1" spc="-220" dirty="0">
                  <a:latin typeface="Trebuchet MS"/>
                  <a:cs typeface="Trebuchet MS"/>
                </a:rPr>
                <a:t> </a:t>
              </a:r>
              <a:r>
                <a:rPr sz="1800" b="1" spc="-110" dirty="0">
                  <a:latin typeface="Trebuchet MS"/>
                  <a:cs typeface="Trebuchet MS"/>
                </a:rPr>
                <a:t>Atık</a:t>
              </a:r>
              <a:endParaRPr sz="1800">
                <a:latin typeface="Trebuchet MS"/>
                <a:cs typeface="Trebuchet MS"/>
              </a:endParaRPr>
            </a:p>
          </p:txBody>
        </p:sp>
        <p:sp>
          <p:nvSpPr>
            <p:cNvPr id="27" name="object 27"/>
            <p:cNvSpPr txBox="1"/>
            <p:nvPr/>
          </p:nvSpPr>
          <p:spPr>
            <a:xfrm>
              <a:off x="6689852" y="2454351"/>
              <a:ext cx="809625" cy="574675"/>
            </a:xfrm>
            <a:prstGeom prst="rect">
              <a:avLst/>
            </a:prstGeom>
          </p:spPr>
          <p:txBody>
            <a:bodyPr vert="horz" wrap="square" lIns="0" tIns="12700" rIns="0" bIns="0" rtlCol="0">
              <a:spAutoFit/>
            </a:bodyPr>
            <a:lstStyle/>
            <a:p>
              <a:pPr algn="ctr">
                <a:lnSpc>
                  <a:spcPct val="100000"/>
                </a:lnSpc>
                <a:spcBef>
                  <a:spcPts val="100"/>
                </a:spcBef>
              </a:pPr>
              <a:r>
                <a:rPr sz="1800" b="1" spc="-10" dirty="0">
                  <a:latin typeface="Carlito"/>
                  <a:cs typeface="Carlito"/>
                </a:rPr>
                <a:t>Ambalaj</a:t>
              </a:r>
              <a:endParaRPr sz="1800">
                <a:latin typeface="Carlito"/>
                <a:cs typeface="Carlito"/>
              </a:endParaRPr>
            </a:p>
            <a:p>
              <a:pPr algn="ctr">
                <a:lnSpc>
                  <a:spcPct val="100000"/>
                </a:lnSpc>
                <a:spcBef>
                  <a:spcPts val="5"/>
                </a:spcBef>
              </a:pPr>
              <a:r>
                <a:rPr sz="1800" b="1" spc="-90" dirty="0">
                  <a:latin typeface="Trebuchet MS"/>
                  <a:cs typeface="Trebuchet MS"/>
                </a:rPr>
                <a:t>Atığı</a:t>
              </a:r>
              <a:endParaRPr sz="1800">
                <a:latin typeface="Trebuchet MS"/>
                <a:cs typeface="Trebuchet MS"/>
              </a:endParaRPr>
            </a:p>
          </p:txBody>
        </p:sp>
        <p:sp>
          <p:nvSpPr>
            <p:cNvPr id="28" name="object 28"/>
            <p:cNvSpPr txBox="1"/>
            <p:nvPr/>
          </p:nvSpPr>
          <p:spPr>
            <a:xfrm>
              <a:off x="8488426" y="2493644"/>
              <a:ext cx="1632585" cy="329565"/>
            </a:xfrm>
            <a:prstGeom prst="rect">
              <a:avLst/>
            </a:prstGeom>
          </p:spPr>
          <p:txBody>
            <a:bodyPr vert="horz" wrap="square" lIns="0" tIns="11430" rIns="0" bIns="0" rtlCol="0">
              <a:spAutoFit/>
            </a:bodyPr>
            <a:lstStyle/>
            <a:p>
              <a:pPr marL="12700">
                <a:lnSpc>
                  <a:spcPct val="100000"/>
                </a:lnSpc>
                <a:spcBef>
                  <a:spcPts val="90"/>
                </a:spcBef>
              </a:pPr>
              <a:r>
                <a:rPr sz="2000" b="1" spc="-165" dirty="0">
                  <a:latin typeface="Trebuchet MS"/>
                  <a:cs typeface="Trebuchet MS"/>
                </a:rPr>
                <a:t>Tehlikeli</a:t>
              </a:r>
              <a:r>
                <a:rPr sz="2000" b="1" spc="-180" dirty="0">
                  <a:latin typeface="Trebuchet MS"/>
                  <a:cs typeface="Trebuchet MS"/>
                </a:rPr>
                <a:t> </a:t>
              </a:r>
              <a:r>
                <a:rPr sz="2000" b="1" spc="-120" dirty="0">
                  <a:latin typeface="Trebuchet MS"/>
                  <a:cs typeface="Trebuchet MS"/>
                </a:rPr>
                <a:t>Atıklar</a:t>
              </a:r>
              <a:endParaRPr sz="2000">
                <a:latin typeface="Trebuchet MS"/>
                <a:cs typeface="Trebuchet MS"/>
              </a:endParaRPr>
            </a:p>
          </p:txBody>
        </p:sp>
      </p:grpSp>
    </p:spTree>
    <p:extLst>
      <p:ext uri="{BB962C8B-B14F-4D97-AF65-F5344CB8AC3E}">
        <p14:creationId xmlns:p14="http://schemas.microsoft.com/office/powerpoint/2010/main" val="361749070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a:spLocks noGrp="1"/>
          </p:cNvSpPr>
          <p:nvPr>
            <p:ph type="title"/>
          </p:nvPr>
        </p:nvSpPr>
        <p:spPr>
          <a:xfrm>
            <a:off x="388361" y="700379"/>
            <a:ext cx="6867525" cy="627736"/>
          </a:xfrm>
          <a:prstGeom prst="rect">
            <a:avLst/>
          </a:prstGeom>
        </p:spPr>
        <p:txBody>
          <a:bodyPr vert="horz" wrap="square" lIns="0" tIns="12065" rIns="0" bIns="0" rtlCol="0">
            <a:spAutoFit/>
          </a:bodyPr>
          <a:lstStyle/>
          <a:p>
            <a:pPr marL="12700">
              <a:lnSpc>
                <a:spcPct val="100000"/>
              </a:lnSpc>
              <a:spcBef>
                <a:spcPts val="95"/>
              </a:spcBef>
            </a:pPr>
            <a:r>
              <a:rPr sz="4000" spc="310" dirty="0">
                <a:solidFill>
                  <a:schemeClr val="accent6">
                    <a:lumMod val="75000"/>
                  </a:schemeClr>
                </a:solidFill>
                <a:cs typeface="Times New Roman"/>
              </a:rPr>
              <a:t>Atıkların</a:t>
            </a:r>
            <a:r>
              <a:rPr sz="4000" spc="75" dirty="0">
                <a:solidFill>
                  <a:schemeClr val="accent6">
                    <a:lumMod val="75000"/>
                  </a:schemeClr>
                </a:solidFill>
                <a:cs typeface="Times New Roman"/>
              </a:rPr>
              <a:t> </a:t>
            </a:r>
            <a:r>
              <a:rPr sz="4000" spc="295" dirty="0">
                <a:solidFill>
                  <a:schemeClr val="accent6">
                    <a:lumMod val="75000"/>
                  </a:schemeClr>
                </a:solidFill>
                <a:cs typeface="Times New Roman"/>
              </a:rPr>
              <a:t>sınıflandırılması</a:t>
            </a:r>
            <a:endParaRPr sz="4000" dirty="0">
              <a:solidFill>
                <a:schemeClr val="accent6">
                  <a:lumMod val="75000"/>
                </a:schemeClr>
              </a:solidFill>
              <a:cs typeface="Times New Roman"/>
            </a:endParaRPr>
          </a:p>
        </p:txBody>
      </p:sp>
      <p:grpSp>
        <p:nvGrpSpPr>
          <p:cNvPr id="7" name="object 7"/>
          <p:cNvGrpSpPr/>
          <p:nvPr/>
        </p:nvGrpSpPr>
        <p:grpSpPr>
          <a:xfrm>
            <a:off x="388361" y="1328115"/>
            <a:ext cx="11177016" cy="4294632"/>
            <a:chOff x="1014983" y="1502663"/>
            <a:chExt cx="11177016" cy="4294632"/>
          </a:xfrm>
        </p:grpSpPr>
        <p:sp>
          <p:nvSpPr>
            <p:cNvPr id="8" name="object 8"/>
            <p:cNvSpPr/>
            <p:nvPr/>
          </p:nvSpPr>
          <p:spPr>
            <a:xfrm>
              <a:off x="1014983" y="1502663"/>
              <a:ext cx="6647688" cy="4294632"/>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7400543" y="1588007"/>
              <a:ext cx="4791456" cy="4209288"/>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167794576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886691" y="1055298"/>
            <a:ext cx="9227127" cy="4708193"/>
            <a:chOff x="0" y="0"/>
            <a:chExt cx="12192000" cy="6858000"/>
          </a:xfrm>
        </p:grpSpPr>
        <p:sp>
          <p:nvSpPr>
            <p:cNvPr id="4" name="object 4"/>
            <p:cNvSpPr/>
            <p:nvPr/>
          </p:nvSpPr>
          <p:spPr>
            <a:xfrm>
              <a:off x="0" y="0"/>
              <a:ext cx="8866631" cy="5010912"/>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6699503" y="4285488"/>
              <a:ext cx="5492496" cy="2572511"/>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253026049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99002" y="602641"/>
            <a:ext cx="2354580" cy="627736"/>
          </a:xfrm>
          <a:prstGeom prst="rect">
            <a:avLst/>
          </a:prstGeom>
        </p:spPr>
        <p:txBody>
          <a:bodyPr vert="horz" wrap="square" lIns="0" tIns="12065" rIns="0" bIns="0" rtlCol="0">
            <a:spAutoFit/>
          </a:bodyPr>
          <a:lstStyle/>
          <a:p>
            <a:pPr marL="12700">
              <a:lnSpc>
                <a:spcPct val="100000"/>
              </a:lnSpc>
              <a:spcBef>
                <a:spcPts val="95"/>
              </a:spcBef>
            </a:pPr>
            <a:r>
              <a:rPr sz="4000" b="1" spc="225" dirty="0" err="1">
                <a:solidFill>
                  <a:schemeClr val="accent6">
                    <a:lumMod val="75000"/>
                  </a:schemeClr>
                </a:solidFill>
                <a:cs typeface="Times New Roman"/>
              </a:rPr>
              <a:t>Sıfır</a:t>
            </a:r>
            <a:r>
              <a:rPr sz="4000" b="1" spc="40" dirty="0">
                <a:solidFill>
                  <a:schemeClr val="accent6">
                    <a:lumMod val="75000"/>
                  </a:schemeClr>
                </a:solidFill>
                <a:cs typeface="Times New Roman"/>
              </a:rPr>
              <a:t> </a:t>
            </a:r>
            <a:r>
              <a:rPr lang="en-GB" sz="4000" b="1" spc="385" dirty="0">
                <a:solidFill>
                  <a:schemeClr val="accent6">
                    <a:lumMod val="75000"/>
                  </a:schemeClr>
                </a:solidFill>
                <a:cs typeface="Times New Roman"/>
              </a:rPr>
              <a:t>A</a:t>
            </a:r>
            <a:r>
              <a:rPr sz="4000" b="1" spc="385" dirty="0" err="1" smtClean="0">
                <a:solidFill>
                  <a:schemeClr val="accent6">
                    <a:lumMod val="75000"/>
                  </a:schemeClr>
                </a:solidFill>
                <a:cs typeface="Times New Roman"/>
              </a:rPr>
              <a:t>tık</a:t>
            </a:r>
            <a:endParaRPr sz="4000" b="1" dirty="0">
              <a:solidFill>
                <a:schemeClr val="accent6">
                  <a:lumMod val="75000"/>
                </a:schemeClr>
              </a:solidFill>
              <a:cs typeface="Times New Roman"/>
            </a:endParaRPr>
          </a:p>
        </p:txBody>
      </p:sp>
      <p:sp>
        <p:nvSpPr>
          <p:cNvPr id="5" name="object 5"/>
          <p:cNvSpPr/>
          <p:nvPr/>
        </p:nvSpPr>
        <p:spPr>
          <a:xfrm>
            <a:off x="1299002" y="1590500"/>
            <a:ext cx="9144000" cy="3889248"/>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6845214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381000" y="410183"/>
            <a:ext cx="2354580" cy="627736"/>
          </a:xfrm>
          <a:prstGeom prst="rect">
            <a:avLst/>
          </a:prstGeom>
        </p:spPr>
        <p:txBody>
          <a:bodyPr vert="horz" wrap="square" lIns="0" tIns="12065" rIns="0" bIns="0" rtlCol="0">
            <a:spAutoFit/>
          </a:bodyPr>
          <a:lstStyle/>
          <a:p>
            <a:pPr marL="12700">
              <a:lnSpc>
                <a:spcPct val="100000"/>
              </a:lnSpc>
              <a:spcBef>
                <a:spcPts val="95"/>
              </a:spcBef>
            </a:pPr>
            <a:r>
              <a:rPr sz="4000" b="1" spc="225" dirty="0" err="1">
                <a:solidFill>
                  <a:schemeClr val="accent6">
                    <a:lumMod val="75000"/>
                  </a:schemeClr>
                </a:solidFill>
                <a:cs typeface="Times New Roman"/>
              </a:rPr>
              <a:t>Sıfır</a:t>
            </a:r>
            <a:r>
              <a:rPr sz="4000" b="1" spc="40" dirty="0">
                <a:solidFill>
                  <a:schemeClr val="accent6">
                    <a:lumMod val="75000"/>
                  </a:schemeClr>
                </a:solidFill>
                <a:cs typeface="Times New Roman"/>
              </a:rPr>
              <a:t> </a:t>
            </a:r>
            <a:r>
              <a:rPr lang="en-GB" sz="4000" b="1" spc="385" dirty="0">
                <a:solidFill>
                  <a:schemeClr val="accent6">
                    <a:lumMod val="75000"/>
                  </a:schemeClr>
                </a:solidFill>
                <a:cs typeface="Times New Roman"/>
              </a:rPr>
              <a:t>A</a:t>
            </a:r>
            <a:r>
              <a:rPr sz="4000" b="1" spc="385" dirty="0" err="1" smtClean="0">
                <a:solidFill>
                  <a:schemeClr val="accent6">
                    <a:lumMod val="75000"/>
                  </a:schemeClr>
                </a:solidFill>
                <a:cs typeface="Times New Roman"/>
              </a:rPr>
              <a:t>tık</a:t>
            </a:r>
            <a:endParaRPr sz="4000" b="1" dirty="0">
              <a:solidFill>
                <a:schemeClr val="accent6">
                  <a:lumMod val="75000"/>
                </a:schemeClr>
              </a:solidFill>
              <a:cs typeface="Times New Roman"/>
            </a:endParaRPr>
          </a:p>
        </p:txBody>
      </p:sp>
      <p:sp>
        <p:nvSpPr>
          <p:cNvPr id="4" name="object 4"/>
          <p:cNvSpPr/>
          <p:nvPr/>
        </p:nvSpPr>
        <p:spPr>
          <a:xfrm>
            <a:off x="365759" y="997399"/>
            <a:ext cx="3413760" cy="2520695"/>
          </a:xfrm>
          <a:prstGeom prst="rect">
            <a:avLst/>
          </a:prstGeom>
          <a:blipFill>
            <a:blip r:embed="rId2" cstate="print"/>
            <a:stretch>
              <a:fillRect/>
            </a:stretch>
          </a:blipFill>
        </p:spPr>
        <p:txBody>
          <a:bodyPr wrap="square" lIns="0" tIns="0" rIns="0" bIns="0" rtlCol="0"/>
          <a:lstStyle/>
          <a:p>
            <a:endParaRPr/>
          </a:p>
        </p:txBody>
      </p:sp>
      <p:grpSp>
        <p:nvGrpSpPr>
          <p:cNvPr id="5" name="object 5"/>
          <p:cNvGrpSpPr/>
          <p:nvPr/>
        </p:nvGrpSpPr>
        <p:grpSpPr>
          <a:xfrm>
            <a:off x="365759" y="997399"/>
            <a:ext cx="11521441" cy="4793801"/>
            <a:chOff x="365759" y="1485144"/>
            <a:chExt cx="12361364" cy="4793801"/>
          </a:xfrm>
        </p:grpSpPr>
        <p:sp>
          <p:nvSpPr>
            <p:cNvPr id="6" name="object 6"/>
            <p:cNvSpPr/>
            <p:nvPr/>
          </p:nvSpPr>
          <p:spPr>
            <a:xfrm>
              <a:off x="4605526" y="1485144"/>
              <a:ext cx="4748783" cy="1499615"/>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9547551" y="1810512"/>
              <a:ext cx="3179572" cy="3901440"/>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365759" y="4090416"/>
              <a:ext cx="3977640" cy="2188529"/>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4363641" y="3794825"/>
              <a:ext cx="5325924" cy="2484120"/>
            </a:xfrm>
            <a:prstGeom prst="rect">
              <a:avLst/>
            </a:prstGeom>
            <a:blipFill>
              <a:blip r:embed="rId6"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243559590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320039" y="1098666"/>
            <a:ext cx="9738361" cy="4595553"/>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96470479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820188" y="1122217"/>
            <a:ext cx="10762212" cy="4475019"/>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402613932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4217028"/>
            <a:ext cx="10515600" cy="788011"/>
          </a:xfrm>
        </p:spPr>
        <p:txBody>
          <a:bodyPr>
            <a:noAutofit/>
          </a:bodyPr>
          <a:lstStyle/>
          <a:p>
            <a:pPr algn="r"/>
            <a:r>
              <a:rPr lang="en-GB" sz="3600" b="1" dirty="0" err="1">
                <a:solidFill>
                  <a:schemeClr val="accent6">
                    <a:lumMod val="75000"/>
                  </a:schemeClr>
                </a:solidFill>
              </a:rPr>
              <a:t>Katılımınız</a:t>
            </a:r>
            <a:r>
              <a:rPr lang="en-GB" sz="3600" b="1" dirty="0">
                <a:solidFill>
                  <a:schemeClr val="accent6">
                    <a:lumMod val="75000"/>
                  </a:schemeClr>
                </a:solidFill>
              </a:rPr>
              <a:t> </a:t>
            </a:r>
            <a:r>
              <a:rPr lang="en-GB" sz="3600" b="1" dirty="0" err="1">
                <a:solidFill>
                  <a:schemeClr val="accent6">
                    <a:lumMod val="75000"/>
                  </a:schemeClr>
                </a:solidFill>
              </a:rPr>
              <a:t>için</a:t>
            </a:r>
            <a:r>
              <a:rPr lang="en-GB" sz="3600" b="1" dirty="0">
                <a:solidFill>
                  <a:schemeClr val="accent6">
                    <a:lumMod val="75000"/>
                  </a:schemeClr>
                </a:solidFill>
              </a:rPr>
              <a:t> </a:t>
            </a:r>
            <a:r>
              <a:rPr lang="en-GB" sz="3600" b="1" dirty="0" err="1">
                <a:solidFill>
                  <a:schemeClr val="accent6">
                    <a:lumMod val="75000"/>
                  </a:schemeClr>
                </a:solidFill>
              </a:rPr>
              <a:t>teşekkürler</a:t>
            </a:r>
            <a:endParaRPr lang="tr-TR" sz="3600" dirty="0">
              <a:solidFill>
                <a:schemeClr val="accent6">
                  <a:lumMod val="75000"/>
                </a:schemeClr>
              </a:solidFill>
            </a:endParaRPr>
          </a:p>
        </p:txBody>
      </p:sp>
      <p:sp>
        <p:nvSpPr>
          <p:cNvPr id="3" name="object 4"/>
          <p:cNvSpPr txBox="1"/>
          <p:nvPr/>
        </p:nvSpPr>
        <p:spPr>
          <a:xfrm>
            <a:off x="838200" y="1399546"/>
            <a:ext cx="9053274" cy="996427"/>
          </a:xfrm>
          <a:prstGeom prst="rect">
            <a:avLst/>
          </a:prstGeom>
        </p:spPr>
        <p:txBody>
          <a:bodyPr vert="horz" wrap="square" lIns="0" tIns="11430" rIns="0" bIns="0" rtlCol="0">
            <a:spAutoFit/>
          </a:bodyPr>
          <a:lstStyle/>
          <a:p>
            <a:pPr marL="12700" marR="5080">
              <a:lnSpc>
                <a:spcPct val="100000"/>
              </a:lnSpc>
              <a:spcBef>
                <a:spcPts val="90"/>
              </a:spcBef>
            </a:pPr>
            <a:r>
              <a:rPr sz="3200" spc="-65" dirty="0">
                <a:solidFill>
                  <a:schemeClr val="accent3">
                    <a:lumMod val="50000"/>
                  </a:schemeClr>
                </a:solidFill>
                <a:cs typeface="Carlito"/>
              </a:rPr>
              <a:t>Temiz </a:t>
            </a:r>
            <a:r>
              <a:rPr sz="3200" spc="-20" dirty="0">
                <a:solidFill>
                  <a:schemeClr val="accent3">
                    <a:lumMod val="50000"/>
                  </a:schemeClr>
                </a:solidFill>
                <a:cs typeface="Carlito"/>
              </a:rPr>
              <a:t>ve Yaşanabilir </a:t>
            </a:r>
            <a:r>
              <a:rPr sz="3200" spc="-5" dirty="0">
                <a:solidFill>
                  <a:schemeClr val="accent3">
                    <a:lumMod val="50000"/>
                  </a:schemeClr>
                </a:solidFill>
                <a:cs typeface="Carlito"/>
              </a:rPr>
              <a:t>bir  </a:t>
            </a:r>
            <a:r>
              <a:rPr sz="3200" spc="-45" dirty="0">
                <a:solidFill>
                  <a:schemeClr val="accent3">
                    <a:lumMod val="50000"/>
                  </a:schemeClr>
                </a:solidFill>
                <a:cs typeface="Carlito"/>
              </a:rPr>
              <a:t>Türkiye </a:t>
            </a:r>
            <a:r>
              <a:rPr sz="3200" spc="-5" dirty="0">
                <a:solidFill>
                  <a:schemeClr val="accent3">
                    <a:lumMod val="50000"/>
                  </a:schemeClr>
                </a:solidFill>
                <a:cs typeface="Carlito"/>
              </a:rPr>
              <a:t>için SIFIR </a:t>
            </a:r>
            <a:r>
              <a:rPr sz="3200" spc="-60" dirty="0">
                <a:solidFill>
                  <a:schemeClr val="accent3">
                    <a:lumMod val="50000"/>
                  </a:schemeClr>
                </a:solidFill>
                <a:cs typeface="Carlito"/>
              </a:rPr>
              <a:t>ATIK  </a:t>
            </a:r>
            <a:r>
              <a:rPr sz="3200" spc="-25" dirty="0">
                <a:solidFill>
                  <a:schemeClr val="accent3">
                    <a:lumMod val="50000"/>
                  </a:schemeClr>
                </a:solidFill>
                <a:cs typeface="Carlito"/>
              </a:rPr>
              <a:t>hareketine </a:t>
            </a:r>
            <a:r>
              <a:rPr sz="3200" spc="-10" dirty="0">
                <a:solidFill>
                  <a:schemeClr val="accent3">
                    <a:lumMod val="50000"/>
                  </a:schemeClr>
                </a:solidFill>
                <a:cs typeface="Carlito"/>
              </a:rPr>
              <a:t>sen de</a:t>
            </a:r>
            <a:r>
              <a:rPr sz="3200" spc="60" dirty="0">
                <a:solidFill>
                  <a:schemeClr val="accent3">
                    <a:lumMod val="50000"/>
                  </a:schemeClr>
                </a:solidFill>
                <a:cs typeface="Carlito"/>
              </a:rPr>
              <a:t> </a:t>
            </a:r>
            <a:r>
              <a:rPr sz="3200" spc="-15" dirty="0">
                <a:solidFill>
                  <a:schemeClr val="accent3">
                    <a:lumMod val="50000"/>
                  </a:schemeClr>
                </a:solidFill>
                <a:cs typeface="Carlito"/>
              </a:rPr>
              <a:t>katıl!</a:t>
            </a:r>
            <a:endParaRPr sz="3200" dirty="0">
              <a:solidFill>
                <a:schemeClr val="accent3">
                  <a:lumMod val="50000"/>
                </a:schemeClr>
              </a:solidFill>
              <a:cs typeface="Carlito"/>
            </a:endParaRPr>
          </a:p>
        </p:txBody>
      </p:sp>
      <p:sp>
        <p:nvSpPr>
          <p:cNvPr id="4" name="object 3"/>
          <p:cNvSpPr/>
          <p:nvPr/>
        </p:nvSpPr>
        <p:spPr>
          <a:xfrm>
            <a:off x="1960365" y="2734685"/>
            <a:ext cx="3486041" cy="227035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26685961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275</TotalTime>
  <Words>2906</Words>
  <Application>Microsoft Office PowerPoint</Application>
  <PresentationFormat>Widescreen</PresentationFormat>
  <Paragraphs>442</Paragraphs>
  <Slides>80</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80</vt:i4>
      </vt:variant>
    </vt:vector>
  </HeadingPairs>
  <TitlesOfParts>
    <vt:vector size="91" baseType="lpstr">
      <vt:lpstr>Arial</vt:lpstr>
      <vt:lpstr>Calibri</vt:lpstr>
      <vt:lpstr>Calibri Light</vt:lpstr>
      <vt:lpstr>Carlito</vt:lpstr>
      <vt:lpstr>Noto Sans Symbols</vt:lpstr>
      <vt:lpstr>TeXGyreSchola</vt:lpstr>
      <vt:lpstr>Times New Roman</vt:lpstr>
      <vt:lpstr>Trebuchet MS</vt:lpstr>
      <vt:lpstr>Verdana</vt:lpstr>
      <vt:lpstr>Wingdings</vt:lpstr>
      <vt:lpstr>Office Theme</vt:lpstr>
      <vt:lpstr> Şanlıurfa Haliliye ve Kilis’te “Sıfır Atık” Konusunda Farkındalık Oluşturma ve Eğitim/Eğitimci Eğitimi Projesi (UNDP-TUR-RFP(USB)-2020/03) </vt:lpstr>
      <vt:lpstr>PowerPoint Presentation</vt:lpstr>
      <vt:lpstr>Diğerleriyle Çalışmak: Ekip İletişimi </vt:lpstr>
      <vt:lpstr>Temel Ekip kuralları nasıl geliştirilir?</vt:lpstr>
      <vt:lpstr>İletişim Tanımları</vt:lpstr>
      <vt:lpstr>İletişim Biçimleri ve Anlam</vt:lpstr>
      <vt:lpstr>Sözlü İletişimde Etkili Yaklaşımlar</vt:lpstr>
      <vt:lpstr>Sözsüz İletişim – Beden Dili </vt:lpstr>
      <vt:lpstr>Beden Dilini Kullanma ve Yorumlama</vt:lpstr>
      <vt:lpstr>Etkin Dinleme</vt:lpstr>
      <vt:lpstr>Gözler ile Dinleme</vt:lpstr>
      <vt:lpstr>Duygu Yönetimi ve Motivasyon</vt:lpstr>
      <vt:lpstr>Motivasyonda Empatik Yaklaşım</vt:lpstr>
      <vt:lpstr> Etkili İletişim – Empati Kurmak </vt:lpstr>
      <vt:lpstr>İçerik Hazırlamak ve Etkili Biçimde Konuşmak  </vt:lpstr>
      <vt:lpstr>PowerPoint Presentation</vt:lpstr>
      <vt:lpstr>Ev Sahibi Topluluklar için Etkin Kentsel Atık Yönetimi Faz II: Katılımcı Atık Yönetimi Aracılığı ile Sosyal Uyumun Güçlendirilmesi Projesi</vt:lpstr>
      <vt:lpstr>Proje Kapsamında;</vt:lpstr>
      <vt:lpstr>Şanlıurfa Haliliye ve Kilis’te “Sıfır Atık” Konusunda Farkındalık Oluşturma ve Eğitim/Eğitimci Eğitimi Projesi (UNDP-TUR-RFP(USB)-2020/03)</vt:lpstr>
      <vt:lpstr>İçerik </vt:lpstr>
      <vt:lpstr>PowerPoint Presentation</vt:lpstr>
      <vt:lpstr>PowerPoint Presentation</vt:lpstr>
      <vt:lpstr>PowerPoint Presentation</vt:lpstr>
      <vt:lpstr>PowerPoint Presentation</vt:lpstr>
      <vt:lpstr>2872 sayılı Çevre Kanunun 8. maddesine göre ‘ Her türlü atık ve artığı doğrudan ve dolaylı biçimde  alıcı ortama vermek, depolamak ve benzeri faaliyetlerde bulunmak yasaktır’.</vt:lpstr>
      <vt:lpstr>Atık, atıksu ve enerji ile hammadde yönetimi</vt:lpstr>
      <vt:lpstr>PowerPoint Presentation</vt:lpstr>
      <vt:lpstr>Vahşi Depolamadan Atık Yönetimine Yolculuk</vt:lpstr>
      <vt:lpstr>ATIK YÖNETİMİ NEDİR?</vt:lpstr>
      <vt:lpstr>SIFIR ATIK NEDİR?</vt:lpstr>
      <vt:lpstr>Tüketim alışkanlıkları ve doğrusal ekonomi</vt:lpstr>
      <vt:lpstr>Kazançlar ve döngüsel ekonomi</vt:lpstr>
      <vt:lpstr>Atık Yönetimi,Değerlendirilmesi ve Uygulanmasında Yaklaşımlar-Geri Dönüşüm ve Minimizasyon </vt:lpstr>
      <vt:lpstr>Dünya'da ve Türkiye’de Atık Yönetimi</vt:lpstr>
      <vt:lpstr>PowerPoint Presentation</vt:lpstr>
      <vt:lpstr>ATIK YÖNETİMİ NEDİR?</vt:lpstr>
      <vt:lpstr>PowerPoint Presentation</vt:lpstr>
      <vt:lpstr>SIFIR ATIK NEDİR?</vt:lpstr>
      <vt:lpstr>ÖZGÜRLEŞTİRİCİ  BİLME</vt:lpstr>
      <vt:lpstr>SIFIR ATIK YÖNETMELİĞİ</vt:lpstr>
      <vt:lpstr>PowerPoint Presentation</vt:lpstr>
      <vt:lpstr>PowerPoint Presentation</vt:lpstr>
      <vt:lpstr>PowerPoint Presentation</vt:lpstr>
      <vt:lpstr>TIBBİ ATIK YÖNETİMİ</vt:lpstr>
      <vt:lpstr>PowerPoint Presentation</vt:lpstr>
      <vt:lpstr>Endüstriyel Atık Yönetimine İlişkin Mevzuat</vt:lpstr>
      <vt:lpstr>Endüstriyel Atık Yönetimine İlişkin Mevzuat</vt:lpstr>
      <vt:lpstr>PowerPoint Presentation</vt:lpstr>
      <vt:lpstr>PowerPoint Presentation</vt:lpstr>
      <vt:lpstr>Tehlikeli Atık Yönetimi</vt:lpstr>
      <vt:lpstr>Özel Atık Nedir?</vt:lpstr>
      <vt:lpstr>Tehlikeli Atıkların Kontrolü Yönetmeliği</vt:lpstr>
      <vt:lpstr>Tehlikeli Atıkların Kontrolü Yönetmeliği</vt:lpstr>
      <vt:lpstr>PowerPoint Presentation</vt:lpstr>
      <vt:lpstr>PowerPoint Presentation</vt:lpstr>
      <vt:lpstr>PowerPoint Presentation</vt:lpstr>
      <vt:lpstr>Tüketim-kaynak verimliliği ilişkisi-alışkanlıkların  eko-birey olarak değiştirilmesi</vt:lpstr>
      <vt:lpstr>SAĞLIK KURUMLARINDA SIFIR ATIK BELGESİ</vt:lpstr>
      <vt:lpstr>EÇBS sistemi uygulamaları</vt:lpstr>
      <vt:lpstr>Swot analizi ile güçlükler ve üstünlüklerin  belirlenmesi</vt:lpstr>
      <vt:lpstr>NEDEN SIFIR ATIK?</vt:lpstr>
      <vt:lpstr>NEDEN SIFIR ATIK?</vt:lpstr>
      <vt:lpstr>SIFIR ATIK UYGULAMALARI</vt:lpstr>
      <vt:lpstr>PowerPoint Presentation</vt:lpstr>
      <vt:lpstr>Tehlikeli Atık Yönetimi</vt:lpstr>
      <vt:lpstr>TEHLİKELİ ATIK ÜRETEN  BİRİMLER</vt:lpstr>
      <vt:lpstr>PowerPoint Presentation</vt:lpstr>
      <vt:lpstr>Tehlikeli Atık Nedir?</vt:lpstr>
      <vt:lpstr>Özel Atık Nedir</vt:lpstr>
      <vt:lpstr>Atık Yönetim Planı</vt:lpstr>
      <vt:lpstr>Elektronik atık nedir?</vt:lpstr>
      <vt:lpstr>PowerPoint Presentation</vt:lpstr>
      <vt:lpstr>ATIKLARI KAYNAĞINDA AYRI TOPLAMAK</vt:lpstr>
      <vt:lpstr>Atıkların sınıflandırılması</vt:lpstr>
      <vt:lpstr>PowerPoint Presentation</vt:lpstr>
      <vt:lpstr>Sıfır Atık</vt:lpstr>
      <vt:lpstr>Sıfır Atık</vt:lpstr>
      <vt:lpstr>PowerPoint Presentation</vt:lpstr>
      <vt:lpstr>PowerPoint Presentation</vt:lpstr>
      <vt:lpstr>Katılımınız için teşekkürler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Gizem Morgül</dc:creator>
  <cp:lastModifiedBy>Gözde Töreyen</cp:lastModifiedBy>
  <cp:revision>46</cp:revision>
  <dcterms:created xsi:type="dcterms:W3CDTF">2020-08-26T11:01:47Z</dcterms:created>
  <dcterms:modified xsi:type="dcterms:W3CDTF">2020-11-27T13:18:08Z</dcterms:modified>
</cp:coreProperties>
</file>