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87"/>
  </p:notesMasterIdLst>
  <p:sldIdLst>
    <p:sldId id="256" r:id="rId2"/>
    <p:sldId id="307" r:id="rId3"/>
    <p:sldId id="308" r:id="rId4"/>
    <p:sldId id="309" r:id="rId5"/>
    <p:sldId id="310" r:id="rId6"/>
    <p:sldId id="311" r:id="rId7"/>
    <p:sldId id="312" r:id="rId8"/>
    <p:sldId id="313" r:id="rId9"/>
    <p:sldId id="314" r:id="rId10"/>
    <p:sldId id="315" r:id="rId11"/>
    <p:sldId id="316" r:id="rId12"/>
    <p:sldId id="317" r:id="rId13"/>
    <p:sldId id="318" r:id="rId14"/>
    <p:sldId id="319" r:id="rId15"/>
    <p:sldId id="320" r:id="rId16"/>
    <p:sldId id="321" r:id="rId17"/>
    <p:sldId id="453" r:id="rId18"/>
    <p:sldId id="454" r:id="rId19"/>
    <p:sldId id="455" r:id="rId20"/>
    <p:sldId id="387" r:id="rId21"/>
    <p:sldId id="388" r:id="rId22"/>
    <p:sldId id="389" r:id="rId23"/>
    <p:sldId id="390" r:id="rId24"/>
    <p:sldId id="391" r:id="rId25"/>
    <p:sldId id="392" r:id="rId26"/>
    <p:sldId id="393" r:id="rId27"/>
    <p:sldId id="394" r:id="rId28"/>
    <p:sldId id="395" r:id="rId29"/>
    <p:sldId id="396" r:id="rId30"/>
    <p:sldId id="397" r:id="rId31"/>
    <p:sldId id="398" r:id="rId32"/>
    <p:sldId id="399" r:id="rId33"/>
    <p:sldId id="400" r:id="rId34"/>
    <p:sldId id="401" r:id="rId35"/>
    <p:sldId id="402" r:id="rId36"/>
    <p:sldId id="403" r:id="rId37"/>
    <p:sldId id="404" r:id="rId38"/>
    <p:sldId id="405" r:id="rId39"/>
    <p:sldId id="406" r:id="rId40"/>
    <p:sldId id="407" r:id="rId41"/>
    <p:sldId id="408" r:id="rId42"/>
    <p:sldId id="409" r:id="rId43"/>
    <p:sldId id="410" r:id="rId44"/>
    <p:sldId id="411" r:id="rId45"/>
    <p:sldId id="412" r:id="rId46"/>
    <p:sldId id="413" r:id="rId47"/>
    <p:sldId id="414" r:id="rId48"/>
    <p:sldId id="415" r:id="rId49"/>
    <p:sldId id="416" r:id="rId50"/>
    <p:sldId id="417" r:id="rId51"/>
    <p:sldId id="418" r:id="rId52"/>
    <p:sldId id="419" r:id="rId53"/>
    <p:sldId id="420" r:id="rId54"/>
    <p:sldId id="421" r:id="rId55"/>
    <p:sldId id="422" r:id="rId56"/>
    <p:sldId id="423" r:id="rId57"/>
    <p:sldId id="424" r:id="rId58"/>
    <p:sldId id="425" r:id="rId59"/>
    <p:sldId id="426" r:id="rId60"/>
    <p:sldId id="427" r:id="rId61"/>
    <p:sldId id="428" r:id="rId62"/>
    <p:sldId id="429" r:id="rId63"/>
    <p:sldId id="430" r:id="rId64"/>
    <p:sldId id="431" r:id="rId65"/>
    <p:sldId id="432" r:id="rId66"/>
    <p:sldId id="433" r:id="rId67"/>
    <p:sldId id="434" r:id="rId68"/>
    <p:sldId id="435" r:id="rId69"/>
    <p:sldId id="436" r:id="rId70"/>
    <p:sldId id="437" r:id="rId71"/>
    <p:sldId id="438" r:id="rId72"/>
    <p:sldId id="439" r:id="rId73"/>
    <p:sldId id="440" r:id="rId74"/>
    <p:sldId id="441" r:id="rId75"/>
    <p:sldId id="442" r:id="rId76"/>
    <p:sldId id="443" r:id="rId77"/>
    <p:sldId id="444" r:id="rId78"/>
    <p:sldId id="445" r:id="rId79"/>
    <p:sldId id="446" r:id="rId80"/>
    <p:sldId id="447" r:id="rId81"/>
    <p:sldId id="448" r:id="rId82"/>
    <p:sldId id="449" r:id="rId83"/>
    <p:sldId id="450" r:id="rId84"/>
    <p:sldId id="451" r:id="rId85"/>
    <p:sldId id="452" r:id="rId8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özde Töreyen" initials="GT" lastIdx="7" clrIdx="0">
    <p:extLst>
      <p:ext uri="{19B8F6BF-5375-455C-9EA6-DF929625EA0E}">
        <p15:presenceInfo xmlns:p15="http://schemas.microsoft.com/office/powerpoint/2012/main" userId="S-1-5-21-3664381038-2484044627-4228958534-376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4461A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78"/>
  </p:normalViewPr>
  <p:slideViewPr>
    <p:cSldViewPr snapToGrid="0" snapToObjects="1">
      <p:cViewPr varScale="1">
        <p:scale>
          <a:sx n="53" d="100"/>
          <a:sy n="53" d="100"/>
        </p:scale>
        <p:origin x="62" y="3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commentAuthors" Target="commentAuthors.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ata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2.png"/><Relationship Id="rId6" Type="http://schemas.openxmlformats.org/officeDocument/2006/relationships/image" Target="../media/image6.svg"/><Relationship Id="rId5" Type="http://schemas.openxmlformats.org/officeDocument/2006/relationships/image" Target="../media/image4.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svg"/><Relationship Id="rId1" Type="http://schemas.openxmlformats.org/officeDocument/2006/relationships/image" Target="../media/image6.png"/><Relationship Id="rId4"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4.svg"/><Relationship Id="rId13"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5.png"/><Relationship Id="rId12" Type="http://schemas.openxmlformats.org/officeDocument/2006/relationships/image" Target="../media/image28.svg"/><Relationship Id="rId2" Type="http://schemas.openxmlformats.org/officeDocument/2006/relationships/image" Target="../media/image18.svg"/><Relationship Id="rId16" Type="http://schemas.openxmlformats.org/officeDocument/2006/relationships/image" Target="../media/image32.svg"/><Relationship Id="rId1" Type="http://schemas.openxmlformats.org/officeDocument/2006/relationships/image" Target="../media/image12.png"/><Relationship Id="rId6" Type="http://schemas.openxmlformats.org/officeDocument/2006/relationships/image" Target="../media/image22.svg"/><Relationship Id="rId11" Type="http://schemas.openxmlformats.org/officeDocument/2006/relationships/image" Target="../media/image17.png"/><Relationship Id="rId5" Type="http://schemas.openxmlformats.org/officeDocument/2006/relationships/image" Target="../media/image14.png"/><Relationship Id="rId15" Type="http://schemas.openxmlformats.org/officeDocument/2006/relationships/image" Target="../media/image19.png"/><Relationship Id="rId10" Type="http://schemas.openxmlformats.org/officeDocument/2006/relationships/image" Target="../media/image26.svg"/><Relationship Id="rId4" Type="http://schemas.openxmlformats.org/officeDocument/2006/relationships/image" Target="../media/image20.svg"/><Relationship Id="rId9" Type="http://schemas.openxmlformats.org/officeDocument/2006/relationships/image" Target="../media/image16.png"/><Relationship Id="rId1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387233D-709A-4EF9-9F2F-85F9AE47A739}"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5221DFA-9CE6-4E56-B94A-4942319EA988}">
      <dgm:prSet/>
      <dgm:spPr/>
      <dgm:t>
        <a:bodyPr/>
        <a:lstStyle/>
        <a:p>
          <a:r>
            <a:rPr lang="tr-TR">
              <a:solidFill>
                <a:schemeClr val="tx1">
                  <a:lumMod val="65000"/>
                  <a:lumOff val="35000"/>
                </a:schemeClr>
              </a:solidFill>
            </a:rPr>
            <a:t>Ekip/ </a:t>
          </a:r>
          <a:r>
            <a:rPr lang="en-US">
              <a:solidFill>
                <a:schemeClr val="tx1">
                  <a:lumMod val="65000"/>
                  <a:lumOff val="35000"/>
                </a:schemeClr>
              </a:solidFill>
            </a:rPr>
            <a:t>Takım, belirli bir ortak hedefe ulaşmak için işbirliği yapan koordineli bireyler topluluğudur; bir gruptan daha yapılandırılmış ve organizedir.</a:t>
          </a:r>
        </a:p>
      </dgm:t>
    </dgm:pt>
    <dgm:pt modelId="{09B83F74-3CE6-40EE-BFEC-7E57A0D0FBA6}" type="parTrans" cxnId="{8C0032EF-D2AC-46C7-BA64-E30F5B444F4A}">
      <dgm:prSet/>
      <dgm:spPr/>
      <dgm:t>
        <a:bodyPr/>
        <a:lstStyle/>
        <a:p>
          <a:endParaRPr lang="en-US">
            <a:solidFill>
              <a:schemeClr val="tx1">
                <a:lumMod val="65000"/>
                <a:lumOff val="35000"/>
              </a:schemeClr>
            </a:solidFill>
          </a:endParaRPr>
        </a:p>
      </dgm:t>
    </dgm:pt>
    <dgm:pt modelId="{F8BA4F6A-9C67-407B-A855-2C5CADA8AA28}" type="sibTrans" cxnId="{8C0032EF-D2AC-46C7-BA64-E30F5B444F4A}">
      <dgm:prSet/>
      <dgm:spPr/>
      <dgm:t>
        <a:bodyPr/>
        <a:lstStyle/>
        <a:p>
          <a:endParaRPr lang="en-US">
            <a:solidFill>
              <a:schemeClr val="tx1">
                <a:lumMod val="65000"/>
                <a:lumOff val="35000"/>
              </a:schemeClr>
            </a:solidFill>
          </a:endParaRPr>
        </a:p>
      </dgm:t>
    </dgm:pt>
    <dgm:pt modelId="{0B043444-FF99-4DDE-BFE4-311A75B52126}">
      <dgm:prSet/>
      <dgm:spPr/>
      <dgm:t>
        <a:bodyPr/>
        <a:lstStyle/>
        <a:p>
          <a:r>
            <a:rPr lang="en-US" dirty="0" err="1">
              <a:solidFill>
                <a:schemeClr val="tx1">
                  <a:lumMod val="65000"/>
                  <a:lumOff val="35000"/>
                </a:schemeClr>
              </a:solidFill>
            </a:rPr>
            <a:t>Ortak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hedefleri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varoluş</a:t>
          </a:r>
          <a:r>
            <a:rPr lang="en-US" dirty="0">
              <a:solidFill>
                <a:schemeClr val="tx1">
                  <a:lumMod val="65000"/>
                  <a:lumOff val="35000"/>
                </a:schemeClr>
              </a:solidFill>
            </a:rPr>
            <a:t> </a:t>
          </a:r>
          <a:r>
            <a:rPr lang="en-US" dirty="0" err="1">
              <a:solidFill>
                <a:schemeClr val="tx1">
                  <a:lumMod val="65000"/>
                  <a:lumOff val="35000"/>
                </a:schemeClr>
              </a:solidFill>
            </a:rPr>
            <a:t>sebebleri</a:t>
          </a:r>
          <a:r>
            <a:rPr lang="en-US" dirty="0">
              <a:solidFill>
                <a:schemeClr val="tx1">
                  <a:lumMod val="65000"/>
                  <a:lumOff val="35000"/>
                </a:schemeClr>
              </a:solidFill>
            </a:rPr>
            <a:t> </a:t>
          </a:r>
          <a:r>
            <a:rPr lang="en-US" dirty="0" err="1">
              <a:solidFill>
                <a:schemeClr val="tx1">
                  <a:lumMod val="65000"/>
                  <a:lumOff val="35000"/>
                </a:schemeClr>
              </a:solidFill>
            </a:rPr>
            <a:t>vardır</a:t>
          </a:r>
          <a:r>
            <a:rPr lang="en-US" dirty="0">
              <a:solidFill>
                <a:schemeClr val="tx1">
                  <a:lumMod val="65000"/>
                  <a:lumOff val="35000"/>
                </a:schemeClr>
              </a:solidFill>
            </a:rPr>
            <a:t>. </a:t>
          </a:r>
          <a:r>
            <a:rPr lang="en-US" dirty="0" err="1">
              <a:solidFill>
                <a:schemeClr val="tx1">
                  <a:lumMod val="65000"/>
                  <a:lumOff val="35000"/>
                </a:schemeClr>
              </a:solidFill>
            </a:rPr>
            <a:t>Küçük</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topluluğun</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grupla</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grubun</a:t>
          </a:r>
          <a:r>
            <a:rPr lang="en-US" dirty="0">
              <a:solidFill>
                <a:schemeClr val="tx1">
                  <a:lumMod val="65000"/>
                  <a:lumOff val="35000"/>
                </a:schemeClr>
              </a:solidFill>
            </a:rPr>
            <a:t> </a:t>
          </a:r>
          <a:r>
            <a:rPr lang="en-US" dirty="0" err="1">
              <a:solidFill>
                <a:schemeClr val="tx1">
                  <a:lumMod val="65000"/>
                  <a:lumOff val="35000"/>
                </a:schemeClr>
              </a:solidFill>
            </a:rPr>
            <a:t>amacıyla</a:t>
          </a:r>
          <a:r>
            <a:rPr lang="en-US" dirty="0">
              <a:solidFill>
                <a:schemeClr val="tx1">
                  <a:lumMod val="65000"/>
                  <a:lumOff val="35000"/>
                </a:schemeClr>
              </a:solidFill>
            </a:rPr>
            <a:t> </a:t>
          </a:r>
          <a:r>
            <a:rPr lang="en-US" dirty="0" err="1">
              <a:solidFill>
                <a:schemeClr val="tx1">
                  <a:lumMod val="65000"/>
                  <a:lumOff val="35000"/>
                </a:schemeClr>
              </a:solidFill>
            </a:rPr>
            <a:t>özdeşleşebilmelidir</a:t>
          </a:r>
          <a:r>
            <a:rPr lang="en-US" dirty="0">
              <a:solidFill>
                <a:schemeClr val="tx1">
                  <a:lumMod val="65000"/>
                  <a:lumOff val="35000"/>
                </a:schemeClr>
              </a:solidFill>
            </a:rPr>
            <a:t>.</a:t>
          </a:r>
        </a:p>
      </dgm:t>
    </dgm:pt>
    <dgm:pt modelId="{8AC6892B-FC5B-4636-833B-B8B24C0AC86C}" type="parTrans" cxnId="{DFD34ACF-223B-4334-9D1B-1635EC9D090C}">
      <dgm:prSet/>
      <dgm:spPr/>
      <dgm:t>
        <a:bodyPr/>
        <a:lstStyle/>
        <a:p>
          <a:endParaRPr lang="en-US">
            <a:solidFill>
              <a:schemeClr val="tx1">
                <a:lumMod val="65000"/>
                <a:lumOff val="35000"/>
              </a:schemeClr>
            </a:solidFill>
          </a:endParaRPr>
        </a:p>
      </dgm:t>
    </dgm:pt>
    <dgm:pt modelId="{B705510F-E155-41AA-8B57-291E03CB41D0}" type="sibTrans" cxnId="{DFD34ACF-223B-4334-9D1B-1635EC9D090C}">
      <dgm:prSet/>
      <dgm:spPr/>
      <dgm:t>
        <a:bodyPr/>
        <a:lstStyle/>
        <a:p>
          <a:endParaRPr lang="en-US">
            <a:solidFill>
              <a:schemeClr val="tx1">
                <a:lumMod val="65000"/>
                <a:lumOff val="35000"/>
              </a:schemeClr>
            </a:solidFill>
          </a:endParaRPr>
        </a:p>
      </dgm:t>
    </dgm:pt>
    <dgm:pt modelId="{BE34748E-5030-4F64-8576-7E22B347EE4D}">
      <dgm:prSet/>
      <dgm:spPr/>
      <dgm:t>
        <a:bodyPr/>
        <a:lstStyle/>
        <a:p>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üyeleri</a:t>
          </a:r>
          <a:r>
            <a:rPr lang="en-US" dirty="0">
              <a:solidFill>
                <a:schemeClr val="tx1">
                  <a:lumMod val="65000"/>
                  <a:lumOff val="35000"/>
                </a:schemeClr>
              </a:solidFill>
            </a:rPr>
            <a:t> </a:t>
          </a:r>
          <a:r>
            <a:rPr lang="en-US" dirty="0" err="1">
              <a:solidFill>
                <a:schemeClr val="tx1">
                  <a:lumMod val="65000"/>
                  <a:lumOff val="35000"/>
                </a:schemeClr>
              </a:solidFill>
            </a:rPr>
            <a:t>birbirlerine</a:t>
          </a:r>
          <a:r>
            <a:rPr lang="en-US" dirty="0">
              <a:solidFill>
                <a:schemeClr val="tx1">
                  <a:lumMod val="65000"/>
                  <a:lumOff val="35000"/>
                </a:schemeClr>
              </a:solidFill>
            </a:rPr>
            <a:t> </a:t>
          </a:r>
          <a:r>
            <a:rPr lang="en-US" dirty="0" err="1">
              <a:solidFill>
                <a:schemeClr val="tx1">
                  <a:lumMod val="65000"/>
                  <a:lumOff val="35000"/>
                </a:schemeClr>
              </a:solidFill>
            </a:rPr>
            <a:t>etki</a:t>
          </a:r>
          <a:r>
            <a:rPr lang="en-US" dirty="0">
              <a:solidFill>
                <a:schemeClr val="tx1">
                  <a:lumMod val="65000"/>
                  <a:lumOff val="35000"/>
                </a:schemeClr>
              </a:solidFill>
            </a:rPr>
            <a:t> </a:t>
          </a:r>
          <a:r>
            <a:rPr lang="en-US" dirty="0" err="1">
              <a:solidFill>
                <a:schemeClr val="tx1">
                  <a:lumMod val="65000"/>
                  <a:lumOff val="35000"/>
                </a:schemeClr>
              </a:solidFill>
            </a:rPr>
            <a:t>ederler</a:t>
          </a:r>
          <a:r>
            <a:rPr lang="en-US" dirty="0">
              <a:solidFill>
                <a:schemeClr val="tx1">
                  <a:lumMod val="65000"/>
                  <a:lumOff val="35000"/>
                </a:schemeClr>
              </a:solidFill>
            </a:rPr>
            <a:t>. Her </a:t>
          </a:r>
          <a:r>
            <a:rPr lang="tr-TR" dirty="0">
              <a:solidFill>
                <a:schemeClr val="tx1">
                  <a:lumMod val="65000"/>
                  <a:lumOff val="35000"/>
                </a:schemeClr>
              </a:solidFill>
            </a:rPr>
            <a:t>birey </a:t>
          </a:r>
          <a:r>
            <a:rPr lang="en-US" dirty="0" err="1">
              <a:solidFill>
                <a:schemeClr val="tx1">
                  <a:lumMod val="65000"/>
                  <a:lumOff val="35000"/>
                </a:schemeClr>
              </a:solidFill>
            </a:rPr>
            <a:t>başkalarının</a:t>
          </a:r>
          <a:r>
            <a:rPr lang="en-US" dirty="0">
              <a:solidFill>
                <a:schemeClr val="tx1">
                  <a:lumMod val="65000"/>
                  <a:lumOff val="35000"/>
                </a:schemeClr>
              </a:solidFill>
            </a:rPr>
            <a:t> </a:t>
          </a:r>
          <a:r>
            <a:rPr lang="en-US" dirty="0" err="1">
              <a:solidFill>
                <a:schemeClr val="tx1">
                  <a:lumMod val="65000"/>
                  <a:lumOff val="35000"/>
                </a:schemeClr>
              </a:solidFill>
            </a:rPr>
            <a:t>eylemlerini</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tepkilerini</a:t>
          </a:r>
          <a:r>
            <a:rPr lang="en-US" dirty="0">
              <a:solidFill>
                <a:schemeClr val="tx1">
                  <a:lumMod val="65000"/>
                  <a:lumOff val="35000"/>
                </a:schemeClr>
              </a:solidFill>
            </a:rPr>
            <a:t> </a:t>
          </a:r>
          <a:r>
            <a:rPr lang="en-US" dirty="0" err="1">
              <a:solidFill>
                <a:schemeClr val="tx1">
                  <a:lumMod val="65000"/>
                  <a:lumOff val="35000"/>
                </a:schemeClr>
              </a:solidFill>
            </a:rPr>
            <a:t>etkiler</a:t>
          </a:r>
          <a:r>
            <a:rPr lang="en-US" dirty="0">
              <a:solidFill>
                <a:schemeClr val="tx1">
                  <a:lumMod val="65000"/>
                  <a:lumOff val="35000"/>
                </a:schemeClr>
              </a:solidFill>
            </a:rPr>
            <a:t>.</a:t>
          </a:r>
        </a:p>
      </dgm:t>
    </dgm:pt>
    <dgm:pt modelId="{A956BA34-E80C-433C-8B04-FB9ED5163BFB}" type="parTrans" cxnId="{C9D2F106-CCD7-492F-A665-0EB1ACA418B5}">
      <dgm:prSet/>
      <dgm:spPr/>
      <dgm:t>
        <a:bodyPr/>
        <a:lstStyle/>
        <a:p>
          <a:endParaRPr lang="en-US">
            <a:solidFill>
              <a:schemeClr val="tx1">
                <a:lumMod val="65000"/>
                <a:lumOff val="35000"/>
              </a:schemeClr>
            </a:solidFill>
          </a:endParaRPr>
        </a:p>
      </dgm:t>
    </dgm:pt>
    <dgm:pt modelId="{95A3F58B-7B67-4564-8A46-78825B68CE71}" type="sibTrans" cxnId="{C9D2F106-CCD7-492F-A665-0EB1ACA418B5}">
      <dgm:prSet/>
      <dgm:spPr/>
      <dgm:t>
        <a:bodyPr/>
        <a:lstStyle/>
        <a:p>
          <a:endParaRPr lang="en-US">
            <a:solidFill>
              <a:schemeClr val="tx1">
                <a:lumMod val="65000"/>
                <a:lumOff val="35000"/>
              </a:schemeClr>
            </a:solidFill>
          </a:endParaRPr>
        </a:p>
      </dgm:t>
    </dgm:pt>
    <dgm:pt modelId="{36876A6E-5DC6-4765-BB93-8F09626DDB9A}">
      <dgm:prSet/>
      <dgm:spPr/>
      <dgm:t>
        <a:bodyPr/>
        <a:lstStyle/>
        <a:p>
          <a:r>
            <a:rPr lang="en-US" dirty="0">
              <a:solidFill>
                <a:schemeClr val="tx1">
                  <a:lumMod val="65000"/>
                  <a:lumOff val="35000"/>
                </a:schemeClr>
              </a:solidFill>
            </a:rPr>
            <a:t>Bir </a:t>
          </a:r>
          <a:r>
            <a:rPr lang="tr-TR" dirty="0">
              <a:solidFill>
                <a:schemeClr val="tx1">
                  <a:lumMod val="65000"/>
                  <a:lumOff val="35000"/>
                </a:schemeClr>
              </a:solidFill>
            </a:rPr>
            <a:t>ekip</a:t>
          </a:r>
          <a:r>
            <a:rPr lang="en-US" dirty="0">
              <a:solidFill>
                <a:schemeClr val="tx1">
                  <a:lumMod val="65000"/>
                  <a:lumOff val="35000"/>
                </a:schemeClr>
              </a:solidFill>
            </a:rPr>
            <a:t> </a:t>
          </a:r>
          <a:r>
            <a:rPr lang="en-US" dirty="0" err="1">
              <a:solidFill>
                <a:schemeClr val="tx1">
                  <a:lumMod val="65000"/>
                  <a:lumOff val="35000"/>
                </a:schemeClr>
              </a:solidFill>
            </a:rPr>
            <a:t>üyesi</a:t>
          </a:r>
          <a:r>
            <a:rPr lang="en-US" dirty="0">
              <a:solidFill>
                <a:schemeClr val="tx1">
                  <a:lumMod val="65000"/>
                  <a:lumOff val="35000"/>
                </a:schemeClr>
              </a:solidFill>
            </a:rPr>
            <a:t> </a:t>
          </a:r>
          <a:r>
            <a:rPr lang="en-US" dirty="0" err="1">
              <a:solidFill>
                <a:schemeClr val="tx1">
                  <a:lumMod val="65000"/>
                  <a:lumOff val="35000"/>
                </a:schemeClr>
              </a:solidFill>
            </a:rPr>
            <a:t>sessizce</a:t>
          </a:r>
          <a:r>
            <a:rPr lang="en-US" dirty="0">
              <a:solidFill>
                <a:schemeClr val="tx1">
                  <a:lumMod val="65000"/>
                  <a:lumOff val="35000"/>
                </a:schemeClr>
              </a:solidFill>
            </a:rPr>
            <a:t> </a:t>
          </a:r>
          <a:r>
            <a:rPr lang="en-US" dirty="0" err="1">
              <a:solidFill>
                <a:schemeClr val="tx1">
                  <a:lumMod val="65000"/>
                  <a:lumOff val="35000"/>
                </a:schemeClr>
              </a:solidFill>
            </a:rPr>
            <a:t>otursa</a:t>
          </a:r>
          <a:r>
            <a:rPr lang="en-US" dirty="0">
              <a:solidFill>
                <a:schemeClr val="tx1">
                  <a:lumMod val="65000"/>
                  <a:lumOff val="35000"/>
                </a:schemeClr>
              </a:solidFill>
            </a:rPr>
            <a:t> bile, </a:t>
          </a:r>
          <a:r>
            <a:rPr lang="en-US" dirty="0" err="1">
              <a:solidFill>
                <a:schemeClr val="tx1">
                  <a:lumMod val="65000"/>
                  <a:lumOff val="35000"/>
                </a:schemeClr>
              </a:solidFill>
            </a:rPr>
            <a:t>sessizliği</a:t>
          </a:r>
          <a:r>
            <a:rPr lang="en-US" dirty="0">
              <a:solidFill>
                <a:schemeClr val="tx1">
                  <a:lumMod val="65000"/>
                  <a:lumOff val="35000"/>
                </a:schemeClr>
              </a:solidFill>
            </a:rPr>
            <a:t> </a:t>
          </a:r>
          <a:r>
            <a:rPr lang="en-US" dirty="0" err="1">
              <a:solidFill>
                <a:schemeClr val="tx1">
                  <a:lumMod val="65000"/>
                  <a:lumOff val="35000"/>
                </a:schemeClr>
              </a:solidFill>
            </a:rPr>
            <a:t>başkalarını</a:t>
          </a:r>
          <a:r>
            <a:rPr lang="en-US" dirty="0">
              <a:solidFill>
                <a:schemeClr val="tx1">
                  <a:lumMod val="65000"/>
                  <a:lumOff val="35000"/>
                </a:schemeClr>
              </a:solidFill>
            </a:rPr>
            <a:t> </a:t>
          </a:r>
          <a:r>
            <a:rPr lang="en-US" dirty="0" err="1">
              <a:solidFill>
                <a:schemeClr val="tx1">
                  <a:lumMod val="65000"/>
                  <a:lumOff val="35000"/>
                </a:schemeClr>
              </a:solidFill>
            </a:rPr>
            <a:t>etkileme</a:t>
          </a:r>
          <a:r>
            <a:rPr lang="en-US" dirty="0">
              <a:solidFill>
                <a:schemeClr val="tx1">
                  <a:lumMod val="65000"/>
                  <a:lumOff val="35000"/>
                </a:schemeClr>
              </a:solidFill>
            </a:rPr>
            <a:t> </a:t>
          </a:r>
          <a:r>
            <a:rPr lang="en-US" dirty="0" err="1">
              <a:solidFill>
                <a:schemeClr val="tx1">
                  <a:lumMod val="65000"/>
                  <a:lumOff val="35000"/>
                </a:schemeClr>
              </a:solidFill>
            </a:rPr>
            <a:t>yeteneğine</a:t>
          </a:r>
          <a:r>
            <a:rPr lang="en-US" dirty="0">
              <a:solidFill>
                <a:schemeClr val="tx1">
                  <a:lumMod val="65000"/>
                  <a:lumOff val="35000"/>
                </a:schemeClr>
              </a:solidFill>
            </a:rPr>
            <a:t> </a:t>
          </a:r>
          <a:r>
            <a:rPr lang="en-US" dirty="0" err="1">
              <a:solidFill>
                <a:schemeClr val="tx1">
                  <a:lumMod val="65000"/>
                  <a:lumOff val="35000"/>
                </a:schemeClr>
              </a:solidFill>
            </a:rPr>
            <a:t>sahiptir</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bu</a:t>
          </a:r>
          <a:r>
            <a:rPr lang="en-US" dirty="0">
              <a:solidFill>
                <a:schemeClr val="tx1">
                  <a:lumMod val="65000"/>
                  <a:lumOff val="35000"/>
                </a:schemeClr>
              </a:solidFill>
            </a:rPr>
            <a:t> durum </a:t>
          </a:r>
          <a:r>
            <a:rPr lang="en-US" dirty="0" err="1">
              <a:solidFill>
                <a:schemeClr val="tx1">
                  <a:lumMod val="65000"/>
                  <a:lumOff val="35000"/>
                </a:schemeClr>
              </a:solidFill>
            </a:rPr>
            <a:t>sözel</a:t>
          </a:r>
          <a:r>
            <a:rPr lang="en-US" dirty="0">
              <a:solidFill>
                <a:schemeClr val="tx1">
                  <a:lumMod val="65000"/>
                  <a:lumOff val="35000"/>
                </a:schemeClr>
              </a:solidFill>
            </a:rPr>
            <a:t> </a:t>
          </a:r>
          <a:r>
            <a:rPr lang="en-US" dirty="0" err="1">
              <a:solidFill>
                <a:schemeClr val="tx1">
                  <a:lumMod val="65000"/>
                  <a:lumOff val="35000"/>
                </a:schemeClr>
              </a:solidFill>
            </a:rPr>
            <a:t>olmayan</a:t>
          </a:r>
          <a:r>
            <a:rPr lang="en-US" dirty="0">
              <a:solidFill>
                <a:schemeClr val="tx1">
                  <a:lumMod val="65000"/>
                  <a:lumOff val="35000"/>
                </a:schemeClr>
              </a:solidFill>
            </a:rPr>
            <a:t> </a:t>
          </a:r>
          <a:r>
            <a:rPr lang="en-US" dirty="0" err="1">
              <a:solidFill>
                <a:schemeClr val="tx1">
                  <a:lumMod val="65000"/>
                  <a:lumOff val="35000"/>
                </a:schemeClr>
              </a:solidFill>
            </a:rPr>
            <a:t>iletişimin</a:t>
          </a:r>
          <a:r>
            <a:rPr lang="en-US" dirty="0">
              <a:solidFill>
                <a:schemeClr val="tx1">
                  <a:lumMod val="65000"/>
                  <a:lumOff val="35000"/>
                </a:schemeClr>
              </a:solidFill>
            </a:rPr>
            <a:t> </a:t>
          </a:r>
          <a:r>
            <a:rPr lang="en-US" dirty="0" err="1">
              <a:solidFill>
                <a:schemeClr val="tx1">
                  <a:lumMod val="65000"/>
                  <a:lumOff val="35000"/>
                </a:schemeClr>
              </a:solidFill>
            </a:rPr>
            <a:t>güçlü</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şeklidir</a:t>
          </a:r>
          <a:r>
            <a:rPr lang="en-US" dirty="0">
              <a:solidFill>
                <a:schemeClr val="tx1">
                  <a:lumMod val="65000"/>
                  <a:lumOff val="35000"/>
                </a:schemeClr>
              </a:solidFill>
            </a:rPr>
            <a:t>.</a:t>
          </a:r>
        </a:p>
      </dgm:t>
    </dgm:pt>
    <dgm:pt modelId="{249CC068-BB7E-43AF-A32D-45BE83608C3E}" type="parTrans" cxnId="{6DD102BA-5994-42D1-915E-03F68EC07B40}">
      <dgm:prSet/>
      <dgm:spPr/>
      <dgm:t>
        <a:bodyPr/>
        <a:lstStyle/>
        <a:p>
          <a:endParaRPr lang="en-US">
            <a:solidFill>
              <a:schemeClr val="tx1">
                <a:lumMod val="65000"/>
                <a:lumOff val="35000"/>
              </a:schemeClr>
            </a:solidFill>
          </a:endParaRPr>
        </a:p>
      </dgm:t>
    </dgm:pt>
    <dgm:pt modelId="{7DB98044-3174-4B7B-A001-C2B8BEF308C5}" type="sibTrans" cxnId="{6DD102BA-5994-42D1-915E-03F68EC07B40}">
      <dgm:prSet/>
      <dgm:spPr/>
      <dgm:t>
        <a:bodyPr/>
        <a:lstStyle/>
        <a:p>
          <a:endParaRPr lang="en-US">
            <a:solidFill>
              <a:schemeClr val="tx1">
                <a:lumMod val="65000"/>
                <a:lumOff val="35000"/>
              </a:schemeClr>
            </a:solidFill>
          </a:endParaRPr>
        </a:p>
      </dgm:t>
    </dgm:pt>
    <dgm:pt modelId="{F10F8F38-68E4-4E2D-B52A-2F7CD9F0C420}" type="pres">
      <dgm:prSet presAssocID="{6387233D-709A-4EF9-9F2F-85F9AE47A739}" presName="root" presStyleCnt="0">
        <dgm:presLayoutVars>
          <dgm:dir/>
          <dgm:resizeHandles val="exact"/>
        </dgm:presLayoutVars>
      </dgm:prSet>
      <dgm:spPr/>
      <dgm:t>
        <a:bodyPr/>
        <a:lstStyle/>
        <a:p>
          <a:endParaRPr lang="en-US"/>
        </a:p>
      </dgm:t>
    </dgm:pt>
    <dgm:pt modelId="{507A7216-CAAF-4CF8-A642-F4C93F7AEFC1}" type="pres">
      <dgm:prSet presAssocID="{85221DFA-9CE6-4E56-B94A-4942319EA988}" presName="compNode" presStyleCnt="0"/>
      <dgm:spPr/>
    </dgm:pt>
    <dgm:pt modelId="{0A984223-A445-4D7E-BFC4-41DCF81D5F6E}" type="pres">
      <dgm:prSet presAssocID="{85221DFA-9CE6-4E56-B94A-4942319EA98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Kullanıcılar"/>
        </a:ext>
      </dgm:extLst>
    </dgm:pt>
    <dgm:pt modelId="{48B32376-CAE9-4E66-AEF0-D77F6DEAD716}" type="pres">
      <dgm:prSet presAssocID="{85221DFA-9CE6-4E56-B94A-4942319EA988}" presName="spaceRect" presStyleCnt="0"/>
      <dgm:spPr/>
    </dgm:pt>
    <dgm:pt modelId="{97207C71-42C7-472A-9165-816D73F5F60C}" type="pres">
      <dgm:prSet presAssocID="{85221DFA-9CE6-4E56-B94A-4942319EA988}" presName="textRect" presStyleLbl="revTx" presStyleIdx="0" presStyleCnt="4">
        <dgm:presLayoutVars>
          <dgm:chMax val="1"/>
          <dgm:chPref val="1"/>
        </dgm:presLayoutVars>
      </dgm:prSet>
      <dgm:spPr/>
      <dgm:t>
        <a:bodyPr/>
        <a:lstStyle/>
        <a:p>
          <a:endParaRPr lang="en-US"/>
        </a:p>
      </dgm:t>
    </dgm:pt>
    <dgm:pt modelId="{10EB7B88-88D2-4F62-AE1C-2131F30C58E2}" type="pres">
      <dgm:prSet presAssocID="{F8BA4F6A-9C67-407B-A855-2C5CADA8AA28}" presName="sibTrans" presStyleCnt="0"/>
      <dgm:spPr/>
    </dgm:pt>
    <dgm:pt modelId="{61B51792-018D-4D32-9664-729E948C5877}" type="pres">
      <dgm:prSet presAssocID="{0B043444-FF99-4DDE-BFE4-311A75B52126}" presName="compNode" presStyleCnt="0"/>
      <dgm:spPr/>
    </dgm:pt>
    <dgm:pt modelId="{D13642FD-1067-49FD-ADD2-AE6E5540D0A7}" type="pres">
      <dgm:prSet presAssocID="{0B043444-FF99-4DDE-BFE4-311A75B5212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Group of People"/>
        </a:ext>
      </dgm:extLst>
    </dgm:pt>
    <dgm:pt modelId="{5B4375AA-D217-451B-8BF5-A941E795CB64}" type="pres">
      <dgm:prSet presAssocID="{0B043444-FF99-4DDE-BFE4-311A75B52126}" presName="spaceRect" presStyleCnt="0"/>
      <dgm:spPr/>
    </dgm:pt>
    <dgm:pt modelId="{DCDF3C37-B452-4A9E-B250-6F0EA67D940E}" type="pres">
      <dgm:prSet presAssocID="{0B043444-FF99-4DDE-BFE4-311A75B52126}" presName="textRect" presStyleLbl="revTx" presStyleIdx="1" presStyleCnt="4">
        <dgm:presLayoutVars>
          <dgm:chMax val="1"/>
          <dgm:chPref val="1"/>
        </dgm:presLayoutVars>
      </dgm:prSet>
      <dgm:spPr/>
      <dgm:t>
        <a:bodyPr/>
        <a:lstStyle/>
        <a:p>
          <a:endParaRPr lang="en-US"/>
        </a:p>
      </dgm:t>
    </dgm:pt>
    <dgm:pt modelId="{4772AA1A-D43A-4B78-8F2E-1A808E08C322}" type="pres">
      <dgm:prSet presAssocID="{B705510F-E155-41AA-8B57-291E03CB41D0}" presName="sibTrans" presStyleCnt="0"/>
      <dgm:spPr/>
    </dgm:pt>
    <dgm:pt modelId="{B1700502-CC55-4AE3-904B-D8CAE3EC6438}" type="pres">
      <dgm:prSet presAssocID="{BE34748E-5030-4F64-8576-7E22B347EE4D}" presName="compNode" presStyleCnt="0"/>
      <dgm:spPr/>
    </dgm:pt>
    <dgm:pt modelId="{B3B78825-C4FA-4D4F-9D4F-B4438C8409D6}" type="pres">
      <dgm:prSet presAssocID="{BE34748E-5030-4F64-8576-7E22B347EE4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ir grup erkek"/>
        </a:ext>
      </dgm:extLst>
    </dgm:pt>
    <dgm:pt modelId="{127A288F-43F0-476B-9086-82352498D046}" type="pres">
      <dgm:prSet presAssocID="{BE34748E-5030-4F64-8576-7E22B347EE4D}" presName="spaceRect" presStyleCnt="0"/>
      <dgm:spPr/>
    </dgm:pt>
    <dgm:pt modelId="{185D493B-3D97-4A54-ADE3-16489AB4D311}" type="pres">
      <dgm:prSet presAssocID="{BE34748E-5030-4F64-8576-7E22B347EE4D}" presName="textRect" presStyleLbl="revTx" presStyleIdx="2" presStyleCnt="4">
        <dgm:presLayoutVars>
          <dgm:chMax val="1"/>
          <dgm:chPref val="1"/>
        </dgm:presLayoutVars>
      </dgm:prSet>
      <dgm:spPr/>
      <dgm:t>
        <a:bodyPr/>
        <a:lstStyle/>
        <a:p>
          <a:endParaRPr lang="en-US"/>
        </a:p>
      </dgm:t>
    </dgm:pt>
    <dgm:pt modelId="{917D869B-A6BB-427E-A4B7-44B0B709683A}" type="pres">
      <dgm:prSet presAssocID="{95A3F58B-7B67-4564-8A46-78825B68CE71}" presName="sibTrans" presStyleCnt="0"/>
      <dgm:spPr/>
    </dgm:pt>
    <dgm:pt modelId="{77CDDFFA-F9E1-4A22-B54C-38BE895FB1AD}" type="pres">
      <dgm:prSet presAssocID="{36876A6E-5DC6-4765-BB93-8F09626DDB9A}" presName="compNode" presStyleCnt="0"/>
      <dgm:spPr/>
    </dgm:pt>
    <dgm:pt modelId="{8CDA8DF9-4F4C-415B-B724-D0797DAA33E2}" type="pres">
      <dgm:prSet presAssocID="{36876A6E-5DC6-4765-BB93-8F09626DDB9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Tahriş edici"/>
        </a:ext>
      </dgm:extLst>
    </dgm:pt>
    <dgm:pt modelId="{FF23B996-36D7-4A15-A2F4-A8072FB739AE}" type="pres">
      <dgm:prSet presAssocID="{36876A6E-5DC6-4765-BB93-8F09626DDB9A}" presName="spaceRect" presStyleCnt="0"/>
      <dgm:spPr/>
    </dgm:pt>
    <dgm:pt modelId="{07A56D10-FA86-45EA-84D2-B5BA7B74E521}" type="pres">
      <dgm:prSet presAssocID="{36876A6E-5DC6-4765-BB93-8F09626DDB9A}" presName="textRect" presStyleLbl="revTx" presStyleIdx="3" presStyleCnt="4">
        <dgm:presLayoutVars>
          <dgm:chMax val="1"/>
          <dgm:chPref val="1"/>
        </dgm:presLayoutVars>
      </dgm:prSet>
      <dgm:spPr/>
      <dgm:t>
        <a:bodyPr/>
        <a:lstStyle/>
        <a:p>
          <a:endParaRPr lang="en-US"/>
        </a:p>
      </dgm:t>
    </dgm:pt>
  </dgm:ptLst>
  <dgm:cxnLst>
    <dgm:cxn modelId="{C9D2F106-CCD7-492F-A665-0EB1ACA418B5}" srcId="{6387233D-709A-4EF9-9F2F-85F9AE47A739}" destId="{BE34748E-5030-4F64-8576-7E22B347EE4D}" srcOrd="2" destOrd="0" parTransId="{A956BA34-E80C-433C-8B04-FB9ED5163BFB}" sibTransId="{95A3F58B-7B67-4564-8A46-78825B68CE71}"/>
    <dgm:cxn modelId="{8C0032EF-D2AC-46C7-BA64-E30F5B444F4A}" srcId="{6387233D-709A-4EF9-9F2F-85F9AE47A739}" destId="{85221DFA-9CE6-4E56-B94A-4942319EA988}" srcOrd="0" destOrd="0" parTransId="{09B83F74-3CE6-40EE-BFEC-7E57A0D0FBA6}" sibTransId="{F8BA4F6A-9C67-407B-A855-2C5CADA8AA28}"/>
    <dgm:cxn modelId="{6DD102BA-5994-42D1-915E-03F68EC07B40}" srcId="{6387233D-709A-4EF9-9F2F-85F9AE47A739}" destId="{36876A6E-5DC6-4765-BB93-8F09626DDB9A}" srcOrd="3" destOrd="0" parTransId="{249CC068-BB7E-43AF-A32D-45BE83608C3E}" sibTransId="{7DB98044-3174-4B7B-A001-C2B8BEF308C5}"/>
    <dgm:cxn modelId="{DFD34ACF-223B-4334-9D1B-1635EC9D090C}" srcId="{6387233D-709A-4EF9-9F2F-85F9AE47A739}" destId="{0B043444-FF99-4DDE-BFE4-311A75B52126}" srcOrd="1" destOrd="0" parTransId="{8AC6892B-FC5B-4636-833B-B8B24C0AC86C}" sibTransId="{B705510F-E155-41AA-8B57-291E03CB41D0}"/>
    <dgm:cxn modelId="{67D1ADBE-AD2E-4C39-BC38-53D2C60FE279}" type="presOf" srcId="{0B043444-FF99-4DDE-BFE4-311A75B52126}" destId="{DCDF3C37-B452-4A9E-B250-6F0EA67D940E}" srcOrd="0" destOrd="0" presId="urn:microsoft.com/office/officeart/2018/2/layout/IconLabelList"/>
    <dgm:cxn modelId="{CB539DDB-407C-429B-BD5A-4D7FFC826A1C}" type="presOf" srcId="{BE34748E-5030-4F64-8576-7E22B347EE4D}" destId="{185D493B-3D97-4A54-ADE3-16489AB4D311}" srcOrd="0" destOrd="0" presId="urn:microsoft.com/office/officeart/2018/2/layout/IconLabelList"/>
    <dgm:cxn modelId="{8D19531A-3326-40FC-AAE9-4D86F4FA1EAF}" type="presOf" srcId="{6387233D-709A-4EF9-9F2F-85F9AE47A739}" destId="{F10F8F38-68E4-4E2D-B52A-2F7CD9F0C420}" srcOrd="0" destOrd="0" presId="urn:microsoft.com/office/officeart/2018/2/layout/IconLabelList"/>
    <dgm:cxn modelId="{F26C6268-9B68-4BC7-8D78-140E182314B7}" type="presOf" srcId="{36876A6E-5DC6-4765-BB93-8F09626DDB9A}" destId="{07A56D10-FA86-45EA-84D2-B5BA7B74E521}" srcOrd="0" destOrd="0" presId="urn:microsoft.com/office/officeart/2018/2/layout/IconLabelList"/>
    <dgm:cxn modelId="{830E11CF-981A-4B02-BE8B-A46F59C84D44}" type="presOf" srcId="{85221DFA-9CE6-4E56-B94A-4942319EA988}" destId="{97207C71-42C7-472A-9165-816D73F5F60C}" srcOrd="0" destOrd="0" presId="urn:microsoft.com/office/officeart/2018/2/layout/IconLabelList"/>
    <dgm:cxn modelId="{85F96F8F-4A16-4701-A514-5D9F5AF49783}" type="presParOf" srcId="{F10F8F38-68E4-4E2D-B52A-2F7CD9F0C420}" destId="{507A7216-CAAF-4CF8-A642-F4C93F7AEFC1}" srcOrd="0" destOrd="0" presId="urn:microsoft.com/office/officeart/2018/2/layout/IconLabelList"/>
    <dgm:cxn modelId="{01254C5A-A6A8-492F-9A2A-426E85DEA7FB}" type="presParOf" srcId="{507A7216-CAAF-4CF8-A642-F4C93F7AEFC1}" destId="{0A984223-A445-4D7E-BFC4-41DCF81D5F6E}" srcOrd="0" destOrd="0" presId="urn:microsoft.com/office/officeart/2018/2/layout/IconLabelList"/>
    <dgm:cxn modelId="{9C323D60-3E98-4C20-8A13-97BE2FBCE0EC}" type="presParOf" srcId="{507A7216-CAAF-4CF8-A642-F4C93F7AEFC1}" destId="{48B32376-CAE9-4E66-AEF0-D77F6DEAD716}" srcOrd="1" destOrd="0" presId="urn:microsoft.com/office/officeart/2018/2/layout/IconLabelList"/>
    <dgm:cxn modelId="{DD17241A-BEE6-4DAD-92B4-014FA296A7C8}" type="presParOf" srcId="{507A7216-CAAF-4CF8-A642-F4C93F7AEFC1}" destId="{97207C71-42C7-472A-9165-816D73F5F60C}" srcOrd="2" destOrd="0" presId="urn:microsoft.com/office/officeart/2018/2/layout/IconLabelList"/>
    <dgm:cxn modelId="{E610C618-627D-4E56-ABF6-89A93398B58A}" type="presParOf" srcId="{F10F8F38-68E4-4E2D-B52A-2F7CD9F0C420}" destId="{10EB7B88-88D2-4F62-AE1C-2131F30C58E2}" srcOrd="1" destOrd="0" presId="urn:microsoft.com/office/officeart/2018/2/layout/IconLabelList"/>
    <dgm:cxn modelId="{304745DF-4BE7-4484-9357-61D8CCB61112}" type="presParOf" srcId="{F10F8F38-68E4-4E2D-B52A-2F7CD9F0C420}" destId="{61B51792-018D-4D32-9664-729E948C5877}" srcOrd="2" destOrd="0" presId="urn:microsoft.com/office/officeart/2018/2/layout/IconLabelList"/>
    <dgm:cxn modelId="{00875B81-A030-4A7F-893A-E2E8F404BF35}" type="presParOf" srcId="{61B51792-018D-4D32-9664-729E948C5877}" destId="{D13642FD-1067-49FD-ADD2-AE6E5540D0A7}" srcOrd="0" destOrd="0" presId="urn:microsoft.com/office/officeart/2018/2/layout/IconLabelList"/>
    <dgm:cxn modelId="{5B9F8864-476C-4764-AB9E-A0D196A76BCD}" type="presParOf" srcId="{61B51792-018D-4D32-9664-729E948C5877}" destId="{5B4375AA-D217-451B-8BF5-A941E795CB64}" srcOrd="1" destOrd="0" presId="urn:microsoft.com/office/officeart/2018/2/layout/IconLabelList"/>
    <dgm:cxn modelId="{714E070F-9DCB-4137-900B-4AA6A6FFC02E}" type="presParOf" srcId="{61B51792-018D-4D32-9664-729E948C5877}" destId="{DCDF3C37-B452-4A9E-B250-6F0EA67D940E}" srcOrd="2" destOrd="0" presId="urn:microsoft.com/office/officeart/2018/2/layout/IconLabelList"/>
    <dgm:cxn modelId="{70BC5F65-04BF-4FCB-88DB-D654F641BF21}" type="presParOf" srcId="{F10F8F38-68E4-4E2D-B52A-2F7CD9F0C420}" destId="{4772AA1A-D43A-4B78-8F2E-1A808E08C322}" srcOrd="3" destOrd="0" presId="urn:microsoft.com/office/officeart/2018/2/layout/IconLabelList"/>
    <dgm:cxn modelId="{57627325-B8D1-41A2-95D0-60DC615CCBFA}" type="presParOf" srcId="{F10F8F38-68E4-4E2D-B52A-2F7CD9F0C420}" destId="{B1700502-CC55-4AE3-904B-D8CAE3EC6438}" srcOrd="4" destOrd="0" presId="urn:microsoft.com/office/officeart/2018/2/layout/IconLabelList"/>
    <dgm:cxn modelId="{A592B2FE-21B7-4219-BA74-70CE67527A67}" type="presParOf" srcId="{B1700502-CC55-4AE3-904B-D8CAE3EC6438}" destId="{B3B78825-C4FA-4D4F-9D4F-B4438C8409D6}" srcOrd="0" destOrd="0" presId="urn:microsoft.com/office/officeart/2018/2/layout/IconLabelList"/>
    <dgm:cxn modelId="{F2E82E3D-A800-4E4A-ADDC-37CFBEE12CA6}" type="presParOf" srcId="{B1700502-CC55-4AE3-904B-D8CAE3EC6438}" destId="{127A288F-43F0-476B-9086-82352498D046}" srcOrd="1" destOrd="0" presId="urn:microsoft.com/office/officeart/2018/2/layout/IconLabelList"/>
    <dgm:cxn modelId="{1F0E7764-7132-4142-B9F6-60120B6D8E28}" type="presParOf" srcId="{B1700502-CC55-4AE3-904B-D8CAE3EC6438}" destId="{185D493B-3D97-4A54-ADE3-16489AB4D311}" srcOrd="2" destOrd="0" presId="urn:microsoft.com/office/officeart/2018/2/layout/IconLabelList"/>
    <dgm:cxn modelId="{59349798-E97B-4E13-BBB5-26208EACA397}" type="presParOf" srcId="{F10F8F38-68E4-4E2D-B52A-2F7CD9F0C420}" destId="{917D869B-A6BB-427E-A4B7-44B0B709683A}" srcOrd="5" destOrd="0" presId="urn:microsoft.com/office/officeart/2018/2/layout/IconLabelList"/>
    <dgm:cxn modelId="{F45DAF55-8B16-4988-A16B-ACBC4E19C268}" type="presParOf" srcId="{F10F8F38-68E4-4E2D-B52A-2F7CD9F0C420}" destId="{77CDDFFA-F9E1-4A22-B54C-38BE895FB1AD}" srcOrd="6" destOrd="0" presId="urn:microsoft.com/office/officeart/2018/2/layout/IconLabelList"/>
    <dgm:cxn modelId="{54163724-87C8-4FB8-9723-0D854B491101}" type="presParOf" srcId="{77CDDFFA-F9E1-4A22-B54C-38BE895FB1AD}" destId="{8CDA8DF9-4F4C-415B-B724-D0797DAA33E2}" srcOrd="0" destOrd="0" presId="urn:microsoft.com/office/officeart/2018/2/layout/IconLabelList"/>
    <dgm:cxn modelId="{BB3A67C2-0713-42FD-8601-C209B69A6669}" type="presParOf" srcId="{77CDDFFA-F9E1-4A22-B54C-38BE895FB1AD}" destId="{FF23B996-36D7-4A15-A2F4-A8072FB739AE}" srcOrd="1" destOrd="0" presId="urn:microsoft.com/office/officeart/2018/2/layout/IconLabelList"/>
    <dgm:cxn modelId="{FBC43860-C8C0-4237-9A38-3B6BD8890FAC}" type="presParOf" srcId="{77CDDFFA-F9E1-4A22-B54C-38BE895FB1AD}" destId="{07A56D10-FA86-45EA-84D2-B5BA7B74E521}"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DA5415-4D43-47A3-932E-5C90FEE637F7}"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A4EA976-B23A-42F6-9619-1B0582C4B71F}">
      <dgm:prSet/>
      <dgm:spPr/>
      <dgm:t>
        <a:bodyPr/>
        <a:lstStyle/>
        <a:p>
          <a:pPr>
            <a:defRPr b="1"/>
          </a:pPr>
          <a:r>
            <a:rPr lang="en-US">
              <a:solidFill>
                <a:schemeClr val="tx1">
                  <a:lumMod val="65000"/>
                  <a:lumOff val="35000"/>
                </a:schemeClr>
              </a:solidFill>
            </a:rPr>
            <a:t>Temel </a:t>
          </a:r>
          <a:r>
            <a:rPr lang="tr-TR">
              <a:solidFill>
                <a:schemeClr val="tx1">
                  <a:lumMod val="65000"/>
                  <a:lumOff val="35000"/>
                </a:schemeClr>
              </a:solidFill>
            </a:rPr>
            <a:t>ekip</a:t>
          </a:r>
          <a:r>
            <a:rPr lang="en-US">
              <a:solidFill>
                <a:schemeClr val="tx1">
                  <a:lumMod val="65000"/>
                  <a:lumOff val="35000"/>
                </a:schemeClr>
              </a:solidFill>
            </a:rPr>
            <a:t> kuralları</a:t>
          </a:r>
          <a:r>
            <a:rPr lang="tr-TR">
              <a:solidFill>
                <a:schemeClr val="tx1">
                  <a:lumMod val="65000"/>
                  <a:lumOff val="35000"/>
                </a:schemeClr>
              </a:solidFill>
            </a:rPr>
            <a:t> belirlenmelidir:</a:t>
          </a:r>
          <a:endParaRPr lang="en-US">
            <a:solidFill>
              <a:schemeClr val="tx1">
                <a:lumMod val="65000"/>
                <a:lumOff val="35000"/>
              </a:schemeClr>
            </a:solidFill>
          </a:endParaRPr>
        </a:p>
      </dgm:t>
    </dgm:pt>
    <dgm:pt modelId="{D141B3CD-3046-4EF9-A969-51158A8D9BF9}" type="parTrans" cxnId="{EA2303B7-E2D8-4C36-A44D-37A94E3E7134}">
      <dgm:prSet/>
      <dgm:spPr/>
      <dgm:t>
        <a:bodyPr/>
        <a:lstStyle/>
        <a:p>
          <a:endParaRPr lang="en-US">
            <a:solidFill>
              <a:schemeClr val="tx1">
                <a:lumMod val="65000"/>
                <a:lumOff val="35000"/>
              </a:schemeClr>
            </a:solidFill>
          </a:endParaRPr>
        </a:p>
      </dgm:t>
    </dgm:pt>
    <dgm:pt modelId="{528084D2-3ADF-4B36-9F16-AA598EF2D261}" type="sibTrans" cxnId="{EA2303B7-E2D8-4C36-A44D-37A94E3E7134}">
      <dgm:prSet/>
      <dgm:spPr/>
      <dgm:t>
        <a:bodyPr/>
        <a:lstStyle/>
        <a:p>
          <a:endParaRPr lang="en-US">
            <a:solidFill>
              <a:schemeClr val="tx1">
                <a:lumMod val="65000"/>
                <a:lumOff val="35000"/>
              </a:schemeClr>
            </a:solidFill>
          </a:endParaRPr>
        </a:p>
      </dgm:t>
    </dgm:pt>
    <dgm:pt modelId="{E0C29B25-1DE0-41EA-95B4-0297D546698F}">
      <dgm:prSet/>
      <dgm:spPr/>
      <dgm:t>
        <a:bodyPr/>
        <a:lstStyle/>
        <a:p>
          <a:r>
            <a:rPr lang="en-US">
              <a:solidFill>
                <a:schemeClr val="tx1">
                  <a:lumMod val="65000"/>
                  <a:lumOff val="35000"/>
                </a:schemeClr>
              </a:solidFill>
            </a:rPr>
            <a:t>Açık, kararlaştırılmış </a:t>
          </a:r>
          <a:r>
            <a:rPr lang="tr-TR">
              <a:solidFill>
                <a:schemeClr val="tx1">
                  <a:lumMod val="65000"/>
                  <a:lumOff val="35000"/>
                </a:schemeClr>
              </a:solidFill>
            </a:rPr>
            <a:t>yönergeler</a:t>
          </a:r>
          <a:endParaRPr lang="en-US">
            <a:solidFill>
              <a:schemeClr val="tx1">
                <a:lumMod val="65000"/>
                <a:lumOff val="35000"/>
              </a:schemeClr>
            </a:solidFill>
          </a:endParaRPr>
        </a:p>
      </dgm:t>
    </dgm:pt>
    <dgm:pt modelId="{9AA9203A-CA1C-49DB-964D-9AFE523426EF}" type="parTrans" cxnId="{A32E8A53-C457-4EAC-9F5E-F2532D69F9A8}">
      <dgm:prSet/>
      <dgm:spPr/>
      <dgm:t>
        <a:bodyPr/>
        <a:lstStyle/>
        <a:p>
          <a:endParaRPr lang="en-US">
            <a:solidFill>
              <a:schemeClr val="tx1">
                <a:lumMod val="65000"/>
                <a:lumOff val="35000"/>
              </a:schemeClr>
            </a:solidFill>
          </a:endParaRPr>
        </a:p>
      </dgm:t>
    </dgm:pt>
    <dgm:pt modelId="{A5730503-5C8C-45E5-9EE9-8B1E192AAB93}" type="sibTrans" cxnId="{A32E8A53-C457-4EAC-9F5E-F2532D69F9A8}">
      <dgm:prSet/>
      <dgm:spPr/>
      <dgm:t>
        <a:bodyPr/>
        <a:lstStyle/>
        <a:p>
          <a:endParaRPr lang="en-US">
            <a:solidFill>
              <a:schemeClr val="tx1">
                <a:lumMod val="65000"/>
                <a:lumOff val="35000"/>
              </a:schemeClr>
            </a:solidFill>
          </a:endParaRPr>
        </a:p>
      </dgm:t>
    </dgm:pt>
    <dgm:pt modelId="{0587C67D-384E-424F-B582-6FD50E9681CC}">
      <dgm:prSet/>
      <dgm:spPr/>
      <dgm:t>
        <a:bodyPr/>
        <a:lstStyle/>
        <a:p>
          <a:r>
            <a:rPr lang="en-US">
              <a:solidFill>
                <a:schemeClr val="tx1">
                  <a:lumMod val="65000"/>
                  <a:lumOff val="35000"/>
                </a:schemeClr>
              </a:solidFill>
            </a:rPr>
            <a:t>Kabul edilebilir ve uygun davranışlar</a:t>
          </a:r>
        </a:p>
      </dgm:t>
    </dgm:pt>
    <dgm:pt modelId="{137504B6-A6FB-433D-91C3-555C6D057627}" type="parTrans" cxnId="{E8B5FF1C-E294-4596-B880-EAEBA1C37F4B}">
      <dgm:prSet/>
      <dgm:spPr/>
      <dgm:t>
        <a:bodyPr/>
        <a:lstStyle/>
        <a:p>
          <a:endParaRPr lang="en-US">
            <a:solidFill>
              <a:schemeClr val="tx1">
                <a:lumMod val="65000"/>
                <a:lumOff val="35000"/>
              </a:schemeClr>
            </a:solidFill>
          </a:endParaRPr>
        </a:p>
      </dgm:t>
    </dgm:pt>
    <dgm:pt modelId="{A04B4950-BC7A-4394-8536-669FE413C412}" type="sibTrans" cxnId="{E8B5FF1C-E294-4596-B880-EAEBA1C37F4B}">
      <dgm:prSet/>
      <dgm:spPr/>
      <dgm:t>
        <a:bodyPr/>
        <a:lstStyle/>
        <a:p>
          <a:endParaRPr lang="en-US">
            <a:solidFill>
              <a:schemeClr val="tx1">
                <a:lumMod val="65000"/>
                <a:lumOff val="35000"/>
              </a:schemeClr>
            </a:solidFill>
          </a:endParaRPr>
        </a:p>
      </dgm:t>
    </dgm:pt>
    <dgm:pt modelId="{479F1A21-F627-4E38-BE3F-D518B4E6C38A}">
      <dgm:prSet/>
      <dgm:spPr/>
      <dgm:t>
        <a:bodyPr/>
        <a:lstStyle/>
        <a:p>
          <a:r>
            <a:rPr lang="en-US">
              <a:solidFill>
                <a:schemeClr val="tx1">
                  <a:lumMod val="65000"/>
                  <a:lumOff val="35000"/>
                </a:schemeClr>
              </a:solidFill>
            </a:rPr>
            <a:t>Ekibin rutin görevleri ve prosedürler</a:t>
          </a:r>
        </a:p>
      </dgm:t>
    </dgm:pt>
    <dgm:pt modelId="{CF506606-AF9E-43FC-B626-15B0A62B6674}" type="parTrans" cxnId="{33EF1B7C-4A09-44B7-BD15-E3B5ED9C5936}">
      <dgm:prSet/>
      <dgm:spPr/>
      <dgm:t>
        <a:bodyPr/>
        <a:lstStyle/>
        <a:p>
          <a:endParaRPr lang="en-US">
            <a:solidFill>
              <a:schemeClr val="tx1">
                <a:lumMod val="65000"/>
                <a:lumOff val="35000"/>
              </a:schemeClr>
            </a:solidFill>
          </a:endParaRPr>
        </a:p>
      </dgm:t>
    </dgm:pt>
    <dgm:pt modelId="{839AC646-ACC0-440A-A892-BF2760401350}" type="sibTrans" cxnId="{33EF1B7C-4A09-44B7-BD15-E3B5ED9C5936}">
      <dgm:prSet/>
      <dgm:spPr/>
      <dgm:t>
        <a:bodyPr/>
        <a:lstStyle/>
        <a:p>
          <a:endParaRPr lang="en-US">
            <a:solidFill>
              <a:schemeClr val="tx1">
                <a:lumMod val="65000"/>
                <a:lumOff val="35000"/>
              </a:schemeClr>
            </a:solidFill>
          </a:endParaRPr>
        </a:p>
      </dgm:t>
    </dgm:pt>
    <dgm:pt modelId="{AEE828DD-7BEA-49FD-9523-845BAEE6CDFF}">
      <dgm:prSet/>
      <dgm:spPr/>
      <dgm:t>
        <a:bodyPr/>
        <a:lstStyle/>
        <a:p>
          <a:r>
            <a:rPr lang="en-US">
              <a:solidFill>
                <a:schemeClr val="tx1">
                  <a:lumMod val="65000"/>
                  <a:lumOff val="35000"/>
                </a:schemeClr>
              </a:solidFill>
            </a:rPr>
            <a:t>Verimli çalışma</a:t>
          </a:r>
          <a:r>
            <a:rPr lang="tr-TR">
              <a:solidFill>
                <a:schemeClr val="tx1">
                  <a:lumMod val="65000"/>
                  <a:lumOff val="35000"/>
                </a:schemeClr>
              </a:solidFill>
            </a:rPr>
            <a:t>ya destek olacak uygulamalar</a:t>
          </a:r>
          <a:endParaRPr lang="en-US">
            <a:solidFill>
              <a:schemeClr val="tx1">
                <a:lumMod val="65000"/>
                <a:lumOff val="35000"/>
              </a:schemeClr>
            </a:solidFill>
          </a:endParaRPr>
        </a:p>
      </dgm:t>
    </dgm:pt>
    <dgm:pt modelId="{08989C1E-7393-40B5-9914-BA240C4A5F50}" type="parTrans" cxnId="{672B1E06-2EBC-425F-A219-DAD6645DD782}">
      <dgm:prSet/>
      <dgm:spPr/>
      <dgm:t>
        <a:bodyPr/>
        <a:lstStyle/>
        <a:p>
          <a:endParaRPr lang="en-US">
            <a:solidFill>
              <a:schemeClr val="tx1">
                <a:lumMod val="65000"/>
                <a:lumOff val="35000"/>
              </a:schemeClr>
            </a:solidFill>
          </a:endParaRPr>
        </a:p>
      </dgm:t>
    </dgm:pt>
    <dgm:pt modelId="{68B84B15-A1C7-4A0B-9AA4-7ABA75B13E02}" type="sibTrans" cxnId="{672B1E06-2EBC-425F-A219-DAD6645DD782}">
      <dgm:prSet/>
      <dgm:spPr/>
      <dgm:t>
        <a:bodyPr/>
        <a:lstStyle/>
        <a:p>
          <a:endParaRPr lang="en-US">
            <a:solidFill>
              <a:schemeClr val="tx1">
                <a:lumMod val="65000"/>
                <a:lumOff val="35000"/>
              </a:schemeClr>
            </a:solidFill>
          </a:endParaRPr>
        </a:p>
      </dgm:t>
    </dgm:pt>
    <dgm:pt modelId="{8DC24DA8-0A2C-4DC5-AA66-A1FB4D263A9E}">
      <dgm:prSet/>
      <dgm:spPr/>
      <dgm:t>
        <a:bodyPr/>
        <a:lstStyle/>
        <a:p>
          <a:r>
            <a:rPr lang="tr-TR">
              <a:solidFill>
                <a:schemeClr val="tx1">
                  <a:lumMod val="65000"/>
                  <a:lumOff val="35000"/>
                </a:schemeClr>
              </a:solidFill>
            </a:rPr>
            <a:t>Başarıya ulaşmak için çalışma düzeni</a:t>
          </a:r>
          <a:endParaRPr lang="en-US">
            <a:solidFill>
              <a:schemeClr val="tx1">
                <a:lumMod val="65000"/>
                <a:lumOff val="35000"/>
              </a:schemeClr>
            </a:solidFill>
          </a:endParaRPr>
        </a:p>
      </dgm:t>
    </dgm:pt>
    <dgm:pt modelId="{AEF2EC50-7C23-4EF1-804A-9C74D8FFBC70}" type="parTrans" cxnId="{EED4A7F7-D4C8-4868-991E-D135336E0B20}">
      <dgm:prSet/>
      <dgm:spPr/>
      <dgm:t>
        <a:bodyPr/>
        <a:lstStyle/>
        <a:p>
          <a:endParaRPr lang="en-US">
            <a:solidFill>
              <a:schemeClr val="tx1">
                <a:lumMod val="65000"/>
                <a:lumOff val="35000"/>
              </a:schemeClr>
            </a:solidFill>
          </a:endParaRPr>
        </a:p>
      </dgm:t>
    </dgm:pt>
    <dgm:pt modelId="{43F149DA-84DE-49C8-AD71-D6EC2F2B1904}" type="sibTrans" cxnId="{EED4A7F7-D4C8-4868-991E-D135336E0B20}">
      <dgm:prSet/>
      <dgm:spPr/>
      <dgm:t>
        <a:bodyPr/>
        <a:lstStyle/>
        <a:p>
          <a:endParaRPr lang="en-US">
            <a:solidFill>
              <a:schemeClr val="tx1">
                <a:lumMod val="65000"/>
                <a:lumOff val="35000"/>
              </a:schemeClr>
            </a:solidFill>
          </a:endParaRPr>
        </a:p>
      </dgm:t>
    </dgm:pt>
    <dgm:pt modelId="{354BC1E4-6BB5-489F-B4C1-F7BD704C13EC}">
      <dgm:prSet/>
      <dgm:spPr/>
      <dgm:t>
        <a:bodyPr/>
        <a:lstStyle/>
        <a:p>
          <a:pPr>
            <a:defRPr b="1"/>
          </a:pPr>
          <a:r>
            <a:rPr lang="tr-TR">
              <a:solidFill>
                <a:schemeClr val="tx1">
                  <a:lumMod val="65000"/>
                  <a:lumOff val="35000"/>
                </a:schemeClr>
              </a:solidFill>
            </a:rPr>
            <a:t>Ekibin</a:t>
          </a:r>
          <a:r>
            <a:rPr lang="en-US">
              <a:solidFill>
                <a:schemeClr val="tx1">
                  <a:lumMod val="65000"/>
                  <a:lumOff val="35000"/>
                </a:schemeClr>
              </a:solidFill>
            </a:rPr>
            <a:t> temel değerler</a:t>
          </a:r>
          <a:r>
            <a:rPr lang="tr-TR">
              <a:solidFill>
                <a:schemeClr val="tx1">
                  <a:lumMod val="65000"/>
                  <a:lumOff val="35000"/>
                </a:schemeClr>
              </a:solidFill>
            </a:rPr>
            <a:t>leri:</a:t>
          </a:r>
          <a:endParaRPr lang="en-US">
            <a:solidFill>
              <a:schemeClr val="tx1">
                <a:lumMod val="65000"/>
                <a:lumOff val="35000"/>
              </a:schemeClr>
            </a:solidFill>
          </a:endParaRPr>
        </a:p>
      </dgm:t>
    </dgm:pt>
    <dgm:pt modelId="{77A9A15C-5634-4514-AA99-D51271D1B01B}" type="parTrans" cxnId="{7D7DAB66-2553-46EB-AE57-8C69484750BF}">
      <dgm:prSet/>
      <dgm:spPr/>
      <dgm:t>
        <a:bodyPr/>
        <a:lstStyle/>
        <a:p>
          <a:endParaRPr lang="en-US">
            <a:solidFill>
              <a:schemeClr val="tx1">
                <a:lumMod val="65000"/>
                <a:lumOff val="35000"/>
              </a:schemeClr>
            </a:solidFill>
          </a:endParaRPr>
        </a:p>
      </dgm:t>
    </dgm:pt>
    <dgm:pt modelId="{744CC8C0-ABF4-4815-AEA4-791428C65E43}" type="sibTrans" cxnId="{7D7DAB66-2553-46EB-AE57-8C69484750BF}">
      <dgm:prSet/>
      <dgm:spPr/>
      <dgm:t>
        <a:bodyPr/>
        <a:lstStyle/>
        <a:p>
          <a:endParaRPr lang="en-US">
            <a:solidFill>
              <a:schemeClr val="tx1">
                <a:lumMod val="65000"/>
                <a:lumOff val="35000"/>
              </a:schemeClr>
            </a:solidFill>
          </a:endParaRPr>
        </a:p>
      </dgm:t>
    </dgm:pt>
    <dgm:pt modelId="{FAE111B9-D779-4CE0-B94A-39E091C102F7}">
      <dgm:prSet/>
      <dgm:spPr/>
      <dgm:t>
        <a:bodyPr/>
        <a:lstStyle/>
        <a:p>
          <a:r>
            <a:rPr lang="en-US">
              <a:solidFill>
                <a:schemeClr val="tx1">
                  <a:lumMod val="65000"/>
                  <a:lumOff val="35000"/>
                </a:schemeClr>
              </a:solidFill>
            </a:rPr>
            <a:t>Dürüstlük</a:t>
          </a:r>
        </a:p>
      </dgm:t>
    </dgm:pt>
    <dgm:pt modelId="{674160AE-8C62-496B-B45E-D54C56F3B3B4}" type="parTrans" cxnId="{D6ED6904-686C-4E99-91AE-79E169B0E6F4}">
      <dgm:prSet/>
      <dgm:spPr/>
      <dgm:t>
        <a:bodyPr/>
        <a:lstStyle/>
        <a:p>
          <a:endParaRPr lang="en-US">
            <a:solidFill>
              <a:schemeClr val="tx1">
                <a:lumMod val="65000"/>
                <a:lumOff val="35000"/>
              </a:schemeClr>
            </a:solidFill>
          </a:endParaRPr>
        </a:p>
      </dgm:t>
    </dgm:pt>
    <dgm:pt modelId="{62C2E63F-BE08-4879-A6C0-AF6755781CE6}" type="sibTrans" cxnId="{D6ED6904-686C-4E99-91AE-79E169B0E6F4}">
      <dgm:prSet/>
      <dgm:spPr/>
      <dgm:t>
        <a:bodyPr/>
        <a:lstStyle/>
        <a:p>
          <a:endParaRPr lang="en-US">
            <a:solidFill>
              <a:schemeClr val="tx1">
                <a:lumMod val="65000"/>
                <a:lumOff val="35000"/>
              </a:schemeClr>
            </a:solidFill>
          </a:endParaRPr>
        </a:p>
      </dgm:t>
    </dgm:pt>
    <dgm:pt modelId="{D32EF1DE-C43E-4B05-BD18-4208300372C5}">
      <dgm:prSet/>
      <dgm:spPr/>
      <dgm:t>
        <a:bodyPr/>
        <a:lstStyle/>
        <a:p>
          <a:r>
            <a:rPr lang="en-US">
              <a:solidFill>
                <a:schemeClr val="tx1">
                  <a:lumMod val="65000"/>
                  <a:lumOff val="35000"/>
                </a:schemeClr>
              </a:solidFill>
            </a:rPr>
            <a:t>Adalet</a:t>
          </a:r>
          <a:r>
            <a:rPr lang="tr-TR">
              <a:solidFill>
                <a:schemeClr val="tx1">
                  <a:lumMod val="65000"/>
                  <a:lumOff val="35000"/>
                </a:schemeClr>
              </a:solidFill>
            </a:rPr>
            <a:t>/Hakkaniyet</a:t>
          </a:r>
          <a:endParaRPr lang="en-US">
            <a:solidFill>
              <a:schemeClr val="tx1">
                <a:lumMod val="65000"/>
                <a:lumOff val="35000"/>
              </a:schemeClr>
            </a:solidFill>
          </a:endParaRPr>
        </a:p>
      </dgm:t>
    </dgm:pt>
    <dgm:pt modelId="{2F937EBD-0E96-4E4E-9A26-13208FD7ECF0}" type="parTrans" cxnId="{E8B88ADF-E7CF-496E-88B0-AD2C74D653E6}">
      <dgm:prSet/>
      <dgm:spPr/>
      <dgm:t>
        <a:bodyPr/>
        <a:lstStyle/>
        <a:p>
          <a:endParaRPr lang="en-US">
            <a:solidFill>
              <a:schemeClr val="tx1">
                <a:lumMod val="65000"/>
                <a:lumOff val="35000"/>
              </a:schemeClr>
            </a:solidFill>
          </a:endParaRPr>
        </a:p>
      </dgm:t>
    </dgm:pt>
    <dgm:pt modelId="{28F99763-5435-4656-9FAB-C8DF90AAC3C2}" type="sibTrans" cxnId="{E8B88ADF-E7CF-496E-88B0-AD2C74D653E6}">
      <dgm:prSet/>
      <dgm:spPr/>
      <dgm:t>
        <a:bodyPr/>
        <a:lstStyle/>
        <a:p>
          <a:endParaRPr lang="en-US">
            <a:solidFill>
              <a:schemeClr val="tx1">
                <a:lumMod val="65000"/>
                <a:lumOff val="35000"/>
              </a:schemeClr>
            </a:solidFill>
          </a:endParaRPr>
        </a:p>
      </dgm:t>
    </dgm:pt>
    <dgm:pt modelId="{9EA0B36C-4A35-48EE-8873-A3A740E4F407}">
      <dgm:prSet/>
      <dgm:spPr/>
      <dgm:t>
        <a:bodyPr/>
        <a:lstStyle/>
        <a:p>
          <a:r>
            <a:rPr lang="en-US">
              <a:solidFill>
                <a:schemeClr val="tx1">
                  <a:lumMod val="65000"/>
                  <a:lumOff val="35000"/>
                </a:schemeClr>
              </a:solidFill>
            </a:rPr>
            <a:t>Programa bağlılık</a:t>
          </a:r>
        </a:p>
      </dgm:t>
    </dgm:pt>
    <dgm:pt modelId="{0E7B7C55-FA0B-4168-8E30-155F20127E44}" type="parTrans" cxnId="{81B021FF-8A8E-44B5-A948-8657B9AF79B2}">
      <dgm:prSet/>
      <dgm:spPr/>
      <dgm:t>
        <a:bodyPr/>
        <a:lstStyle/>
        <a:p>
          <a:endParaRPr lang="en-US">
            <a:solidFill>
              <a:schemeClr val="tx1">
                <a:lumMod val="65000"/>
                <a:lumOff val="35000"/>
              </a:schemeClr>
            </a:solidFill>
          </a:endParaRPr>
        </a:p>
      </dgm:t>
    </dgm:pt>
    <dgm:pt modelId="{54EADF36-EFC7-4A5B-B3DE-0429BD203B1B}" type="sibTrans" cxnId="{81B021FF-8A8E-44B5-A948-8657B9AF79B2}">
      <dgm:prSet/>
      <dgm:spPr/>
      <dgm:t>
        <a:bodyPr/>
        <a:lstStyle/>
        <a:p>
          <a:endParaRPr lang="en-US">
            <a:solidFill>
              <a:schemeClr val="tx1">
                <a:lumMod val="65000"/>
                <a:lumOff val="35000"/>
              </a:schemeClr>
            </a:solidFill>
          </a:endParaRPr>
        </a:p>
      </dgm:t>
    </dgm:pt>
    <dgm:pt modelId="{07CA02E9-653E-4BA5-B651-D2D5F6FBEEDB}">
      <dgm:prSet/>
      <dgm:spPr/>
      <dgm:t>
        <a:bodyPr/>
        <a:lstStyle/>
        <a:p>
          <a:r>
            <a:rPr lang="en-US">
              <a:solidFill>
                <a:schemeClr val="tx1">
                  <a:lumMod val="65000"/>
                  <a:lumOff val="35000"/>
                </a:schemeClr>
              </a:solidFill>
            </a:rPr>
            <a:t>Kişisel güven</a:t>
          </a:r>
        </a:p>
      </dgm:t>
    </dgm:pt>
    <dgm:pt modelId="{B510FC7D-3998-451C-8B08-B9CD9F0CBF1C}" type="parTrans" cxnId="{BD9D5A2A-9246-4616-A4A2-B8A3DD22D358}">
      <dgm:prSet/>
      <dgm:spPr/>
      <dgm:t>
        <a:bodyPr/>
        <a:lstStyle/>
        <a:p>
          <a:endParaRPr lang="en-US">
            <a:solidFill>
              <a:schemeClr val="tx1">
                <a:lumMod val="65000"/>
                <a:lumOff val="35000"/>
              </a:schemeClr>
            </a:solidFill>
          </a:endParaRPr>
        </a:p>
      </dgm:t>
    </dgm:pt>
    <dgm:pt modelId="{866CBD96-068A-43E0-8381-C06EEC0A3327}" type="sibTrans" cxnId="{BD9D5A2A-9246-4616-A4A2-B8A3DD22D358}">
      <dgm:prSet/>
      <dgm:spPr/>
      <dgm:t>
        <a:bodyPr/>
        <a:lstStyle/>
        <a:p>
          <a:endParaRPr lang="en-US">
            <a:solidFill>
              <a:schemeClr val="tx1">
                <a:lumMod val="65000"/>
                <a:lumOff val="35000"/>
              </a:schemeClr>
            </a:solidFill>
          </a:endParaRPr>
        </a:p>
      </dgm:t>
    </dgm:pt>
    <dgm:pt modelId="{976B78E3-16B1-4184-97F1-DC9A4521D711}" type="pres">
      <dgm:prSet presAssocID="{60DA5415-4D43-47A3-932E-5C90FEE637F7}" presName="root" presStyleCnt="0">
        <dgm:presLayoutVars>
          <dgm:dir/>
          <dgm:resizeHandles val="exact"/>
        </dgm:presLayoutVars>
      </dgm:prSet>
      <dgm:spPr/>
      <dgm:t>
        <a:bodyPr/>
        <a:lstStyle/>
        <a:p>
          <a:endParaRPr lang="en-US"/>
        </a:p>
      </dgm:t>
    </dgm:pt>
    <dgm:pt modelId="{A936B3D0-B047-4067-BF9C-E10F52465473}" type="pres">
      <dgm:prSet presAssocID="{7A4EA976-B23A-42F6-9619-1B0582C4B71F}" presName="compNode" presStyleCnt="0"/>
      <dgm:spPr/>
    </dgm:pt>
    <dgm:pt modelId="{E21CBC71-0681-4A6B-9FF2-0DF63624A4A8}" type="pres">
      <dgm:prSet presAssocID="{7A4EA976-B23A-42F6-9619-1B0582C4B71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nay işareti"/>
        </a:ext>
      </dgm:extLst>
    </dgm:pt>
    <dgm:pt modelId="{8023C28C-44E6-48CB-A11F-43E31281EBF2}" type="pres">
      <dgm:prSet presAssocID="{7A4EA976-B23A-42F6-9619-1B0582C4B71F}" presName="iconSpace" presStyleCnt="0"/>
      <dgm:spPr/>
    </dgm:pt>
    <dgm:pt modelId="{D4414F79-5CF4-4FF9-A811-0C6DF7C43858}" type="pres">
      <dgm:prSet presAssocID="{7A4EA976-B23A-42F6-9619-1B0582C4B71F}" presName="parTx" presStyleLbl="revTx" presStyleIdx="0" presStyleCnt="4">
        <dgm:presLayoutVars>
          <dgm:chMax val="0"/>
          <dgm:chPref val="0"/>
        </dgm:presLayoutVars>
      </dgm:prSet>
      <dgm:spPr/>
      <dgm:t>
        <a:bodyPr/>
        <a:lstStyle/>
        <a:p>
          <a:endParaRPr lang="en-US"/>
        </a:p>
      </dgm:t>
    </dgm:pt>
    <dgm:pt modelId="{D9D5D06C-BF3E-4252-BFD7-D0B8813C94D8}" type="pres">
      <dgm:prSet presAssocID="{7A4EA976-B23A-42F6-9619-1B0582C4B71F}" presName="txSpace" presStyleCnt="0"/>
      <dgm:spPr/>
    </dgm:pt>
    <dgm:pt modelId="{ED81B838-2B9F-49A5-8CD6-1FEA5250E8AB}" type="pres">
      <dgm:prSet presAssocID="{7A4EA976-B23A-42F6-9619-1B0582C4B71F}" presName="desTx" presStyleLbl="revTx" presStyleIdx="1" presStyleCnt="4">
        <dgm:presLayoutVars/>
      </dgm:prSet>
      <dgm:spPr/>
      <dgm:t>
        <a:bodyPr/>
        <a:lstStyle/>
        <a:p>
          <a:endParaRPr lang="en-US"/>
        </a:p>
      </dgm:t>
    </dgm:pt>
    <dgm:pt modelId="{5C57F898-6B1C-4A15-A5FC-DB4605472538}" type="pres">
      <dgm:prSet presAssocID="{528084D2-3ADF-4B36-9F16-AA598EF2D261}" presName="sibTrans" presStyleCnt="0"/>
      <dgm:spPr/>
    </dgm:pt>
    <dgm:pt modelId="{B9B9405D-2505-43C2-AAC3-1AD7A78B17EC}" type="pres">
      <dgm:prSet presAssocID="{354BC1E4-6BB5-489F-B4C1-F7BD704C13EC}" presName="compNode" presStyleCnt="0"/>
      <dgm:spPr/>
    </dgm:pt>
    <dgm:pt modelId="{C392B08E-255A-435E-845B-263A5A557298}" type="pres">
      <dgm:prSet presAssocID="{354BC1E4-6BB5-489F-B4C1-F7BD704C13E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kalaşma"/>
        </a:ext>
      </dgm:extLst>
    </dgm:pt>
    <dgm:pt modelId="{F834B641-2CDE-4BB1-94C2-ABB190378B70}" type="pres">
      <dgm:prSet presAssocID="{354BC1E4-6BB5-489F-B4C1-F7BD704C13EC}" presName="iconSpace" presStyleCnt="0"/>
      <dgm:spPr/>
    </dgm:pt>
    <dgm:pt modelId="{20138B70-8CD0-4586-92FA-3BDC6F03AA07}" type="pres">
      <dgm:prSet presAssocID="{354BC1E4-6BB5-489F-B4C1-F7BD704C13EC}" presName="parTx" presStyleLbl="revTx" presStyleIdx="2" presStyleCnt="4">
        <dgm:presLayoutVars>
          <dgm:chMax val="0"/>
          <dgm:chPref val="0"/>
        </dgm:presLayoutVars>
      </dgm:prSet>
      <dgm:spPr/>
      <dgm:t>
        <a:bodyPr/>
        <a:lstStyle/>
        <a:p>
          <a:endParaRPr lang="en-US"/>
        </a:p>
      </dgm:t>
    </dgm:pt>
    <dgm:pt modelId="{BBBEF286-5C91-406A-847E-DD31C815E5A9}" type="pres">
      <dgm:prSet presAssocID="{354BC1E4-6BB5-489F-B4C1-F7BD704C13EC}" presName="txSpace" presStyleCnt="0"/>
      <dgm:spPr/>
    </dgm:pt>
    <dgm:pt modelId="{EBD51F3F-2855-478E-96E1-9D74EE02B2AA}" type="pres">
      <dgm:prSet presAssocID="{354BC1E4-6BB5-489F-B4C1-F7BD704C13EC}" presName="desTx" presStyleLbl="revTx" presStyleIdx="3" presStyleCnt="4">
        <dgm:presLayoutVars/>
      </dgm:prSet>
      <dgm:spPr/>
      <dgm:t>
        <a:bodyPr/>
        <a:lstStyle/>
        <a:p>
          <a:endParaRPr lang="en-US"/>
        </a:p>
      </dgm:t>
    </dgm:pt>
  </dgm:ptLst>
  <dgm:cxnLst>
    <dgm:cxn modelId="{672B1E06-2EBC-425F-A219-DAD6645DD782}" srcId="{7A4EA976-B23A-42F6-9619-1B0582C4B71F}" destId="{AEE828DD-7BEA-49FD-9523-845BAEE6CDFF}" srcOrd="3" destOrd="0" parTransId="{08989C1E-7393-40B5-9914-BA240C4A5F50}" sibTransId="{68B84B15-A1C7-4A0B-9AA4-7ABA75B13E02}"/>
    <dgm:cxn modelId="{A1E44F1D-722B-4EA3-AEC6-3553F8070E42}" type="presOf" srcId="{E0C29B25-1DE0-41EA-95B4-0297D546698F}" destId="{ED81B838-2B9F-49A5-8CD6-1FEA5250E8AB}" srcOrd="0" destOrd="0" presId="urn:microsoft.com/office/officeart/2018/5/layout/CenteredIconLabelDescriptionList"/>
    <dgm:cxn modelId="{C07D2C57-2635-45B8-AF19-59E0377E4C70}" type="presOf" srcId="{0587C67D-384E-424F-B582-6FD50E9681CC}" destId="{ED81B838-2B9F-49A5-8CD6-1FEA5250E8AB}" srcOrd="0" destOrd="1" presId="urn:microsoft.com/office/officeart/2018/5/layout/CenteredIconLabelDescriptionList"/>
    <dgm:cxn modelId="{A32E8A53-C457-4EAC-9F5E-F2532D69F9A8}" srcId="{7A4EA976-B23A-42F6-9619-1B0582C4B71F}" destId="{E0C29B25-1DE0-41EA-95B4-0297D546698F}" srcOrd="0" destOrd="0" parTransId="{9AA9203A-CA1C-49DB-964D-9AFE523426EF}" sibTransId="{A5730503-5C8C-45E5-9EE9-8B1E192AAB93}"/>
    <dgm:cxn modelId="{33EF1B7C-4A09-44B7-BD15-E3B5ED9C5936}" srcId="{7A4EA976-B23A-42F6-9619-1B0582C4B71F}" destId="{479F1A21-F627-4E38-BE3F-D518B4E6C38A}" srcOrd="2" destOrd="0" parTransId="{CF506606-AF9E-43FC-B626-15B0A62B6674}" sibTransId="{839AC646-ACC0-440A-A892-BF2760401350}"/>
    <dgm:cxn modelId="{71E2E260-2323-432A-91F9-34CEC53B3824}" type="presOf" srcId="{9EA0B36C-4A35-48EE-8873-A3A740E4F407}" destId="{EBD51F3F-2855-478E-96E1-9D74EE02B2AA}" srcOrd="0" destOrd="2" presId="urn:microsoft.com/office/officeart/2018/5/layout/CenteredIconLabelDescriptionList"/>
    <dgm:cxn modelId="{E5DB5644-A55A-447B-8988-8BC2B4227048}" type="presOf" srcId="{7A4EA976-B23A-42F6-9619-1B0582C4B71F}" destId="{D4414F79-5CF4-4FF9-A811-0C6DF7C43858}" srcOrd="0" destOrd="0" presId="urn:microsoft.com/office/officeart/2018/5/layout/CenteredIconLabelDescriptionList"/>
    <dgm:cxn modelId="{561BF9B9-9119-4FDB-89E2-FF178DEDA2E8}" type="presOf" srcId="{D32EF1DE-C43E-4B05-BD18-4208300372C5}" destId="{EBD51F3F-2855-478E-96E1-9D74EE02B2AA}" srcOrd="0" destOrd="1" presId="urn:microsoft.com/office/officeart/2018/5/layout/CenteredIconLabelDescriptionList"/>
    <dgm:cxn modelId="{7D7DAB66-2553-46EB-AE57-8C69484750BF}" srcId="{60DA5415-4D43-47A3-932E-5C90FEE637F7}" destId="{354BC1E4-6BB5-489F-B4C1-F7BD704C13EC}" srcOrd="1" destOrd="0" parTransId="{77A9A15C-5634-4514-AA99-D51271D1B01B}" sibTransId="{744CC8C0-ABF4-4815-AEA4-791428C65E43}"/>
    <dgm:cxn modelId="{8D4F7FCD-FF7A-49EB-92E3-7378E522ECF3}" type="presOf" srcId="{479F1A21-F627-4E38-BE3F-D518B4E6C38A}" destId="{ED81B838-2B9F-49A5-8CD6-1FEA5250E8AB}" srcOrd="0" destOrd="2" presId="urn:microsoft.com/office/officeart/2018/5/layout/CenteredIconLabelDescriptionList"/>
    <dgm:cxn modelId="{EED4A7F7-D4C8-4868-991E-D135336E0B20}" srcId="{7A4EA976-B23A-42F6-9619-1B0582C4B71F}" destId="{8DC24DA8-0A2C-4DC5-AA66-A1FB4D263A9E}" srcOrd="4" destOrd="0" parTransId="{AEF2EC50-7C23-4EF1-804A-9C74D8FFBC70}" sibTransId="{43F149DA-84DE-49C8-AD71-D6EC2F2B1904}"/>
    <dgm:cxn modelId="{E8B5FF1C-E294-4596-B880-EAEBA1C37F4B}" srcId="{7A4EA976-B23A-42F6-9619-1B0582C4B71F}" destId="{0587C67D-384E-424F-B582-6FD50E9681CC}" srcOrd="1" destOrd="0" parTransId="{137504B6-A6FB-433D-91C3-555C6D057627}" sibTransId="{A04B4950-BC7A-4394-8536-669FE413C412}"/>
    <dgm:cxn modelId="{3ABD4E9C-8FFB-41DB-BA79-327C0084E7EB}" type="presOf" srcId="{FAE111B9-D779-4CE0-B94A-39E091C102F7}" destId="{EBD51F3F-2855-478E-96E1-9D74EE02B2AA}" srcOrd="0" destOrd="0" presId="urn:microsoft.com/office/officeart/2018/5/layout/CenteredIconLabelDescriptionList"/>
    <dgm:cxn modelId="{BD9D5A2A-9246-4616-A4A2-B8A3DD22D358}" srcId="{354BC1E4-6BB5-489F-B4C1-F7BD704C13EC}" destId="{07CA02E9-653E-4BA5-B651-D2D5F6FBEEDB}" srcOrd="3" destOrd="0" parTransId="{B510FC7D-3998-451C-8B08-B9CD9F0CBF1C}" sibTransId="{866CBD96-068A-43E0-8381-C06EEC0A3327}"/>
    <dgm:cxn modelId="{0539DF12-9507-4C6D-8CDC-4AA18BDF4FD9}" type="presOf" srcId="{AEE828DD-7BEA-49FD-9523-845BAEE6CDFF}" destId="{ED81B838-2B9F-49A5-8CD6-1FEA5250E8AB}" srcOrd="0" destOrd="3" presId="urn:microsoft.com/office/officeart/2018/5/layout/CenteredIconLabelDescriptionList"/>
    <dgm:cxn modelId="{EA2303B7-E2D8-4C36-A44D-37A94E3E7134}" srcId="{60DA5415-4D43-47A3-932E-5C90FEE637F7}" destId="{7A4EA976-B23A-42F6-9619-1B0582C4B71F}" srcOrd="0" destOrd="0" parTransId="{D141B3CD-3046-4EF9-A969-51158A8D9BF9}" sibTransId="{528084D2-3ADF-4B36-9F16-AA598EF2D261}"/>
    <dgm:cxn modelId="{81B021FF-8A8E-44B5-A948-8657B9AF79B2}" srcId="{354BC1E4-6BB5-489F-B4C1-F7BD704C13EC}" destId="{9EA0B36C-4A35-48EE-8873-A3A740E4F407}" srcOrd="2" destOrd="0" parTransId="{0E7B7C55-FA0B-4168-8E30-155F20127E44}" sibTransId="{54EADF36-EFC7-4A5B-B3DE-0429BD203B1B}"/>
    <dgm:cxn modelId="{F9C0E4D8-C485-4658-906C-07C9F019F0F3}" type="presOf" srcId="{8DC24DA8-0A2C-4DC5-AA66-A1FB4D263A9E}" destId="{ED81B838-2B9F-49A5-8CD6-1FEA5250E8AB}" srcOrd="0" destOrd="4" presId="urn:microsoft.com/office/officeart/2018/5/layout/CenteredIconLabelDescriptionList"/>
    <dgm:cxn modelId="{E8B88ADF-E7CF-496E-88B0-AD2C74D653E6}" srcId="{354BC1E4-6BB5-489F-B4C1-F7BD704C13EC}" destId="{D32EF1DE-C43E-4B05-BD18-4208300372C5}" srcOrd="1" destOrd="0" parTransId="{2F937EBD-0E96-4E4E-9A26-13208FD7ECF0}" sibTransId="{28F99763-5435-4656-9FAB-C8DF90AAC3C2}"/>
    <dgm:cxn modelId="{248FB934-20F0-426E-BEEE-DE7D0DA6312C}" type="presOf" srcId="{60DA5415-4D43-47A3-932E-5C90FEE637F7}" destId="{976B78E3-16B1-4184-97F1-DC9A4521D711}" srcOrd="0" destOrd="0" presId="urn:microsoft.com/office/officeart/2018/5/layout/CenteredIconLabelDescriptionList"/>
    <dgm:cxn modelId="{D6ED6904-686C-4E99-91AE-79E169B0E6F4}" srcId="{354BC1E4-6BB5-489F-B4C1-F7BD704C13EC}" destId="{FAE111B9-D779-4CE0-B94A-39E091C102F7}" srcOrd="0" destOrd="0" parTransId="{674160AE-8C62-496B-B45E-D54C56F3B3B4}" sibTransId="{62C2E63F-BE08-4879-A6C0-AF6755781CE6}"/>
    <dgm:cxn modelId="{A65079BB-FB44-4B77-B0F9-0CA10E37C0A6}" type="presOf" srcId="{354BC1E4-6BB5-489F-B4C1-F7BD704C13EC}" destId="{20138B70-8CD0-4586-92FA-3BDC6F03AA07}" srcOrd="0" destOrd="0" presId="urn:microsoft.com/office/officeart/2018/5/layout/CenteredIconLabelDescriptionList"/>
    <dgm:cxn modelId="{018CCD53-1140-448C-90BE-6EC85AD8A655}" type="presOf" srcId="{07CA02E9-653E-4BA5-B651-D2D5F6FBEEDB}" destId="{EBD51F3F-2855-478E-96E1-9D74EE02B2AA}" srcOrd="0" destOrd="3" presId="urn:microsoft.com/office/officeart/2018/5/layout/CenteredIconLabelDescriptionList"/>
    <dgm:cxn modelId="{C011383A-8020-4263-9820-31C037889A57}" type="presParOf" srcId="{976B78E3-16B1-4184-97F1-DC9A4521D711}" destId="{A936B3D0-B047-4067-BF9C-E10F52465473}" srcOrd="0" destOrd="0" presId="urn:microsoft.com/office/officeart/2018/5/layout/CenteredIconLabelDescriptionList"/>
    <dgm:cxn modelId="{7F6102B4-513D-4409-A20B-FE6B3ABB793E}" type="presParOf" srcId="{A936B3D0-B047-4067-BF9C-E10F52465473}" destId="{E21CBC71-0681-4A6B-9FF2-0DF63624A4A8}" srcOrd="0" destOrd="0" presId="urn:microsoft.com/office/officeart/2018/5/layout/CenteredIconLabelDescriptionList"/>
    <dgm:cxn modelId="{FB1084EE-DA42-4CE6-A658-3F6A0C81F1FE}" type="presParOf" srcId="{A936B3D0-B047-4067-BF9C-E10F52465473}" destId="{8023C28C-44E6-48CB-A11F-43E31281EBF2}" srcOrd="1" destOrd="0" presId="urn:microsoft.com/office/officeart/2018/5/layout/CenteredIconLabelDescriptionList"/>
    <dgm:cxn modelId="{5B9B9158-1FAD-455E-BAF5-B60BD9EDE563}" type="presParOf" srcId="{A936B3D0-B047-4067-BF9C-E10F52465473}" destId="{D4414F79-5CF4-4FF9-A811-0C6DF7C43858}" srcOrd="2" destOrd="0" presId="urn:microsoft.com/office/officeart/2018/5/layout/CenteredIconLabelDescriptionList"/>
    <dgm:cxn modelId="{265EBEC6-1492-4CC0-8043-2320B70C5286}" type="presParOf" srcId="{A936B3D0-B047-4067-BF9C-E10F52465473}" destId="{D9D5D06C-BF3E-4252-BFD7-D0B8813C94D8}" srcOrd="3" destOrd="0" presId="urn:microsoft.com/office/officeart/2018/5/layout/CenteredIconLabelDescriptionList"/>
    <dgm:cxn modelId="{0F6905D4-2BFE-46B6-BDE9-BC357A459BB4}" type="presParOf" srcId="{A936B3D0-B047-4067-BF9C-E10F52465473}" destId="{ED81B838-2B9F-49A5-8CD6-1FEA5250E8AB}" srcOrd="4" destOrd="0" presId="urn:microsoft.com/office/officeart/2018/5/layout/CenteredIconLabelDescriptionList"/>
    <dgm:cxn modelId="{15C311F0-8CE0-4730-96B7-69B445DB7325}" type="presParOf" srcId="{976B78E3-16B1-4184-97F1-DC9A4521D711}" destId="{5C57F898-6B1C-4A15-A5FC-DB4605472538}" srcOrd="1" destOrd="0" presId="urn:microsoft.com/office/officeart/2018/5/layout/CenteredIconLabelDescriptionList"/>
    <dgm:cxn modelId="{069AFBDC-50D9-45FB-8633-B484B83748F3}" type="presParOf" srcId="{976B78E3-16B1-4184-97F1-DC9A4521D711}" destId="{B9B9405D-2505-43C2-AAC3-1AD7A78B17EC}" srcOrd="2" destOrd="0" presId="urn:microsoft.com/office/officeart/2018/5/layout/CenteredIconLabelDescriptionList"/>
    <dgm:cxn modelId="{2F6168B6-2456-447D-B547-4D7FF4A039F3}" type="presParOf" srcId="{B9B9405D-2505-43C2-AAC3-1AD7A78B17EC}" destId="{C392B08E-255A-435E-845B-263A5A557298}" srcOrd="0" destOrd="0" presId="urn:microsoft.com/office/officeart/2018/5/layout/CenteredIconLabelDescriptionList"/>
    <dgm:cxn modelId="{9A40183F-F65A-4B10-98E3-25A67303A564}" type="presParOf" srcId="{B9B9405D-2505-43C2-AAC3-1AD7A78B17EC}" destId="{F834B641-2CDE-4BB1-94C2-ABB190378B70}" srcOrd="1" destOrd="0" presId="urn:microsoft.com/office/officeart/2018/5/layout/CenteredIconLabelDescriptionList"/>
    <dgm:cxn modelId="{F8D161E8-51C1-475E-AE7C-5668B712325E}" type="presParOf" srcId="{B9B9405D-2505-43C2-AAC3-1AD7A78B17EC}" destId="{20138B70-8CD0-4586-92FA-3BDC6F03AA07}" srcOrd="2" destOrd="0" presId="urn:microsoft.com/office/officeart/2018/5/layout/CenteredIconLabelDescriptionList"/>
    <dgm:cxn modelId="{B9BF6F12-4D78-4BEB-81D5-B49355498CDA}" type="presParOf" srcId="{B9B9405D-2505-43C2-AAC3-1AD7A78B17EC}" destId="{BBBEF286-5C91-406A-847E-DD31C815E5A9}" srcOrd="3" destOrd="0" presId="urn:microsoft.com/office/officeart/2018/5/layout/CenteredIconLabelDescriptionList"/>
    <dgm:cxn modelId="{28D85975-7893-465F-8EBA-4A165F1D6677}" type="presParOf" srcId="{B9B9405D-2505-43C2-AAC3-1AD7A78B17EC}" destId="{EBD51F3F-2855-478E-96E1-9D74EE02B2AA}"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B0C8AB-5EF1-4749-B5F6-53420F6614D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900481B-386A-43C2-A4C4-89A4B83F22BC}">
      <dgm:prSet/>
      <dgm:spPr/>
      <dgm:t>
        <a:bodyPr/>
        <a:lstStyle/>
        <a:p>
          <a:r>
            <a:rPr lang="tr-TR" dirty="0"/>
            <a:t>Ana fikir ve iletmek istediğini mesaja odaklanın </a:t>
          </a:r>
          <a:endParaRPr lang="en-US" dirty="0"/>
        </a:p>
      </dgm:t>
    </dgm:pt>
    <dgm:pt modelId="{2EDCE9B5-EF1C-4525-A14A-40D6EEB46229}" type="parTrans" cxnId="{DE8EF3D0-9A22-4954-86E9-EF32679AEDE2}">
      <dgm:prSet/>
      <dgm:spPr/>
      <dgm:t>
        <a:bodyPr/>
        <a:lstStyle/>
        <a:p>
          <a:endParaRPr lang="en-US"/>
        </a:p>
      </dgm:t>
    </dgm:pt>
    <dgm:pt modelId="{6BE2AB54-C7F2-48CC-A073-2EED183DE7AE}" type="sibTrans" cxnId="{DE8EF3D0-9A22-4954-86E9-EF32679AEDE2}">
      <dgm:prSet/>
      <dgm:spPr/>
      <dgm:t>
        <a:bodyPr/>
        <a:lstStyle/>
        <a:p>
          <a:endParaRPr lang="en-US"/>
        </a:p>
      </dgm:t>
    </dgm:pt>
    <dgm:pt modelId="{1A7EDE84-8B6B-4704-B9C0-3DE59674D0D6}">
      <dgm:prSet/>
      <dgm:spPr/>
      <dgm:t>
        <a:bodyPr/>
        <a:lstStyle/>
        <a:p>
          <a:r>
            <a:rPr lang="tr-TR" dirty="0"/>
            <a:t>Ana fikir ve 3 destekleyici mesaj belirleyin</a:t>
          </a:r>
          <a:endParaRPr lang="en-US" dirty="0"/>
        </a:p>
      </dgm:t>
    </dgm:pt>
    <dgm:pt modelId="{7EB98EA3-3255-47B5-B067-9B5D05F45964}" type="parTrans" cxnId="{B926B55E-EB62-44F6-9C64-B3CE1D31CB28}">
      <dgm:prSet/>
      <dgm:spPr/>
      <dgm:t>
        <a:bodyPr/>
        <a:lstStyle/>
        <a:p>
          <a:endParaRPr lang="en-US"/>
        </a:p>
      </dgm:t>
    </dgm:pt>
    <dgm:pt modelId="{82D6FC85-4DB1-4EB9-9EA4-157178BB237B}" type="sibTrans" cxnId="{B926B55E-EB62-44F6-9C64-B3CE1D31CB28}">
      <dgm:prSet/>
      <dgm:spPr/>
      <dgm:t>
        <a:bodyPr/>
        <a:lstStyle/>
        <a:p>
          <a:endParaRPr lang="en-US"/>
        </a:p>
      </dgm:t>
    </dgm:pt>
    <dgm:pt modelId="{6FE64E6E-C79F-4BA5-85E5-CA9AE5009EC5}">
      <dgm:prSet/>
      <dgm:spPr/>
      <dgm:t>
        <a:bodyPr/>
        <a:lstStyle/>
        <a:p>
          <a:r>
            <a:rPr lang="tr-TR" dirty="0"/>
            <a:t>Dinleyiciniz, hedef kitle hep aklınızda olsun</a:t>
          </a:r>
          <a:endParaRPr lang="en-US" dirty="0"/>
        </a:p>
      </dgm:t>
    </dgm:pt>
    <dgm:pt modelId="{23F20C6A-704C-4B5B-AFA5-F915E65B6A66}" type="parTrans" cxnId="{BB69A5E2-427E-49A1-8AE1-950911C62C15}">
      <dgm:prSet/>
      <dgm:spPr/>
      <dgm:t>
        <a:bodyPr/>
        <a:lstStyle/>
        <a:p>
          <a:endParaRPr lang="en-US"/>
        </a:p>
      </dgm:t>
    </dgm:pt>
    <dgm:pt modelId="{AA6C7BBF-B300-40C7-ADF1-540EF92C3946}" type="sibTrans" cxnId="{BB69A5E2-427E-49A1-8AE1-950911C62C15}">
      <dgm:prSet/>
      <dgm:spPr/>
      <dgm:t>
        <a:bodyPr/>
        <a:lstStyle/>
        <a:p>
          <a:endParaRPr lang="en-US"/>
        </a:p>
      </dgm:t>
    </dgm:pt>
    <dgm:pt modelId="{ADD91EDF-81E8-4E66-88F8-74735A910695}">
      <dgm:prSet/>
      <dgm:spPr/>
      <dgm:t>
        <a:bodyPr/>
        <a:lstStyle/>
        <a:p>
          <a:r>
            <a:rPr lang="tr-TR" dirty="0"/>
            <a:t>İyi bir konuşmacı olun, iyi hazırlanın</a:t>
          </a:r>
          <a:endParaRPr lang="en-US" dirty="0"/>
        </a:p>
      </dgm:t>
    </dgm:pt>
    <dgm:pt modelId="{6B68D8C5-CF24-4A56-A071-CDAC97809672}" type="parTrans" cxnId="{67A4869F-6C01-4567-868A-A0AF37F06913}">
      <dgm:prSet/>
      <dgm:spPr/>
      <dgm:t>
        <a:bodyPr/>
        <a:lstStyle/>
        <a:p>
          <a:endParaRPr lang="en-US"/>
        </a:p>
      </dgm:t>
    </dgm:pt>
    <dgm:pt modelId="{9735C1CF-13B7-487C-BEDB-E3C1631A50CF}" type="sibTrans" cxnId="{67A4869F-6C01-4567-868A-A0AF37F06913}">
      <dgm:prSet/>
      <dgm:spPr/>
      <dgm:t>
        <a:bodyPr/>
        <a:lstStyle/>
        <a:p>
          <a:endParaRPr lang="en-US"/>
        </a:p>
      </dgm:t>
    </dgm:pt>
    <dgm:pt modelId="{6E362D92-2936-4050-80B6-3515AD71B1C5}">
      <dgm:prSet/>
      <dgm:spPr/>
      <dgm:t>
        <a:bodyPr/>
        <a:lstStyle/>
        <a:p>
          <a:r>
            <a:rPr lang="tr-TR" dirty="0"/>
            <a:t>Kısa ve öz  - konunun özünü vurgulayın</a:t>
          </a:r>
          <a:endParaRPr lang="en-US" dirty="0"/>
        </a:p>
      </dgm:t>
    </dgm:pt>
    <dgm:pt modelId="{E37B5F42-26DC-4F81-A352-B49AF6A26605}" type="parTrans" cxnId="{0C33723D-4A63-44CD-95EE-8D7565C24894}">
      <dgm:prSet/>
      <dgm:spPr/>
      <dgm:t>
        <a:bodyPr/>
        <a:lstStyle/>
        <a:p>
          <a:endParaRPr lang="en-US"/>
        </a:p>
      </dgm:t>
    </dgm:pt>
    <dgm:pt modelId="{D4BB0559-1F09-435B-A162-7E729CD9589B}" type="sibTrans" cxnId="{0C33723D-4A63-44CD-95EE-8D7565C24894}">
      <dgm:prSet/>
      <dgm:spPr/>
      <dgm:t>
        <a:bodyPr/>
        <a:lstStyle/>
        <a:p>
          <a:endParaRPr lang="en-US"/>
        </a:p>
      </dgm:t>
    </dgm:pt>
    <dgm:pt modelId="{C1D0C70C-BB77-4E48-8B12-A776C4989ECF}">
      <dgm:prSet/>
      <dgm:spPr/>
      <dgm:t>
        <a:bodyPr/>
        <a:lstStyle/>
        <a:p>
          <a:r>
            <a:rPr lang="tr-TR" dirty="0"/>
            <a:t>Geri bildirimlerin farkında olun</a:t>
          </a:r>
          <a:endParaRPr lang="en-US" dirty="0"/>
        </a:p>
      </dgm:t>
    </dgm:pt>
    <dgm:pt modelId="{528BA352-7C93-45DC-AB55-9D6DA6C3BCDB}" type="parTrans" cxnId="{EF60C34C-5A64-447A-9E80-EC57F35EE7D1}">
      <dgm:prSet/>
      <dgm:spPr/>
      <dgm:t>
        <a:bodyPr/>
        <a:lstStyle/>
        <a:p>
          <a:endParaRPr lang="en-US"/>
        </a:p>
      </dgm:t>
    </dgm:pt>
    <dgm:pt modelId="{81356E59-A1CD-4D34-86BB-D0167BBCFA58}" type="sibTrans" cxnId="{EF60C34C-5A64-447A-9E80-EC57F35EE7D1}">
      <dgm:prSet/>
      <dgm:spPr/>
      <dgm:t>
        <a:bodyPr/>
        <a:lstStyle/>
        <a:p>
          <a:endParaRPr lang="en-US"/>
        </a:p>
      </dgm:t>
    </dgm:pt>
    <dgm:pt modelId="{CA671BF1-3794-4035-80E2-9DFCDD9D10CA}">
      <dgm:prSet/>
      <dgm:spPr/>
      <dgm:t>
        <a:bodyPr/>
        <a:lstStyle/>
        <a:p>
          <a:r>
            <a:rPr lang="tr-TR" dirty="0"/>
            <a:t>Göz temasına özen gösterin</a:t>
          </a:r>
          <a:endParaRPr lang="en-US" dirty="0"/>
        </a:p>
      </dgm:t>
    </dgm:pt>
    <dgm:pt modelId="{CC4DE7CF-F14C-456E-A849-8E522784A0CA}" type="parTrans" cxnId="{FCE398C5-5622-4F0A-BF42-EEC8C398C234}">
      <dgm:prSet/>
      <dgm:spPr/>
      <dgm:t>
        <a:bodyPr/>
        <a:lstStyle/>
        <a:p>
          <a:endParaRPr lang="en-US"/>
        </a:p>
      </dgm:t>
    </dgm:pt>
    <dgm:pt modelId="{1430E497-773B-4F77-982F-AB2CA049948D}" type="sibTrans" cxnId="{FCE398C5-5622-4F0A-BF42-EEC8C398C234}">
      <dgm:prSet/>
      <dgm:spPr/>
      <dgm:t>
        <a:bodyPr/>
        <a:lstStyle/>
        <a:p>
          <a:endParaRPr lang="en-US"/>
        </a:p>
      </dgm:t>
    </dgm:pt>
    <dgm:pt modelId="{BD3635AB-2808-4AAB-9C5C-BBA2EC63A2D7}">
      <dgm:prSet/>
      <dgm:spPr/>
      <dgm:t>
        <a:bodyPr/>
        <a:lstStyle/>
        <a:p>
          <a:r>
            <a:rPr lang="tr-TR" dirty="0"/>
            <a:t>Beden dilinizi doğru ve etkili kullanın</a:t>
          </a:r>
          <a:endParaRPr lang="en-US" dirty="0"/>
        </a:p>
      </dgm:t>
    </dgm:pt>
    <dgm:pt modelId="{BAFC8F9F-1638-4191-B3FF-ADAEBAA401C8}" type="parTrans" cxnId="{BEFAC938-83D8-49D6-BE95-5D194CAE57C3}">
      <dgm:prSet/>
      <dgm:spPr/>
      <dgm:t>
        <a:bodyPr/>
        <a:lstStyle/>
        <a:p>
          <a:endParaRPr lang="en-US"/>
        </a:p>
      </dgm:t>
    </dgm:pt>
    <dgm:pt modelId="{12516F4D-A46F-4FA2-98DF-3C57D6EB8145}" type="sibTrans" cxnId="{BEFAC938-83D8-49D6-BE95-5D194CAE57C3}">
      <dgm:prSet/>
      <dgm:spPr/>
      <dgm:t>
        <a:bodyPr/>
        <a:lstStyle/>
        <a:p>
          <a:endParaRPr lang="en-US"/>
        </a:p>
      </dgm:t>
    </dgm:pt>
    <dgm:pt modelId="{4BEAC537-C82B-42A6-A6CE-A43DC3ECDD3E}" type="pres">
      <dgm:prSet presAssocID="{40B0C8AB-5EF1-4749-B5F6-53420F6614DB}" presName="root" presStyleCnt="0">
        <dgm:presLayoutVars>
          <dgm:dir/>
          <dgm:resizeHandles val="exact"/>
        </dgm:presLayoutVars>
      </dgm:prSet>
      <dgm:spPr/>
      <dgm:t>
        <a:bodyPr/>
        <a:lstStyle/>
        <a:p>
          <a:endParaRPr lang="en-US"/>
        </a:p>
      </dgm:t>
    </dgm:pt>
    <dgm:pt modelId="{6CFF6239-4B61-4600-970D-13BFC7E146CF}" type="pres">
      <dgm:prSet presAssocID="{1900481B-386A-43C2-A4C4-89A4B83F22BC}" presName="compNode" presStyleCnt="0"/>
      <dgm:spPr/>
    </dgm:pt>
    <dgm:pt modelId="{D1667A65-F39E-453A-8B66-D64B1B3F09A1}" type="pres">
      <dgm:prSet presAssocID="{1900481B-386A-43C2-A4C4-89A4B83F22BC}" presName="bgRect" presStyleLbl="bgShp" presStyleIdx="0" presStyleCnt="8"/>
      <dgm:spPr/>
    </dgm:pt>
    <dgm:pt modelId="{FDCAF87D-35BB-4955-9DE2-3DC871F51530}" type="pres">
      <dgm:prSet presAssocID="{1900481B-386A-43C2-A4C4-89A4B83F22BC}"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otes"/>
        </a:ext>
      </dgm:extLst>
    </dgm:pt>
    <dgm:pt modelId="{A0F7F2E1-06EB-4AA6-84E7-70A99C479199}" type="pres">
      <dgm:prSet presAssocID="{1900481B-386A-43C2-A4C4-89A4B83F22BC}" presName="spaceRect" presStyleCnt="0"/>
      <dgm:spPr/>
    </dgm:pt>
    <dgm:pt modelId="{3BEFBC7E-A059-4C21-B540-64FDE114377F}" type="pres">
      <dgm:prSet presAssocID="{1900481B-386A-43C2-A4C4-89A4B83F22BC}" presName="parTx" presStyleLbl="revTx" presStyleIdx="0" presStyleCnt="8">
        <dgm:presLayoutVars>
          <dgm:chMax val="0"/>
          <dgm:chPref val="0"/>
        </dgm:presLayoutVars>
      </dgm:prSet>
      <dgm:spPr/>
      <dgm:t>
        <a:bodyPr/>
        <a:lstStyle/>
        <a:p>
          <a:endParaRPr lang="en-US"/>
        </a:p>
      </dgm:t>
    </dgm:pt>
    <dgm:pt modelId="{019D0310-9BA4-439D-9F55-23D85E45C09F}" type="pres">
      <dgm:prSet presAssocID="{6BE2AB54-C7F2-48CC-A073-2EED183DE7AE}" presName="sibTrans" presStyleCnt="0"/>
      <dgm:spPr/>
    </dgm:pt>
    <dgm:pt modelId="{D3C4EB4B-9403-4FCE-86CA-702CA6F8CD29}" type="pres">
      <dgm:prSet presAssocID="{1A7EDE84-8B6B-4704-B9C0-3DE59674D0D6}" presName="compNode" presStyleCnt="0"/>
      <dgm:spPr/>
    </dgm:pt>
    <dgm:pt modelId="{C70D67B3-C20D-449E-9FF0-19F2ED842D4E}" type="pres">
      <dgm:prSet presAssocID="{1A7EDE84-8B6B-4704-B9C0-3DE59674D0D6}" presName="bgRect" presStyleLbl="bgShp" presStyleIdx="1" presStyleCnt="8"/>
      <dgm:spPr/>
    </dgm:pt>
    <dgm:pt modelId="{B62BCA3D-3272-47D7-AE08-E665DDEC26B3}" type="pres">
      <dgm:prSet presAssocID="{1A7EDE84-8B6B-4704-B9C0-3DE59674D0D6}"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nion"/>
        </a:ext>
      </dgm:extLst>
    </dgm:pt>
    <dgm:pt modelId="{190E0A43-6356-4D17-BAB4-ECF2800CE919}" type="pres">
      <dgm:prSet presAssocID="{1A7EDE84-8B6B-4704-B9C0-3DE59674D0D6}" presName="spaceRect" presStyleCnt="0"/>
      <dgm:spPr/>
    </dgm:pt>
    <dgm:pt modelId="{CB5288BB-D426-4AD5-BBDF-9CCF2EE452E3}" type="pres">
      <dgm:prSet presAssocID="{1A7EDE84-8B6B-4704-B9C0-3DE59674D0D6}" presName="parTx" presStyleLbl="revTx" presStyleIdx="1" presStyleCnt="8">
        <dgm:presLayoutVars>
          <dgm:chMax val="0"/>
          <dgm:chPref val="0"/>
        </dgm:presLayoutVars>
      </dgm:prSet>
      <dgm:spPr/>
      <dgm:t>
        <a:bodyPr/>
        <a:lstStyle/>
        <a:p>
          <a:endParaRPr lang="en-US"/>
        </a:p>
      </dgm:t>
    </dgm:pt>
    <dgm:pt modelId="{32F6AEE3-021F-4E2D-B0FB-E07F1E8BFC1D}" type="pres">
      <dgm:prSet presAssocID="{82D6FC85-4DB1-4EB9-9EA4-157178BB237B}" presName="sibTrans" presStyleCnt="0"/>
      <dgm:spPr/>
    </dgm:pt>
    <dgm:pt modelId="{2581A455-DED3-45D7-A411-5785BDAD0248}" type="pres">
      <dgm:prSet presAssocID="{6FE64E6E-C79F-4BA5-85E5-CA9AE5009EC5}" presName="compNode" presStyleCnt="0"/>
      <dgm:spPr/>
    </dgm:pt>
    <dgm:pt modelId="{46B5E461-BBA7-408C-B839-B30382AAFED9}" type="pres">
      <dgm:prSet presAssocID="{6FE64E6E-C79F-4BA5-85E5-CA9AE5009EC5}" presName="bgRect" presStyleLbl="bgShp" presStyleIdx="2" presStyleCnt="8"/>
      <dgm:spPr/>
    </dgm:pt>
    <dgm:pt modelId="{AF0AC71C-0449-46B8-9175-790C04364C2F}" type="pres">
      <dgm:prSet presAssocID="{6FE64E6E-C79F-4BA5-85E5-CA9AE5009EC5}"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67E5B2CA-ABC8-4FB8-AA5D-C222731236D8}" type="pres">
      <dgm:prSet presAssocID="{6FE64E6E-C79F-4BA5-85E5-CA9AE5009EC5}" presName="spaceRect" presStyleCnt="0"/>
      <dgm:spPr/>
    </dgm:pt>
    <dgm:pt modelId="{394BE179-FDF1-4823-AEF6-5B7385B20BEC}" type="pres">
      <dgm:prSet presAssocID="{6FE64E6E-C79F-4BA5-85E5-CA9AE5009EC5}" presName="parTx" presStyleLbl="revTx" presStyleIdx="2" presStyleCnt="8">
        <dgm:presLayoutVars>
          <dgm:chMax val="0"/>
          <dgm:chPref val="0"/>
        </dgm:presLayoutVars>
      </dgm:prSet>
      <dgm:spPr/>
      <dgm:t>
        <a:bodyPr/>
        <a:lstStyle/>
        <a:p>
          <a:endParaRPr lang="en-US"/>
        </a:p>
      </dgm:t>
    </dgm:pt>
    <dgm:pt modelId="{71C1935B-0886-4624-9310-97F2BD0DB74C}" type="pres">
      <dgm:prSet presAssocID="{AA6C7BBF-B300-40C7-ADF1-540EF92C3946}" presName="sibTrans" presStyleCnt="0"/>
      <dgm:spPr/>
    </dgm:pt>
    <dgm:pt modelId="{BFCA9431-DCBD-44D9-8338-7432C26088EF}" type="pres">
      <dgm:prSet presAssocID="{ADD91EDF-81E8-4E66-88F8-74735A910695}" presName="compNode" presStyleCnt="0"/>
      <dgm:spPr/>
    </dgm:pt>
    <dgm:pt modelId="{C5301B56-0083-44E1-AEE2-328C6F973499}" type="pres">
      <dgm:prSet presAssocID="{ADD91EDF-81E8-4E66-88F8-74735A910695}" presName="bgRect" presStyleLbl="bgShp" presStyleIdx="3" presStyleCnt="8"/>
      <dgm:spPr/>
    </dgm:pt>
    <dgm:pt modelId="{3E0CE1C0-1A9A-499C-AF0E-4E9CD7ED5830}" type="pres">
      <dgm:prSet presAssocID="{ADD91EDF-81E8-4E66-88F8-74735A910695}"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ongue"/>
        </a:ext>
      </dgm:extLst>
    </dgm:pt>
    <dgm:pt modelId="{74F1FD95-8346-4714-914D-1200BAEB351D}" type="pres">
      <dgm:prSet presAssocID="{ADD91EDF-81E8-4E66-88F8-74735A910695}" presName="spaceRect" presStyleCnt="0"/>
      <dgm:spPr/>
    </dgm:pt>
    <dgm:pt modelId="{958B280B-0081-4B3B-A47F-24DFAF4605EB}" type="pres">
      <dgm:prSet presAssocID="{ADD91EDF-81E8-4E66-88F8-74735A910695}" presName="parTx" presStyleLbl="revTx" presStyleIdx="3" presStyleCnt="8">
        <dgm:presLayoutVars>
          <dgm:chMax val="0"/>
          <dgm:chPref val="0"/>
        </dgm:presLayoutVars>
      </dgm:prSet>
      <dgm:spPr/>
      <dgm:t>
        <a:bodyPr/>
        <a:lstStyle/>
        <a:p>
          <a:endParaRPr lang="en-US"/>
        </a:p>
      </dgm:t>
    </dgm:pt>
    <dgm:pt modelId="{CD4AFD95-9A50-43E0-8F1E-CC1F9D97B261}" type="pres">
      <dgm:prSet presAssocID="{9735C1CF-13B7-487C-BEDB-E3C1631A50CF}" presName="sibTrans" presStyleCnt="0"/>
      <dgm:spPr/>
    </dgm:pt>
    <dgm:pt modelId="{D8460F93-CE5D-4C08-9225-AC4B1C262BFF}" type="pres">
      <dgm:prSet presAssocID="{6E362D92-2936-4050-80B6-3515AD71B1C5}" presName="compNode" presStyleCnt="0"/>
      <dgm:spPr/>
    </dgm:pt>
    <dgm:pt modelId="{4153CC12-8C1A-488E-981F-15CA31B4CC32}" type="pres">
      <dgm:prSet presAssocID="{6E362D92-2936-4050-80B6-3515AD71B1C5}" presName="bgRect" presStyleLbl="bgShp" presStyleIdx="4" presStyleCnt="8"/>
      <dgm:spPr/>
    </dgm:pt>
    <dgm:pt modelId="{902E5A1C-6AFB-4A47-80E6-0207FC7C6222}" type="pres">
      <dgm:prSet presAssocID="{6E362D92-2936-4050-80B6-3515AD71B1C5}"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Drum Set"/>
        </a:ext>
      </dgm:extLst>
    </dgm:pt>
    <dgm:pt modelId="{3ADD5DD6-A3B3-4FE3-881D-DDF631410A6B}" type="pres">
      <dgm:prSet presAssocID="{6E362D92-2936-4050-80B6-3515AD71B1C5}" presName="spaceRect" presStyleCnt="0"/>
      <dgm:spPr/>
    </dgm:pt>
    <dgm:pt modelId="{91382AF2-B741-45C2-95C3-BD80E8762A77}" type="pres">
      <dgm:prSet presAssocID="{6E362D92-2936-4050-80B6-3515AD71B1C5}" presName="parTx" presStyleLbl="revTx" presStyleIdx="4" presStyleCnt="8">
        <dgm:presLayoutVars>
          <dgm:chMax val="0"/>
          <dgm:chPref val="0"/>
        </dgm:presLayoutVars>
      </dgm:prSet>
      <dgm:spPr/>
      <dgm:t>
        <a:bodyPr/>
        <a:lstStyle/>
        <a:p>
          <a:endParaRPr lang="en-US"/>
        </a:p>
      </dgm:t>
    </dgm:pt>
    <dgm:pt modelId="{2A37E9FD-6479-4FB2-9FD0-E95FB3554647}" type="pres">
      <dgm:prSet presAssocID="{D4BB0559-1F09-435B-A162-7E729CD9589B}" presName="sibTrans" presStyleCnt="0"/>
      <dgm:spPr/>
    </dgm:pt>
    <dgm:pt modelId="{6F48FC7A-AEC8-4D1D-9F57-F9CF7A8F32BB}" type="pres">
      <dgm:prSet presAssocID="{C1D0C70C-BB77-4E48-8B12-A776C4989ECF}" presName="compNode" presStyleCnt="0"/>
      <dgm:spPr/>
    </dgm:pt>
    <dgm:pt modelId="{8818DB23-A64C-47CC-A4A1-E7C1A41CF57C}" type="pres">
      <dgm:prSet presAssocID="{C1D0C70C-BB77-4E48-8B12-A776C4989ECF}" presName="bgRect" presStyleLbl="bgShp" presStyleIdx="5" presStyleCnt="8"/>
      <dgm:spPr/>
    </dgm:pt>
    <dgm:pt modelId="{68381757-C4C6-4F0B-8562-2E90D87D8E4A}" type="pres">
      <dgm:prSet presAssocID="{C1D0C70C-BB77-4E48-8B12-A776C4989ECF}"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Questions"/>
        </a:ext>
      </dgm:extLst>
    </dgm:pt>
    <dgm:pt modelId="{5CD71751-2BBB-4D01-BE16-CE0366CE88B4}" type="pres">
      <dgm:prSet presAssocID="{C1D0C70C-BB77-4E48-8B12-A776C4989ECF}" presName="spaceRect" presStyleCnt="0"/>
      <dgm:spPr/>
    </dgm:pt>
    <dgm:pt modelId="{1A81D9FA-576D-4949-B27D-0260CC31001F}" type="pres">
      <dgm:prSet presAssocID="{C1D0C70C-BB77-4E48-8B12-A776C4989ECF}" presName="parTx" presStyleLbl="revTx" presStyleIdx="5" presStyleCnt="8">
        <dgm:presLayoutVars>
          <dgm:chMax val="0"/>
          <dgm:chPref val="0"/>
        </dgm:presLayoutVars>
      </dgm:prSet>
      <dgm:spPr/>
      <dgm:t>
        <a:bodyPr/>
        <a:lstStyle/>
        <a:p>
          <a:endParaRPr lang="en-US"/>
        </a:p>
      </dgm:t>
    </dgm:pt>
    <dgm:pt modelId="{7A4C2B83-EB54-4A83-9716-CFFAC025977B}" type="pres">
      <dgm:prSet presAssocID="{81356E59-A1CD-4D34-86BB-D0167BBCFA58}" presName="sibTrans" presStyleCnt="0"/>
      <dgm:spPr/>
    </dgm:pt>
    <dgm:pt modelId="{8F4976A2-1763-4CD8-ADD2-656DD441E85F}" type="pres">
      <dgm:prSet presAssocID="{CA671BF1-3794-4035-80E2-9DFCDD9D10CA}" presName="compNode" presStyleCnt="0"/>
      <dgm:spPr/>
    </dgm:pt>
    <dgm:pt modelId="{B065D62F-6E31-4CA0-AB01-54998660A06B}" type="pres">
      <dgm:prSet presAssocID="{CA671BF1-3794-4035-80E2-9DFCDD9D10CA}" presName="bgRect" presStyleLbl="bgShp" presStyleIdx="6" presStyleCnt="8"/>
      <dgm:spPr/>
    </dgm:pt>
    <dgm:pt modelId="{FCDE581D-B864-4249-9B90-F40242D1B4CC}" type="pres">
      <dgm:prSet presAssocID="{CA671BF1-3794-4035-80E2-9DFCDD9D10CA}"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Eye"/>
        </a:ext>
      </dgm:extLst>
    </dgm:pt>
    <dgm:pt modelId="{4C3B62DC-92CE-4981-8E62-A6115761C7E4}" type="pres">
      <dgm:prSet presAssocID="{CA671BF1-3794-4035-80E2-9DFCDD9D10CA}" presName="spaceRect" presStyleCnt="0"/>
      <dgm:spPr/>
    </dgm:pt>
    <dgm:pt modelId="{D11DA982-8AA6-427E-A101-E32BA5ED2A6F}" type="pres">
      <dgm:prSet presAssocID="{CA671BF1-3794-4035-80E2-9DFCDD9D10CA}" presName="parTx" presStyleLbl="revTx" presStyleIdx="6" presStyleCnt="8">
        <dgm:presLayoutVars>
          <dgm:chMax val="0"/>
          <dgm:chPref val="0"/>
        </dgm:presLayoutVars>
      </dgm:prSet>
      <dgm:spPr/>
      <dgm:t>
        <a:bodyPr/>
        <a:lstStyle/>
        <a:p>
          <a:endParaRPr lang="en-US"/>
        </a:p>
      </dgm:t>
    </dgm:pt>
    <dgm:pt modelId="{B9564BAA-6FA5-4EC4-9990-0C67B312CD06}" type="pres">
      <dgm:prSet presAssocID="{1430E497-773B-4F77-982F-AB2CA049948D}" presName="sibTrans" presStyleCnt="0"/>
      <dgm:spPr/>
    </dgm:pt>
    <dgm:pt modelId="{25F0F2E7-F57A-4172-93CC-852C67D7D10B}" type="pres">
      <dgm:prSet presAssocID="{BD3635AB-2808-4AAB-9C5C-BBA2EC63A2D7}" presName="compNode" presStyleCnt="0"/>
      <dgm:spPr/>
    </dgm:pt>
    <dgm:pt modelId="{927784A8-569D-462C-ABAA-D16EA8B680D3}" type="pres">
      <dgm:prSet presAssocID="{BD3635AB-2808-4AAB-9C5C-BBA2EC63A2D7}" presName="bgRect" presStyleLbl="bgShp" presStyleIdx="7" presStyleCnt="8"/>
      <dgm:spPr/>
    </dgm:pt>
    <dgm:pt modelId="{774D0AA8-904A-4D5E-BA6E-C71E9BED2153}" type="pres">
      <dgm:prSet presAssocID="{BD3635AB-2808-4AAB-9C5C-BBA2EC63A2D7}"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humbs Up Sign"/>
        </a:ext>
      </dgm:extLst>
    </dgm:pt>
    <dgm:pt modelId="{017687DC-4135-4F53-B976-2CB8C0FD998A}" type="pres">
      <dgm:prSet presAssocID="{BD3635AB-2808-4AAB-9C5C-BBA2EC63A2D7}" presName="spaceRect" presStyleCnt="0"/>
      <dgm:spPr/>
    </dgm:pt>
    <dgm:pt modelId="{8506A362-457E-4844-8919-F5115FD0529D}" type="pres">
      <dgm:prSet presAssocID="{BD3635AB-2808-4AAB-9C5C-BBA2EC63A2D7}" presName="parTx" presStyleLbl="revTx" presStyleIdx="7" presStyleCnt="8">
        <dgm:presLayoutVars>
          <dgm:chMax val="0"/>
          <dgm:chPref val="0"/>
        </dgm:presLayoutVars>
      </dgm:prSet>
      <dgm:spPr/>
      <dgm:t>
        <a:bodyPr/>
        <a:lstStyle/>
        <a:p>
          <a:endParaRPr lang="en-US"/>
        </a:p>
      </dgm:t>
    </dgm:pt>
  </dgm:ptLst>
  <dgm:cxnLst>
    <dgm:cxn modelId="{8CE135A3-B409-4D2C-8471-4ACB53539E19}" type="presOf" srcId="{40B0C8AB-5EF1-4749-B5F6-53420F6614DB}" destId="{4BEAC537-C82B-42A6-A6CE-A43DC3ECDD3E}" srcOrd="0" destOrd="0" presId="urn:microsoft.com/office/officeart/2018/2/layout/IconVerticalSolidList"/>
    <dgm:cxn modelId="{FCE398C5-5622-4F0A-BF42-EEC8C398C234}" srcId="{40B0C8AB-5EF1-4749-B5F6-53420F6614DB}" destId="{CA671BF1-3794-4035-80E2-9DFCDD9D10CA}" srcOrd="6" destOrd="0" parTransId="{CC4DE7CF-F14C-456E-A849-8E522784A0CA}" sibTransId="{1430E497-773B-4F77-982F-AB2CA049948D}"/>
    <dgm:cxn modelId="{BEFAC938-83D8-49D6-BE95-5D194CAE57C3}" srcId="{40B0C8AB-5EF1-4749-B5F6-53420F6614DB}" destId="{BD3635AB-2808-4AAB-9C5C-BBA2EC63A2D7}" srcOrd="7" destOrd="0" parTransId="{BAFC8F9F-1638-4191-B3FF-ADAEBAA401C8}" sibTransId="{12516F4D-A46F-4FA2-98DF-3C57D6EB8145}"/>
    <dgm:cxn modelId="{BB69A5E2-427E-49A1-8AE1-950911C62C15}" srcId="{40B0C8AB-5EF1-4749-B5F6-53420F6614DB}" destId="{6FE64E6E-C79F-4BA5-85E5-CA9AE5009EC5}" srcOrd="2" destOrd="0" parTransId="{23F20C6A-704C-4B5B-AFA5-F915E65B6A66}" sibTransId="{AA6C7BBF-B300-40C7-ADF1-540EF92C3946}"/>
    <dgm:cxn modelId="{FBD39788-8ADD-4F08-B51C-698F1756B99F}" type="presOf" srcId="{ADD91EDF-81E8-4E66-88F8-74735A910695}" destId="{958B280B-0081-4B3B-A47F-24DFAF4605EB}" srcOrd="0" destOrd="0" presId="urn:microsoft.com/office/officeart/2018/2/layout/IconVerticalSolidList"/>
    <dgm:cxn modelId="{E70E96E4-352F-43F9-96D1-22980C2EC565}" type="presOf" srcId="{6FE64E6E-C79F-4BA5-85E5-CA9AE5009EC5}" destId="{394BE179-FDF1-4823-AEF6-5B7385B20BEC}" srcOrd="0" destOrd="0" presId="urn:microsoft.com/office/officeart/2018/2/layout/IconVerticalSolidList"/>
    <dgm:cxn modelId="{DE8EF3D0-9A22-4954-86E9-EF32679AEDE2}" srcId="{40B0C8AB-5EF1-4749-B5F6-53420F6614DB}" destId="{1900481B-386A-43C2-A4C4-89A4B83F22BC}" srcOrd="0" destOrd="0" parTransId="{2EDCE9B5-EF1C-4525-A14A-40D6EEB46229}" sibTransId="{6BE2AB54-C7F2-48CC-A073-2EED183DE7AE}"/>
    <dgm:cxn modelId="{EF60C34C-5A64-447A-9E80-EC57F35EE7D1}" srcId="{40B0C8AB-5EF1-4749-B5F6-53420F6614DB}" destId="{C1D0C70C-BB77-4E48-8B12-A776C4989ECF}" srcOrd="5" destOrd="0" parTransId="{528BA352-7C93-45DC-AB55-9D6DA6C3BCDB}" sibTransId="{81356E59-A1CD-4D34-86BB-D0167BBCFA58}"/>
    <dgm:cxn modelId="{67A4869F-6C01-4567-868A-A0AF37F06913}" srcId="{40B0C8AB-5EF1-4749-B5F6-53420F6614DB}" destId="{ADD91EDF-81E8-4E66-88F8-74735A910695}" srcOrd="3" destOrd="0" parTransId="{6B68D8C5-CF24-4A56-A071-CDAC97809672}" sibTransId="{9735C1CF-13B7-487C-BEDB-E3C1631A50CF}"/>
    <dgm:cxn modelId="{C53A82AF-9C70-4A71-AB5F-1E7AD3AF32F8}" type="presOf" srcId="{BD3635AB-2808-4AAB-9C5C-BBA2EC63A2D7}" destId="{8506A362-457E-4844-8919-F5115FD0529D}" srcOrd="0" destOrd="0" presId="urn:microsoft.com/office/officeart/2018/2/layout/IconVerticalSolidList"/>
    <dgm:cxn modelId="{5AA5A24A-672C-4611-ACB6-19461583A89E}" type="presOf" srcId="{C1D0C70C-BB77-4E48-8B12-A776C4989ECF}" destId="{1A81D9FA-576D-4949-B27D-0260CC31001F}" srcOrd="0" destOrd="0" presId="urn:microsoft.com/office/officeart/2018/2/layout/IconVerticalSolidList"/>
    <dgm:cxn modelId="{B926B55E-EB62-44F6-9C64-B3CE1D31CB28}" srcId="{40B0C8AB-5EF1-4749-B5F6-53420F6614DB}" destId="{1A7EDE84-8B6B-4704-B9C0-3DE59674D0D6}" srcOrd="1" destOrd="0" parTransId="{7EB98EA3-3255-47B5-B067-9B5D05F45964}" sibTransId="{82D6FC85-4DB1-4EB9-9EA4-157178BB237B}"/>
    <dgm:cxn modelId="{F21DD65C-EEF9-47C3-BAC7-269F2E8E8718}" type="presOf" srcId="{CA671BF1-3794-4035-80E2-9DFCDD9D10CA}" destId="{D11DA982-8AA6-427E-A101-E32BA5ED2A6F}" srcOrd="0" destOrd="0" presId="urn:microsoft.com/office/officeart/2018/2/layout/IconVerticalSolidList"/>
    <dgm:cxn modelId="{0C33723D-4A63-44CD-95EE-8D7565C24894}" srcId="{40B0C8AB-5EF1-4749-B5F6-53420F6614DB}" destId="{6E362D92-2936-4050-80B6-3515AD71B1C5}" srcOrd="4" destOrd="0" parTransId="{E37B5F42-26DC-4F81-A352-B49AF6A26605}" sibTransId="{D4BB0559-1F09-435B-A162-7E729CD9589B}"/>
    <dgm:cxn modelId="{841E2799-A7A5-4AA4-9683-B2AA6BF3C8FB}" type="presOf" srcId="{1900481B-386A-43C2-A4C4-89A4B83F22BC}" destId="{3BEFBC7E-A059-4C21-B540-64FDE114377F}" srcOrd="0" destOrd="0" presId="urn:microsoft.com/office/officeart/2018/2/layout/IconVerticalSolidList"/>
    <dgm:cxn modelId="{E124B542-A677-4CA5-8B25-2922CBA5D80E}" type="presOf" srcId="{6E362D92-2936-4050-80B6-3515AD71B1C5}" destId="{91382AF2-B741-45C2-95C3-BD80E8762A77}" srcOrd="0" destOrd="0" presId="urn:microsoft.com/office/officeart/2018/2/layout/IconVerticalSolidList"/>
    <dgm:cxn modelId="{0C7B5902-101E-44BA-8770-94C8F0A1E284}" type="presOf" srcId="{1A7EDE84-8B6B-4704-B9C0-3DE59674D0D6}" destId="{CB5288BB-D426-4AD5-BBDF-9CCF2EE452E3}" srcOrd="0" destOrd="0" presId="urn:microsoft.com/office/officeart/2018/2/layout/IconVerticalSolidList"/>
    <dgm:cxn modelId="{DEE50E29-7CF5-44DE-943A-B8522F3BC536}" type="presParOf" srcId="{4BEAC537-C82B-42A6-A6CE-A43DC3ECDD3E}" destId="{6CFF6239-4B61-4600-970D-13BFC7E146CF}" srcOrd="0" destOrd="0" presId="urn:microsoft.com/office/officeart/2018/2/layout/IconVerticalSolidList"/>
    <dgm:cxn modelId="{32F11CAD-BA46-4795-B273-6B411D2E519A}" type="presParOf" srcId="{6CFF6239-4B61-4600-970D-13BFC7E146CF}" destId="{D1667A65-F39E-453A-8B66-D64B1B3F09A1}" srcOrd="0" destOrd="0" presId="urn:microsoft.com/office/officeart/2018/2/layout/IconVerticalSolidList"/>
    <dgm:cxn modelId="{A966063E-F66D-4D50-95CA-B219BE81D7A3}" type="presParOf" srcId="{6CFF6239-4B61-4600-970D-13BFC7E146CF}" destId="{FDCAF87D-35BB-4955-9DE2-3DC871F51530}" srcOrd="1" destOrd="0" presId="urn:microsoft.com/office/officeart/2018/2/layout/IconVerticalSolidList"/>
    <dgm:cxn modelId="{97F094D0-3DC4-467A-B9F3-FFFA91B9D3A0}" type="presParOf" srcId="{6CFF6239-4B61-4600-970D-13BFC7E146CF}" destId="{A0F7F2E1-06EB-4AA6-84E7-70A99C479199}" srcOrd="2" destOrd="0" presId="urn:microsoft.com/office/officeart/2018/2/layout/IconVerticalSolidList"/>
    <dgm:cxn modelId="{09654FF3-7242-4698-A9DB-02CFF85A8097}" type="presParOf" srcId="{6CFF6239-4B61-4600-970D-13BFC7E146CF}" destId="{3BEFBC7E-A059-4C21-B540-64FDE114377F}" srcOrd="3" destOrd="0" presId="urn:microsoft.com/office/officeart/2018/2/layout/IconVerticalSolidList"/>
    <dgm:cxn modelId="{9017EB53-2EDB-425F-BFF5-341415BBEF45}" type="presParOf" srcId="{4BEAC537-C82B-42A6-A6CE-A43DC3ECDD3E}" destId="{019D0310-9BA4-439D-9F55-23D85E45C09F}" srcOrd="1" destOrd="0" presId="urn:microsoft.com/office/officeart/2018/2/layout/IconVerticalSolidList"/>
    <dgm:cxn modelId="{1B08A030-5815-4658-9F55-3E63869DCD24}" type="presParOf" srcId="{4BEAC537-C82B-42A6-A6CE-A43DC3ECDD3E}" destId="{D3C4EB4B-9403-4FCE-86CA-702CA6F8CD29}" srcOrd="2" destOrd="0" presId="urn:microsoft.com/office/officeart/2018/2/layout/IconVerticalSolidList"/>
    <dgm:cxn modelId="{805D752A-0A84-425E-9BCF-677A8FD5F0A9}" type="presParOf" srcId="{D3C4EB4B-9403-4FCE-86CA-702CA6F8CD29}" destId="{C70D67B3-C20D-449E-9FF0-19F2ED842D4E}" srcOrd="0" destOrd="0" presId="urn:microsoft.com/office/officeart/2018/2/layout/IconVerticalSolidList"/>
    <dgm:cxn modelId="{FCA94079-98FE-4E61-B06F-9549892FE00C}" type="presParOf" srcId="{D3C4EB4B-9403-4FCE-86CA-702CA6F8CD29}" destId="{B62BCA3D-3272-47D7-AE08-E665DDEC26B3}" srcOrd="1" destOrd="0" presId="urn:microsoft.com/office/officeart/2018/2/layout/IconVerticalSolidList"/>
    <dgm:cxn modelId="{585E7A00-3D31-4A02-A291-7B06DCD86E98}" type="presParOf" srcId="{D3C4EB4B-9403-4FCE-86CA-702CA6F8CD29}" destId="{190E0A43-6356-4D17-BAB4-ECF2800CE919}" srcOrd="2" destOrd="0" presId="urn:microsoft.com/office/officeart/2018/2/layout/IconVerticalSolidList"/>
    <dgm:cxn modelId="{6EE8B6AC-00C3-4101-83E6-6638855E77FC}" type="presParOf" srcId="{D3C4EB4B-9403-4FCE-86CA-702CA6F8CD29}" destId="{CB5288BB-D426-4AD5-BBDF-9CCF2EE452E3}" srcOrd="3" destOrd="0" presId="urn:microsoft.com/office/officeart/2018/2/layout/IconVerticalSolidList"/>
    <dgm:cxn modelId="{613CDA98-A3B8-4C34-BBE2-FF3757EAFDCB}" type="presParOf" srcId="{4BEAC537-C82B-42A6-A6CE-A43DC3ECDD3E}" destId="{32F6AEE3-021F-4E2D-B0FB-E07F1E8BFC1D}" srcOrd="3" destOrd="0" presId="urn:microsoft.com/office/officeart/2018/2/layout/IconVerticalSolidList"/>
    <dgm:cxn modelId="{54D79643-FFC1-450E-BAAA-57FE8D743EC6}" type="presParOf" srcId="{4BEAC537-C82B-42A6-A6CE-A43DC3ECDD3E}" destId="{2581A455-DED3-45D7-A411-5785BDAD0248}" srcOrd="4" destOrd="0" presId="urn:microsoft.com/office/officeart/2018/2/layout/IconVerticalSolidList"/>
    <dgm:cxn modelId="{05E5B65D-7263-48FA-B7D1-C56FA08E1E27}" type="presParOf" srcId="{2581A455-DED3-45D7-A411-5785BDAD0248}" destId="{46B5E461-BBA7-408C-B839-B30382AAFED9}" srcOrd="0" destOrd="0" presId="urn:microsoft.com/office/officeart/2018/2/layout/IconVerticalSolidList"/>
    <dgm:cxn modelId="{E65ACAE7-60EE-4444-A73B-7DFA95E388E5}" type="presParOf" srcId="{2581A455-DED3-45D7-A411-5785BDAD0248}" destId="{AF0AC71C-0449-46B8-9175-790C04364C2F}" srcOrd="1" destOrd="0" presId="urn:microsoft.com/office/officeart/2018/2/layout/IconVerticalSolidList"/>
    <dgm:cxn modelId="{BC41937F-2BBE-4579-BB06-2D8EE15EADE5}" type="presParOf" srcId="{2581A455-DED3-45D7-A411-5785BDAD0248}" destId="{67E5B2CA-ABC8-4FB8-AA5D-C222731236D8}" srcOrd="2" destOrd="0" presId="urn:microsoft.com/office/officeart/2018/2/layout/IconVerticalSolidList"/>
    <dgm:cxn modelId="{5F63EA76-F1B4-4F3B-9976-6A1BE46532F2}" type="presParOf" srcId="{2581A455-DED3-45D7-A411-5785BDAD0248}" destId="{394BE179-FDF1-4823-AEF6-5B7385B20BEC}" srcOrd="3" destOrd="0" presId="urn:microsoft.com/office/officeart/2018/2/layout/IconVerticalSolidList"/>
    <dgm:cxn modelId="{EFD55CD3-D891-43AC-B6A6-780BCBBDAF29}" type="presParOf" srcId="{4BEAC537-C82B-42A6-A6CE-A43DC3ECDD3E}" destId="{71C1935B-0886-4624-9310-97F2BD0DB74C}" srcOrd="5" destOrd="0" presId="urn:microsoft.com/office/officeart/2018/2/layout/IconVerticalSolidList"/>
    <dgm:cxn modelId="{5AEB8247-ECF9-4D43-A42D-73E3986DD5D4}" type="presParOf" srcId="{4BEAC537-C82B-42A6-A6CE-A43DC3ECDD3E}" destId="{BFCA9431-DCBD-44D9-8338-7432C26088EF}" srcOrd="6" destOrd="0" presId="urn:microsoft.com/office/officeart/2018/2/layout/IconVerticalSolidList"/>
    <dgm:cxn modelId="{75B4E2D7-31A1-41A5-A547-C3B517D09202}" type="presParOf" srcId="{BFCA9431-DCBD-44D9-8338-7432C26088EF}" destId="{C5301B56-0083-44E1-AEE2-328C6F973499}" srcOrd="0" destOrd="0" presId="urn:microsoft.com/office/officeart/2018/2/layout/IconVerticalSolidList"/>
    <dgm:cxn modelId="{FE675556-6252-4339-80F0-B549DB775983}" type="presParOf" srcId="{BFCA9431-DCBD-44D9-8338-7432C26088EF}" destId="{3E0CE1C0-1A9A-499C-AF0E-4E9CD7ED5830}" srcOrd="1" destOrd="0" presId="urn:microsoft.com/office/officeart/2018/2/layout/IconVerticalSolidList"/>
    <dgm:cxn modelId="{727EAA17-B6C8-4F31-9F1D-0E2C1E7FB799}" type="presParOf" srcId="{BFCA9431-DCBD-44D9-8338-7432C26088EF}" destId="{74F1FD95-8346-4714-914D-1200BAEB351D}" srcOrd="2" destOrd="0" presId="urn:microsoft.com/office/officeart/2018/2/layout/IconVerticalSolidList"/>
    <dgm:cxn modelId="{831AED70-FF14-4AF4-837D-B74BB645E7B2}" type="presParOf" srcId="{BFCA9431-DCBD-44D9-8338-7432C26088EF}" destId="{958B280B-0081-4B3B-A47F-24DFAF4605EB}" srcOrd="3" destOrd="0" presId="urn:microsoft.com/office/officeart/2018/2/layout/IconVerticalSolidList"/>
    <dgm:cxn modelId="{CE9298FC-BD11-4CE9-BAB6-6E0DC4DB5C4E}" type="presParOf" srcId="{4BEAC537-C82B-42A6-A6CE-A43DC3ECDD3E}" destId="{CD4AFD95-9A50-43E0-8F1E-CC1F9D97B261}" srcOrd="7" destOrd="0" presId="urn:microsoft.com/office/officeart/2018/2/layout/IconVerticalSolidList"/>
    <dgm:cxn modelId="{0170EC9E-B1DB-4A82-A096-22DDB62942CE}" type="presParOf" srcId="{4BEAC537-C82B-42A6-A6CE-A43DC3ECDD3E}" destId="{D8460F93-CE5D-4C08-9225-AC4B1C262BFF}" srcOrd="8" destOrd="0" presId="urn:microsoft.com/office/officeart/2018/2/layout/IconVerticalSolidList"/>
    <dgm:cxn modelId="{CF1656B6-E675-4342-9476-0F946E11C917}" type="presParOf" srcId="{D8460F93-CE5D-4C08-9225-AC4B1C262BFF}" destId="{4153CC12-8C1A-488E-981F-15CA31B4CC32}" srcOrd="0" destOrd="0" presId="urn:microsoft.com/office/officeart/2018/2/layout/IconVerticalSolidList"/>
    <dgm:cxn modelId="{50DBAE9A-F243-4127-B510-33111589070A}" type="presParOf" srcId="{D8460F93-CE5D-4C08-9225-AC4B1C262BFF}" destId="{902E5A1C-6AFB-4A47-80E6-0207FC7C6222}" srcOrd="1" destOrd="0" presId="urn:microsoft.com/office/officeart/2018/2/layout/IconVerticalSolidList"/>
    <dgm:cxn modelId="{98A721EA-CDA1-42CB-A1DB-318F5ED31159}" type="presParOf" srcId="{D8460F93-CE5D-4C08-9225-AC4B1C262BFF}" destId="{3ADD5DD6-A3B3-4FE3-881D-DDF631410A6B}" srcOrd="2" destOrd="0" presId="urn:microsoft.com/office/officeart/2018/2/layout/IconVerticalSolidList"/>
    <dgm:cxn modelId="{B6AF3946-A3F1-480B-BF20-ED0332B3DE6A}" type="presParOf" srcId="{D8460F93-CE5D-4C08-9225-AC4B1C262BFF}" destId="{91382AF2-B741-45C2-95C3-BD80E8762A77}" srcOrd="3" destOrd="0" presId="urn:microsoft.com/office/officeart/2018/2/layout/IconVerticalSolidList"/>
    <dgm:cxn modelId="{324AA236-633B-49A3-9CDD-BD75631A7466}" type="presParOf" srcId="{4BEAC537-C82B-42A6-A6CE-A43DC3ECDD3E}" destId="{2A37E9FD-6479-4FB2-9FD0-E95FB3554647}" srcOrd="9" destOrd="0" presId="urn:microsoft.com/office/officeart/2018/2/layout/IconVerticalSolidList"/>
    <dgm:cxn modelId="{7DD76819-1D12-435D-A37E-D481544C6344}" type="presParOf" srcId="{4BEAC537-C82B-42A6-A6CE-A43DC3ECDD3E}" destId="{6F48FC7A-AEC8-4D1D-9F57-F9CF7A8F32BB}" srcOrd="10" destOrd="0" presId="urn:microsoft.com/office/officeart/2018/2/layout/IconVerticalSolidList"/>
    <dgm:cxn modelId="{AEC62B44-8307-4E6D-87F6-2BCC10FF4004}" type="presParOf" srcId="{6F48FC7A-AEC8-4D1D-9F57-F9CF7A8F32BB}" destId="{8818DB23-A64C-47CC-A4A1-E7C1A41CF57C}" srcOrd="0" destOrd="0" presId="urn:microsoft.com/office/officeart/2018/2/layout/IconVerticalSolidList"/>
    <dgm:cxn modelId="{DE8123F0-CD02-4E03-A990-473FC92EBDE2}" type="presParOf" srcId="{6F48FC7A-AEC8-4D1D-9F57-F9CF7A8F32BB}" destId="{68381757-C4C6-4F0B-8562-2E90D87D8E4A}" srcOrd="1" destOrd="0" presId="urn:microsoft.com/office/officeart/2018/2/layout/IconVerticalSolidList"/>
    <dgm:cxn modelId="{A3A74202-EDF5-446D-AD93-20DF8B42D87C}" type="presParOf" srcId="{6F48FC7A-AEC8-4D1D-9F57-F9CF7A8F32BB}" destId="{5CD71751-2BBB-4D01-BE16-CE0366CE88B4}" srcOrd="2" destOrd="0" presId="urn:microsoft.com/office/officeart/2018/2/layout/IconVerticalSolidList"/>
    <dgm:cxn modelId="{1C02BB59-959D-4486-BBFB-B0DCCC34D50D}" type="presParOf" srcId="{6F48FC7A-AEC8-4D1D-9F57-F9CF7A8F32BB}" destId="{1A81D9FA-576D-4949-B27D-0260CC31001F}" srcOrd="3" destOrd="0" presId="urn:microsoft.com/office/officeart/2018/2/layout/IconVerticalSolidList"/>
    <dgm:cxn modelId="{89B1005E-56FB-4549-ADB7-9B07D629ABDE}" type="presParOf" srcId="{4BEAC537-C82B-42A6-A6CE-A43DC3ECDD3E}" destId="{7A4C2B83-EB54-4A83-9716-CFFAC025977B}" srcOrd="11" destOrd="0" presId="urn:microsoft.com/office/officeart/2018/2/layout/IconVerticalSolidList"/>
    <dgm:cxn modelId="{2FB70BC9-F0B5-4AE1-BCF8-74230332E315}" type="presParOf" srcId="{4BEAC537-C82B-42A6-A6CE-A43DC3ECDD3E}" destId="{8F4976A2-1763-4CD8-ADD2-656DD441E85F}" srcOrd="12" destOrd="0" presId="urn:microsoft.com/office/officeart/2018/2/layout/IconVerticalSolidList"/>
    <dgm:cxn modelId="{0A2ABF1B-B783-4672-8BE2-D52B9F33EE8D}" type="presParOf" srcId="{8F4976A2-1763-4CD8-ADD2-656DD441E85F}" destId="{B065D62F-6E31-4CA0-AB01-54998660A06B}" srcOrd="0" destOrd="0" presId="urn:microsoft.com/office/officeart/2018/2/layout/IconVerticalSolidList"/>
    <dgm:cxn modelId="{F3985609-3EE1-4BFE-B2D1-85E736C488CB}" type="presParOf" srcId="{8F4976A2-1763-4CD8-ADD2-656DD441E85F}" destId="{FCDE581D-B864-4249-9B90-F40242D1B4CC}" srcOrd="1" destOrd="0" presId="urn:microsoft.com/office/officeart/2018/2/layout/IconVerticalSolidList"/>
    <dgm:cxn modelId="{5F76F07C-8AEB-4B60-9FBD-FEAD13182196}" type="presParOf" srcId="{8F4976A2-1763-4CD8-ADD2-656DD441E85F}" destId="{4C3B62DC-92CE-4981-8E62-A6115761C7E4}" srcOrd="2" destOrd="0" presId="urn:microsoft.com/office/officeart/2018/2/layout/IconVerticalSolidList"/>
    <dgm:cxn modelId="{6C25D2FB-7EA7-473F-9C2C-D8BA38CC125A}" type="presParOf" srcId="{8F4976A2-1763-4CD8-ADD2-656DD441E85F}" destId="{D11DA982-8AA6-427E-A101-E32BA5ED2A6F}" srcOrd="3" destOrd="0" presId="urn:microsoft.com/office/officeart/2018/2/layout/IconVerticalSolidList"/>
    <dgm:cxn modelId="{71E7BCFE-D7A5-45D0-9910-A10216612B36}" type="presParOf" srcId="{4BEAC537-C82B-42A6-A6CE-A43DC3ECDD3E}" destId="{B9564BAA-6FA5-4EC4-9990-0C67B312CD06}" srcOrd="13" destOrd="0" presId="urn:microsoft.com/office/officeart/2018/2/layout/IconVerticalSolidList"/>
    <dgm:cxn modelId="{AD0E418A-DB12-47AE-82F2-FCC643160D48}" type="presParOf" srcId="{4BEAC537-C82B-42A6-A6CE-A43DC3ECDD3E}" destId="{25F0F2E7-F57A-4172-93CC-852C67D7D10B}" srcOrd="14" destOrd="0" presId="urn:microsoft.com/office/officeart/2018/2/layout/IconVerticalSolidList"/>
    <dgm:cxn modelId="{E3D08AFD-BC56-4C2B-9589-E1028E542377}" type="presParOf" srcId="{25F0F2E7-F57A-4172-93CC-852C67D7D10B}" destId="{927784A8-569D-462C-ABAA-D16EA8B680D3}" srcOrd="0" destOrd="0" presId="urn:microsoft.com/office/officeart/2018/2/layout/IconVerticalSolidList"/>
    <dgm:cxn modelId="{8D4C2261-A175-4FFC-B475-05B9620BB779}" type="presParOf" srcId="{25F0F2E7-F57A-4172-93CC-852C67D7D10B}" destId="{774D0AA8-904A-4D5E-BA6E-C71E9BED2153}" srcOrd="1" destOrd="0" presId="urn:microsoft.com/office/officeart/2018/2/layout/IconVerticalSolidList"/>
    <dgm:cxn modelId="{8A020395-33B9-4E81-B2BA-613A2284BF1F}" type="presParOf" srcId="{25F0F2E7-F57A-4172-93CC-852C67D7D10B}" destId="{017687DC-4135-4F53-B976-2CB8C0FD998A}" srcOrd="2" destOrd="0" presId="urn:microsoft.com/office/officeart/2018/2/layout/IconVerticalSolidList"/>
    <dgm:cxn modelId="{149D4C80-4638-4410-A960-7C9FC2B64A78}" type="presParOf" srcId="{25F0F2E7-F57A-4172-93CC-852C67D7D10B}" destId="{8506A362-457E-4844-8919-F5115FD0529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984223-A445-4D7E-BFC4-41DCF81D5F6E}">
      <dsp:nvSpPr>
        <dsp:cNvPr id="0" name=""/>
        <dsp:cNvSpPr/>
      </dsp:nvSpPr>
      <dsp:spPr>
        <a:xfrm>
          <a:off x="1015242" y="1166177"/>
          <a:ext cx="928589" cy="9285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7207C71-42C7-472A-9165-816D73F5F60C}">
      <dsp:nvSpPr>
        <dsp:cNvPr id="0" name=""/>
        <dsp:cNvSpPr/>
      </dsp:nvSpPr>
      <dsp:spPr>
        <a:xfrm>
          <a:off x="4477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a:solidFill>
                <a:schemeClr val="tx1">
                  <a:lumMod val="65000"/>
                  <a:lumOff val="35000"/>
                </a:schemeClr>
              </a:solidFill>
            </a:rPr>
            <a:t>Ekip/ </a:t>
          </a:r>
          <a:r>
            <a:rPr lang="en-US" sz="1100" kern="1200">
              <a:solidFill>
                <a:schemeClr val="tx1">
                  <a:lumMod val="65000"/>
                  <a:lumOff val="35000"/>
                </a:schemeClr>
              </a:solidFill>
            </a:rPr>
            <a:t>Takım, belirli bir ortak hedefe ulaşmak için işbirliği yapan koordineli bireyler topluluğudur; bir gruptan daha yapılandırılmış ve organizedir.</a:t>
          </a:r>
        </a:p>
      </dsp:txBody>
      <dsp:txXfrm>
        <a:off x="447771" y="2397660"/>
        <a:ext cx="2063532" cy="787500"/>
      </dsp:txXfrm>
    </dsp:sp>
    <dsp:sp modelId="{D13642FD-1067-49FD-ADD2-AE6E5540D0A7}">
      <dsp:nvSpPr>
        <dsp:cNvPr id="0" name=""/>
        <dsp:cNvSpPr/>
      </dsp:nvSpPr>
      <dsp:spPr>
        <a:xfrm>
          <a:off x="3439892" y="1166177"/>
          <a:ext cx="928589" cy="9285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DF3C37-B452-4A9E-B250-6F0EA67D940E}">
      <dsp:nvSpPr>
        <dsp:cNvPr id="0" name=""/>
        <dsp:cNvSpPr/>
      </dsp:nvSpPr>
      <dsp:spPr>
        <a:xfrm>
          <a:off x="28724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err="1">
              <a:solidFill>
                <a:schemeClr val="tx1">
                  <a:lumMod val="65000"/>
                  <a:lumOff val="35000"/>
                </a:schemeClr>
              </a:solidFill>
            </a:rPr>
            <a:t>Ortak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hedefleri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varoluş</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sebebleri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vardır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Küçük</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topluluğun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grupla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grubun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amacıyla</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özdeşleşebilmelidir</a:t>
          </a:r>
          <a:r>
            <a:rPr lang="en-US" sz="1100" kern="1200" dirty="0">
              <a:solidFill>
                <a:schemeClr val="tx1">
                  <a:lumMod val="65000"/>
                  <a:lumOff val="35000"/>
                </a:schemeClr>
              </a:solidFill>
            </a:rPr>
            <a:t>.</a:t>
          </a:r>
        </a:p>
      </dsp:txBody>
      <dsp:txXfrm>
        <a:off x="2872421" y="2397660"/>
        <a:ext cx="2063532" cy="787500"/>
      </dsp:txXfrm>
    </dsp:sp>
    <dsp:sp modelId="{B3B78825-C4FA-4D4F-9D4F-B4438C8409D6}">
      <dsp:nvSpPr>
        <dsp:cNvPr id="0" name=""/>
        <dsp:cNvSpPr/>
      </dsp:nvSpPr>
      <dsp:spPr>
        <a:xfrm>
          <a:off x="5864542" y="1166177"/>
          <a:ext cx="928589" cy="9285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85D493B-3D97-4A54-ADE3-16489AB4D311}">
      <dsp:nvSpPr>
        <dsp:cNvPr id="0" name=""/>
        <dsp:cNvSpPr/>
      </dsp:nvSpPr>
      <dsp:spPr>
        <a:xfrm>
          <a:off x="529707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üyeleri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birbirlerine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ederler</a:t>
          </a:r>
          <a:r>
            <a:rPr lang="en-US" sz="1100" kern="1200" dirty="0">
              <a:solidFill>
                <a:schemeClr val="tx1">
                  <a:lumMod val="65000"/>
                  <a:lumOff val="35000"/>
                </a:schemeClr>
              </a:solidFill>
            </a:rPr>
            <a:t>. Her </a:t>
          </a:r>
          <a:r>
            <a:rPr lang="tr-TR" sz="1100" kern="1200" dirty="0">
              <a:solidFill>
                <a:schemeClr val="tx1">
                  <a:lumMod val="65000"/>
                  <a:lumOff val="35000"/>
                </a:schemeClr>
              </a:solidFill>
            </a:rPr>
            <a:t>birey </a:t>
          </a:r>
          <a:r>
            <a:rPr lang="en-US" sz="1100" kern="1200" dirty="0" err="1">
              <a:solidFill>
                <a:schemeClr val="tx1">
                  <a:lumMod val="65000"/>
                  <a:lumOff val="35000"/>
                </a:schemeClr>
              </a:solidFill>
            </a:rPr>
            <a:t>başkalarının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eylemlerini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tepkilerini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etkiler</a:t>
          </a:r>
          <a:r>
            <a:rPr lang="en-US" sz="1100" kern="1200" dirty="0">
              <a:solidFill>
                <a:schemeClr val="tx1">
                  <a:lumMod val="65000"/>
                  <a:lumOff val="35000"/>
                </a:schemeClr>
              </a:solidFill>
            </a:rPr>
            <a:t>.</a:t>
          </a:r>
        </a:p>
      </dsp:txBody>
      <dsp:txXfrm>
        <a:off x="5297071" y="2397660"/>
        <a:ext cx="2063532" cy="787500"/>
      </dsp:txXfrm>
    </dsp:sp>
    <dsp:sp modelId="{8CDA8DF9-4F4C-415B-B724-D0797DAA33E2}">
      <dsp:nvSpPr>
        <dsp:cNvPr id="0" name=""/>
        <dsp:cNvSpPr/>
      </dsp:nvSpPr>
      <dsp:spPr>
        <a:xfrm>
          <a:off x="8289192" y="1166177"/>
          <a:ext cx="928589" cy="9285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A56D10-FA86-45EA-84D2-B5BA7B74E521}">
      <dsp:nvSpPr>
        <dsp:cNvPr id="0" name=""/>
        <dsp:cNvSpPr/>
      </dsp:nvSpPr>
      <dsp:spPr>
        <a:xfrm>
          <a:off x="7721721" y="2397660"/>
          <a:ext cx="2063532" cy="78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90000"/>
            </a:lnSpc>
            <a:spcBef>
              <a:spcPct val="0"/>
            </a:spcBef>
            <a:spcAft>
              <a:spcPct val="35000"/>
            </a:spcAft>
          </a:pPr>
          <a:r>
            <a:rPr lang="en-US" sz="1100" kern="1200" dirty="0">
              <a:solidFill>
                <a:schemeClr val="tx1">
                  <a:lumMod val="65000"/>
                  <a:lumOff val="35000"/>
                </a:schemeClr>
              </a:solidFill>
            </a:rPr>
            <a:t>Bir </a:t>
          </a:r>
          <a:r>
            <a:rPr lang="tr-TR" sz="1100" kern="1200" dirty="0">
              <a:solidFill>
                <a:schemeClr val="tx1">
                  <a:lumMod val="65000"/>
                  <a:lumOff val="35000"/>
                </a:schemeClr>
              </a:solidFill>
            </a:rPr>
            <a:t>ekip</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üyesi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sessizce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otursa</a:t>
          </a:r>
          <a:r>
            <a:rPr lang="en-US" sz="1100" kern="1200" dirty="0">
              <a:solidFill>
                <a:schemeClr val="tx1">
                  <a:lumMod val="65000"/>
                  <a:lumOff val="35000"/>
                </a:schemeClr>
              </a:solidFill>
            </a:rPr>
            <a:t> bile, </a:t>
          </a:r>
          <a:r>
            <a:rPr lang="en-US" sz="1100" kern="1200" dirty="0" err="1">
              <a:solidFill>
                <a:schemeClr val="tx1">
                  <a:lumMod val="65000"/>
                  <a:lumOff val="35000"/>
                </a:schemeClr>
              </a:solidFill>
            </a:rPr>
            <a:t>sessizliği</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başkalarını</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etkileme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yeteneğine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sahiptir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ve</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bu</a:t>
          </a:r>
          <a:r>
            <a:rPr lang="en-US" sz="1100" kern="1200" dirty="0">
              <a:solidFill>
                <a:schemeClr val="tx1">
                  <a:lumMod val="65000"/>
                  <a:lumOff val="35000"/>
                </a:schemeClr>
              </a:solidFill>
            </a:rPr>
            <a:t> durum </a:t>
          </a:r>
          <a:r>
            <a:rPr lang="en-US" sz="1100" kern="1200" dirty="0" err="1">
              <a:solidFill>
                <a:schemeClr val="tx1">
                  <a:lumMod val="65000"/>
                  <a:lumOff val="35000"/>
                </a:schemeClr>
              </a:solidFill>
            </a:rPr>
            <a:t>sözel</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olmayan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iletişimin</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güçlü</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bir</a:t>
          </a:r>
          <a:r>
            <a:rPr lang="en-US" sz="1100" kern="1200" dirty="0">
              <a:solidFill>
                <a:schemeClr val="tx1">
                  <a:lumMod val="65000"/>
                  <a:lumOff val="35000"/>
                </a:schemeClr>
              </a:solidFill>
            </a:rPr>
            <a:t> </a:t>
          </a:r>
          <a:r>
            <a:rPr lang="en-US" sz="1100" kern="1200" dirty="0" err="1">
              <a:solidFill>
                <a:schemeClr val="tx1">
                  <a:lumMod val="65000"/>
                  <a:lumOff val="35000"/>
                </a:schemeClr>
              </a:solidFill>
            </a:rPr>
            <a:t>şeklidir</a:t>
          </a:r>
          <a:r>
            <a:rPr lang="en-US" sz="1100" kern="1200" dirty="0">
              <a:solidFill>
                <a:schemeClr val="tx1">
                  <a:lumMod val="65000"/>
                  <a:lumOff val="35000"/>
                </a:schemeClr>
              </a:solidFill>
            </a:rPr>
            <a:t>.</a:t>
          </a:r>
        </a:p>
      </dsp:txBody>
      <dsp:txXfrm>
        <a:off x="7721721" y="2397660"/>
        <a:ext cx="2063532" cy="787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CBC71-0681-4A6B-9FF2-0DF63624A4A8}">
      <dsp:nvSpPr>
        <dsp:cNvPr id="0" name=""/>
        <dsp:cNvSpPr/>
      </dsp:nvSpPr>
      <dsp:spPr>
        <a:xfrm>
          <a:off x="1822512" y="175498"/>
          <a:ext cx="1512000" cy="1512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414F79-5CF4-4FF9-A811-0C6DF7C43858}">
      <dsp:nvSpPr>
        <dsp:cNvPr id="0" name=""/>
        <dsp:cNvSpPr/>
      </dsp:nvSpPr>
      <dsp:spPr>
        <a:xfrm>
          <a:off x="418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en-US" sz="2300" kern="1200">
              <a:solidFill>
                <a:schemeClr val="tx1">
                  <a:lumMod val="65000"/>
                  <a:lumOff val="35000"/>
                </a:schemeClr>
              </a:solidFill>
            </a:rPr>
            <a:t>Temel </a:t>
          </a:r>
          <a:r>
            <a:rPr lang="tr-TR" sz="2300" kern="1200">
              <a:solidFill>
                <a:schemeClr val="tx1">
                  <a:lumMod val="65000"/>
                  <a:lumOff val="35000"/>
                </a:schemeClr>
              </a:solidFill>
            </a:rPr>
            <a:t>ekip</a:t>
          </a:r>
          <a:r>
            <a:rPr lang="en-US" sz="2300" kern="1200">
              <a:solidFill>
                <a:schemeClr val="tx1">
                  <a:lumMod val="65000"/>
                  <a:lumOff val="35000"/>
                </a:schemeClr>
              </a:solidFill>
            </a:rPr>
            <a:t> kuralları</a:t>
          </a:r>
          <a:r>
            <a:rPr lang="tr-TR" sz="2300" kern="1200">
              <a:solidFill>
                <a:schemeClr val="tx1">
                  <a:lumMod val="65000"/>
                  <a:lumOff val="35000"/>
                </a:schemeClr>
              </a:solidFill>
            </a:rPr>
            <a:t> belirlenmelidir:</a:t>
          </a:r>
          <a:endParaRPr lang="en-US" sz="2300" kern="1200">
            <a:solidFill>
              <a:schemeClr val="tx1">
                <a:lumMod val="65000"/>
                <a:lumOff val="35000"/>
              </a:schemeClr>
            </a:solidFill>
          </a:endParaRPr>
        </a:p>
      </dsp:txBody>
      <dsp:txXfrm>
        <a:off x="418512" y="1859512"/>
        <a:ext cx="4320000" cy="648000"/>
      </dsp:txXfrm>
    </dsp:sp>
    <dsp:sp modelId="{ED81B838-2B9F-49A5-8CD6-1FEA5250E8AB}">
      <dsp:nvSpPr>
        <dsp:cNvPr id="0" name=""/>
        <dsp:cNvSpPr/>
      </dsp:nvSpPr>
      <dsp:spPr>
        <a:xfrm>
          <a:off x="418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Açık, kararlaştırılmış </a:t>
          </a:r>
          <a:r>
            <a:rPr lang="tr-TR" sz="1700" kern="1200">
              <a:solidFill>
                <a:schemeClr val="tx1">
                  <a:lumMod val="65000"/>
                  <a:lumOff val="35000"/>
                </a:schemeClr>
              </a:solidFill>
            </a:rPr>
            <a:t>yönergeler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Kabul edilebilir ve uygun davranışlar</a:t>
          </a:r>
        </a:p>
        <a:p>
          <a:pPr lvl="0" algn="ctr" defTabSz="755650">
            <a:lnSpc>
              <a:spcPct val="90000"/>
            </a:lnSpc>
            <a:spcBef>
              <a:spcPct val="0"/>
            </a:spcBef>
            <a:spcAft>
              <a:spcPct val="35000"/>
            </a:spcAft>
          </a:pPr>
          <a:r>
            <a:rPr lang="en-US" sz="1700" kern="1200">
              <a:solidFill>
                <a:schemeClr val="tx1">
                  <a:lumMod val="65000"/>
                  <a:lumOff val="35000"/>
                </a:schemeClr>
              </a:solidFill>
            </a:rPr>
            <a:t>Ekibin rutin görevleri ve prosedürler</a:t>
          </a:r>
        </a:p>
        <a:p>
          <a:pPr lvl="0" algn="ctr" defTabSz="755650">
            <a:lnSpc>
              <a:spcPct val="90000"/>
            </a:lnSpc>
            <a:spcBef>
              <a:spcPct val="0"/>
            </a:spcBef>
            <a:spcAft>
              <a:spcPct val="35000"/>
            </a:spcAft>
          </a:pPr>
          <a:r>
            <a:rPr lang="en-US" sz="1700" kern="1200">
              <a:solidFill>
                <a:schemeClr val="tx1">
                  <a:lumMod val="65000"/>
                  <a:lumOff val="35000"/>
                </a:schemeClr>
              </a:solidFill>
            </a:rPr>
            <a:t>Verimli çalışma</a:t>
          </a:r>
          <a:r>
            <a:rPr lang="tr-TR" sz="1700" kern="1200">
              <a:solidFill>
                <a:schemeClr val="tx1">
                  <a:lumMod val="65000"/>
                  <a:lumOff val="35000"/>
                </a:schemeClr>
              </a:solidFill>
            </a:rPr>
            <a:t>ya destek olacak uygulamalar</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tr-TR" sz="1700" kern="1200">
              <a:solidFill>
                <a:schemeClr val="tx1">
                  <a:lumMod val="65000"/>
                  <a:lumOff val="35000"/>
                </a:schemeClr>
              </a:solidFill>
            </a:rPr>
            <a:t>Başarıya ulaşmak için çalışma düzeni</a:t>
          </a:r>
          <a:endParaRPr lang="en-US" sz="1700" kern="1200">
            <a:solidFill>
              <a:schemeClr val="tx1">
                <a:lumMod val="65000"/>
                <a:lumOff val="35000"/>
              </a:schemeClr>
            </a:solidFill>
          </a:endParaRPr>
        </a:p>
      </dsp:txBody>
      <dsp:txXfrm>
        <a:off x="418512" y="2587519"/>
        <a:ext cx="4320000" cy="1588319"/>
      </dsp:txXfrm>
    </dsp:sp>
    <dsp:sp modelId="{C392B08E-255A-435E-845B-263A5A557298}">
      <dsp:nvSpPr>
        <dsp:cNvPr id="0" name=""/>
        <dsp:cNvSpPr/>
      </dsp:nvSpPr>
      <dsp:spPr>
        <a:xfrm>
          <a:off x="6898512" y="175498"/>
          <a:ext cx="1512000" cy="1512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138B70-8CD0-4586-92FA-3BDC6F03AA07}">
      <dsp:nvSpPr>
        <dsp:cNvPr id="0" name=""/>
        <dsp:cNvSpPr/>
      </dsp:nvSpPr>
      <dsp:spPr>
        <a:xfrm>
          <a:off x="5494512" y="1859512"/>
          <a:ext cx="4320000" cy="648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1022350">
            <a:lnSpc>
              <a:spcPct val="90000"/>
            </a:lnSpc>
            <a:spcBef>
              <a:spcPct val="0"/>
            </a:spcBef>
            <a:spcAft>
              <a:spcPct val="35000"/>
            </a:spcAft>
            <a:defRPr b="1"/>
          </a:pPr>
          <a:r>
            <a:rPr lang="tr-TR" sz="2300" kern="1200">
              <a:solidFill>
                <a:schemeClr val="tx1">
                  <a:lumMod val="65000"/>
                  <a:lumOff val="35000"/>
                </a:schemeClr>
              </a:solidFill>
            </a:rPr>
            <a:t>Ekibin</a:t>
          </a:r>
          <a:r>
            <a:rPr lang="en-US" sz="2300" kern="1200">
              <a:solidFill>
                <a:schemeClr val="tx1">
                  <a:lumMod val="65000"/>
                  <a:lumOff val="35000"/>
                </a:schemeClr>
              </a:solidFill>
            </a:rPr>
            <a:t> temel değerler</a:t>
          </a:r>
          <a:r>
            <a:rPr lang="tr-TR" sz="2300" kern="1200">
              <a:solidFill>
                <a:schemeClr val="tx1">
                  <a:lumMod val="65000"/>
                  <a:lumOff val="35000"/>
                </a:schemeClr>
              </a:solidFill>
            </a:rPr>
            <a:t>leri:</a:t>
          </a:r>
          <a:endParaRPr lang="en-US" sz="2300" kern="1200">
            <a:solidFill>
              <a:schemeClr val="tx1">
                <a:lumMod val="65000"/>
                <a:lumOff val="35000"/>
              </a:schemeClr>
            </a:solidFill>
          </a:endParaRPr>
        </a:p>
      </dsp:txBody>
      <dsp:txXfrm>
        <a:off x="5494512" y="1859512"/>
        <a:ext cx="4320000" cy="648000"/>
      </dsp:txXfrm>
    </dsp:sp>
    <dsp:sp modelId="{EBD51F3F-2855-478E-96E1-9D74EE02B2AA}">
      <dsp:nvSpPr>
        <dsp:cNvPr id="0" name=""/>
        <dsp:cNvSpPr/>
      </dsp:nvSpPr>
      <dsp:spPr>
        <a:xfrm>
          <a:off x="5494512" y="2587519"/>
          <a:ext cx="4320000" cy="1588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755650">
            <a:lnSpc>
              <a:spcPct val="90000"/>
            </a:lnSpc>
            <a:spcBef>
              <a:spcPct val="0"/>
            </a:spcBef>
            <a:spcAft>
              <a:spcPct val="35000"/>
            </a:spcAft>
          </a:pPr>
          <a:r>
            <a:rPr lang="en-US" sz="1700" kern="1200">
              <a:solidFill>
                <a:schemeClr val="tx1">
                  <a:lumMod val="65000"/>
                  <a:lumOff val="35000"/>
                </a:schemeClr>
              </a:solidFill>
            </a:rPr>
            <a:t>Dürüstlük</a:t>
          </a:r>
        </a:p>
        <a:p>
          <a:pPr lvl="0" algn="ctr" defTabSz="755650">
            <a:lnSpc>
              <a:spcPct val="90000"/>
            </a:lnSpc>
            <a:spcBef>
              <a:spcPct val="0"/>
            </a:spcBef>
            <a:spcAft>
              <a:spcPct val="35000"/>
            </a:spcAft>
          </a:pPr>
          <a:r>
            <a:rPr lang="en-US" sz="1700" kern="1200">
              <a:solidFill>
                <a:schemeClr val="tx1">
                  <a:lumMod val="65000"/>
                  <a:lumOff val="35000"/>
                </a:schemeClr>
              </a:solidFill>
            </a:rPr>
            <a:t>Adalet</a:t>
          </a:r>
          <a:r>
            <a:rPr lang="tr-TR" sz="1700" kern="1200">
              <a:solidFill>
                <a:schemeClr val="tx1">
                  <a:lumMod val="65000"/>
                  <a:lumOff val="35000"/>
                </a:schemeClr>
              </a:solidFill>
            </a:rPr>
            <a:t>/Hakkaniyet</a:t>
          </a:r>
          <a:endParaRPr lang="en-US" sz="1700" kern="1200">
            <a:solidFill>
              <a:schemeClr val="tx1">
                <a:lumMod val="65000"/>
                <a:lumOff val="35000"/>
              </a:schemeClr>
            </a:solidFill>
          </a:endParaRPr>
        </a:p>
        <a:p>
          <a:pPr lvl="0" algn="ctr" defTabSz="755650">
            <a:lnSpc>
              <a:spcPct val="90000"/>
            </a:lnSpc>
            <a:spcBef>
              <a:spcPct val="0"/>
            </a:spcBef>
            <a:spcAft>
              <a:spcPct val="35000"/>
            </a:spcAft>
          </a:pPr>
          <a:r>
            <a:rPr lang="en-US" sz="1700" kern="1200">
              <a:solidFill>
                <a:schemeClr val="tx1">
                  <a:lumMod val="65000"/>
                  <a:lumOff val="35000"/>
                </a:schemeClr>
              </a:solidFill>
            </a:rPr>
            <a:t>Programa bağlılık</a:t>
          </a:r>
        </a:p>
        <a:p>
          <a:pPr lvl="0" algn="ctr" defTabSz="755650">
            <a:lnSpc>
              <a:spcPct val="90000"/>
            </a:lnSpc>
            <a:spcBef>
              <a:spcPct val="0"/>
            </a:spcBef>
            <a:spcAft>
              <a:spcPct val="35000"/>
            </a:spcAft>
          </a:pPr>
          <a:r>
            <a:rPr lang="en-US" sz="1700" kern="1200">
              <a:solidFill>
                <a:schemeClr val="tx1">
                  <a:lumMod val="65000"/>
                  <a:lumOff val="35000"/>
                </a:schemeClr>
              </a:solidFill>
            </a:rPr>
            <a:t>Kişisel güven</a:t>
          </a:r>
        </a:p>
      </dsp:txBody>
      <dsp:txXfrm>
        <a:off x="5494512" y="2587519"/>
        <a:ext cx="4320000" cy="158831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67A65-F39E-453A-8B66-D64B1B3F09A1}">
      <dsp:nvSpPr>
        <dsp:cNvPr id="0" name=""/>
        <dsp:cNvSpPr/>
      </dsp:nvSpPr>
      <dsp:spPr>
        <a:xfrm>
          <a:off x="0" y="690"/>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CAF87D-35BB-4955-9DE2-3DC871F51530}">
      <dsp:nvSpPr>
        <dsp:cNvPr id="0" name=""/>
        <dsp:cNvSpPr/>
      </dsp:nvSpPr>
      <dsp:spPr>
        <a:xfrm>
          <a:off x="175446" y="131187"/>
          <a:ext cx="318993" cy="3189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EFBC7E-A059-4C21-B540-64FDE114377F}">
      <dsp:nvSpPr>
        <dsp:cNvPr id="0" name=""/>
        <dsp:cNvSpPr/>
      </dsp:nvSpPr>
      <dsp:spPr>
        <a:xfrm>
          <a:off x="669886" y="69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iletmek istediğini mesaja odaklanın </a:t>
          </a:r>
          <a:endParaRPr lang="en-US" sz="1600" kern="1200" dirty="0"/>
        </a:p>
      </dsp:txBody>
      <dsp:txXfrm>
        <a:off x="669886" y="690"/>
        <a:ext cx="5578513" cy="579987"/>
      </dsp:txXfrm>
    </dsp:sp>
    <dsp:sp modelId="{C70D67B3-C20D-449E-9FF0-19F2ED842D4E}">
      <dsp:nvSpPr>
        <dsp:cNvPr id="0" name=""/>
        <dsp:cNvSpPr/>
      </dsp:nvSpPr>
      <dsp:spPr>
        <a:xfrm>
          <a:off x="0" y="725675"/>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2BCA3D-3272-47D7-AE08-E665DDEC26B3}">
      <dsp:nvSpPr>
        <dsp:cNvPr id="0" name=""/>
        <dsp:cNvSpPr/>
      </dsp:nvSpPr>
      <dsp:spPr>
        <a:xfrm>
          <a:off x="175446" y="856172"/>
          <a:ext cx="318993" cy="3189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B5288BB-D426-4AD5-BBDF-9CCF2EE452E3}">
      <dsp:nvSpPr>
        <dsp:cNvPr id="0" name=""/>
        <dsp:cNvSpPr/>
      </dsp:nvSpPr>
      <dsp:spPr>
        <a:xfrm>
          <a:off x="669886" y="72567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Ana fikir ve 3 destekleyici mesaj belirleyin</a:t>
          </a:r>
          <a:endParaRPr lang="en-US" sz="1600" kern="1200" dirty="0"/>
        </a:p>
      </dsp:txBody>
      <dsp:txXfrm>
        <a:off x="669886" y="725675"/>
        <a:ext cx="5578513" cy="579987"/>
      </dsp:txXfrm>
    </dsp:sp>
    <dsp:sp modelId="{46B5E461-BBA7-408C-B839-B30382AAFED9}">
      <dsp:nvSpPr>
        <dsp:cNvPr id="0" name=""/>
        <dsp:cNvSpPr/>
      </dsp:nvSpPr>
      <dsp:spPr>
        <a:xfrm>
          <a:off x="0" y="1450660"/>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AC71C-0449-46B8-9175-790C04364C2F}">
      <dsp:nvSpPr>
        <dsp:cNvPr id="0" name=""/>
        <dsp:cNvSpPr/>
      </dsp:nvSpPr>
      <dsp:spPr>
        <a:xfrm>
          <a:off x="175446" y="1581157"/>
          <a:ext cx="318993" cy="3189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4BE179-FDF1-4823-AEF6-5B7385B20BEC}">
      <dsp:nvSpPr>
        <dsp:cNvPr id="0" name=""/>
        <dsp:cNvSpPr/>
      </dsp:nvSpPr>
      <dsp:spPr>
        <a:xfrm>
          <a:off x="669886" y="1450660"/>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Dinleyiciniz, hedef kitle hep aklınızda olsun</a:t>
          </a:r>
          <a:endParaRPr lang="en-US" sz="1600" kern="1200" dirty="0"/>
        </a:p>
      </dsp:txBody>
      <dsp:txXfrm>
        <a:off x="669886" y="1450660"/>
        <a:ext cx="5578513" cy="579987"/>
      </dsp:txXfrm>
    </dsp:sp>
    <dsp:sp modelId="{C5301B56-0083-44E1-AEE2-328C6F973499}">
      <dsp:nvSpPr>
        <dsp:cNvPr id="0" name=""/>
        <dsp:cNvSpPr/>
      </dsp:nvSpPr>
      <dsp:spPr>
        <a:xfrm>
          <a:off x="0" y="2175645"/>
          <a:ext cx="6248400" cy="57998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0CE1C0-1A9A-499C-AF0E-4E9CD7ED5830}">
      <dsp:nvSpPr>
        <dsp:cNvPr id="0" name=""/>
        <dsp:cNvSpPr/>
      </dsp:nvSpPr>
      <dsp:spPr>
        <a:xfrm>
          <a:off x="175446" y="2306142"/>
          <a:ext cx="318993" cy="3189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8B280B-0081-4B3B-A47F-24DFAF4605EB}">
      <dsp:nvSpPr>
        <dsp:cNvPr id="0" name=""/>
        <dsp:cNvSpPr/>
      </dsp:nvSpPr>
      <dsp:spPr>
        <a:xfrm>
          <a:off x="669886" y="2175645"/>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İyi bir konuşmacı olun, iyi hazırlanın</a:t>
          </a:r>
          <a:endParaRPr lang="en-US" sz="1600" kern="1200" dirty="0"/>
        </a:p>
      </dsp:txBody>
      <dsp:txXfrm>
        <a:off x="669886" y="2175645"/>
        <a:ext cx="5578513" cy="579987"/>
      </dsp:txXfrm>
    </dsp:sp>
    <dsp:sp modelId="{4153CC12-8C1A-488E-981F-15CA31B4CC32}">
      <dsp:nvSpPr>
        <dsp:cNvPr id="0" name=""/>
        <dsp:cNvSpPr/>
      </dsp:nvSpPr>
      <dsp:spPr>
        <a:xfrm>
          <a:off x="0" y="2900629"/>
          <a:ext cx="6248400" cy="579987"/>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2E5A1C-6AFB-4A47-80E6-0207FC7C6222}">
      <dsp:nvSpPr>
        <dsp:cNvPr id="0" name=""/>
        <dsp:cNvSpPr/>
      </dsp:nvSpPr>
      <dsp:spPr>
        <a:xfrm>
          <a:off x="175446" y="3031127"/>
          <a:ext cx="318993" cy="31899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382AF2-B741-45C2-95C3-BD80E8762A77}">
      <dsp:nvSpPr>
        <dsp:cNvPr id="0" name=""/>
        <dsp:cNvSpPr/>
      </dsp:nvSpPr>
      <dsp:spPr>
        <a:xfrm>
          <a:off x="669886" y="290062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Kısa ve öz  - konunun özünü vurgulayın</a:t>
          </a:r>
          <a:endParaRPr lang="en-US" sz="1600" kern="1200" dirty="0"/>
        </a:p>
      </dsp:txBody>
      <dsp:txXfrm>
        <a:off x="669886" y="2900629"/>
        <a:ext cx="5578513" cy="579987"/>
      </dsp:txXfrm>
    </dsp:sp>
    <dsp:sp modelId="{8818DB23-A64C-47CC-A4A1-E7C1A41CF57C}">
      <dsp:nvSpPr>
        <dsp:cNvPr id="0" name=""/>
        <dsp:cNvSpPr/>
      </dsp:nvSpPr>
      <dsp:spPr>
        <a:xfrm>
          <a:off x="0" y="3625614"/>
          <a:ext cx="6248400" cy="57998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381757-C4C6-4F0B-8562-2E90D87D8E4A}">
      <dsp:nvSpPr>
        <dsp:cNvPr id="0" name=""/>
        <dsp:cNvSpPr/>
      </dsp:nvSpPr>
      <dsp:spPr>
        <a:xfrm>
          <a:off x="175446" y="3756112"/>
          <a:ext cx="318993" cy="31899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81D9FA-576D-4949-B27D-0260CC31001F}">
      <dsp:nvSpPr>
        <dsp:cNvPr id="0" name=""/>
        <dsp:cNvSpPr/>
      </dsp:nvSpPr>
      <dsp:spPr>
        <a:xfrm>
          <a:off x="669886" y="362561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Geri bildirimlerin farkında olun</a:t>
          </a:r>
          <a:endParaRPr lang="en-US" sz="1600" kern="1200" dirty="0"/>
        </a:p>
      </dsp:txBody>
      <dsp:txXfrm>
        <a:off x="669886" y="3625614"/>
        <a:ext cx="5578513" cy="579987"/>
      </dsp:txXfrm>
    </dsp:sp>
    <dsp:sp modelId="{B065D62F-6E31-4CA0-AB01-54998660A06B}">
      <dsp:nvSpPr>
        <dsp:cNvPr id="0" name=""/>
        <dsp:cNvSpPr/>
      </dsp:nvSpPr>
      <dsp:spPr>
        <a:xfrm>
          <a:off x="0" y="4350599"/>
          <a:ext cx="6248400" cy="57998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DE581D-B864-4249-9B90-F40242D1B4CC}">
      <dsp:nvSpPr>
        <dsp:cNvPr id="0" name=""/>
        <dsp:cNvSpPr/>
      </dsp:nvSpPr>
      <dsp:spPr>
        <a:xfrm>
          <a:off x="175446" y="4481097"/>
          <a:ext cx="318993" cy="318993"/>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11DA982-8AA6-427E-A101-E32BA5ED2A6F}">
      <dsp:nvSpPr>
        <dsp:cNvPr id="0" name=""/>
        <dsp:cNvSpPr/>
      </dsp:nvSpPr>
      <dsp:spPr>
        <a:xfrm>
          <a:off x="669886" y="4350599"/>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Göz temasına özen gösterin</a:t>
          </a:r>
          <a:endParaRPr lang="en-US" sz="1600" kern="1200" dirty="0"/>
        </a:p>
      </dsp:txBody>
      <dsp:txXfrm>
        <a:off x="669886" y="4350599"/>
        <a:ext cx="5578513" cy="579987"/>
      </dsp:txXfrm>
    </dsp:sp>
    <dsp:sp modelId="{927784A8-569D-462C-ABAA-D16EA8B680D3}">
      <dsp:nvSpPr>
        <dsp:cNvPr id="0" name=""/>
        <dsp:cNvSpPr/>
      </dsp:nvSpPr>
      <dsp:spPr>
        <a:xfrm>
          <a:off x="0" y="5075584"/>
          <a:ext cx="6248400" cy="57998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4D0AA8-904A-4D5E-BA6E-C71E9BED2153}">
      <dsp:nvSpPr>
        <dsp:cNvPr id="0" name=""/>
        <dsp:cNvSpPr/>
      </dsp:nvSpPr>
      <dsp:spPr>
        <a:xfrm>
          <a:off x="175446" y="5206081"/>
          <a:ext cx="318993" cy="318993"/>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06A362-457E-4844-8919-F5115FD0529D}">
      <dsp:nvSpPr>
        <dsp:cNvPr id="0" name=""/>
        <dsp:cNvSpPr/>
      </dsp:nvSpPr>
      <dsp:spPr>
        <a:xfrm>
          <a:off x="669886" y="5075584"/>
          <a:ext cx="5578513" cy="5799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1382" tIns="61382" rIns="61382" bIns="61382" numCol="1" spcCol="1270" anchor="ctr" anchorCtr="0">
          <a:noAutofit/>
        </a:bodyPr>
        <a:lstStyle/>
        <a:p>
          <a:pPr lvl="0" algn="l" defTabSz="711200">
            <a:lnSpc>
              <a:spcPct val="90000"/>
            </a:lnSpc>
            <a:spcBef>
              <a:spcPct val="0"/>
            </a:spcBef>
            <a:spcAft>
              <a:spcPct val="35000"/>
            </a:spcAft>
          </a:pPr>
          <a:r>
            <a:rPr lang="tr-TR" sz="1600" kern="1200" dirty="0"/>
            <a:t>Beden dilinizi doğru ve etkili kullanın</a:t>
          </a:r>
          <a:endParaRPr lang="en-US" sz="1600" kern="1200" dirty="0"/>
        </a:p>
      </dsp:txBody>
      <dsp:txXfrm>
        <a:off x="669886" y="5075584"/>
        <a:ext cx="5578513" cy="57998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BADB2F-1BA2-478F-81A4-3E53F0449079}" type="datetimeFigureOut">
              <a:rPr lang="en-GB" smtClean="0"/>
              <a:t>27/11/2020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1F6553-2EF5-42A7-A3E0-4E8CAAECEA5A}" type="slidenum">
              <a:rPr lang="en-GB" smtClean="0"/>
              <a:t>‹#›</a:t>
            </a:fld>
            <a:endParaRPr lang="en-GB"/>
          </a:p>
        </p:txBody>
      </p:sp>
    </p:spTree>
    <p:extLst>
      <p:ext uri="{BB962C8B-B14F-4D97-AF65-F5344CB8AC3E}">
        <p14:creationId xmlns:p14="http://schemas.microsoft.com/office/powerpoint/2010/main" val="2802705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Neden</a:t>
            </a:r>
            <a:r>
              <a:rPr lang="en-US" dirty="0"/>
              <a:t> </a:t>
            </a:r>
            <a:r>
              <a:rPr lang="en-US" dirty="0" err="1"/>
              <a:t>böyle</a:t>
            </a:r>
            <a:r>
              <a:rPr lang="en-US" dirty="0"/>
              <a:t> </a:t>
            </a:r>
            <a:r>
              <a:rPr lang="en-US" dirty="0" err="1"/>
              <a:t>bir</a:t>
            </a:r>
            <a:r>
              <a:rPr lang="en-US" dirty="0"/>
              <a:t> </a:t>
            </a:r>
            <a:r>
              <a:rPr lang="en-US" dirty="0" err="1"/>
              <a:t>cümle</a:t>
            </a:r>
            <a:r>
              <a:rPr lang="en-US" dirty="0"/>
              <a:t> </a:t>
            </a:r>
            <a:r>
              <a:rPr lang="en-US" dirty="0" err="1"/>
              <a:t>eklenmeli</a:t>
            </a:r>
            <a:r>
              <a:rPr lang="en-US" dirty="0"/>
              <a:t> </a:t>
            </a:r>
            <a:r>
              <a:rPr lang="en-US" dirty="0" err="1"/>
              <a:t>çünkü</a:t>
            </a:r>
            <a:r>
              <a:rPr lang="en-US" dirty="0"/>
              <a:t> </a:t>
            </a:r>
            <a:r>
              <a:rPr lang="en-US" dirty="0" err="1"/>
              <a:t>kadınlar</a:t>
            </a:r>
            <a:r>
              <a:rPr lang="en-US" dirty="0"/>
              <a:t> </a:t>
            </a:r>
            <a:r>
              <a:rPr lang="en-US" dirty="0" err="1"/>
              <a:t>hanede</a:t>
            </a:r>
            <a:r>
              <a:rPr lang="en-US" dirty="0"/>
              <a:t> </a:t>
            </a:r>
            <a:r>
              <a:rPr lang="en-US" dirty="0" err="1"/>
              <a:t>atıkların</a:t>
            </a:r>
            <a:r>
              <a:rPr lang="en-US" dirty="0"/>
              <a:t> </a:t>
            </a:r>
            <a:r>
              <a:rPr lang="en-US" dirty="0" err="1"/>
              <a:t>ayrıştırılması</a:t>
            </a:r>
            <a:r>
              <a:rPr lang="en-US" dirty="0"/>
              <a:t> </a:t>
            </a:r>
            <a:r>
              <a:rPr lang="en-US" dirty="0" err="1"/>
              <a:t>ya</a:t>
            </a:r>
            <a:r>
              <a:rPr lang="en-US" dirty="0"/>
              <a:t> da </a:t>
            </a:r>
            <a:r>
              <a:rPr lang="en-US" dirty="0" err="1"/>
              <a:t>yeniden</a:t>
            </a:r>
            <a:r>
              <a:rPr lang="en-US" dirty="0"/>
              <a:t> </a:t>
            </a:r>
            <a:r>
              <a:rPr lang="en-US" dirty="0" err="1"/>
              <a:t>değerlendirilmesi</a:t>
            </a:r>
            <a:r>
              <a:rPr lang="en-US" dirty="0"/>
              <a:t> , </a:t>
            </a:r>
            <a:r>
              <a:rPr lang="en-US" dirty="0" err="1"/>
              <a:t>aileleri</a:t>
            </a:r>
            <a:r>
              <a:rPr lang="en-US" dirty="0"/>
              <a:t> </a:t>
            </a:r>
            <a:r>
              <a:rPr lang="en-US" dirty="0" err="1"/>
              <a:t>ve</a:t>
            </a:r>
            <a:r>
              <a:rPr lang="en-US" dirty="0"/>
              <a:t> </a:t>
            </a:r>
            <a:r>
              <a:rPr lang="en-US" dirty="0" err="1"/>
              <a:t>hane</a:t>
            </a:r>
            <a:r>
              <a:rPr lang="en-US" dirty="0"/>
              <a:t> </a:t>
            </a:r>
            <a:r>
              <a:rPr lang="en-US" dirty="0" err="1"/>
              <a:t>için</a:t>
            </a:r>
            <a:r>
              <a:rPr lang="en-US" dirty="0"/>
              <a:t> </a:t>
            </a:r>
            <a:r>
              <a:rPr lang="en-US" dirty="0" err="1"/>
              <a:t>daha</a:t>
            </a:r>
            <a:r>
              <a:rPr lang="en-US" dirty="0"/>
              <a:t> </a:t>
            </a:r>
            <a:r>
              <a:rPr lang="en-US" dirty="0" err="1"/>
              <a:t>çok</a:t>
            </a:r>
            <a:r>
              <a:rPr lang="en-US" dirty="0"/>
              <a:t> </a:t>
            </a:r>
            <a:r>
              <a:rPr lang="en-US" dirty="0" err="1"/>
              <a:t>alışveriş</a:t>
            </a:r>
            <a:r>
              <a:rPr lang="en-US" dirty="0"/>
              <a:t> </a:t>
            </a:r>
            <a:r>
              <a:rPr lang="en-US" dirty="0" err="1"/>
              <a:t>yaptıklarından</a:t>
            </a:r>
            <a:r>
              <a:rPr lang="en-US" dirty="0"/>
              <a:t> </a:t>
            </a:r>
            <a:r>
              <a:rPr lang="en-US" dirty="0" err="1"/>
              <a:t>tüketici</a:t>
            </a:r>
            <a:r>
              <a:rPr lang="en-US" dirty="0"/>
              <a:t> </a:t>
            </a:r>
            <a:r>
              <a:rPr lang="en-US" dirty="0" err="1"/>
              <a:t>olarak</a:t>
            </a:r>
            <a:r>
              <a:rPr lang="en-US" dirty="0"/>
              <a:t> </a:t>
            </a:r>
            <a:r>
              <a:rPr lang="en-US" dirty="0" err="1"/>
              <a:t>ve</a:t>
            </a:r>
            <a:r>
              <a:rPr lang="en-US" dirty="0"/>
              <a:t> de </a:t>
            </a:r>
            <a:r>
              <a:rPr lang="en-US" dirty="0" err="1"/>
              <a:t>çocuklarının</a:t>
            </a:r>
            <a:r>
              <a:rPr lang="en-US" dirty="0"/>
              <a:t> </a:t>
            </a:r>
            <a:r>
              <a:rPr lang="en-US" dirty="0" err="1"/>
              <a:t>eğitiminde</a:t>
            </a:r>
            <a:r>
              <a:rPr lang="en-US" dirty="0"/>
              <a:t> </a:t>
            </a:r>
            <a:r>
              <a:rPr lang="en-US" dirty="0" err="1"/>
              <a:t>temel</a:t>
            </a:r>
            <a:r>
              <a:rPr lang="en-US" dirty="0"/>
              <a:t> </a:t>
            </a:r>
            <a:r>
              <a:rPr lang="en-US" dirty="0" err="1"/>
              <a:t>rol</a:t>
            </a:r>
            <a:r>
              <a:rPr lang="en-US" dirty="0"/>
              <a:t> </a:t>
            </a:r>
            <a:r>
              <a:rPr lang="en-US" dirty="0" err="1"/>
              <a:t>oynadıklarından</a:t>
            </a:r>
            <a:r>
              <a:rPr lang="en-US" dirty="0"/>
              <a:t> </a:t>
            </a:r>
            <a:r>
              <a:rPr lang="en-US" dirty="0" err="1"/>
              <a:t>atık</a:t>
            </a:r>
            <a:r>
              <a:rPr lang="en-US" dirty="0"/>
              <a:t> </a:t>
            </a:r>
            <a:r>
              <a:rPr lang="en-US" dirty="0" err="1"/>
              <a:t>yönetiminde</a:t>
            </a:r>
            <a:r>
              <a:rPr lang="en-US" dirty="0"/>
              <a:t> </a:t>
            </a:r>
            <a:r>
              <a:rPr lang="en-US" dirty="0" err="1"/>
              <a:t>önemli</a:t>
            </a:r>
            <a:r>
              <a:rPr lang="en-US" dirty="0"/>
              <a:t> </a:t>
            </a:r>
            <a:r>
              <a:rPr lang="en-US" dirty="0" err="1"/>
              <a:t>bir</a:t>
            </a:r>
            <a:r>
              <a:rPr lang="en-US" dirty="0"/>
              <a:t> </a:t>
            </a:r>
            <a:r>
              <a:rPr lang="en-US" dirty="0" err="1"/>
              <a:t>yere</a:t>
            </a:r>
            <a:r>
              <a:rPr lang="en-US" dirty="0"/>
              <a:t> </a:t>
            </a:r>
            <a:r>
              <a:rPr lang="en-US" dirty="0" err="1"/>
              <a:t>sahiptir</a:t>
            </a:r>
            <a:r>
              <a:rPr lang="en-US" dirty="0"/>
              <a:t>. </a:t>
            </a:r>
          </a:p>
        </p:txBody>
      </p:sp>
      <p:sp>
        <p:nvSpPr>
          <p:cNvPr id="4" name="Slide Number Placeholder 3"/>
          <p:cNvSpPr>
            <a:spLocks noGrp="1"/>
          </p:cNvSpPr>
          <p:nvPr>
            <p:ph type="sldNum" sz="quarter" idx="5"/>
          </p:nvPr>
        </p:nvSpPr>
        <p:spPr/>
        <p:txBody>
          <a:bodyPr/>
          <a:lstStyle/>
          <a:p>
            <a:fld id="{DD55E1C0-D628-4965-9414-A966A83557CD}" type="slidenum">
              <a:rPr lang="en-US" smtClean="0"/>
              <a:t>28</a:t>
            </a:fld>
            <a:endParaRPr lang="en-US"/>
          </a:p>
        </p:txBody>
      </p:sp>
    </p:spTree>
    <p:extLst>
      <p:ext uri="{BB962C8B-B14F-4D97-AF65-F5344CB8AC3E}">
        <p14:creationId xmlns:p14="http://schemas.microsoft.com/office/powerpoint/2010/main" val="2892312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solidFill>
                  <a:srgbClr val="FF0000"/>
                </a:solidFill>
              </a:rPr>
              <a:t>Daha</a:t>
            </a:r>
            <a:r>
              <a:rPr lang="en-US" dirty="0">
                <a:solidFill>
                  <a:srgbClr val="FF0000"/>
                </a:solidFill>
              </a:rPr>
              <a:t> </a:t>
            </a:r>
            <a:r>
              <a:rPr lang="en-US" dirty="0" err="1">
                <a:solidFill>
                  <a:srgbClr val="FF0000"/>
                </a:solidFill>
              </a:rPr>
              <a:t>önceki</a:t>
            </a:r>
            <a:r>
              <a:rPr lang="en-US" dirty="0">
                <a:solidFill>
                  <a:srgbClr val="FF0000"/>
                </a:solidFill>
              </a:rPr>
              <a:t> </a:t>
            </a:r>
            <a:r>
              <a:rPr lang="en-US" dirty="0" err="1">
                <a:solidFill>
                  <a:srgbClr val="FF0000"/>
                </a:solidFill>
              </a:rPr>
              <a:t>slaytlarda</a:t>
            </a:r>
            <a:r>
              <a:rPr lang="en-US" dirty="0">
                <a:solidFill>
                  <a:srgbClr val="FF0000"/>
                </a:solidFill>
              </a:rPr>
              <a:t> </a:t>
            </a:r>
            <a:r>
              <a:rPr lang="en-US" dirty="0" err="1">
                <a:solidFill>
                  <a:srgbClr val="FF0000"/>
                </a:solidFill>
              </a:rPr>
              <a:t>bu</a:t>
            </a:r>
            <a:r>
              <a:rPr lang="en-US" dirty="0">
                <a:solidFill>
                  <a:srgbClr val="FF0000"/>
                </a:solidFill>
              </a:rPr>
              <a:t> </a:t>
            </a:r>
            <a:r>
              <a:rPr lang="en-US" dirty="0" err="1">
                <a:solidFill>
                  <a:srgbClr val="FF0000"/>
                </a:solidFill>
              </a:rPr>
              <a:t>konu</a:t>
            </a:r>
            <a:r>
              <a:rPr lang="en-US" dirty="0">
                <a:solidFill>
                  <a:srgbClr val="FF0000"/>
                </a:solidFill>
              </a:rPr>
              <a:t> </a:t>
            </a:r>
            <a:r>
              <a:rPr lang="en-US" dirty="0" err="1">
                <a:solidFill>
                  <a:srgbClr val="FF0000"/>
                </a:solidFill>
              </a:rPr>
              <a:t>vurgulandı</a:t>
            </a:r>
            <a:r>
              <a:rPr lang="en-US" dirty="0">
                <a:solidFill>
                  <a:srgbClr val="FF0000"/>
                </a:solidFill>
              </a:rPr>
              <a:t>.</a:t>
            </a:r>
            <a:endParaRPr lang="tr-TR" dirty="0">
              <a:solidFill>
                <a:srgbClr val="FF0000"/>
              </a:solidFill>
            </a:endParaRPr>
          </a:p>
        </p:txBody>
      </p:sp>
      <p:sp>
        <p:nvSpPr>
          <p:cNvPr id="4" name="Slide Number Placeholder 3"/>
          <p:cNvSpPr>
            <a:spLocks noGrp="1"/>
          </p:cNvSpPr>
          <p:nvPr>
            <p:ph type="sldNum" sz="quarter" idx="5"/>
          </p:nvPr>
        </p:nvSpPr>
        <p:spPr/>
        <p:txBody>
          <a:bodyPr/>
          <a:lstStyle/>
          <a:p>
            <a:fld id="{DD55E1C0-D628-4965-9414-A966A83557CD}" type="slidenum">
              <a:rPr lang="en-US" smtClean="0"/>
              <a:t>51</a:t>
            </a:fld>
            <a:endParaRPr lang="en-US"/>
          </a:p>
        </p:txBody>
      </p:sp>
    </p:spTree>
    <p:extLst>
      <p:ext uri="{BB962C8B-B14F-4D97-AF65-F5344CB8AC3E}">
        <p14:creationId xmlns:p14="http://schemas.microsoft.com/office/powerpoint/2010/main" val="2573717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solidFill>
                  <a:srgbClr val="FF0000"/>
                </a:solidFill>
              </a:rPr>
              <a:t>Birim</a:t>
            </a:r>
            <a:r>
              <a:rPr lang="en-US" dirty="0">
                <a:solidFill>
                  <a:srgbClr val="FF0000"/>
                </a:solidFill>
              </a:rPr>
              <a:t> </a:t>
            </a:r>
            <a:r>
              <a:rPr lang="en-US" dirty="0" err="1">
                <a:solidFill>
                  <a:srgbClr val="FF0000"/>
                </a:solidFill>
              </a:rPr>
              <a:t>odak</a:t>
            </a:r>
            <a:r>
              <a:rPr lang="en-US" dirty="0">
                <a:solidFill>
                  <a:srgbClr val="FF0000"/>
                </a:solidFill>
              </a:rPr>
              <a:t> </a:t>
            </a:r>
            <a:r>
              <a:rPr lang="en-US" dirty="0" err="1">
                <a:solidFill>
                  <a:srgbClr val="FF0000"/>
                </a:solidFill>
              </a:rPr>
              <a:t>noktaları</a:t>
            </a:r>
            <a:r>
              <a:rPr lang="en-US" dirty="0">
                <a:solidFill>
                  <a:srgbClr val="FF0000"/>
                </a:solidFill>
              </a:rPr>
              <a:t> </a:t>
            </a:r>
            <a:r>
              <a:rPr lang="en-US" dirty="0" err="1">
                <a:solidFill>
                  <a:srgbClr val="FF0000"/>
                </a:solidFill>
              </a:rPr>
              <a:t>hizmetliler</a:t>
            </a:r>
            <a:r>
              <a:rPr lang="en-US" dirty="0">
                <a:solidFill>
                  <a:srgbClr val="FF0000"/>
                </a:solidFill>
              </a:rPr>
              <a:t> </a:t>
            </a:r>
            <a:r>
              <a:rPr lang="en-US" dirty="0" err="1">
                <a:solidFill>
                  <a:srgbClr val="FF0000"/>
                </a:solidFill>
              </a:rPr>
              <a:t>olduğu</a:t>
            </a:r>
            <a:r>
              <a:rPr lang="en-US" dirty="0">
                <a:solidFill>
                  <a:srgbClr val="FF0000"/>
                </a:solidFill>
              </a:rPr>
              <a:t> </a:t>
            </a:r>
            <a:r>
              <a:rPr lang="en-US" dirty="0" err="1">
                <a:solidFill>
                  <a:srgbClr val="FF0000"/>
                </a:solidFill>
              </a:rPr>
              <a:t>için</a:t>
            </a:r>
            <a:r>
              <a:rPr lang="en-US" dirty="0">
                <a:solidFill>
                  <a:srgbClr val="FF0000"/>
                </a:solidFill>
              </a:rPr>
              <a:t> </a:t>
            </a:r>
            <a:r>
              <a:rPr lang="en-US" dirty="0" err="1">
                <a:solidFill>
                  <a:srgbClr val="FF0000"/>
                </a:solidFill>
              </a:rPr>
              <a:t>mevcut</a:t>
            </a:r>
            <a:r>
              <a:rPr lang="en-US" dirty="0">
                <a:solidFill>
                  <a:srgbClr val="FF0000"/>
                </a:solidFill>
              </a:rPr>
              <a:t> </a:t>
            </a:r>
            <a:r>
              <a:rPr lang="en-US" dirty="0" err="1">
                <a:solidFill>
                  <a:srgbClr val="FF0000"/>
                </a:solidFill>
              </a:rPr>
              <a:t>durumda</a:t>
            </a:r>
            <a:r>
              <a:rPr lang="en-US" dirty="0">
                <a:solidFill>
                  <a:srgbClr val="FF0000"/>
                </a:solidFill>
              </a:rPr>
              <a:t> var </a:t>
            </a:r>
            <a:r>
              <a:rPr lang="en-US" dirty="0" err="1">
                <a:solidFill>
                  <a:srgbClr val="FF0000"/>
                </a:solidFill>
              </a:rPr>
              <a:t>olan</a:t>
            </a:r>
            <a:r>
              <a:rPr lang="en-US" dirty="0">
                <a:solidFill>
                  <a:srgbClr val="FF0000"/>
                </a:solidFill>
              </a:rPr>
              <a:t> </a:t>
            </a:r>
            <a:r>
              <a:rPr lang="en-US" dirty="0" err="1">
                <a:solidFill>
                  <a:srgbClr val="FF0000"/>
                </a:solidFill>
              </a:rPr>
              <a:t>kişiler</a:t>
            </a:r>
            <a:r>
              <a:rPr lang="en-US" dirty="0">
                <a:solidFill>
                  <a:srgbClr val="FF0000"/>
                </a:solidFill>
              </a:rPr>
              <a:t> </a:t>
            </a:r>
            <a:r>
              <a:rPr lang="en-US" dirty="0" err="1">
                <a:solidFill>
                  <a:srgbClr val="FF0000"/>
                </a:solidFill>
              </a:rPr>
              <a:t>görevlendirilmektedir</a:t>
            </a:r>
            <a:r>
              <a:rPr lang="en-US" dirty="0">
                <a:solidFill>
                  <a:srgbClr val="FF0000"/>
                </a:solidFill>
              </a:rPr>
              <a:t>. ÇŞB </a:t>
            </a:r>
            <a:r>
              <a:rPr lang="en-US" dirty="0" err="1">
                <a:solidFill>
                  <a:srgbClr val="FF0000"/>
                </a:solidFill>
              </a:rPr>
              <a:t>verdiği</a:t>
            </a:r>
            <a:r>
              <a:rPr lang="en-US" dirty="0">
                <a:solidFill>
                  <a:srgbClr val="FF0000"/>
                </a:solidFill>
              </a:rPr>
              <a:t> format </a:t>
            </a:r>
            <a:r>
              <a:rPr lang="en-US" dirty="0" err="1">
                <a:solidFill>
                  <a:srgbClr val="FF0000"/>
                </a:solidFill>
              </a:rPr>
              <a:t>üzerinde</a:t>
            </a:r>
            <a:r>
              <a:rPr lang="en-US" dirty="0">
                <a:solidFill>
                  <a:srgbClr val="FF0000"/>
                </a:solidFill>
              </a:rPr>
              <a:t> </a:t>
            </a:r>
            <a:r>
              <a:rPr lang="en-US" dirty="0" err="1">
                <a:solidFill>
                  <a:srgbClr val="FF0000"/>
                </a:solidFill>
              </a:rPr>
              <a:t>değişiklik</a:t>
            </a:r>
            <a:r>
              <a:rPr lang="en-US" dirty="0">
                <a:solidFill>
                  <a:srgbClr val="FF0000"/>
                </a:solidFill>
              </a:rPr>
              <a:t> </a:t>
            </a:r>
            <a:r>
              <a:rPr lang="en-US" dirty="0" err="1">
                <a:solidFill>
                  <a:srgbClr val="FF0000"/>
                </a:solidFill>
              </a:rPr>
              <a:t>yapmak</a:t>
            </a:r>
            <a:r>
              <a:rPr lang="en-US" dirty="0">
                <a:solidFill>
                  <a:srgbClr val="FF0000"/>
                </a:solidFill>
              </a:rPr>
              <a:t> </a:t>
            </a:r>
            <a:r>
              <a:rPr lang="en-US" dirty="0" err="1">
                <a:solidFill>
                  <a:srgbClr val="FF0000"/>
                </a:solidFill>
              </a:rPr>
              <a:t>uygun</a:t>
            </a:r>
            <a:r>
              <a:rPr lang="en-US" dirty="0">
                <a:solidFill>
                  <a:srgbClr val="FF0000"/>
                </a:solidFill>
              </a:rPr>
              <a:t> </a:t>
            </a:r>
            <a:r>
              <a:rPr lang="en-US" dirty="0" err="1">
                <a:solidFill>
                  <a:srgbClr val="FF0000"/>
                </a:solidFill>
              </a:rPr>
              <a:t>değildir</a:t>
            </a:r>
            <a:endParaRPr lang="tr-TR" dirty="0">
              <a:solidFill>
                <a:srgbClr val="FF0000"/>
              </a:solidFill>
            </a:endParaRPr>
          </a:p>
        </p:txBody>
      </p:sp>
      <p:sp>
        <p:nvSpPr>
          <p:cNvPr id="4" name="Slide Number Placeholder 3"/>
          <p:cNvSpPr>
            <a:spLocks noGrp="1"/>
          </p:cNvSpPr>
          <p:nvPr>
            <p:ph type="sldNum" sz="quarter" idx="5"/>
          </p:nvPr>
        </p:nvSpPr>
        <p:spPr/>
        <p:txBody>
          <a:bodyPr/>
          <a:lstStyle/>
          <a:p>
            <a:fld id="{DD55E1C0-D628-4965-9414-A966A83557CD}" type="slidenum">
              <a:rPr lang="en-US" smtClean="0"/>
              <a:t>59</a:t>
            </a:fld>
            <a:endParaRPr lang="en-US"/>
          </a:p>
        </p:txBody>
      </p:sp>
    </p:spTree>
    <p:extLst>
      <p:ext uri="{BB962C8B-B14F-4D97-AF65-F5344CB8AC3E}">
        <p14:creationId xmlns:p14="http://schemas.microsoft.com/office/powerpoint/2010/main" val="31648374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9843312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32982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3598297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8237523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4456C0-1E61-0C45-990B-CF3EE1635EAD}" type="datetimeFigureOut">
              <a:rPr lang="tr-TR" smtClean="0"/>
              <a:t>27.11.2020</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888640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4456C0-1E61-0C45-990B-CF3EE1635EAD}" type="datetimeFigureOut">
              <a:rPr lang="tr-TR" smtClean="0"/>
              <a:t>27.11.2020</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283434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56C0-1E61-0C45-990B-CF3EE1635EAD}" type="datetimeFigureOut">
              <a:rPr lang="tr-TR" smtClean="0"/>
              <a:t>27.11.2020</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14885805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06537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D4456C0-1E61-0C45-990B-CF3EE1635EAD}" type="datetimeFigureOut">
              <a:rPr lang="tr-TR" smtClean="0"/>
              <a:t>27.11.2020</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17442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56381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4456C0-1E61-0C45-990B-CF3EE1635EAD}" type="datetimeFigureOut">
              <a:rPr lang="tr-TR" smtClean="0"/>
              <a:t>27.11.2020</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08845C71-0462-2740-AFBF-0AD2A15660D8}" type="slidenum">
              <a:rPr lang="tr-TR" smtClean="0"/>
              <a:t>‹#›</a:t>
            </a:fld>
            <a:endParaRPr lang="tr-TR"/>
          </a:p>
        </p:txBody>
      </p:sp>
    </p:spTree>
    <p:extLst>
      <p:ext uri="{BB962C8B-B14F-4D97-AF65-F5344CB8AC3E}">
        <p14:creationId xmlns:p14="http://schemas.microsoft.com/office/powerpoint/2010/main" val="2703820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4456C0-1E61-0C45-990B-CF3EE1635EAD}" type="datetimeFigureOut">
              <a:rPr lang="tr-TR" smtClean="0"/>
              <a:t>27.11.2020</a:t>
            </a:fld>
            <a:endParaRPr lang="tr-T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845C71-0462-2740-AFBF-0AD2A15660D8}" type="slidenum">
              <a:rPr lang="tr-TR" smtClean="0"/>
              <a:t>‹#›</a:t>
            </a:fld>
            <a:endParaRPr lang="tr-TR"/>
          </a:p>
        </p:txBody>
      </p:sp>
    </p:spTree>
    <p:extLst>
      <p:ext uri="{BB962C8B-B14F-4D97-AF65-F5344CB8AC3E}">
        <p14:creationId xmlns:p14="http://schemas.microsoft.com/office/powerpoint/2010/main" val="772651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katilimciatikyonetimi.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27.jpg"/><Relationship Id="rId4" Type="http://schemas.openxmlformats.org/officeDocument/2006/relationships/image" Target="../media/image26.jpg"/></Relationships>
</file>

<file path=ppt/slides/_rels/slide3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 Id="rId4" Type="http://schemas.openxmlformats.org/officeDocument/2006/relationships/image" Target="../media/image43.jpg"/></Relationships>
</file>

<file path=ppt/slides/_rels/slide4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4.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60.jpg"/></Relationships>
</file>

<file path=ppt/slides/_rels/slide5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3" Type="http://schemas.openxmlformats.org/officeDocument/2006/relationships/image" Target="../media/image65.jpg"/><Relationship Id="rId7" Type="http://schemas.openxmlformats.org/officeDocument/2006/relationships/image" Target="../media/image69.jpg"/><Relationship Id="rId2" Type="http://schemas.openxmlformats.org/officeDocument/2006/relationships/image" Target="../media/image64.jpg"/><Relationship Id="rId1" Type="http://schemas.openxmlformats.org/officeDocument/2006/relationships/slideLayout" Target="../slideLayouts/slideLayout6.xml"/><Relationship Id="rId6" Type="http://schemas.openxmlformats.org/officeDocument/2006/relationships/image" Target="../media/image68.jpg"/><Relationship Id="rId5" Type="http://schemas.openxmlformats.org/officeDocument/2006/relationships/image" Target="../media/image67.jpg"/><Relationship Id="rId4" Type="http://schemas.openxmlformats.org/officeDocument/2006/relationships/image" Target="../media/image66.jpg"/></Relationships>
</file>

<file path=ppt/slides/_rels/slide56.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image" Target="../media/image70.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91.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image" Target="../media/image85.png"/><Relationship Id="rId1" Type="http://schemas.openxmlformats.org/officeDocument/2006/relationships/slideLayout" Target="../slideLayouts/slideLayout2.xml"/><Relationship Id="rId6" Type="http://schemas.openxmlformats.org/officeDocument/2006/relationships/image" Target="../media/image89.png"/><Relationship Id="rId5" Type="http://schemas.openxmlformats.org/officeDocument/2006/relationships/image" Target="../media/image88.png"/><Relationship Id="rId4" Type="http://schemas.openxmlformats.org/officeDocument/2006/relationships/image" Target="../media/image87.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image" Target="../media/image98.jpg"/><Relationship Id="rId13" Type="http://schemas.openxmlformats.org/officeDocument/2006/relationships/image" Target="../media/image103.jpg"/><Relationship Id="rId3" Type="http://schemas.openxmlformats.org/officeDocument/2006/relationships/image" Target="../media/image93.jpg"/><Relationship Id="rId7" Type="http://schemas.openxmlformats.org/officeDocument/2006/relationships/image" Target="../media/image97.jpg"/><Relationship Id="rId12" Type="http://schemas.openxmlformats.org/officeDocument/2006/relationships/image" Target="../media/image102.jpg"/><Relationship Id="rId2" Type="http://schemas.openxmlformats.org/officeDocument/2006/relationships/image" Target="../media/image92.jpg"/><Relationship Id="rId1" Type="http://schemas.openxmlformats.org/officeDocument/2006/relationships/slideLayout" Target="../slideLayouts/slideLayout7.xml"/><Relationship Id="rId6" Type="http://schemas.openxmlformats.org/officeDocument/2006/relationships/image" Target="../media/image96.jpg"/><Relationship Id="rId11" Type="http://schemas.openxmlformats.org/officeDocument/2006/relationships/image" Target="../media/image101.jpg"/><Relationship Id="rId5" Type="http://schemas.openxmlformats.org/officeDocument/2006/relationships/image" Target="../media/image95.jpg"/><Relationship Id="rId10" Type="http://schemas.openxmlformats.org/officeDocument/2006/relationships/image" Target="../media/image100.jpg"/><Relationship Id="rId4" Type="http://schemas.openxmlformats.org/officeDocument/2006/relationships/image" Target="../media/image94.jpg"/><Relationship Id="rId9" Type="http://schemas.openxmlformats.org/officeDocument/2006/relationships/image" Target="../media/image99.jpg"/></Relationships>
</file>

<file path=ppt/slides/_rels/slide69.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hyperlink" Target="http://www.cygm.gov.tr/"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8" Type="http://schemas.openxmlformats.org/officeDocument/2006/relationships/image" Target="../media/image113.png"/><Relationship Id="rId3" Type="http://schemas.openxmlformats.org/officeDocument/2006/relationships/image" Target="../media/image108.jpg"/><Relationship Id="rId7" Type="http://schemas.openxmlformats.org/officeDocument/2006/relationships/image" Target="../media/image112.jpg"/><Relationship Id="rId2" Type="http://schemas.openxmlformats.org/officeDocument/2006/relationships/image" Target="../media/image107.png"/><Relationship Id="rId1" Type="http://schemas.openxmlformats.org/officeDocument/2006/relationships/slideLayout" Target="../slideLayouts/slideLayout2.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jpg"/><Relationship Id="rId9" Type="http://schemas.openxmlformats.org/officeDocument/2006/relationships/image" Target="../media/image114.jpg"/></Relationships>
</file>

<file path=ppt/slides/_rels/slide75.xml.rels><?xml version="1.0" encoding="UTF-8" standalone="yes"?>
<Relationships xmlns="http://schemas.openxmlformats.org/package/2006/relationships"><Relationship Id="rId3" Type="http://schemas.openxmlformats.org/officeDocument/2006/relationships/image" Target="../media/image116.jpg"/><Relationship Id="rId2" Type="http://schemas.openxmlformats.org/officeDocument/2006/relationships/image" Target="../media/image11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117.jp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119.jpg"/><Relationship Id="rId2" Type="http://schemas.openxmlformats.org/officeDocument/2006/relationships/image" Target="../media/image118.jpg"/><Relationship Id="rId1" Type="http://schemas.openxmlformats.org/officeDocument/2006/relationships/slideLayout" Target="../slideLayouts/slideLayout6.xml"/><Relationship Id="rId6" Type="http://schemas.openxmlformats.org/officeDocument/2006/relationships/image" Target="../media/image122.jpg"/><Relationship Id="rId5" Type="http://schemas.openxmlformats.org/officeDocument/2006/relationships/image" Target="../media/image121.jpg"/><Relationship Id="rId4" Type="http://schemas.openxmlformats.org/officeDocument/2006/relationships/image" Target="../media/image120.jpg"/></Relationships>
</file>

<file path=ppt/slides/_rels/slide78.xml.rels><?xml version="1.0" encoding="UTF-8" standalone="yes"?>
<Relationships xmlns="http://schemas.openxmlformats.org/package/2006/relationships"><Relationship Id="rId2" Type="http://schemas.openxmlformats.org/officeDocument/2006/relationships/image" Target="../media/image123.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26.jpg"/><Relationship Id="rId2" Type="http://schemas.openxmlformats.org/officeDocument/2006/relationships/image" Target="../media/image125.jpg"/><Relationship Id="rId1" Type="http://schemas.openxmlformats.org/officeDocument/2006/relationships/slideLayout" Target="../slideLayouts/slideLayout7.xml"/><Relationship Id="rId4" Type="http://schemas.openxmlformats.org/officeDocument/2006/relationships/image" Target="../media/image127.jpg"/></Relationships>
</file>

<file path=ppt/slides/_rels/slide81.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8.jpg"/><Relationship Id="rId1" Type="http://schemas.openxmlformats.org/officeDocument/2006/relationships/slideLayout" Target="../slideLayouts/slideLayout7.xml"/><Relationship Id="rId6" Type="http://schemas.openxmlformats.org/officeDocument/2006/relationships/image" Target="../media/image132.jpg"/><Relationship Id="rId5" Type="http://schemas.openxmlformats.org/officeDocument/2006/relationships/image" Target="../media/image131.jpg"/><Relationship Id="rId4" Type="http://schemas.openxmlformats.org/officeDocument/2006/relationships/image" Target="../media/image130.jpg"/></Relationships>
</file>

<file path=ppt/slides/_rels/slide82.xml.rels><?xml version="1.0" encoding="UTF-8" standalone="yes"?>
<Relationships xmlns="http://schemas.openxmlformats.org/package/2006/relationships"><Relationship Id="rId3" Type="http://schemas.openxmlformats.org/officeDocument/2006/relationships/image" Target="../media/image134.jpg"/><Relationship Id="rId2" Type="http://schemas.openxmlformats.org/officeDocument/2006/relationships/image" Target="../media/image133.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136.jpg"/><Relationship Id="rId2" Type="http://schemas.openxmlformats.org/officeDocument/2006/relationships/image" Target="../media/image135.png"/><Relationship Id="rId1" Type="http://schemas.openxmlformats.org/officeDocument/2006/relationships/slideLayout" Target="../slideLayouts/slideLayout7.xml"/><Relationship Id="rId4" Type="http://schemas.openxmlformats.org/officeDocument/2006/relationships/image" Target="../media/image137.jpg"/></Relationships>
</file>

<file path=ppt/slides/_rels/slide84.xml.rels><?xml version="1.0" encoding="UTF-8" standalone="yes"?>
<Relationships xmlns="http://schemas.openxmlformats.org/package/2006/relationships"><Relationship Id="rId2" Type="http://schemas.openxmlformats.org/officeDocument/2006/relationships/image" Target="../media/image138.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3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A0AD7-5B40-8246-B677-B1137CECFA8F}"/>
              </a:ext>
            </a:extLst>
          </p:cNvPr>
          <p:cNvSpPr>
            <a:spLocks noGrp="1"/>
          </p:cNvSpPr>
          <p:nvPr>
            <p:ph type="ctrTitle"/>
          </p:nvPr>
        </p:nvSpPr>
        <p:spPr>
          <a:xfrm>
            <a:off x="1524000" y="1239521"/>
            <a:ext cx="9144000" cy="2387600"/>
          </a:xfrm>
        </p:spPr>
        <p:txBody>
          <a:bodyPr>
            <a:noAutofit/>
          </a:bodyPr>
          <a:lstStyle/>
          <a:p>
            <a:pPr algn="l"/>
            <a:r>
              <a:rPr lang="en-GB" sz="3600" b="1" dirty="0" smtClean="0">
                <a:solidFill>
                  <a:schemeClr val="accent6">
                    <a:lumMod val="75000"/>
                  </a:schemeClr>
                </a:solidFill>
              </a:rPr>
              <a:t/>
            </a:r>
            <a:br>
              <a:rPr lang="en-GB" sz="3600" b="1" dirty="0" smtClean="0">
                <a:solidFill>
                  <a:schemeClr val="accent6">
                    <a:lumMod val="75000"/>
                  </a:schemeClr>
                </a:solidFill>
              </a:rPr>
            </a:br>
            <a:r>
              <a:rPr lang="tr-TR" sz="3600" b="1" dirty="0" smtClean="0">
                <a:solidFill>
                  <a:schemeClr val="accent6">
                    <a:lumMod val="75000"/>
                  </a:schemeClr>
                </a:solidFill>
              </a:rPr>
              <a:t>Şanlıurfa </a:t>
            </a:r>
            <a:r>
              <a:rPr lang="tr-TR" sz="3600" b="1" dirty="0" err="1">
                <a:solidFill>
                  <a:schemeClr val="accent6">
                    <a:lumMod val="75000"/>
                  </a:schemeClr>
                </a:solidFill>
              </a:rPr>
              <a:t>Haliliye</a:t>
            </a:r>
            <a:r>
              <a:rPr lang="tr-TR" sz="3600" b="1" dirty="0">
                <a:solidFill>
                  <a:schemeClr val="accent6">
                    <a:lumMod val="75000"/>
                  </a:schemeClr>
                </a:solidFill>
              </a:rPr>
              <a:t> ve Kilis’te “Sıfır Atık” Konusunda Farkındalık Oluşturma ve Eğitim/Eğitimci Eğitimi Projesi </a:t>
            </a:r>
            <a:r>
              <a:rPr lang="en-GB" sz="3600" b="1" dirty="0" smtClean="0">
                <a:solidFill>
                  <a:schemeClr val="accent6">
                    <a:lumMod val="75000"/>
                  </a:schemeClr>
                </a:solidFill>
              </a:rPr>
              <a:t>(</a:t>
            </a:r>
            <a:r>
              <a:rPr lang="tr-TR" sz="3600" b="1" dirty="0" smtClean="0">
                <a:solidFill>
                  <a:schemeClr val="accent6">
                    <a:lumMod val="75000"/>
                  </a:schemeClr>
                </a:solidFill>
              </a:rPr>
              <a:t>UNDP-TUR-RFP(USB</a:t>
            </a:r>
            <a:r>
              <a:rPr lang="tr-TR" sz="3600" b="1" dirty="0">
                <a:solidFill>
                  <a:schemeClr val="accent6">
                    <a:lumMod val="75000"/>
                  </a:schemeClr>
                </a:solidFill>
              </a:rPr>
              <a:t>)-</a:t>
            </a:r>
            <a:r>
              <a:rPr lang="tr-TR" sz="3600" b="1" dirty="0" smtClean="0">
                <a:solidFill>
                  <a:schemeClr val="accent6">
                    <a:lumMod val="75000"/>
                  </a:schemeClr>
                </a:solidFill>
              </a:rPr>
              <a:t>2020/03</a:t>
            </a:r>
            <a:r>
              <a:rPr lang="en-GB" sz="3600" b="1" dirty="0" smtClean="0">
                <a:solidFill>
                  <a:schemeClr val="accent6">
                    <a:lumMod val="75000"/>
                  </a:schemeClr>
                </a:solidFill>
              </a:rPr>
              <a:t>)</a:t>
            </a:r>
            <a:r>
              <a:rPr lang="en-GB" sz="4800" dirty="0">
                <a:solidFill>
                  <a:schemeClr val="accent6">
                    <a:lumMod val="75000"/>
                  </a:schemeClr>
                </a:solidFill>
              </a:rPr>
              <a:t/>
            </a:r>
            <a:br>
              <a:rPr lang="en-GB" sz="4800" dirty="0">
                <a:solidFill>
                  <a:schemeClr val="accent6">
                    <a:lumMod val="75000"/>
                  </a:schemeClr>
                </a:solidFill>
              </a:rPr>
            </a:br>
            <a:endParaRPr lang="tr-TR" sz="4800" dirty="0">
              <a:solidFill>
                <a:schemeClr val="accent6">
                  <a:lumMod val="75000"/>
                </a:schemeClr>
              </a:solidFill>
            </a:endParaRPr>
          </a:p>
        </p:txBody>
      </p:sp>
      <p:sp>
        <p:nvSpPr>
          <p:cNvPr id="3" name="Subtitle 2">
            <a:extLst>
              <a:ext uri="{FF2B5EF4-FFF2-40B4-BE49-F238E27FC236}">
                <a16:creationId xmlns:a16="http://schemas.microsoft.com/office/drawing/2014/main" id="{B63C919B-F3A6-B045-B1EC-ADF8AA8DAEF4}"/>
              </a:ext>
            </a:extLst>
          </p:cNvPr>
          <p:cNvSpPr>
            <a:spLocks noGrp="1"/>
          </p:cNvSpPr>
          <p:nvPr>
            <p:ph type="subTitle" idx="1"/>
          </p:nvPr>
        </p:nvSpPr>
        <p:spPr/>
        <p:txBody>
          <a:bodyPr>
            <a:normAutofit/>
          </a:bodyPr>
          <a:lstStyle/>
          <a:p>
            <a:pPr algn="r"/>
            <a:r>
              <a:rPr lang="en-GB" sz="2800" b="1" dirty="0" err="1" smtClean="0">
                <a:solidFill>
                  <a:schemeClr val="accent3">
                    <a:lumMod val="50000"/>
                  </a:schemeClr>
                </a:solidFill>
              </a:rPr>
              <a:t>Üniversiteler</a:t>
            </a:r>
            <a:r>
              <a:rPr lang="en-GB" sz="2800" b="1" dirty="0" smtClean="0">
                <a:solidFill>
                  <a:schemeClr val="accent3">
                    <a:lumMod val="50000"/>
                  </a:schemeClr>
                </a:solidFill>
              </a:rPr>
              <a:t> </a:t>
            </a:r>
            <a:r>
              <a:rPr lang="en-GB" sz="2800" b="1" dirty="0" err="1" smtClean="0">
                <a:solidFill>
                  <a:schemeClr val="accent3">
                    <a:lumMod val="50000"/>
                  </a:schemeClr>
                </a:solidFill>
              </a:rPr>
              <a:t>Akademik</a:t>
            </a:r>
            <a:r>
              <a:rPr lang="en-GB" sz="2800" b="1" dirty="0" smtClean="0">
                <a:solidFill>
                  <a:schemeClr val="accent3">
                    <a:lumMod val="50000"/>
                  </a:schemeClr>
                </a:solidFill>
              </a:rPr>
              <a:t> </a:t>
            </a:r>
            <a:r>
              <a:rPr lang="en-GB" sz="2800" b="1" dirty="0" err="1" smtClean="0">
                <a:solidFill>
                  <a:schemeClr val="accent3">
                    <a:lumMod val="50000"/>
                  </a:schemeClr>
                </a:solidFill>
              </a:rPr>
              <a:t>ve</a:t>
            </a:r>
            <a:r>
              <a:rPr lang="en-GB" sz="2800" b="1" dirty="0" smtClean="0">
                <a:solidFill>
                  <a:schemeClr val="accent3">
                    <a:lumMod val="50000"/>
                  </a:schemeClr>
                </a:solidFill>
              </a:rPr>
              <a:t> </a:t>
            </a:r>
            <a:r>
              <a:rPr lang="en-GB" sz="2800" b="1" dirty="0" err="1" smtClean="0">
                <a:solidFill>
                  <a:schemeClr val="accent3">
                    <a:lumMod val="50000"/>
                  </a:schemeClr>
                </a:solidFill>
              </a:rPr>
              <a:t>İdari</a:t>
            </a:r>
            <a:r>
              <a:rPr lang="en-GB" sz="2800" b="1" dirty="0" smtClean="0">
                <a:solidFill>
                  <a:schemeClr val="accent3">
                    <a:lumMod val="50000"/>
                  </a:schemeClr>
                </a:solidFill>
              </a:rPr>
              <a:t> </a:t>
            </a:r>
            <a:r>
              <a:rPr lang="en-GB" sz="2800" b="1" dirty="0" err="1" smtClean="0">
                <a:solidFill>
                  <a:schemeClr val="accent3">
                    <a:lumMod val="50000"/>
                  </a:schemeClr>
                </a:solidFill>
              </a:rPr>
              <a:t>Personelleri</a:t>
            </a:r>
            <a:r>
              <a:rPr lang="en-GB" sz="2800" b="1" dirty="0" smtClean="0">
                <a:solidFill>
                  <a:schemeClr val="accent3">
                    <a:lumMod val="50000"/>
                  </a:schemeClr>
                </a:solidFill>
              </a:rPr>
              <a:t> </a:t>
            </a:r>
            <a:r>
              <a:rPr lang="en-GB" sz="2800" b="1" dirty="0" err="1" smtClean="0">
                <a:solidFill>
                  <a:schemeClr val="accent3">
                    <a:lumMod val="50000"/>
                  </a:schemeClr>
                </a:solidFill>
              </a:rPr>
              <a:t>Eğitimci</a:t>
            </a:r>
            <a:r>
              <a:rPr lang="en-GB" sz="2800" b="1" dirty="0" smtClean="0">
                <a:solidFill>
                  <a:schemeClr val="accent3">
                    <a:lumMod val="50000"/>
                  </a:schemeClr>
                </a:solidFill>
              </a:rPr>
              <a:t> </a:t>
            </a:r>
            <a:r>
              <a:rPr lang="en-GB" sz="2800" b="1" dirty="0" err="1" smtClean="0">
                <a:solidFill>
                  <a:schemeClr val="accent3">
                    <a:lumMod val="50000"/>
                  </a:schemeClr>
                </a:solidFill>
              </a:rPr>
              <a:t>Eğitimi</a:t>
            </a:r>
            <a:endParaRPr lang="tr-TR" sz="2800" b="1" dirty="0">
              <a:solidFill>
                <a:schemeClr val="accent3">
                  <a:lumMod val="50000"/>
                </a:schemeClr>
              </a:solidFill>
            </a:endParaRPr>
          </a:p>
        </p:txBody>
      </p:sp>
    </p:spTree>
    <p:extLst>
      <p:ext uri="{BB962C8B-B14F-4D97-AF65-F5344CB8AC3E}">
        <p14:creationId xmlns:p14="http://schemas.microsoft.com/office/powerpoint/2010/main" val="982685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031808" y="2825207"/>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1: </a:t>
            </a:r>
            <a:r>
              <a:rPr lang="en-GB" dirty="0" err="1"/>
              <a:t>İletişim</a:t>
            </a:r>
            <a:r>
              <a:rPr lang="en-GB" dirty="0"/>
              <a:t> </a:t>
            </a:r>
            <a:r>
              <a:rPr lang="en-GB" dirty="0" err="1"/>
              <a:t>ve</a:t>
            </a:r>
            <a:r>
              <a:rPr lang="en-GB" dirty="0"/>
              <a:t> </a:t>
            </a:r>
            <a:r>
              <a:rPr lang="en-GB" dirty="0" err="1"/>
              <a:t>Sunum</a:t>
            </a:r>
            <a:r>
              <a:rPr lang="en-GB" dirty="0"/>
              <a:t> </a:t>
            </a:r>
            <a:r>
              <a:rPr lang="en-GB" dirty="0" err="1"/>
              <a:t>Becerileri</a:t>
            </a:r>
            <a:endParaRPr lang="tr-TR" dirty="0"/>
          </a:p>
        </p:txBody>
      </p:sp>
    </p:spTree>
    <p:extLst>
      <p:ext uri="{BB962C8B-B14F-4D97-AF65-F5344CB8AC3E}">
        <p14:creationId xmlns:p14="http://schemas.microsoft.com/office/powerpoint/2010/main" val="14029712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5537"/>
            <a:ext cx="10515600" cy="1325563"/>
          </a:xfrm>
        </p:spPr>
        <p:txBody>
          <a:bodyPr vert="horz" lIns="91440" tIns="45720" rIns="91440" bIns="45720" rtlCol="0" anchor="ctr">
            <a:normAutofit/>
          </a:bodyPr>
          <a:lstStyle/>
          <a:p>
            <a:r>
              <a:rPr lang="en-GB" sz="4000" b="1" dirty="0" err="1">
                <a:solidFill>
                  <a:schemeClr val="accent6">
                    <a:lumMod val="75000"/>
                  </a:schemeClr>
                </a:solidFill>
              </a:rPr>
              <a:t>Diğerleriyle</a:t>
            </a:r>
            <a:r>
              <a:rPr lang="en-GB" sz="4000" b="1" dirty="0">
                <a:solidFill>
                  <a:schemeClr val="accent6">
                    <a:lumMod val="75000"/>
                  </a:schemeClr>
                </a:solidFill>
              </a:rPr>
              <a:t> </a:t>
            </a:r>
            <a:r>
              <a:rPr lang="en-GB" sz="4000" b="1" dirty="0" err="1">
                <a:solidFill>
                  <a:schemeClr val="accent6">
                    <a:lumMod val="75000"/>
                  </a:schemeClr>
                </a:solidFill>
              </a:rPr>
              <a:t>Çalışmak</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İletişimi</a:t>
            </a:r>
            <a:r>
              <a:rPr lang="en-GB" sz="4000" b="1" dirty="0">
                <a:solidFill>
                  <a:schemeClr val="accent6">
                    <a:lumMod val="75000"/>
                  </a:schemeClr>
                </a:solidFill>
              </a:rPr>
              <a:t> </a:t>
            </a:r>
          </a:p>
        </p:txBody>
      </p:sp>
      <p:graphicFrame>
        <p:nvGraphicFramePr>
          <p:cNvPr id="4" name="İçerik Yer Tutucusu 2">
            <a:extLst>
              <a:ext uri="{FF2B5EF4-FFF2-40B4-BE49-F238E27FC236}">
                <a16:creationId xmlns:a16="http://schemas.microsoft.com/office/drawing/2014/main" id="{F5412915-3E26-43DE-888C-EBEE3B77B644}"/>
              </a:ext>
            </a:extLst>
          </p:cNvPr>
          <p:cNvGraphicFramePr/>
          <p:nvPr>
            <p:extLst>
              <p:ext uri="{D42A27DB-BD31-4B8C-83A1-F6EECF244321}">
                <p14:modId xmlns:p14="http://schemas.microsoft.com/office/powerpoint/2010/main" val="2395595875"/>
              </p:ext>
            </p:extLst>
          </p:nvPr>
        </p:nvGraphicFramePr>
        <p:xfrm>
          <a:off x="979488" y="1376446"/>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684481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0608"/>
            <a:ext cx="10515600" cy="1325563"/>
          </a:xfrm>
        </p:spPr>
        <p:txBody>
          <a:bodyPr>
            <a:normAutofit/>
          </a:bodyPr>
          <a:lstStyle/>
          <a:p>
            <a:r>
              <a:rPr lang="en-GB" sz="4000" b="1" dirty="0" err="1">
                <a:solidFill>
                  <a:schemeClr val="accent6">
                    <a:lumMod val="75000"/>
                  </a:schemeClr>
                </a:solidFill>
              </a:rPr>
              <a:t>Temel</a:t>
            </a:r>
            <a:r>
              <a:rPr lang="en-GB" sz="4000" b="1" dirty="0">
                <a:solidFill>
                  <a:schemeClr val="accent6">
                    <a:lumMod val="75000"/>
                  </a:schemeClr>
                </a:solidFill>
              </a:rPr>
              <a:t> </a:t>
            </a:r>
            <a:r>
              <a:rPr lang="en-GB" sz="4000" b="1" dirty="0" err="1">
                <a:solidFill>
                  <a:schemeClr val="accent6">
                    <a:lumMod val="75000"/>
                  </a:schemeClr>
                </a:solidFill>
              </a:rPr>
              <a:t>Ekip</a:t>
            </a:r>
            <a:r>
              <a:rPr lang="en-GB" sz="4000" b="1" dirty="0">
                <a:solidFill>
                  <a:schemeClr val="accent6">
                    <a:lumMod val="75000"/>
                  </a:schemeClr>
                </a:solidFill>
              </a:rPr>
              <a:t> </a:t>
            </a:r>
            <a:r>
              <a:rPr lang="en-GB" sz="4000" b="1" dirty="0" err="1">
                <a:solidFill>
                  <a:schemeClr val="accent6">
                    <a:lumMod val="75000"/>
                  </a:schemeClr>
                </a:solidFill>
              </a:rPr>
              <a:t>kuralları</a:t>
            </a:r>
            <a:r>
              <a:rPr lang="en-GB" sz="4000" b="1" dirty="0">
                <a:solidFill>
                  <a:schemeClr val="accent6">
                    <a:lumMod val="75000"/>
                  </a:schemeClr>
                </a:solidFill>
              </a:rPr>
              <a:t> </a:t>
            </a:r>
            <a:r>
              <a:rPr lang="en-GB" sz="4000" b="1" dirty="0" err="1">
                <a:solidFill>
                  <a:schemeClr val="accent6">
                    <a:lumMod val="75000"/>
                  </a:schemeClr>
                </a:solidFill>
              </a:rPr>
              <a:t>nasıl</a:t>
            </a:r>
            <a:r>
              <a:rPr lang="en-GB" sz="4000" b="1" dirty="0">
                <a:solidFill>
                  <a:schemeClr val="accent6">
                    <a:lumMod val="75000"/>
                  </a:schemeClr>
                </a:solidFill>
              </a:rPr>
              <a:t> </a:t>
            </a:r>
            <a:r>
              <a:rPr lang="en-GB" sz="4000" b="1" dirty="0" err="1">
                <a:solidFill>
                  <a:schemeClr val="accent6">
                    <a:lumMod val="75000"/>
                  </a:schemeClr>
                </a:solidFill>
              </a:rPr>
              <a:t>geliştirilir</a:t>
            </a:r>
            <a:r>
              <a:rPr lang="en-GB" sz="4000" b="1" dirty="0">
                <a:solidFill>
                  <a:schemeClr val="accent6">
                    <a:lumMod val="75000"/>
                  </a:schemeClr>
                </a:solidFill>
              </a:rPr>
              <a:t>?</a:t>
            </a:r>
          </a:p>
        </p:txBody>
      </p:sp>
      <p:graphicFrame>
        <p:nvGraphicFramePr>
          <p:cNvPr id="4" name="İçerik Yer Tutucusu 2">
            <a:extLst>
              <a:ext uri="{FF2B5EF4-FFF2-40B4-BE49-F238E27FC236}">
                <a16:creationId xmlns:a16="http://schemas.microsoft.com/office/drawing/2014/main" id="{41D742D1-834B-444F-9345-4D2015113EC1}"/>
              </a:ext>
            </a:extLst>
          </p:cNvPr>
          <p:cNvGraphicFramePr/>
          <p:nvPr>
            <p:extLst>
              <p:ext uri="{D42A27DB-BD31-4B8C-83A1-F6EECF244321}">
                <p14:modId xmlns:p14="http://schemas.microsoft.com/office/powerpoint/2010/main" val="3811232780"/>
              </p:ext>
            </p:extLst>
          </p:nvPr>
        </p:nvGraphicFramePr>
        <p:xfrm>
          <a:off x="838200" y="1504783"/>
          <a:ext cx="1023302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269123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4533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Tanımları</a:t>
            </a:r>
            <a:endParaRPr lang="en-GB" sz="4000" b="1" dirty="0">
              <a:solidFill>
                <a:schemeClr val="accent6">
                  <a:lumMod val="75000"/>
                </a:schemeClr>
              </a:solidFill>
            </a:endParaRPr>
          </a:p>
        </p:txBody>
      </p:sp>
      <p:sp>
        <p:nvSpPr>
          <p:cNvPr id="5" name="İçerik Yer Tutucusu 2">
            <a:extLst>
              <a:ext uri="{FF2B5EF4-FFF2-40B4-BE49-F238E27FC236}">
                <a16:creationId xmlns:a16="http://schemas.microsoft.com/office/drawing/2014/main" id="{10B7050C-F70F-461F-AF30-7EACF8AC9F3A}"/>
              </a:ext>
            </a:extLst>
          </p:cNvPr>
          <p:cNvSpPr>
            <a:spLocks noGrp="1"/>
          </p:cNvSpPr>
          <p:nvPr>
            <p:ph idx="1"/>
          </p:nvPr>
        </p:nvSpPr>
        <p:spPr>
          <a:xfrm>
            <a:off x="838200" y="1825625"/>
            <a:ext cx="10984832" cy="4351338"/>
          </a:xfrm>
        </p:spPr>
        <p:txBody>
          <a:bodyPr/>
          <a:lstStyle/>
          <a:p>
            <a:pPr algn="just"/>
            <a:r>
              <a:rPr lang="tr-TR" sz="3200" dirty="0">
                <a:solidFill>
                  <a:schemeClr val="tx1">
                    <a:lumMod val="65000"/>
                    <a:lumOff val="35000"/>
                  </a:schemeClr>
                </a:solidFill>
              </a:rPr>
              <a:t>K</a:t>
            </a:r>
            <a:r>
              <a:rPr lang="en-US" sz="3200" dirty="0" err="1">
                <a:solidFill>
                  <a:schemeClr val="tx1">
                    <a:lumMod val="65000"/>
                    <a:lumOff val="35000"/>
                  </a:schemeClr>
                </a:solidFill>
              </a:rPr>
              <a:t>işiler</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haber</a:t>
            </a:r>
            <a:r>
              <a:rPr lang="en-US" sz="3200" dirty="0">
                <a:solidFill>
                  <a:schemeClr val="tx1">
                    <a:lumMod val="65000"/>
                    <a:lumOff val="35000"/>
                  </a:schemeClr>
                </a:solidFill>
              </a:rPr>
              <a:t> </a:t>
            </a:r>
            <a:r>
              <a:rPr lang="en-US" sz="3200" dirty="0" err="1">
                <a:solidFill>
                  <a:schemeClr val="tx1">
                    <a:lumMod val="65000"/>
                    <a:lumOff val="35000"/>
                  </a:schemeClr>
                </a:solidFill>
              </a:rPr>
              <a:t>alışverişi</a:t>
            </a:r>
            <a:r>
              <a:rPr lang="tr-TR" sz="3200" dirty="0" err="1">
                <a:solidFill>
                  <a:schemeClr val="tx1">
                    <a:lumMod val="65000"/>
                    <a:lumOff val="35000"/>
                  </a:schemeClr>
                </a:solidFill>
              </a:rPr>
              <a:t>dir</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D</a:t>
            </a:r>
            <a:r>
              <a:rPr lang="en-US" sz="3200" dirty="0" err="1">
                <a:solidFill>
                  <a:schemeClr val="tx1">
                    <a:lumMod val="65000"/>
                    <a:lumOff val="35000"/>
                  </a:schemeClr>
                </a:solidFill>
              </a:rPr>
              <a:t>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haberlerin</a:t>
            </a:r>
            <a:r>
              <a:rPr lang="en-US" sz="3200" dirty="0">
                <a:solidFill>
                  <a:schemeClr val="tx1">
                    <a:lumMod val="65000"/>
                    <a:lumOff val="35000"/>
                  </a:schemeClr>
                </a:solidFill>
              </a:rPr>
              <a:t>, </a:t>
            </a:r>
            <a:r>
              <a:rPr lang="en-US" sz="3200" dirty="0" err="1">
                <a:solidFill>
                  <a:schemeClr val="tx1">
                    <a:lumMod val="65000"/>
                    <a:lumOff val="35000"/>
                  </a:schemeClr>
                </a:solidFill>
              </a:rPr>
              <a:t>akla</a:t>
            </a:r>
            <a:r>
              <a:rPr lang="en-US" sz="3200" dirty="0">
                <a:solidFill>
                  <a:schemeClr val="tx1">
                    <a:lumMod val="65000"/>
                    <a:lumOff val="35000"/>
                  </a:schemeClr>
                </a:solidFill>
              </a:rPr>
              <a:t> </a:t>
            </a:r>
            <a:r>
              <a:rPr lang="en-US" sz="3200" dirty="0" err="1">
                <a:solidFill>
                  <a:schemeClr val="tx1">
                    <a:lumMod val="65000"/>
                    <a:lumOff val="35000"/>
                  </a:schemeClr>
                </a:solidFill>
              </a:rPr>
              <a:t>gelebilecek</a:t>
            </a:r>
            <a:r>
              <a:rPr lang="en-US" sz="3200" dirty="0">
                <a:solidFill>
                  <a:schemeClr val="tx1">
                    <a:lumMod val="65000"/>
                    <a:lumOff val="35000"/>
                  </a:schemeClr>
                </a:solidFill>
              </a:rPr>
              <a:t> her </a:t>
            </a:r>
            <a:r>
              <a:rPr lang="en-US" sz="3200" dirty="0" err="1">
                <a:solidFill>
                  <a:schemeClr val="tx1">
                    <a:lumMod val="65000"/>
                    <a:lumOff val="35000"/>
                  </a:schemeClr>
                </a:solidFill>
              </a:rPr>
              <a:t>türlü</a:t>
            </a:r>
            <a:r>
              <a:rPr lang="en-US" sz="3200" dirty="0">
                <a:solidFill>
                  <a:schemeClr val="tx1">
                    <a:lumMod val="65000"/>
                    <a:lumOff val="35000"/>
                  </a:schemeClr>
                </a:solidFill>
              </a:rPr>
              <a:t> </a:t>
            </a:r>
            <a:r>
              <a:rPr lang="en-US" sz="3200" dirty="0" err="1">
                <a:solidFill>
                  <a:schemeClr val="tx1">
                    <a:lumMod val="65000"/>
                    <a:lumOff val="35000"/>
                  </a:schemeClr>
                </a:solidFill>
              </a:rPr>
              <a:t>biçim</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yolla</a:t>
            </a:r>
            <a:r>
              <a:rPr lang="en-US" sz="3200" dirty="0">
                <a:solidFill>
                  <a:schemeClr val="tx1">
                    <a:lumMod val="65000"/>
                    <a:lumOff val="35000"/>
                  </a:schemeClr>
                </a:solidFill>
              </a:rPr>
              <a:t> </a:t>
            </a:r>
            <a:r>
              <a:rPr lang="en-US" sz="3200" dirty="0" err="1">
                <a:solidFill>
                  <a:schemeClr val="tx1">
                    <a:lumMod val="65000"/>
                    <a:lumOff val="35000"/>
                  </a:schemeClr>
                </a:solidFill>
              </a:rPr>
              <a:t>kişiden</a:t>
            </a:r>
            <a:r>
              <a:rPr lang="en-US" sz="3200" dirty="0">
                <a:solidFill>
                  <a:schemeClr val="tx1">
                    <a:lumMod val="65000"/>
                    <a:lumOff val="35000"/>
                  </a:schemeClr>
                </a:solidFill>
              </a:rPr>
              <a:t> </a:t>
            </a:r>
            <a:r>
              <a:rPr lang="en-US" sz="3200" dirty="0" err="1">
                <a:solidFill>
                  <a:schemeClr val="tx1">
                    <a:lumMod val="65000"/>
                    <a:lumOff val="35000"/>
                  </a:schemeClr>
                </a:solidFill>
              </a:rPr>
              <a:t>kişiye</a:t>
            </a:r>
            <a:r>
              <a:rPr lang="en-US" sz="3200" dirty="0">
                <a:solidFill>
                  <a:schemeClr val="tx1">
                    <a:lumMod val="65000"/>
                    <a:lumOff val="35000"/>
                  </a:schemeClr>
                </a:solidFill>
              </a:rPr>
              <a:t> </a:t>
            </a:r>
            <a:r>
              <a:rPr lang="en-US" sz="3200" dirty="0" err="1">
                <a:solidFill>
                  <a:schemeClr val="tx1">
                    <a:lumMod val="65000"/>
                    <a:lumOff val="35000"/>
                  </a:schemeClr>
                </a:solidFill>
              </a:rPr>
              <a:t>karşılıklı</a:t>
            </a:r>
            <a:r>
              <a:rPr lang="en-US" sz="3200" dirty="0">
                <a:solidFill>
                  <a:schemeClr val="tx1">
                    <a:lumMod val="65000"/>
                    <a:lumOff val="35000"/>
                  </a:schemeClr>
                </a:solidFill>
              </a:rPr>
              <a:t> </a:t>
            </a:r>
            <a:r>
              <a:rPr lang="en-US" sz="3200" dirty="0" err="1">
                <a:solidFill>
                  <a:schemeClr val="tx1">
                    <a:lumMod val="65000"/>
                    <a:lumOff val="35000"/>
                  </a:schemeClr>
                </a:solidFill>
              </a:rPr>
              <a:t>olarak</a:t>
            </a:r>
            <a:r>
              <a:rPr lang="en-US" sz="3200" dirty="0">
                <a:solidFill>
                  <a:schemeClr val="tx1">
                    <a:lumMod val="65000"/>
                    <a:lumOff val="35000"/>
                  </a:schemeClr>
                </a:solidFill>
              </a:rPr>
              <a:t> </a:t>
            </a:r>
            <a:r>
              <a:rPr lang="en-US" sz="3200" dirty="0" err="1">
                <a:solidFill>
                  <a:schemeClr val="tx1">
                    <a:lumMod val="65000"/>
                    <a:lumOff val="35000"/>
                  </a:schemeClr>
                </a:solidFill>
              </a:rPr>
              <a:t>aktarılması</a:t>
            </a:r>
            <a:r>
              <a:rPr lang="en-US" sz="3200" dirty="0">
                <a:solidFill>
                  <a:schemeClr val="tx1">
                    <a:lumMod val="65000"/>
                    <a:lumOff val="35000"/>
                  </a:schemeClr>
                </a:solidFill>
              </a:rPr>
              <a:t>.</a:t>
            </a:r>
            <a:endParaRPr lang="tr-TR" sz="3200" dirty="0">
              <a:solidFill>
                <a:schemeClr val="tx1">
                  <a:lumMod val="65000"/>
                  <a:lumOff val="35000"/>
                </a:schemeClr>
              </a:solidFill>
            </a:endParaRPr>
          </a:p>
          <a:p>
            <a:pPr algn="just"/>
            <a:r>
              <a:rPr lang="tr-TR" sz="3200" dirty="0">
                <a:solidFill>
                  <a:schemeClr val="tx1">
                    <a:lumMod val="65000"/>
                    <a:lumOff val="35000"/>
                  </a:schemeClr>
                </a:solidFill>
              </a:rPr>
              <a:t>G</a:t>
            </a:r>
            <a:r>
              <a:rPr lang="en-US" sz="3200" dirty="0" err="1">
                <a:solidFill>
                  <a:schemeClr val="tx1">
                    <a:lumMod val="65000"/>
                    <a:lumOff val="35000"/>
                  </a:schemeClr>
                </a:solidFill>
              </a:rPr>
              <a:t>önderici</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alıcı</a:t>
            </a:r>
            <a:r>
              <a:rPr lang="en-US" sz="3200" dirty="0">
                <a:solidFill>
                  <a:schemeClr val="tx1">
                    <a:lumMod val="65000"/>
                    <a:lumOff val="35000"/>
                  </a:schemeClr>
                </a:solidFill>
              </a:rPr>
              <a:t> </a:t>
            </a:r>
            <a:r>
              <a:rPr lang="en-US" sz="3200" dirty="0" err="1">
                <a:solidFill>
                  <a:schemeClr val="tx1">
                    <a:lumMod val="65000"/>
                    <a:lumOff val="35000"/>
                  </a:schemeClr>
                </a:solidFill>
              </a:rPr>
              <a:t>konumundaki</a:t>
            </a:r>
            <a:r>
              <a:rPr lang="en-US" sz="3200" dirty="0">
                <a:solidFill>
                  <a:schemeClr val="tx1">
                    <a:lumMod val="65000"/>
                    <a:lumOff val="35000"/>
                  </a:schemeClr>
                </a:solidFill>
              </a:rPr>
              <a:t> </a:t>
            </a:r>
            <a:r>
              <a:rPr lang="en-US" sz="3200" dirty="0" err="1">
                <a:solidFill>
                  <a:schemeClr val="tx1">
                    <a:lumMod val="65000"/>
                    <a:lumOff val="35000"/>
                  </a:schemeClr>
                </a:solidFill>
              </a:rPr>
              <a:t>iki</a:t>
            </a:r>
            <a:r>
              <a:rPr lang="en-US" sz="3200" dirty="0">
                <a:solidFill>
                  <a:schemeClr val="tx1">
                    <a:lumMod val="65000"/>
                    <a:lumOff val="35000"/>
                  </a:schemeClr>
                </a:solidFill>
              </a:rPr>
              <a:t>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ya</a:t>
            </a:r>
            <a:r>
              <a:rPr lang="en-US" sz="3200" dirty="0">
                <a:solidFill>
                  <a:schemeClr val="tx1">
                    <a:lumMod val="65000"/>
                    <a:lumOff val="35000"/>
                  </a:schemeClr>
                </a:solidFill>
              </a:rPr>
              <a:t> da </a:t>
            </a:r>
            <a:r>
              <a:rPr lang="en-US" sz="3200" dirty="0" err="1">
                <a:solidFill>
                  <a:schemeClr val="tx1">
                    <a:lumMod val="65000"/>
                    <a:lumOff val="35000"/>
                  </a:schemeClr>
                </a:solidFill>
              </a:rPr>
              <a:t>insan</a:t>
            </a:r>
            <a:r>
              <a:rPr lang="en-US" sz="3200" dirty="0">
                <a:solidFill>
                  <a:schemeClr val="tx1">
                    <a:lumMod val="65000"/>
                    <a:lumOff val="35000"/>
                  </a:schemeClr>
                </a:solidFill>
              </a:rPr>
              <a:t> </a:t>
            </a:r>
            <a:r>
              <a:rPr lang="en-US" sz="3200" dirty="0" err="1">
                <a:solidFill>
                  <a:schemeClr val="tx1">
                    <a:lumMod val="65000"/>
                    <a:lumOff val="35000"/>
                  </a:schemeClr>
                </a:solidFill>
              </a:rPr>
              <a:t>grubu</a:t>
            </a:r>
            <a:r>
              <a:rPr lang="en-US" sz="3200" dirty="0">
                <a:solidFill>
                  <a:schemeClr val="tx1">
                    <a:lumMod val="65000"/>
                    <a:lumOff val="35000"/>
                  </a:schemeClr>
                </a:solidFill>
              </a:rPr>
              <a:t> </a:t>
            </a:r>
            <a:r>
              <a:rPr lang="en-US" sz="3200" dirty="0" err="1">
                <a:solidFill>
                  <a:schemeClr val="tx1">
                    <a:lumMod val="65000"/>
                    <a:lumOff val="35000"/>
                  </a:schemeClr>
                </a:solidFill>
              </a:rPr>
              <a:t>arasında</a:t>
            </a:r>
            <a:r>
              <a:rPr lang="en-US" sz="3200" dirty="0">
                <a:solidFill>
                  <a:schemeClr val="tx1">
                    <a:lumMod val="65000"/>
                    <a:lumOff val="35000"/>
                  </a:schemeClr>
                </a:solidFill>
              </a:rPr>
              <a:t> </a:t>
            </a:r>
            <a:r>
              <a:rPr lang="en-US" sz="3200" dirty="0" err="1">
                <a:solidFill>
                  <a:schemeClr val="tx1">
                    <a:lumMod val="65000"/>
                    <a:lumOff val="35000"/>
                  </a:schemeClr>
                </a:solidFill>
              </a:rPr>
              <a:t>gerçekleşen</a:t>
            </a:r>
            <a:r>
              <a:rPr lang="en-US" sz="3200" dirty="0">
                <a:solidFill>
                  <a:schemeClr val="tx1">
                    <a:lumMod val="65000"/>
                    <a:lumOff val="35000"/>
                  </a:schemeClr>
                </a:solidFill>
              </a:rPr>
              <a:t> </a:t>
            </a:r>
            <a:r>
              <a:rPr lang="en-US" sz="3200" dirty="0" err="1">
                <a:solidFill>
                  <a:schemeClr val="tx1">
                    <a:lumMod val="65000"/>
                    <a:lumOff val="35000"/>
                  </a:schemeClr>
                </a:solidFill>
              </a:rPr>
              <a:t>duygu</a:t>
            </a:r>
            <a:r>
              <a:rPr lang="en-US" sz="3200" dirty="0">
                <a:solidFill>
                  <a:schemeClr val="tx1">
                    <a:lumMod val="65000"/>
                    <a:lumOff val="35000"/>
                  </a:schemeClr>
                </a:solidFill>
              </a:rPr>
              <a:t>, </a:t>
            </a:r>
            <a:r>
              <a:rPr lang="en-US" sz="3200" dirty="0" err="1">
                <a:solidFill>
                  <a:schemeClr val="tx1">
                    <a:lumMod val="65000"/>
                    <a:lumOff val="35000"/>
                  </a:schemeClr>
                </a:solidFill>
              </a:rPr>
              <a:t>düşünce</a:t>
            </a:r>
            <a:r>
              <a:rPr lang="en-US" sz="3200" dirty="0">
                <a:solidFill>
                  <a:schemeClr val="tx1">
                    <a:lumMod val="65000"/>
                    <a:lumOff val="35000"/>
                  </a:schemeClr>
                </a:solidFill>
              </a:rPr>
              <a:t>, </a:t>
            </a:r>
            <a:r>
              <a:rPr lang="en-US" sz="3200" dirty="0" err="1">
                <a:solidFill>
                  <a:schemeClr val="tx1">
                    <a:lumMod val="65000"/>
                    <a:lumOff val="35000"/>
                  </a:schemeClr>
                </a:solidFill>
              </a:rPr>
              <a:t>davranış</a:t>
            </a:r>
            <a:r>
              <a:rPr lang="en-US" sz="3200" dirty="0">
                <a:solidFill>
                  <a:schemeClr val="tx1">
                    <a:lumMod val="65000"/>
                    <a:lumOff val="35000"/>
                  </a:schemeClr>
                </a:solidFill>
              </a:rPr>
              <a:t> </a:t>
            </a:r>
            <a:r>
              <a:rPr lang="en-US" sz="3200" dirty="0" err="1">
                <a:solidFill>
                  <a:schemeClr val="tx1">
                    <a:lumMod val="65000"/>
                    <a:lumOff val="35000"/>
                  </a:schemeClr>
                </a:solidFill>
              </a:rPr>
              <a:t>ve</a:t>
            </a:r>
            <a:r>
              <a:rPr lang="en-US" sz="3200" dirty="0">
                <a:solidFill>
                  <a:schemeClr val="tx1">
                    <a:lumMod val="65000"/>
                    <a:lumOff val="35000"/>
                  </a:schemeClr>
                </a:solidFill>
              </a:rPr>
              <a:t> </a:t>
            </a:r>
            <a:r>
              <a:rPr lang="en-US" sz="3200" dirty="0" err="1">
                <a:solidFill>
                  <a:schemeClr val="tx1">
                    <a:lumMod val="65000"/>
                    <a:lumOff val="35000"/>
                  </a:schemeClr>
                </a:solidFill>
              </a:rPr>
              <a:t>bilgi</a:t>
            </a:r>
            <a:r>
              <a:rPr lang="en-US" sz="3200" dirty="0">
                <a:solidFill>
                  <a:schemeClr val="tx1">
                    <a:lumMod val="65000"/>
                    <a:lumOff val="35000"/>
                  </a:schemeClr>
                </a:solidFill>
              </a:rPr>
              <a:t> </a:t>
            </a:r>
            <a:r>
              <a:rPr lang="en-US" sz="3200" dirty="0" err="1">
                <a:solidFill>
                  <a:schemeClr val="tx1">
                    <a:lumMod val="65000"/>
                    <a:lumOff val="35000"/>
                  </a:schemeClr>
                </a:solidFill>
              </a:rPr>
              <a:t>alışverişidir</a:t>
            </a:r>
            <a:r>
              <a:rPr lang="en-US" sz="3200" dirty="0">
                <a:solidFill>
                  <a:schemeClr val="tx1">
                    <a:lumMod val="65000"/>
                    <a:lumOff val="35000"/>
                  </a:schemeClr>
                </a:solidFill>
              </a:rPr>
              <a:t>.</a:t>
            </a:r>
          </a:p>
          <a:p>
            <a:pPr algn="just"/>
            <a:r>
              <a:rPr lang="tr-TR" sz="3200" dirty="0">
                <a:solidFill>
                  <a:schemeClr val="tx1">
                    <a:lumMod val="65000"/>
                    <a:lumOff val="35000"/>
                  </a:schemeClr>
                </a:solidFill>
              </a:rPr>
              <a:t>Amaç: Tarafların (k</a:t>
            </a:r>
            <a:r>
              <a:rPr lang="en-US" sz="3200" dirty="0" err="1">
                <a:solidFill>
                  <a:schemeClr val="tx1">
                    <a:lumMod val="65000"/>
                    <a:lumOff val="35000"/>
                  </a:schemeClr>
                </a:solidFill>
              </a:rPr>
              <a:t>işilerin</a:t>
            </a:r>
            <a:r>
              <a:rPr lang="tr-TR" sz="3200" dirty="0">
                <a:solidFill>
                  <a:schemeClr val="tx1">
                    <a:lumMod val="65000"/>
                    <a:lumOff val="35000"/>
                  </a:schemeClr>
                </a:solidFill>
              </a:rPr>
              <a:t>)</a:t>
            </a:r>
            <a:r>
              <a:rPr lang="en-US" sz="3200" dirty="0">
                <a:solidFill>
                  <a:schemeClr val="tx1">
                    <a:lumMod val="65000"/>
                    <a:lumOff val="35000"/>
                  </a:schemeClr>
                </a:solidFill>
              </a:rPr>
              <a:t> </a:t>
            </a:r>
            <a:r>
              <a:rPr lang="en-US" sz="3200" dirty="0" err="1">
                <a:solidFill>
                  <a:schemeClr val="tx1">
                    <a:lumMod val="65000"/>
                    <a:lumOff val="35000"/>
                  </a:schemeClr>
                </a:solidFill>
              </a:rPr>
              <a:t>birbirlerini</a:t>
            </a:r>
            <a:r>
              <a:rPr lang="en-US" sz="3200" dirty="0">
                <a:solidFill>
                  <a:schemeClr val="tx1">
                    <a:lumMod val="65000"/>
                    <a:lumOff val="35000"/>
                  </a:schemeClr>
                </a:solidFill>
              </a:rPr>
              <a:t> </a:t>
            </a:r>
            <a:r>
              <a:rPr lang="en-US" sz="3200" dirty="0" err="1">
                <a:solidFill>
                  <a:schemeClr val="tx1">
                    <a:lumMod val="65000"/>
                    <a:lumOff val="35000"/>
                  </a:schemeClr>
                </a:solidFill>
              </a:rPr>
              <a:t>anlaması</a:t>
            </a:r>
            <a:r>
              <a:rPr lang="en-US" sz="3200" dirty="0">
                <a:solidFill>
                  <a:schemeClr val="tx1">
                    <a:lumMod val="65000"/>
                    <a:lumOff val="35000"/>
                  </a:schemeClr>
                </a:solidFill>
              </a:rPr>
              <a:t>.</a:t>
            </a:r>
          </a:p>
          <a:p>
            <a:pPr algn="just"/>
            <a:endParaRPr lang="en-US" dirty="0">
              <a:solidFill>
                <a:schemeClr val="tx1">
                  <a:lumMod val="65000"/>
                  <a:lumOff val="35000"/>
                </a:schemeClr>
              </a:solidFill>
            </a:endParaRPr>
          </a:p>
        </p:txBody>
      </p:sp>
    </p:spTree>
    <p:extLst>
      <p:ext uri="{BB962C8B-B14F-4D97-AF65-F5344CB8AC3E}">
        <p14:creationId xmlns:p14="http://schemas.microsoft.com/office/powerpoint/2010/main" val="545039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44345"/>
            <a:ext cx="10515600" cy="1325563"/>
          </a:xfrm>
        </p:spPr>
        <p:txBody>
          <a:bodyPr>
            <a:normAutofit/>
          </a:bodyPr>
          <a:lstStyle/>
          <a:p>
            <a:r>
              <a:rPr lang="en-GB" sz="4000" b="1" dirty="0" err="1">
                <a:solidFill>
                  <a:schemeClr val="accent6">
                    <a:lumMod val="75000"/>
                  </a:schemeClr>
                </a:solidFill>
              </a:rPr>
              <a:t>İletişim</a:t>
            </a:r>
            <a:r>
              <a:rPr lang="en-GB" sz="4000" b="1" dirty="0">
                <a:solidFill>
                  <a:schemeClr val="accent6">
                    <a:lumMod val="75000"/>
                  </a:schemeClr>
                </a:solidFill>
              </a:rPr>
              <a:t> </a:t>
            </a:r>
            <a:r>
              <a:rPr lang="en-GB" sz="4000" b="1" dirty="0" err="1">
                <a:solidFill>
                  <a:schemeClr val="accent6">
                    <a:lumMod val="75000"/>
                  </a:schemeClr>
                </a:solidFill>
              </a:rPr>
              <a:t>Biçimleri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Anlam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77355482-5FC6-4607-B053-870CAAD6EBF0}"/>
              </a:ext>
            </a:extLst>
          </p:cNvPr>
          <p:cNvSpPr>
            <a:spLocks noGrp="1"/>
          </p:cNvSpPr>
          <p:nvPr>
            <p:ph idx="1"/>
          </p:nvPr>
        </p:nvSpPr>
        <p:spPr>
          <a:xfrm>
            <a:off x="838199" y="1882775"/>
            <a:ext cx="10888579" cy="4351338"/>
          </a:xfrm>
        </p:spPr>
        <p:txBody>
          <a:bodyPr>
            <a:normAutofit/>
          </a:bodyPr>
          <a:lstStyle/>
          <a:p>
            <a:r>
              <a:rPr lang="tr-TR" b="1" dirty="0">
                <a:solidFill>
                  <a:srgbClr val="C00000"/>
                </a:solidFill>
              </a:rPr>
              <a:t>Sözel iletişim: </a:t>
            </a:r>
            <a:r>
              <a:rPr lang="tr-TR" dirty="0">
                <a:solidFill>
                  <a:schemeClr val="tx1">
                    <a:lumMod val="65000"/>
                    <a:lumOff val="35000"/>
                  </a:schemeClr>
                </a:solidFill>
              </a:rPr>
              <a:t>kelimeleri kullanarak - yazarak veya konuşarak karşı tarafa ilettiğimiz anlamı içerir. Sözlü iletişimde iletileri (mesajları) oluşturmak ve yorumlamak açık ve net, çoğu zaman da olumlu bir yaklaşım gerekir. </a:t>
            </a:r>
            <a:endParaRPr lang="en-GB" dirty="0" smtClean="0">
              <a:solidFill>
                <a:schemeClr val="tx1">
                  <a:lumMod val="65000"/>
                  <a:lumOff val="35000"/>
                </a:schemeClr>
              </a:solidFill>
            </a:endParaRPr>
          </a:p>
          <a:p>
            <a:pPr marL="0" indent="0">
              <a:buNone/>
            </a:pPr>
            <a:endParaRPr lang="tr-TR" dirty="0">
              <a:solidFill>
                <a:schemeClr val="tx1">
                  <a:lumMod val="65000"/>
                  <a:lumOff val="35000"/>
                </a:schemeClr>
              </a:solidFill>
            </a:endParaRPr>
          </a:p>
          <a:p>
            <a:r>
              <a:rPr lang="tr-TR" b="1" dirty="0">
                <a:solidFill>
                  <a:srgbClr val="C00000"/>
                </a:solidFill>
              </a:rPr>
              <a:t>Sözsüz iletişim (Beden dili):</a:t>
            </a:r>
            <a:r>
              <a:rPr lang="en-US" b="1" dirty="0">
                <a:solidFill>
                  <a:srgbClr val="C00000"/>
                </a:solidFill>
              </a:rPr>
              <a:t> </a:t>
            </a:r>
            <a:r>
              <a:rPr lang="tr-TR" dirty="0">
                <a:solidFill>
                  <a:schemeClr val="tx1">
                    <a:lumMod val="65000"/>
                    <a:lumOff val="35000"/>
                  </a:schemeClr>
                </a:solidFill>
              </a:rPr>
              <a:t>görsel, bedensel veya sese dayalı semboller yoluyla anlam iletilmesidir. El hareketleri, </a:t>
            </a:r>
            <a:r>
              <a:rPr lang="tr-TR" dirty="0" err="1">
                <a:solidFill>
                  <a:schemeClr val="tx1">
                    <a:lumMod val="65000"/>
                    <a:lumOff val="35000"/>
                  </a:schemeClr>
                </a:solidFill>
              </a:rPr>
              <a:t>postür</a:t>
            </a:r>
            <a:r>
              <a:rPr lang="tr-TR" dirty="0">
                <a:solidFill>
                  <a:schemeClr val="tx1">
                    <a:lumMod val="65000"/>
                    <a:lumOff val="35000"/>
                  </a:schemeClr>
                </a:solidFill>
              </a:rPr>
              <a:t>, iç geçirmek, veya sesli araya girmelerle söz alma çabalarını da içerir. </a:t>
            </a:r>
          </a:p>
        </p:txBody>
      </p:sp>
    </p:spTree>
    <p:extLst>
      <p:ext uri="{BB962C8B-B14F-4D97-AF65-F5344CB8AC3E}">
        <p14:creationId xmlns:p14="http://schemas.microsoft.com/office/powerpoint/2010/main" val="745483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33996"/>
            <a:ext cx="10515600" cy="1325563"/>
          </a:xfrm>
        </p:spPr>
        <p:txBody>
          <a:bodyPr>
            <a:normAutofit/>
          </a:bodyPr>
          <a:lstStyle/>
          <a:p>
            <a:r>
              <a:rPr lang="tr-TR" sz="4000" b="1" dirty="0">
                <a:solidFill>
                  <a:schemeClr val="accent6">
                    <a:lumMod val="75000"/>
                  </a:schemeClr>
                </a:solidFill>
              </a:rPr>
              <a:t>Sözlü İletişimde Etkili Yaklaşımlar</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98C985E4-F729-4C61-BEA8-51DA0E8508B4}"/>
              </a:ext>
            </a:extLst>
          </p:cNvPr>
          <p:cNvSpPr>
            <a:spLocks noGrp="1"/>
          </p:cNvSpPr>
          <p:nvPr>
            <p:ph idx="1"/>
          </p:nvPr>
        </p:nvSpPr>
        <p:spPr>
          <a:xfrm>
            <a:off x="417095" y="1617078"/>
            <a:ext cx="11454063" cy="4351338"/>
          </a:xfrm>
        </p:spPr>
        <p:txBody>
          <a:bodyPr>
            <a:normAutofit fontScale="92500"/>
          </a:bodyPr>
          <a:lstStyle/>
          <a:p>
            <a:r>
              <a:rPr lang="tr-TR" dirty="0">
                <a:solidFill>
                  <a:schemeClr val="tx1">
                    <a:lumMod val="65000"/>
                    <a:lumOff val="35000"/>
                  </a:schemeClr>
                </a:solidFill>
              </a:rPr>
              <a:t>Yargılayıcı ‘Sen’ kelimesi yerine, tanımlayıcı ‘Ben’ kelimesini kullanmak</a:t>
            </a:r>
          </a:p>
          <a:p>
            <a:pPr lvl="1"/>
            <a:r>
              <a:rPr lang="tr-TR" i="1" dirty="0">
                <a:solidFill>
                  <a:schemeClr val="tx1">
                    <a:lumMod val="65000"/>
                    <a:lumOff val="35000"/>
                  </a:schemeClr>
                </a:solidFill>
              </a:rPr>
              <a:t>Sen bugün hiç konuşmadın demek yerine, Bugün toplantıda biraz sessiz olduğunu düşündüm, neden? </a:t>
            </a:r>
          </a:p>
          <a:p>
            <a:r>
              <a:rPr lang="tr-TR" dirty="0">
                <a:solidFill>
                  <a:schemeClr val="tx1">
                    <a:lumMod val="65000"/>
                    <a:lumOff val="35000"/>
                  </a:schemeClr>
                </a:solidFill>
              </a:rPr>
              <a:t>Diğerlerini kontrol etmek yerine problemin çözümüne odaklanmak</a:t>
            </a:r>
          </a:p>
          <a:p>
            <a:pPr lvl="1"/>
            <a:r>
              <a:rPr lang="tr-TR" i="1" dirty="0">
                <a:solidFill>
                  <a:schemeClr val="tx1">
                    <a:lumMod val="65000"/>
                    <a:lumOff val="35000"/>
                  </a:schemeClr>
                </a:solidFill>
              </a:rPr>
              <a:t>Bir daha bunu yapma demek yerine, Şöyle yapmanın daha etkili olacağını düşünüyorum.</a:t>
            </a:r>
          </a:p>
          <a:p>
            <a:r>
              <a:rPr lang="tr-TR" dirty="0" err="1">
                <a:solidFill>
                  <a:schemeClr val="tx1">
                    <a:lumMod val="65000"/>
                    <a:lumOff val="35000"/>
                  </a:schemeClr>
                </a:solidFill>
              </a:rPr>
              <a:t>Manipülatif</a:t>
            </a:r>
            <a:r>
              <a:rPr lang="tr-TR" dirty="0">
                <a:solidFill>
                  <a:schemeClr val="tx1">
                    <a:lumMod val="65000"/>
                    <a:lumOff val="35000"/>
                  </a:schemeClr>
                </a:solidFill>
              </a:rPr>
              <a:t> olmak ve bahaneler üretmek yerine samimi/açık olmak</a:t>
            </a:r>
          </a:p>
          <a:p>
            <a:pPr lvl="1"/>
            <a:r>
              <a:rPr lang="tr-TR" dirty="0">
                <a:solidFill>
                  <a:schemeClr val="tx1">
                    <a:lumMod val="65000"/>
                    <a:lumOff val="35000"/>
                  </a:schemeClr>
                </a:solidFill>
              </a:rPr>
              <a:t>Bir rapor tarihini kaçırdığınızda bahane bulmak yerine açıkça üzgün olduğunuzu söyleyip özür dilemek</a:t>
            </a:r>
          </a:p>
          <a:p>
            <a:r>
              <a:rPr lang="tr-TR" dirty="0">
                <a:solidFill>
                  <a:schemeClr val="tx1">
                    <a:lumMod val="65000"/>
                    <a:lumOff val="35000"/>
                  </a:schemeClr>
                </a:solidFill>
              </a:rPr>
              <a:t>Katı olmaktansa esnek olmak – </a:t>
            </a:r>
            <a:r>
              <a:rPr lang="tr-TR" i="1" dirty="0">
                <a:solidFill>
                  <a:schemeClr val="tx1">
                    <a:lumMod val="65000"/>
                    <a:lumOff val="35000"/>
                  </a:schemeClr>
                </a:solidFill>
              </a:rPr>
              <a:t>Ben yanlış olabilirim, ama şu şekilde düşünüyorum </a:t>
            </a:r>
          </a:p>
          <a:p>
            <a:r>
              <a:rPr lang="tr-TR" dirty="0">
                <a:solidFill>
                  <a:schemeClr val="tx1">
                    <a:lumMod val="65000"/>
                    <a:lumOff val="35000"/>
                  </a:schemeClr>
                </a:solidFill>
              </a:rPr>
              <a:t>Eşitlikçi ve ortak bir açıdan konuşmayı yürütmek – </a:t>
            </a:r>
            <a:r>
              <a:rPr lang="tr-TR" i="1" dirty="0">
                <a:solidFill>
                  <a:schemeClr val="tx1">
                    <a:lumMod val="65000"/>
                    <a:lumOff val="35000"/>
                  </a:schemeClr>
                </a:solidFill>
              </a:rPr>
              <a:t>Bugün bunu yetiştirebilir miyiz?</a:t>
            </a: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a:p>
            <a:endParaRPr lang="tr-TR" dirty="0">
              <a:solidFill>
                <a:schemeClr val="tx1">
                  <a:lumMod val="65000"/>
                  <a:lumOff val="35000"/>
                </a:schemeClr>
              </a:solidFill>
            </a:endParaRPr>
          </a:p>
        </p:txBody>
      </p:sp>
    </p:spTree>
    <p:extLst>
      <p:ext uri="{BB962C8B-B14F-4D97-AF65-F5344CB8AC3E}">
        <p14:creationId xmlns:p14="http://schemas.microsoft.com/office/powerpoint/2010/main" val="2612301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96219"/>
            <a:ext cx="10515600" cy="1325563"/>
          </a:xfrm>
        </p:spPr>
        <p:txBody>
          <a:bodyPr>
            <a:normAutofit/>
          </a:bodyPr>
          <a:lstStyle/>
          <a:p>
            <a:r>
              <a:rPr lang="en-GB" sz="4000" b="1" dirty="0" err="1">
                <a:solidFill>
                  <a:schemeClr val="accent6">
                    <a:lumMod val="75000"/>
                  </a:schemeClr>
                </a:solidFill>
              </a:rPr>
              <a:t>Sözsüz</a:t>
            </a:r>
            <a:r>
              <a:rPr lang="en-GB" sz="4000" b="1" dirty="0">
                <a:solidFill>
                  <a:schemeClr val="accent6">
                    <a:lumMod val="75000"/>
                  </a:schemeClr>
                </a:solidFill>
              </a:rPr>
              <a:t> </a:t>
            </a:r>
            <a:r>
              <a:rPr lang="en-GB" sz="4000" b="1" dirty="0" err="1">
                <a:solidFill>
                  <a:schemeClr val="accent6">
                    <a:lumMod val="75000"/>
                  </a:schemeClr>
                </a:solidFill>
              </a:rPr>
              <a:t>İletişim</a:t>
            </a:r>
            <a:r>
              <a:rPr lang="en-GB" sz="4000" b="1" dirty="0">
                <a:solidFill>
                  <a:schemeClr val="accent6">
                    <a:lumMod val="75000"/>
                  </a:schemeClr>
                </a:solidFill>
              </a:rPr>
              <a:t> – </a:t>
            </a:r>
            <a:r>
              <a:rPr lang="en-GB" sz="4000" b="1" dirty="0" err="1">
                <a:solidFill>
                  <a:schemeClr val="accent6">
                    <a:lumMod val="75000"/>
                  </a:schemeClr>
                </a:solidFill>
              </a:rPr>
              <a:t>Beden</a:t>
            </a:r>
            <a:r>
              <a:rPr lang="en-GB" sz="4000" b="1" dirty="0">
                <a:solidFill>
                  <a:schemeClr val="accent6">
                    <a:lumMod val="75000"/>
                  </a:schemeClr>
                </a:solidFill>
              </a:rPr>
              <a:t> Dili </a:t>
            </a:r>
          </a:p>
        </p:txBody>
      </p:sp>
      <p:sp>
        <p:nvSpPr>
          <p:cNvPr id="4" name="İçerik Yer Tutucusu 2">
            <a:extLst>
              <a:ext uri="{FF2B5EF4-FFF2-40B4-BE49-F238E27FC236}">
                <a16:creationId xmlns:a16="http://schemas.microsoft.com/office/drawing/2014/main" id="{5D2BC3A8-4EF3-4BE4-91EB-23A6AB5A90F4}"/>
              </a:ext>
            </a:extLst>
          </p:cNvPr>
          <p:cNvSpPr>
            <a:spLocks noGrp="1"/>
          </p:cNvSpPr>
          <p:nvPr>
            <p:ph idx="1"/>
          </p:nvPr>
        </p:nvSpPr>
        <p:spPr>
          <a:xfrm>
            <a:off x="838200" y="1568951"/>
            <a:ext cx="10515600" cy="4351338"/>
          </a:xfrm>
        </p:spPr>
        <p:txBody>
          <a:bodyPr>
            <a:normAutofit/>
          </a:bodyPr>
          <a:lstStyle/>
          <a:p>
            <a:r>
              <a:rPr lang="tr-TR" dirty="0">
                <a:solidFill>
                  <a:schemeClr val="tx1">
                    <a:lumMod val="65000"/>
                    <a:lumOff val="35000"/>
                  </a:schemeClr>
                </a:solidFill>
              </a:rPr>
              <a:t>Beden dilinin 8 bileşeni vardır:</a:t>
            </a:r>
          </a:p>
          <a:p>
            <a:pPr lvl="1"/>
            <a:r>
              <a:rPr lang="tr-TR" sz="2800" dirty="0">
                <a:solidFill>
                  <a:schemeClr val="tx1">
                    <a:lumMod val="65000"/>
                    <a:lumOff val="35000"/>
                  </a:schemeClr>
                </a:solidFill>
              </a:rPr>
              <a:t>Fiziksel görünüm, giyim kuşam</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Ses</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Beden hareketleri;</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err="1">
                <a:solidFill>
                  <a:schemeClr val="tx1">
                    <a:lumMod val="65000"/>
                    <a:lumOff val="35000"/>
                  </a:schemeClr>
                </a:solidFill>
              </a:rPr>
              <a:t>Postür</a:t>
            </a:r>
            <a:r>
              <a:rPr lang="tr-TR" sz="2800" dirty="0">
                <a:solidFill>
                  <a:schemeClr val="tx1">
                    <a:lumMod val="65000"/>
                    <a:lumOff val="35000"/>
                  </a:schemeClr>
                </a:solidFill>
              </a:rPr>
              <a:t> - Duruş</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Yüz ifadeleri, mimikler ve göz teması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Alan kullanımı</a:t>
            </a:r>
            <a:r>
              <a:rPr lang="en-US" sz="2800" dirty="0">
                <a:solidFill>
                  <a:schemeClr val="tx1">
                    <a:lumMod val="65000"/>
                    <a:lumOff val="35000"/>
                  </a:schemeClr>
                </a:solidFill>
              </a:rPr>
              <a:t>; </a:t>
            </a:r>
            <a:endParaRPr lang="tr-TR" sz="2800" dirty="0">
              <a:solidFill>
                <a:schemeClr val="tx1">
                  <a:lumMod val="65000"/>
                  <a:lumOff val="35000"/>
                </a:schemeClr>
              </a:solidFill>
            </a:endParaRPr>
          </a:p>
          <a:p>
            <a:pPr lvl="1"/>
            <a:r>
              <a:rPr lang="tr-TR" sz="2800" dirty="0">
                <a:solidFill>
                  <a:schemeClr val="tx1">
                    <a:lumMod val="65000"/>
                    <a:lumOff val="35000"/>
                  </a:schemeClr>
                </a:solidFill>
              </a:rPr>
              <a:t>Zaman kullanımı</a:t>
            </a:r>
            <a:r>
              <a:rPr lang="en-US" sz="2800" dirty="0">
                <a:solidFill>
                  <a:schemeClr val="tx1">
                    <a:lumMod val="65000"/>
                    <a:lumOff val="35000"/>
                  </a:schemeClr>
                </a:solidFill>
              </a:rPr>
              <a:t>; </a:t>
            </a:r>
            <a:r>
              <a:rPr lang="tr-TR" sz="2800" dirty="0">
                <a:solidFill>
                  <a:schemeClr val="tx1">
                    <a:lumMod val="65000"/>
                    <a:lumOff val="35000"/>
                  </a:schemeClr>
                </a:solidFill>
              </a:rPr>
              <a:t>ve</a:t>
            </a:r>
          </a:p>
          <a:p>
            <a:pPr lvl="1"/>
            <a:r>
              <a:rPr lang="tr-TR" sz="2800" dirty="0">
                <a:solidFill>
                  <a:schemeClr val="tx1">
                    <a:lumMod val="65000"/>
                    <a:lumOff val="35000"/>
                  </a:schemeClr>
                </a:solidFill>
              </a:rPr>
              <a:t>Fiziksel çevre</a:t>
            </a:r>
            <a:r>
              <a:rPr lang="en-US" sz="2800" dirty="0">
                <a:solidFill>
                  <a:schemeClr val="tx1">
                    <a:lumMod val="65000"/>
                    <a:lumOff val="35000"/>
                  </a:schemeClr>
                </a:solidFill>
              </a:rPr>
              <a:t>. </a:t>
            </a:r>
          </a:p>
          <a:p>
            <a:endParaRPr lang="en-US" dirty="0">
              <a:solidFill>
                <a:schemeClr val="tx1">
                  <a:lumMod val="65000"/>
                  <a:lumOff val="35000"/>
                </a:schemeClr>
              </a:solidFill>
            </a:endParaRPr>
          </a:p>
        </p:txBody>
      </p:sp>
      <p:pic>
        <p:nvPicPr>
          <p:cNvPr id="5" name="Picture 2" descr="Beden Dili, Jest ve Mimikler » bilgim.">
            <a:extLst>
              <a:ext uri="{FF2B5EF4-FFF2-40B4-BE49-F238E27FC236}">
                <a16:creationId xmlns:a16="http://schemas.microsoft.com/office/drawing/2014/main" id="{EAFAFE56-FD61-4E5B-A8B8-1E5D80E698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5053" y="1568951"/>
            <a:ext cx="4183543" cy="3133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75599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Beden</a:t>
            </a:r>
            <a:r>
              <a:rPr lang="en-GB" sz="4000" b="1" dirty="0">
                <a:solidFill>
                  <a:schemeClr val="accent6">
                    <a:lumMod val="75000"/>
                  </a:schemeClr>
                </a:solidFill>
              </a:rPr>
              <a:t> </a:t>
            </a:r>
            <a:r>
              <a:rPr lang="en-GB" sz="4000" b="1" dirty="0" err="1">
                <a:solidFill>
                  <a:schemeClr val="accent6">
                    <a:lumMod val="75000"/>
                  </a:schemeClr>
                </a:solidFill>
              </a:rPr>
              <a:t>Dilini</a:t>
            </a:r>
            <a:r>
              <a:rPr lang="en-GB" sz="4000" b="1" dirty="0">
                <a:solidFill>
                  <a:schemeClr val="accent6">
                    <a:lumMod val="75000"/>
                  </a:schemeClr>
                </a:solidFill>
              </a:rPr>
              <a:t> </a:t>
            </a:r>
            <a:r>
              <a:rPr lang="en-GB" sz="4000" b="1" dirty="0" err="1">
                <a:solidFill>
                  <a:schemeClr val="accent6">
                    <a:lumMod val="75000"/>
                  </a:schemeClr>
                </a:solidFill>
              </a:rPr>
              <a:t>Kullanma</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Yorumlama</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1C187498-44FF-4CA0-93E5-D7BE6C84DD4C}"/>
              </a:ext>
            </a:extLst>
          </p:cNvPr>
          <p:cNvSpPr>
            <a:spLocks noGrp="1"/>
          </p:cNvSpPr>
          <p:nvPr>
            <p:ph sz="half" idx="1"/>
          </p:nvPr>
        </p:nvSpPr>
        <p:spPr>
          <a:xfrm>
            <a:off x="838200" y="1536867"/>
            <a:ext cx="5181600" cy="4351338"/>
          </a:xfrm>
        </p:spPr>
        <p:txBody>
          <a:bodyPr>
            <a:normAutofit fontScale="92500"/>
          </a:bodyPr>
          <a:lstStyle/>
          <a:p>
            <a:r>
              <a:rPr lang="tr-TR" altLang="en-US" sz="2200" dirty="0">
                <a:solidFill>
                  <a:schemeClr val="tx1">
                    <a:lumMod val="65000"/>
                    <a:lumOff val="35000"/>
                  </a:schemeClr>
                </a:solidFill>
                <a:latin typeface="Arial" panose="020B0604020202020204" pitchFamily="34" charset="0"/>
              </a:rPr>
              <a:t>Jest ve Mimikler</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Sözlü mesajınızı destekleyin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Duruma ve kültürel yapıya uyum sağlayın </a:t>
            </a:r>
          </a:p>
          <a:p>
            <a:pPr lvl="1">
              <a:buFontTx/>
              <a:buChar char="•"/>
            </a:pPr>
            <a:r>
              <a:rPr lang="tr-TR" altLang="en-US" sz="2200" dirty="0">
                <a:solidFill>
                  <a:schemeClr val="tx1">
                    <a:lumMod val="65000"/>
                    <a:lumOff val="35000"/>
                  </a:schemeClr>
                </a:solidFill>
                <a:latin typeface="Arial" panose="020B0604020202020204" pitchFamily="34" charset="0"/>
              </a:rPr>
              <a:t>Size uyanı seçin</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Kişiliğinize uydurun </a:t>
            </a:r>
            <a:endParaRPr lang="en-US" altLang="en-US" sz="2200" dirty="0">
              <a:solidFill>
                <a:schemeClr val="tx1">
                  <a:lumMod val="65000"/>
                  <a:lumOff val="35000"/>
                </a:schemeClr>
              </a:solidFill>
              <a:latin typeface="Arial" panose="020B0604020202020204" pitchFamily="34" charset="0"/>
            </a:endParaRPr>
          </a:p>
          <a:p>
            <a:r>
              <a:rPr lang="tr-TR" altLang="en-US" sz="2200" dirty="0">
                <a:solidFill>
                  <a:schemeClr val="tx1">
                    <a:lumMod val="65000"/>
                    <a:lumOff val="35000"/>
                  </a:schemeClr>
                </a:solidFill>
                <a:latin typeface="Arial" panose="020B0604020202020204" pitchFamily="34" charset="0"/>
              </a:rPr>
              <a:t>Hareket</a:t>
            </a:r>
            <a:endParaRPr lang="en-US" altLang="en-US" sz="2200" dirty="0">
              <a:solidFill>
                <a:schemeClr val="tx1">
                  <a:lumMod val="65000"/>
                  <a:lumOff val="35000"/>
                </a:schemeClr>
              </a:solidFill>
              <a:latin typeface="Arial" panose="020B0604020202020204" pitchFamily="34" charset="0"/>
            </a:endParaRPr>
          </a:p>
          <a:p>
            <a:pPr lvl="1">
              <a:buFontTx/>
              <a:buChar char="•"/>
            </a:pPr>
            <a:r>
              <a:rPr lang="tr-TR" altLang="en-US" sz="2200" dirty="0">
                <a:solidFill>
                  <a:schemeClr val="tx1">
                    <a:lumMod val="65000"/>
                    <a:lumOff val="35000"/>
                  </a:schemeClr>
                </a:solidFill>
                <a:latin typeface="Arial" panose="020B0604020202020204" pitchFamily="34" charset="0"/>
              </a:rPr>
              <a:t>Görüşmenin hızını ve havasını değiştirmek için kullanın </a:t>
            </a:r>
          </a:p>
          <a:p>
            <a:pPr lvl="1">
              <a:buFontTx/>
              <a:buChar char="•"/>
            </a:pPr>
            <a:r>
              <a:rPr lang="tr-TR" altLang="en-US" sz="2200" dirty="0">
                <a:solidFill>
                  <a:schemeClr val="tx1">
                    <a:lumMod val="65000"/>
                    <a:lumOff val="35000"/>
                  </a:schemeClr>
                </a:solidFill>
                <a:latin typeface="Arial" panose="020B0604020202020204" pitchFamily="34" charset="0"/>
              </a:rPr>
              <a:t>Dinleyicileri rahatsız etmeyin</a:t>
            </a:r>
          </a:p>
          <a:p>
            <a:pPr lvl="1">
              <a:buFontTx/>
              <a:buChar char="•"/>
            </a:pPr>
            <a:r>
              <a:rPr lang="tr-TR" altLang="en-US" sz="2200" dirty="0">
                <a:solidFill>
                  <a:schemeClr val="tx1">
                    <a:lumMod val="65000"/>
                    <a:lumOff val="35000"/>
                  </a:schemeClr>
                </a:solidFill>
                <a:latin typeface="Arial" panose="020B0604020202020204" pitchFamily="34" charset="0"/>
              </a:rPr>
              <a:t>Fiziksel bariyerleri azaltmak için kullanın </a:t>
            </a:r>
          </a:p>
          <a:p>
            <a:pPr lvl="1">
              <a:buFontTx/>
              <a:buChar char="•"/>
            </a:pPr>
            <a:r>
              <a:rPr lang="tr-TR" altLang="en-US" sz="2200" dirty="0">
                <a:solidFill>
                  <a:schemeClr val="tx1">
                    <a:lumMod val="65000"/>
                    <a:lumOff val="35000"/>
                  </a:schemeClr>
                </a:solidFill>
                <a:latin typeface="Arial" panose="020B0604020202020204" pitchFamily="34" charset="0"/>
              </a:rPr>
              <a:t>Yeni bir fikir veya yaklaşımı vurgulayın</a:t>
            </a:r>
            <a:endParaRPr lang="en-US" dirty="0">
              <a:solidFill>
                <a:schemeClr val="tx1">
                  <a:lumMod val="65000"/>
                  <a:lumOff val="35000"/>
                </a:schemeClr>
              </a:solidFill>
            </a:endParaRPr>
          </a:p>
        </p:txBody>
      </p:sp>
      <p:sp>
        <p:nvSpPr>
          <p:cNvPr id="5" name="İçerik Yer Tutucusu 3">
            <a:extLst>
              <a:ext uri="{FF2B5EF4-FFF2-40B4-BE49-F238E27FC236}">
                <a16:creationId xmlns:a16="http://schemas.microsoft.com/office/drawing/2014/main" id="{DD74E376-066A-489E-A43E-4FA67B0DFBE5}"/>
              </a:ext>
            </a:extLst>
          </p:cNvPr>
          <p:cNvSpPr txBox="1">
            <a:spLocks/>
          </p:cNvSpPr>
          <p:nvPr/>
        </p:nvSpPr>
        <p:spPr>
          <a:xfrm>
            <a:off x="6172200" y="1825625"/>
            <a:ext cx="5181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tr-TR" altLang="en-US" sz="2000" dirty="0" err="1" smtClean="0">
                <a:solidFill>
                  <a:schemeClr val="tx1">
                    <a:lumMod val="65000"/>
                    <a:lumOff val="35000"/>
                  </a:schemeClr>
                </a:solidFill>
                <a:latin typeface="Arial" panose="020B0604020202020204" pitchFamily="34" charset="0"/>
              </a:rPr>
              <a:t>Postür</a:t>
            </a:r>
            <a:r>
              <a:rPr lang="tr-TR" altLang="en-US" sz="2000" dirty="0" smtClean="0">
                <a:solidFill>
                  <a:schemeClr val="tx1">
                    <a:lumMod val="65000"/>
                    <a:lumOff val="35000"/>
                  </a:schemeClr>
                </a:solidFill>
                <a:latin typeface="Arial" panose="020B0604020202020204" pitchFamily="34" charset="0"/>
              </a:rPr>
              <a:t>-Duruş</a:t>
            </a:r>
            <a:endParaRPr lang="en-US" altLang="en-US" sz="2000" dirty="0" smtClean="0">
              <a:solidFill>
                <a:schemeClr val="tx1">
                  <a:lumMod val="65000"/>
                  <a:lumOff val="35000"/>
                </a:schemeClr>
              </a:solidFill>
              <a:latin typeface="Arial" panose="020B0604020202020204" pitchFamily="34" charset="0"/>
            </a:endParaRPr>
          </a:p>
          <a:p>
            <a:pPr lvl="1">
              <a:buFontTx/>
              <a:buChar char="•"/>
            </a:pPr>
            <a:r>
              <a:rPr lang="tr-TR" altLang="en-US" sz="2000" dirty="0" smtClean="0">
                <a:solidFill>
                  <a:schemeClr val="tx1">
                    <a:lumMod val="65000"/>
                    <a:lumOff val="35000"/>
                  </a:schemeClr>
                </a:solidFill>
                <a:latin typeface="Arial" panose="020B0604020202020204" pitchFamily="34" charset="0"/>
              </a:rPr>
              <a:t>Çok güçlü bir beden dili mesajıdır</a:t>
            </a:r>
          </a:p>
          <a:p>
            <a:pPr lvl="1">
              <a:buFontTx/>
              <a:buChar char="•"/>
            </a:pPr>
            <a:r>
              <a:rPr lang="tr-TR" altLang="en-US" sz="2000" dirty="0" smtClean="0">
                <a:solidFill>
                  <a:schemeClr val="tx1">
                    <a:lumMod val="65000"/>
                    <a:lumOff val="35000"/>
                  </a:schemeClr>
                </a:solidFill>
                <a:latin typeface="Arial" panose="020B0604020202020204" pitchFamily="34" charset="0"/>
              </a:rPr>
              <a:t>İnandırıcılık hissini güçlendirir </a:t>
            </a:r>
          </a:p>
          <a:p>
            <a:pPr lvl="1">
              <a:buFontTx/>
              <a:buChar char="•"/>
            </a:pPr>
            <a:r>
              <a:rPr lang="tr-TR" sz="2000" dirty="0" smtClean="0">
                <a:solidFill>
                  <a:schemeClr val="tx1">
                    <a:lumMod val="65000"/>
                    <a:lumOff val="35000"/>
                  </a:schemeClr>
                </a:solidFill>
                <a:latin typeface="Arial" panose="020B0604020202020204" pitchFamily="34" charset="0"/>
              </a:rPr>
              <a:t>İletinizin gücünü ve etkisini artırır. </a:t>
            </a:r>
          </a:p>
          <a:p>
            <a:pPr lvl="1">
              <a:buFontTx/>
              <a:buChar char="•"/>
            </a:pPr>
            <a:r>
              <a:rPr lang="tr-TR" sz="2000" dirty="0" smtClean="0">
                <a:solidFill>
                  <a:schemeClr val="tx1">
                    <a:lumMod val="65000"/>
                    <a:lumOff val="35000"/>
                  </a:schemeClr>
                </a:solidFill>
                <a:latin typeface="Arial" panose="020B0604020202020204" pitchFamily="34" charset="0"/>
              </a:rPr>
              <a:t>Bacaklar hafif aralık, omuzlar geride, boyun rahat, beden içinde rahat ama aktif bir duruş sergilenmelidir. </a:t>
            </a:r>
            <a:endParaRPr lang="en-US" sz="2000" dirty="0" smtClean="0">
              <a:solidFill>
                <a:schemeClr val="tx1">
                  <a:lumMod val="65000"/>
                  <a:lumOff val="35000"/>
                </a:schemeClr>
              </a:solidFill>
            </a:endParaRPr>
          </a:p>
          <a:p>
            <a:endParaRPr lang="en-US" sz="2000" dirty="0">
              <a:solidFill>
                <a:schemeClr val="tx1">
                  <a:lumMod val="65000"/>
                  <a:lumOff val="35000"/>
                </a:schemeClr>
              </a:solidFill>
            </a:endParaRPr>
          </a:p>
        </p:txBody>
      </p:sp>
    </p:spTree>
    <p:extLst>
      <p:ext uri="{BB962C8B-B14F-4D97-AF65-F5344CB8AC3E}">
        <p14:creationId xmlns:p14="http://schemas.microsoft.com/office/powerpoint/2010/main" val="2237529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Etkin</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5"/>
          <p:cNvSpPr txBox="1">
            <a:spLocks/>
          </p:cNvSpPr>
          <p:nvPr/>
        </p:nvSpPr>
        <p:spPr>
          <a:xfrm>
            <a:off x="5033942" y="1495024"/>
            <a:ext cx="6838735" cy="479032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buSzPct val="100000"/>
              <a:defRPr sz="2400">
                <a:latin typeface="Arial"/>
                <a:ea typeface="Arial"/>
                <a:cs typeface="Arial"/>
                <a:sym typeface="Arial"/>
              </a:defRPr>
            </a:pP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Sözlü</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sözsüz</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mesajlar</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alma,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anlam</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oluşturma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bunlara</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yanıt</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verme</a:t>
            </a:r>
            <a:r>
              <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rPr>
              <a:t> </a:t>
            </a:r>
            <a:r>
              <a:rPr lang="en-US" dirty="0" err="1" smtClean="0">
                <a:solidFill>
                  <a:schemeClr val="tx1">
                    <a:lumMod val="65000"/>
                    <a:lumOff val="35000"/>
                  </a:schemeClr>
                </a:solidFill>
                <a:latin typeface="Arial" panose="020B0604020202020204" pitchFamily="34" charset="0"/>
                <a:ea typeface="Arial"/>
                <a:cs typeface="Arial" panose="020B0604020202020204" pitchFamily="34" charset="0"/>
                <a:sym typeface="Arial"/>
              </a:rPr>
              <a:t>süreci</a:t>
            </a:r>
            <a:endParaRPr lang="en-US" dirty="0" smtClean="0">
              <a:solidFill>
                <a:schemeClr val="tx1">
                  <a:lumMod val="65000"/>
                  <a:lumOff val="35000"/>
                </a:schemeClr>
              </a:solidFill>
              <a:latin typeface="Arial" panose="020B0604020202020204" pitchFamily="34" charset="0"/>
              <a:ea typeface="Arial"/>
              <a:cs typeface="Arial" panose="020B0604020202020204" pitchFamily="34" charset="0"/>
              <a:sym typeface="Arial"/>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İnsanlar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bir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şey</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duyduktan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iki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gün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sadece</a:t>
            </a:r>
            <a:r>
              <a:rPr lang="en-US" dirty="0" smtClean="0">
                <a:solidFill>
                  <a:schemeClr val="tx1">
                    <a:lumMod val="65000"/>
                    <a:lumOff val="35000"/>
                  </a:schemeClr>
                </a:solidFill>
                <a:latin typeface="Arial" panose="020B0604020202020204" pitchFamily="34" charset="0"/>
                <a:cs typeface="Arial" panose="020B0604020202020204" pitchFamily="34" charset="0"/>
              </a:rPr>
              <a:t> %25'ini </a:t>
            </a:r>
            <a:r>
              <a:rPr lang="en-US" dirty="0" err="1" smtClean="0">
                <a:solidFill>
                  <a:schemeClr val="tx1">
                    <a:lumMod val="65000"/>
                    <a:lumOff val="35000"/>
                  </a:schemeClr>
                </a:solidFill>
                <a:latin typeface="Arial" panose="020B0604020202020204" pitchFamily="34" charset="0"/>
                <a:cs typeface="Arial" panose="020B0604020202020204" pitchFamily="34" charset="0"/>
              </a:rPr>
              <a:t>hatırlarlar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Bilgi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işlemede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zorluk</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Diğer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unsurların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neden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olduğu</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dikkat</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dağınıklığı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smtClean="0">
                <a:solidFill>
                  <a:schemeClr val="tx1">
                    <a:lumMod val="65000"/>
                    <a:lumOff val="35000"/>
                  </a:schemeClr>
                </a:solidFill>
                <a:latin typeface="Arial" panose="020B0604020202020204" pitchFamily="34" charset="0"/>
                <a:cs typeface="Arial" panose="020B0604020202020204" pitchFamily="34" charset="0"/>
              </a:rPr>
              <a:t>Zaman </a:t>
            </a:r>
            <a:r>
              <a:rPr lang="en-US" dirty="0" err="1" smtClean="0">
                <a:solidFill>
                  <a:schemeClr val="tx1">
                    <a:lumMod val="65000"/>
                    <a:lumOff val="35000"/>
                  </a:schemeClr>
                </a:solidFill>
                <a:latin typeface="Arial" panose="020B0604020202020204" pitchFamily="34" charset="0"/>
                <a:cs typeface="Arial" panose="020B0604020202020204" pitchFamily="34" charset="0"/>
              </a:rPr>
              <a:t>yönetimi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sorunları</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1"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dinleme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için</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çözümler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Yeni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beceriler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geliştirmeyi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gerektirir</a:t>
            </a:r>
            <a:endParaRPr lang="en-US" dirty="0" smtClean="0">
              <a:solidFill>
                <a:schemeClr val="tx1">
                  <a:lumMod val="65000"/>
                  <a:lumOff val="35000"/>
                </a:schemeClr>
              </a:solidFill>
              <a:latin typeface="Arial" panose="020B0604020202020204" pitchFamily="34" charset="0"/>
              <a:cs typeface="Arial" panose="020B0604020202020204" pitchFamily="34" charset="0"/>
            </a:endParaRPr>
          </a:p>
          <a:p>
            <a:pPr lvl="2" algn="just">
              <a:defRPr sz="2200"/>
            </a:pPr>
            <a:r>
              <a:rPr lang="en-US" dirty="0" err="1" smtClean="0">
                <a:solidFill>
                  <a:schemeClr val="tx1">
                    <a:lumMod val="65000"/>
                    <a:lumOff val="35000"/>
                  </a:schemeClr>
                </a:solidFill>
                <a:latin typeface="Arial" panose="020B0604020202020204" pitchFamily="34" charset="0"/>
                <a:cs typeface="Arial" panose="020B0604020202020204" pitchFamily="34" charset="0"/>
              </a:rPr>
              <a:t>Dur</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Bak</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Dinle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ve</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Yanıtla</a:t>
            </a:r>
            <a:r>
              <a:rPr lang="en-US" dirty="0" smtClean="0">
                <a:solidFill>
                  <a:schemeClr val="tx1">
                    <a:lumMod val="65000"/>
                    <a:lumOff val="35000"/>
                  </a:schemeClr>
                </a:solidFill>
                <a:latin typeface="Arial" panose="020B0604020202020204" pitchFamily="34" charset="0"/>
                <a:cs typeface="Arial" panose="020B0604020202020204" pitchFamily="34" charset="0"/>
              </a:rPr>
              <a:t> </a:t>
            </a:r>
            <a:r>
              <a:rPr lang="en-US" dirty="0" err="1" smtClean="0">
                <a:solidFill>
                  <a:schemeClr val="tx1">
                    <a:lumMod val="65000"/>
                    <a:lumOff val="35000"/>
                  </a:schemeClr>
                </a:solidFill>
                <a:latin typeface="Arial" panose="020B0604020202020204" pitchFamily="34" charset="0"/>
                <a:cs typeface="Arial" panose="020B0604020202020204" pitchFamily="34" charset="0"/>
              </a:rPr>
              <a:t>süreci</a:t>
            </a:r>
            <a:r>
              <a:rPr lang="en-US" dirty="0" smtClean="0">
                <a:solidFill>
                  <a:schemeClr val="tx1">
                    <a:lumMod val="65000"/>
                    <a:lumOff val="35000"/>
                  </a:schemeClr>
                </a:solidFill>
                <a:latin typeface="Arial" panose="020B0604020202020204" pitchFamily="34" charset="0"/>
                <a:cs typeface="Arial" panose="020B0604020202020204" pitchFamily="34" charset="0"/>
              </a:rPr>
              <a:t> </a:t>
            </a:r>
            <a:endParaRPr lang="en-US"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Resim 1" descr="Resim 1"/>
          <p:cNvPicPr>
            <a:picLocks noChangeAspect="1"/>
          </p:cNvPicPr>
          <p:nvPr/>
        </p:nvPicPr>
        <p:blipFill rotWithShape="1">
          <a:blip r:embed="rId2"/>
          <a:srcRect b="11376"/>
          <a:stretch/>
        </p:blipFill>
        <p:spPr>
          <a:xfrm>
            <a:off x="651588" y="1531283"/>
            <a:ext cx="4195742" cy="4011100"/>
          </a:xfrm>
          <a:prstGeom prst="rect">
            <a:avLst/>
          </a:prstGeom>
          <a:ln w="12700">
            <a:miter lim="400000"/>
          </a:ln>
        </p:spPr>
      </p:pic>
    </p:spTree>
    <p:extLst>
      <p:ext uri="{BB962C8B-B14F-4D97-AF65-F5344CB8AC3E}">
        <p14:creationId xmlns:p14="http://schemas.microsoft.com/office/powerpoint/2010/main" val="41369900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1325563"/>
          </a:xfrm>
        </p:spPr>
        <p:txBody>
          <a:bodyPr>
            <a:normAutofit/>
          </a:bodyPr>
          <a:lstStyle/>
          <a:p>
            <a:r>
              <a:rPr lang="en-GB" sz="4000" b="1" dirty="0" err="1">
                <a:solidFill>
                  <a:schemeClr val="accent6">
                    <a:lumMod val="75000"/>
                  </a:schemeClr>
                </a:solidFill>
              </a:rPr>
              <a:t>Gözler</a:t>
            </a:r>
            <a:r>
              <a:rPr lang="en-GB" sz="4000" b="1" dirty="0">
                <a:solidFill>
                  <a:schemeClr val="accent6">
                    <a:lumMod val="75000"/>
                  </a:schemeClr>
                </a:solidFill>
              </a:rPr>
              <a:t> </a:t>
            </a:r>
            <a:r>
              <a:rPr lang="en-GB" sz="4000" b="1" dirty="0" err="1">
                <a:solidFill>
                  <a:schemeClr val="accent6">
                    <a:lumMod val="75000"/>
                  </a:schemeClr>
                </a:solidFill>
              </a:rPr>
              <a:t>ile</a:t>
            </a:r>
            <a:r>
              <a:rPr lang="en-GB" sz="4000" b="1" dirty="0">
                <a:solidFill>
                  <a:schemeClr val="accent6">
                    <a:lumMod val="75000"/>
                  </a:schemeClr>
                </a:solidFill>
              </a:rPr>
              <a:t> </a:t>
            </a:r>
            <a:r>
              <a:rPr lang="en-GB" sz="4000" b="1" dirty="0" err="1">
                <a:solidFill>
                  <a:schemeClr val="accent6">
                    <a:lumMod val="75000"/>
                  </a:schemeClr>
                </a:solidFill>
              </a:rPr>
              <a:t>Dinleme</a:t>
            </a:r>
            <a:endParaRPr lang="en-GB" sz="4000" b="1" dirty="0">
              <a:solidFill>
                <a:schemeClr val="accent6">
                  <a:lumMod val="75000"/>
                </a:schemeClr>
              </a:solidFill>
            </a:endParaRPr>
          </a:p>
        </p:txBody>
      </p:sp>
      <p:sp>
        <p:nvSpPr>
          <p:cNvPr id="4" name="İçerik Yer Tutucusu 2"/>
          <p:cNvSpPr txBox="1">
            <a:spLocks/>
          </p:cNvSpPr>
          <p:nvPr/>
        </p:nvSpPr>
        <p:spPr>
          <a:xfrm>
            <a:off x="502297" y="2088350"/>
            <a:ext cx="11160967"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Konuşmanın aktardığı içerikle ilgili duygu ve tutumları ifade eden sözel olmayan davranışlar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Gözler, mesajın ilişkisel yönlerinin daha doğru bir şekilde algılanmasına ve yorumlanmasına izin verir</a:t>
            </a:r>
          </a:p>
          <a:p>
            <a:pPr lvl="1" algn="just">
              <a:defRPr sz="2700">
                <a:latin typeface="Arial"/>
                <a:ea typeface="Arial"/>
                <a:cs typeface="Arial"/>
                <a:sym typeface="Arial"/>
              </a:defRPr>
            </a:pPr>
            <a:r>
              <a:rPr lang="en-GB" sz="2800" smtClean="0">
                <a:solidFill>
                  <a:schemeClr val="tx1">
                    <a:lumMod val="65000"/>
                    <a:lumOff val="35000"/>
                  </a:schemeClr>
                </a:solidFill>
                <a:latin typeface="Arial"/>
                <a:ea typeface="Arial"/>
                <a:cs typeface="Arial"/>
                <a:sym typeface="Arial"/>
              </a:rPr>
              <a:t>İlgi, durum ve takip ile ilgili ipuçlarını yorumlamaya yarar.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Kişinin kendi düşüncelerinden uzaklaşması ve başka birinin duygularını deneyimlemeye çalışma sürecidir</a:t>
            </a:r>
          </a:p>
          <a:p>
            <a:pPr lvl="2" algn="just">
              <a:defRPr sz="2400">
                <a:latin typeface="Arial"/>
                <a:ea typeface="Arial"/>
                <a:cs typeface="Arial"/>
                <a:sym typeface="Arial"/>
              </a:defRPr>
            </a:pPr>
            <a:r>
              <a:rPr lang="en-GB" sz="2400" smtClean="0">
                <a:solidFill>
                  <a:schemeClr val="tx1">
                    <a:lumMod val="65000"/>
                    <a:lumOff val="35000"/>
                  </a:schemeClr>
                </a:solidFill>
                <a:latin typeface="Arial"/>
                <a:ea typeface="Arial"/>
                <a:cs typeface="Arial"/>
                <a:sym typeface="Arial"/>
              </a:rPr>
              <a:t>Bilinçli farkındalık ve empati gerektirir. </a:t>
            </a:r>
            <a:endParaRPr lang="en-GB" sz="2400" dirty="0">
              <a:solidFill>
                <a:schemeClr val="tx1">
                  <a:lumMod val="65000"/>
                  <a:lumOff val="35000"/>
                </a:schemeClr>
              </a:solidFill>
              <a:latin typeface="Arial"/>
              <a:ea typeface="Arial"/>
              <a:cs typeface="Arial"/>
              <a:sym typeface="Arial"/>
            </a:endParaRPr>
          </a:p>
        </p:txBody>
      </p:sp>
      <p:pic>
        <p:nvPicPr>
          <p:cNvPr id="5" name="Resim 3" descr="Resim 3"/>
          <p:cNvPicPr>
            <a:picLocks noChangeAspect="1"/>
          </p:cNvPicPr>
          <p:nvPr/>
        </p:nvPicPr>
        <p:blipFill>
          <a:blip r:embed="rId2"/>
          <a:stretch>
            <a:fillRect/>
          </a:stretch>
        </p:blipFill>
        <p:spPr>
          <a:xfrm>
            <a:off x="7613779" y="456290"/>
            <a:ext cx="2905097" cy="1586336"/>
          </a:xfrm>
          <a:prstGeom prst="rect">
            <a:avLst/>
          </a:prstGeom>
          <a:ln w="12700">
            <a:miter lim="400000"/>
          </a:ln>
        </p:spPr>
      </p:pic>
    </p:spTree>
    <p:extLst>
      <p:ext uri="{BB962C8B-B14F-4D97-AF65-F5344CB8AC3E}">
        <p14:creationId xmlns:p14="http://schemas.microsoft.com/office/powerpoint/2010/main" val="25712334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70916"/>
            <a:ext cx="10515600" cy="1325563"/>
          </a:xfrm>
        </p:spPr>
        <p:txBody>
          <a:bodyPr>
            <a:normAutofit/>
          </a:bodyPr>
          <a:lstStyle/>
          <a:p>
            <a:r>
              <a:rPr lang="en-GB" sz="4000" b="1" dirty="0">
                <a:solidFill>
                  <a:schemeClr val="accent6">
                    <a:lumMod val="75000"/>
                  </a:schemeClr>
                </a:solidFill>
              </a:rPr>
              <a:t>Duygu </a:t>
            </a:r>
            <a:r>
              <a:rPr lang="en-GB" sz="4000" b="1" dirty="0" err="1">
                <a:solidFill>
                  <a:schemeClr val="accent6">
                    <a:lumMod val="75000"/>
                  </a:schemeClr>
                </a:solidFill>
              </a:rPr>
              <a:t>Yönetimi</a:t>
            </a:r>
            <a:r>
              <a:rPr lang="en-GB" sz="4000" b="1" dirty="0">
                <a:solidFill>
                  <a:schemeClr val="accent6">
                    <a:lumMod val="75000"/>
                  </a:schemeClr>
                </a:solidFill>
              </a:rPr>
              <a:t> </a:t>
            </a:r>
            <a:r>
              <a:rPr lang="en-GB" sz="4000" b="1" dirty="0" err="1">
                <a:solidFill>
                  <a:schemeClr val="accent6">
                    <a:lumMod val="75000"/>
                  </a:schemeClr>
                </a:solidFill>
              </a:rPr>
              <a:t>ve</a:t>
            </a:r>
            <a:r>
              <a:rPr lang="en-GB" sz="4000" b="1" dirty="0">
                <a:solidFill>
                  <a:schemeClr val="accent6">
                    <a:lumMod val="75000"/>
                  </a:schemeClr>
                </a:solidFill>
              </a:rPr>
              <a:t> </a:t>
            </a:r>
            <a:r>
              <a:rPr lang="en-GB" sz="4000" b="1" dirty="0" err="1">
                <a:solidFill>
                  <a:schemeClr val="accent6">
                    <a:lumMod val="75000"/>
                  </a:schemeClr>
                </a:solidFill>
              </a:rPr>
              <a:t>Motivasyon</a:t>
            </a:r>
            <a:endParaRPr lang="en-GB" sz="4000" b="1" dirty="0">
              <a:solidFill>
                <a:schemeClr val="accent6">
                  <a:lumMod val="75000"/>
                </a:schemeClr>
              </a:solidFill>
            </a:endParaRPr>
          </a:p>
        </p:txBody>
      </p:sp>
      <p:sp>
        <p:nvSpPr>
          <p:cNvPr id="4" name="İçerik Yer Tutucusu 2"/>
          <p:cNvSpPr txBox="1">
            <a:spLocks/>
          </p:cNvSpPr>
          <p:nvPr/>
        </p:nvSpPr>
        <p:spPr>
          <a:xfrm>
            <a:off x="838200" y="1676335"/>
            <a:ext cx="10750420" cy="4257933"/>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81000"/>
              </a:lnSpc>
              <a:defRPr>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tepkilerin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ardındaki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nedenler</a:t>
            </a:r>
            <a:r>
              <a:rPr lang="en-GB" dirty="0" smtClean="0">
                <a:solidFill>
                  <a:schemeClr val="tx1">
                    <a:lumMod val="65000"/>
                    <a:lumOff val="35000"/>
                  </a:schemeClr>
                </a:solidFill>
                <a:latin typeface="Arial"/>
                <a:ea typeface="Arial"/>
                <a:cs typeface="Arial"/>
                <a:sym typeface="Arial"/>
              </a:rPr>
              <a:t> </a:t>
            </a: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Sorumluluklarını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getirmeyen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arkadaşları</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Hüsran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düş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kırıklığı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öfke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sık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görülen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duygulardır</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Empati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anlayış</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eksikliği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acele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cevap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verme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çabası</a:t>
            </a:r>
            <a:endParaRPr lang="en-GB" dirty="0" smtClean="0">
              <a:solidFill>
                <a:schemeClr val="tx1">
                  <a:lumMod val="65000"/>
                  <a:lumOff val="35000"/>
                </a:schemeClr>
              </a:solidFill>
              <a:latin typeface="Arial"/>
              <a:ea typeface="Arial"/>
              <a:cs typeface="Arial"/>
              <a:sym typeface="Arial"/>
            </a:endParaRPr>
          </a:p>
          <a:p>
            <a:pPr marL="0" lvl="1" indent="457200" algn="just">
              <a:lnSpc>
                <a:spcPct val="81000"/>
              </a:lnSpc>
              <a:buFont typeface="Arial" panose="020B0604020202020204" pitchFamily="34" charset="0"/>
              <a:buNone/>
              <a:defRPr sz="2400">
                <a:latin typeface="Arial"/>
                <a:ea typeface="Arial"/>
                <a:cs typeface="Arial"/>
                <a:sym typeface="Arial"/>
              </a:defRPr>
            </a:pPr>
            <a:endParaRPr lang="en-GB" dirty="0" smtClean="0">
              <a:solidFill>
                <a:schemeClr val="tx1">
                  <a:lumMod val="65000"/>
                  <a:lumOff val="35000"/>
                </a:schemeClr>
              </a:solidFill>
              <a:latin typeface="Arial"/>
              <a:ea typeface="Arial"/>
              <a:cs typeface="Arial"/>
              <a:sym typeface="Arial"/>
            </a:endParaRPr>
          </a:p>
          <a:p>
            <a:pPr algn="just">
              <a:lnSpc>
                <a:spcPct val="81000"/>
              </a:lnSpc>
              <a:defRPr>
                <a:latin typeface="Arial"/>
                <a:ea typeface="Arial"/>
                <a:cs typeface="Arial"/>
                <a:sym typeface="Arial"/>
              </a:defRPr>
            </a:pPr>
            <a:r>
              <a:rPr lang="en-GB" dirty="0" smtClean="0">
                <a:solidFill>
                  <a:schemeClr val="tx1">
                    <a:lumMod val="65000"/>
                    <a:lumOff val="35000"/>
                  </a:schemeClr>
                </a:solidFill>
                <a:latin typeface="Arial"/>
                <a:ea typeface="Arial"/>
                <a:cs typeface="Arial"/>
                <a:sym typeface="Arial"/>
              </a:rPr>
              <a:t>Duygu </a:t>
            </a:r>
            <a:r>
              <a:rPr lang="en-GB" dirty="0" err="1" smtClean="0">
                <a:solidFill>
                  <a:schemeClr val="tx1">
                    <a:lumMod val="65000"/>
                    <a:lumOff val="35000"/>
                  </a:schemeClr>
                </a:solidFill>
                <a:latin typeface="Arial"/>
                <a:ea typeface="Arial"/>
                <a:cs typeface="Arial"/>
                <a:sym typeface="Arial"/>
              </a:rPr>
              <a:t>kontrolü</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yöntemleri</a:t>
            </a:r>
            <a:endParaRPr lang="en-GB" dirty="0" smtClean="0">
              <a:solidFill>
                <a:schemeClr val="tx1">
                  <a:lumMod val="65000"/>
                  <a:lumOff val="35000"/>
                </a:schemeClr>
              </a:solidFill>
              <a:latin typeface="Arial"/>
              <a:ea typeface="Arial"/>
              <a:cs typeface="Arial"/>
              <a:sym typeface="Arial"/>
            </a:endParaRPr>
          </a:p>
          <a:p>
            <a:pPr lvl="1" algn="just">
              <a:lnSpc>
                <a:spcPct val="81000"/>
              </a:lnSpc>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aşırı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duygusal</a:t>
            </a:r>
            <a:r>
              <a:rPr lang="en-GB" dirty="0" smtClean="0">
                <a:solidFill>
                  <a:schemeClr val="tx1">
                    <a:lumMod val="65000"/>
                    <a:lumOff val="35000"/>
                  </a:schemeClr>
                </a:solidFill>
                <a:latin typeface="Arial"/>
                <a:ea typeface="Arial"/>
                <a:cs typeface="Arial"/>
                <a:sym typeface="Arial"/>
              </a:rPr>
              <a:t> hale </a:t>
            </a:r>
            <a:r>
              <a:rPr lang="en-GB" dirty="0" err="1" smtClean="0">
                <a:solidFill>
                  <a:schemeClr val="tx1">
                    <a:lumMod val="65000"/>
                    <a:lumOff val="35000"/>
                  </a:schemeClr>
                </a:solidFill>
                <a:latin typeface="Arial"/>
                <a:ea typeface="Arial"/>
                <a:cs typeface="Arial"/>
                <a:sym typeface="Arial"/>
              </a:rPr>
              <a:t>gelmesinden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Çatışmalı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geçebilecek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konuşmanın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zamanını</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yerini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ortaklaşa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belirleyin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Özellikle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beden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dilinizi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bilinçli</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olarak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kontrol</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edin</a:t>
            </a:r>
            <a:endParaRPr lang="en-GB" dirty="0" smtClean="0">
              <a:solidFill>
                <a:schemeClr val="tx1">
                  <a:lumMod val="65000"/>
                  <a:lumOff val="35000"/>
                </a:schemeClr>
              </a:solidFill>
              <a:latin typeface="Arial"/>
              <a:ea typeface="Arial"/>
              <a:cs typeface="Arial"/>
              <a:sym typeface="Arial"/>
            </a:endParaRPr>
          </a:p>
          <a:p>
            <a:pPr lvl="1" algn="just">
              <a:lnSpc>
                <a:spcPct val="81000"/>
              </a:lnSpc>
              <a:buFontTx/>
              <a:buChar char="•"/>
              <a:defRPr sz="2400">
                <a:latin typeface="Arial"/>
                <a:ea typeface="Arial"/>
                <a:cs typeface="Arial"/>
                <a:sym typeface="Arial"/>
              </a:defRPr>
            </a:pPr>
            <a:r>
              <a:rPr lang="en-GB" dirty="0" err="1" smtClean="0">
                <a:solidFill>
                  <a:schemeClr val="tx1">
                    <a:lumMod val="65000"/>
                    <a:lumOff val="35000"/>
                  </a:schemeClr>
                </a:solidFill>
                <a:latin typeface="Arial"/>
                <a:ea typeface="Arial"/>
                <a:cs typeface="Arial"/>
                <a:sym typeface="Arial"/>
              </a:rPr>
              <a:t>Şahsa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yönelik</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saldırılar</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isim</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takma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çirkin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konuşma</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ve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içinize</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atıp</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biriktirmekten</a:t>
            </a:r>
            <a:r>
              <a:rPr lang="en-GB" dirty="0" smtClean="0">
                <a:solidFill>
                  <a:schemeClr val="tx1">
                    <a:lumMod val="65000"/>
                    <a:lumOff val="35000"/>
                  </a:schemeClr>
                </a:solidFill>
                <a:latin typeface="Arial"/>
                <a:ea typeface="Arial"/>
                <a:cs typeface="Arial"/>
                <a:sym typeface="Arial"/>
              </a:rPr>
              <a:t> </a:t>
            </a:r>
            <a:r>
              <a:rPr lang="en-GB" dirty="0" err="1" smtClean="0">
                <a:solidFill>
                  <a:schemeClr val="tx1">
                    <a:lumMod val="65000"/>
                    <a:lumOff val="35000"/>
                  </a:schemeClr>
                </a:solidFill>
                <a:latin typeface="Arial"/>
                <a:ea typeface="Arial"/>
                <a:cs typeface="Arial"/>
                <a:sym typeface="Arial"/>
              </a:rPr>
              <a:t>kaçının</a:t>
            </a:r>
            <a:r>
              <a:rPr lang="en-GB" dirty="0" smtClean="0">
                <a:solidFill>
                  <a:schemeClr val="tx1">
                    <a:lumMod val="65000"/>
                    <a:lumOff val="35000"/>
                  </a:schemeClr>
                </a:solidFill>
                <a:latin typeface="Arial"/>
                <a:ea typeface="Arial"/>
                <a:cs typeface="Arial"/>
                <a:sym typeface="Arial"/>
              </a:rPr>
              <a:t>. </a:t>
            </a:r>
            <a:endParaRPr lang="en-GB" dirty="0">
              <a:solidFill>
                <a:schemeClr val="tx1">
                  <a:lumMod val="65000"/>
                  <a:lumOff val="35000"/>
                </a:schemeClr>
              </a:solidFill>
              <a:latin typeface="Arial"/>
              <a:ea typeface="Arial"/>
              <a:cs typeface="Arial"/>
              <a:sym typeface="Arial"/>
            </a:endParaRPr>
          </a:p>
        </p:txBody>
      </p:sp>
    </p:spTree>
    <p:extLst>
      <p:ext uri="{BB962C8B-B14F-4D97-AF65-F5344CB8AC3E}">
        <p14:creationId xmlns:p14="http://schemas.microsoft.com/office/powerpoint/2010/main" val="19105145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8013"/>
            <a:ext cx="10515600" cy="1325563"/>
          </a:xfrm>
        </p:spPr>
        <p:txBody>
          <a:bodyPr>
            <a:normAutofit/>
          </a:bodyPr>
          <a:lstStyle/>
          <a:p>
            <a:r>
              <a:rPr lang="en-GB" sz="4000" b="1" dirty="0" err="1">
                <a:solidFill>
                  <a:schemeClr val="accent6">
                    <a:lumMod val="75000"/>
                  </a:schemeClr>
                </a:solidFill>
              </a:rPr>
              <a:t>Motivasyonda</a:t>
            </a:r>
            <a:r>
              <a:rPr lang="en-GB" sz="4000" b="1" dirty="0">
                <a:solidFill>
                  <a:schemeClr val="accent6">
                    <a:lumMod val="75000"/>
                  </a:schemeClr>
                </a:solidFill>
              </a:rPr>
              <a:t> </a:t>
            </a:r>
            <a:r>
              <a:rPr lang="en-GB" sz="4000" b="1" dirty="0" err="1">
                <a:solidFill>
                  <a:schemeClr val="accent6">
                    <a:lumMod val="75000"/>
                  </a:schemeClr>
                </a:solidFill>
              </a:rPr>
              <a:t>Empatik</a:t>
            </a:r>
            <a:r>
              <a:rPr lang="en-GB" sz="4000" b="1" dirty="0">
                <a:solidFill>
                  <a:schemeClr val="accent6">
                    <a:lumMod val="75000"/>
                  </a:schemeClr>
                </a:solidFill>
              </a:rPr>
              <a:t> </a:t>
            </a:r>
            <a:r>
              <a:rPr lang="en-GB" sz="4000" b="1" dirty="0" err="1">
                <a:solidFill>
                  <a:schemeClr val="accent6">
                    <a:lumMod val="75000"/>
                  </a:schemeClr>
                </a:solidFill>
              </a:rPr>
              <a:t>Yaklaşım</a:t>
            </a:r>
            <a:endParaRPr lang="en-GB" sz="4000" b="1" dirty="0">
              <a:solidFill>
                <a:schemeClr val="accent6">
                  <a:lumMod val="75000"/>
                </a:schemeClr>
              </a:solidFill>
            </a:endParaRPr>
          </a:p>
        </p:txBody>
      </p:sp>
      <p:sp>
        <p:nvSpPr>
          <p:cNvPr id="4" name="İçerik Yer Tutucusu 2">
            <a:extLst>
              <a:ext uri="{FF2B5EF4-FFF2-40B4-BE49-F238E27FC236}">
                <a16:creationId xmlns:a16="http://schemas.microsoft.com/office/drawing/2014/main" id="{618C6281-2152-4756-92B5-C35D27F44457}"/>
              </a:ext>
            </a:extLst>
          </p:cNvPr>
          <p:cNvSpPr>
            <a:spLocks noGrp="1"/>
          </p:cNvSpPr>
          <p:nvPr>
            <p:ph idx="1"/>
          </p:nvPr>
        </p:nvSpPr>
        <p:spPr>
          <a:xfrm>
            <a:off x="838200" y="1785128"/>
            <a:ext cx="10675776" cy="4351338"/>
          </a:xfrm>
        </p:spPr>
        <p:txBody>
          <a:bodyPr/>
          <a:lstStyle/>
          <a:p>
            <a:pPr algn="just"/>
            <a:r>
              <a:rPr lang="en-US" b="1" dirty="0" err="1">
                <a:solidFill>
                  <a:schemeClr val="tx1">
                    <a:lumMod val="65000"/>
                    <a:lumOff val="35000"/>
                  </a:schemeClr>
                </a:solidFill>
              </a:rPr>
              <a:t>Empati</a:t>
            </a:r>
            <a:r>
              <a:rPr lang="en-US" dirty="0">
                <a:solidFill>
                  <a:schemeClr val="tx1">
                    <a:lumMod val="65000"/>
                    <a:lumOff val="35000"/>
                  </a:schemeClr>
                </a:solidFill>
              </a:rPr>
              <a:t> </a:t>
            </a:r>
            <a:r>
              <a:rPr lang="en-US" dirty="0" err="1">
                <a:solidFill>
                  <a:schemeClr val="tx1">
                    <a:lumMod val="65000"/>
                    <a:lumOff val="35000"/>
                  </a:schemeClr>
                </a:solidFill>
              </a:rPr>
              <a:t>veya</a:t>
            </a:r>
            <a:r>
              <a:rPr lang="en-US" dirty="0">
                <a:solidFill>
                  <a:schemeClr val="tx1">
                    <a:lumMod val="65000"/>
                    <a:lumOff val="35000"/>
                  </a:schemeClr>
                </a:solidFill>
              </a:rPr>
              <a:t> </a:t>
            </a:r>
            <a:r>
              <a:rPr lang="en-US" dirty="0" err="1">
                <a:solidFill>
                  <a:schemeClr val="tx1">
                    <a:lumMod val="65000"/>
                    <a:lumOff val="35000"/>
                  </a:schemeClr>
                </a:solidFill>
              </a:rPr>
              <a:t>eşduyum</a:t>
            </a:r>
            <a:r>
              <a:rPr lang="en-US" dirty="0">
                <a:solidFill>
                  <a:schemeClr val="tx1">
                    <a:lumMod val="65000"/>
                    <a:lumOff val="35000"/>
                  </a:schemeClr>
                </a:solidFill>
              </a:rPr>
              <a:t>, </a:t>
            </a:r>
            <a:r>
              <a:rPr lang="en-US" dirty="0" err="1">
                <a:solidFill>
                  <a:schemeClr val="tx1">
                    <a:lumMod val="65000"/>
                    <a:lumOff val="35000"/>
                  </a:schemeClr>
                </a:solidFill>
              </a:rPr>
              <a:t>bir</a:t>
            </a:r>
            <a:r>
              <a:rPr lang="en-US" dirty="0">
                <a:solidFill>
                  <a:schemeClr val="tx1">
                    <a:lumMod val="65000"/>
                    <a:lumOff val="35000"/>
                  </a:schemeClr>
                </a:solidFill>
              </a:rPr>
              <a:t> </a:t>
            </a:r>
            <a:r>
              <a:rPr lang="en-US" dirty="0" err="1">
                <a:solidFill>
                  <a:schemeClr val="tx1">
                    <a:lumMod val="65000"/>
                    <a:lumOff val="35000"/>
                  </a:schemeClr>
                </a:solidFill>
              </a:rPr>
              <a:t>başkasının</a:t>
            </a:r>
            <a:r>
              <a:rPr lang="en-US" dirty="0">
                <a:solidFill>
                  <a:schemeClr val="tx1">
                    <a:lumMod val="65000"/>
                    <a:lumOff val="35000"/>
                  </a:schemeClr>
                </a:solidFill>
              </a:rPr>
              <a:t> </a:t>
            </a:r>
            <a:r>
              <a:rPr lang="en-US" dirty="0" err="1">
                <a:solidFill>
                  <a:schemeClr val="tx1">
                    <a:lumMod val="65000"/>
                    <a:lumOff val="35000"/>
                  </a:schemeClr>
                </a:solidFill>
              </a:rPr>
              <a:t>duygularını</a:t>
            </a:r>
            <a:r>
              <a:rPr lang="en-US" dirty="0">
                <a:solidFill>
                  <a:schemeClr val="tx1">
                    <a:lumMod val="65000"/>
                    <a:lumOff val="35000"/>
                  </a:schemeClr>
                </a:solidFill>
              </a:rPr>
              <a:t>, </a:t>
            </a:r>
            <a:r>
              <a:rPr lang="en-US" dirty="0" err="1">
                <a:solidFill>
                  <a:schemeClr val="tx1">
                    <a:lumMod val="65000"/>
                    <a:lumOff val="35000"/>
                  </a:schemeClr>
                </a:solidFill>
              </a:rPr>
              <a:t>içinde</a:t>
            </a:r>
            <a:r>
              <a:rPr lang="en-US" dirty="0">
                <a:solidFill>
                  <a:schemeClr val="tx1">
                    <a:lumMod val="65000"/>
                    <a:lumOff val="35000"/>
                  </a:schemeClr>
                </a:solidFill>
              </a:rPr>
              <a:t> </a:t>
            </a:r>
            <a:r>
              <a:rPr lang="en-US" dirty="0" err="1">
                <a:solidFill>
                  <a:schemeClr val="tx1">
                    <a:lumMod val="65000"/>
                    <a:lumOff val="35000"/>
                  </a:schemeClr>
                </a:solidFill>
              </a:rPr>
              <a:t>bulunduğu</a:t>
            </a:r>
            <a:r>
              <a:rPr lang="en-US" dirty="0">
                <a:solidFill>
                  <a:schemeClr val="tx1">
                    <a:lumMod val="65000"/>
                    <a:lumOff val="35000"/>
                  </a:schemeClr>
                </a:solidFill>
              </a:rPr>
              <a:t> durum </a:t>
            </a:r>
            <a:r>
              <a:rPr lang="en-US" dirty="0" err="1">
                <a:solidFill>
                  <a:schemeClr val="tx1">
                    <a:lumMod val="65000"/>
                    <a:lumOff val="35000"/>
                  </a:schemeClr>
                </a:solidFill>
              </a:rPr>
              <a:t>ya</a:t>
            </a:r>
            <a:r>
              <a:rPr lang="en-US" dirty="0">
                <a:solidFill>
                  <a:schemeClr val="tx1">
                    <a:lumMod val="65000"/>
                    <a:lumOff val="35000"/>
                  </a:schemeClr>
                </a:solidFill>
              </a:rPr>
              <a:t> da </a:t>
            </a:r>
            <a:r>
              <a:rPr lang="en-US" dirty="0" err="1">
                <a:solidFill>
                  <a:schemeClr val="tx1">
                    <a:lumMod val="65000"/>
                    <a:lumOff val="35000"/>
                  </a:schemeClr>
                </a:solidFill>
              </a:rPr>
              <a:t>davranışlarındaki</a:t>
            </a:r>
            <a:r>
              <a:rPr lang="en-US" dirty="0">
                <a:solidFill>
                  <a:schemeClr val="tx1">
                    <a:lumMod val="65000"/>
                    <a:lumOff val="35000"/>
                  </a:schemeClr>
                </a:solidFill>
              </a:rPr>
              <a:t> </a:t>
            </a:r>
            <a:r>
              <a:rPr lang="en-US" dirty="0" err="1">
                <a:solidFill>
                  <a:schemeClr val="tx1">
                    <a:lumMod val="65000"/>
                    <a:lumOff val="35000"/>
                  </a:schemeClr>
                </a:solidFill>
              </a:rPr>
              <a:t>motivasyonu</a:t>
            </a:r>
            <a:r>
              <a:rPr lang="en-US" dirty="0">
                <a:solidFill>
                  <a:schemeClr val="tx1">
                    <a:lumMod val="65000"/>
                    <a:lumOff val="35000"/>
                  </a:schemeClr>
                </a:solidFill>
              </a:rPr>
              <a:t> </a:t>
            </a:r>
            <a:r>
              <a:rPr lang="en-US" dirty="0" err="1">
                <a:solidFill>
                  <a:schemeClr val="tx1">
                    <a:lumMod val="65000"/>
                    <a:lumOff val="35000"/>
                  </a:schemeClr>
                </a:solidFill>
              </a:rPr>
              <a:t>anlamak</a:t>
            </a:r>
            <a:r>
              <a:rPr lang="en-US" dirty="0">
                <a:solidFill>
                  <a:schemeClr val="tx1">
                    <a:lumMod val="65000"/>
                    <a:lumOff val="35000"/>
                  </a:schemeClr>
                </a:solidFill>
              </a:rPr>
              <a:t> </a:t>
            </a:r>
            <a:r>
              <a:rPr lang="en-US" dirty="0" err="1">
                <a:solidFill>
                  <a:schemeClr val="tx1">
                    <a:lumMod val="65000"/>
                    <a:lumOff val="35000"/>
                  </a:schemeClr>
                </a:solidFill>
              </a:rPr>
              <a:t>ve</a:t>
            </a:r>
            <a:r>
              <a:rPr lang="en-US" dirty="0">
                <a:solidFill>
                  <a:schemeClr val="tx1">
                    <a:lumMod val="65000"/>
                    <a:lumOff val="35000"/>
                  </a:schemeClr>
                </a:solidFill>
              </a:rPr>
              <a:t> </a:t>
            </a:r>
            <a:r>
              <a:rPr lang="en-US" dirty="0" err="1">
                <a:solidFill>
                  <a:schemeClr val="tx1">
                    <a:lumMod val="65000"/>
                    <a:lumOff val="35000"/>
                  </a:schemeClr>
                </a:solidFill>
              </a:rPr>
              <a:t>içselleştirmek</a:t>
            </a:r>
            <a:r>
              <a:rPr lang="en-US" dirty="0">
                <a:solidFill>
                  <a:schemeClr val="tx1">
                    <a:lumMod val="65000"/>
                    <a:lumOff val="35000"/>
                  </a:schemeClr>
                </a:solidFill>
              </a:rPr>
              <a:t> </a:t>
            </a:r>
            <a:r>
              <a:rPr lang="en-US" dirty="0" err="1">
                <a:solidFill>
                  <a:schemeClr val="tx1">
                    <a:lumMod val="65000"/>
                    <a:lumOff val="35000"/>
                  </a:schemeClr>
                </a:solidFill>
              </a:rPr>
              <a:t>demektir</a:t>
            </a:r>
            <a:r>
              <a:rPr lang="en-US" dirty="0">
                <a:solidFill>
                  <a:schemeClr val="tx1">
                    <a:lumMod val="65000"/>
                    <a:lumOff val="35000"/>
                  </a:schemeClr>
                </a:solidFill>
              </a:rPr>
              <a:t>. </a:t>
            </a:r>
            <a:endParaRPr lang="tr-TR" dirty="0">
              <a:solidFill>
                <a:schemeClr val="tx1">
                  <a:lumMod val="65000"/>
                  <a:lumOff val="35000"/>
                </a:schemeClr>
              </a:solidFill>
            </a:endParaRPr>
          </a:p>
          <a:p>
            <a:pPr algn="just"/>
            <a:r>
              <a:rPr lang="tr-TR" dirty="0">
                <a:solidFill>
                  <a:schemeClr val="tx1">
                    <a:lumMod val="65000"/>
                    <a:lumOff val="35000"/>
                  </a:schemeClr>
                </a:solidFill>
              </a:rPr>
              <a:t>İki Yönlü</a:t>
            </a:r>
          </a:p>
          <a:p>
            <a:pPr algn="just"/>
            <a:r>
              <a:rPr lang="tr-TR" dirty="0">
                <a:solidFill>
                  <a:schemeClr val="tx1">
                    <a:lumMod val="65000"/>
                    <a:lumOff val="35000"/>
                  </a:schemeClr>
                </a:solidFill>
              </a:rPr>
              <a:t>Karşılıklı Faydaya Dayalı</a:t>
            </a:r>
          </a:p>
          <a:p>
            <a:pPr algn="just"/>
            <a:r>
              <a:rPr lang="tr-TR" dirty="0">
                <a:solidFill>
                  <a:schemeClr val="tx1">
                    <a:lumMod val="65000"/>
                    <a:lumOff val="35000"/>
                  </a:schemeClr>
                </a:solidFill>
              </a:rPr>
              <a:t>İlişki geliştirme ve sürdürmeye yardımcı</a:t>
            </a:r>
          </a:p>
          <a:p>
            <a:pPr algn="just"/>
            <a:r>
              <a:rPr lang="tr-TR" dirty="0">
                <a:solidFill>
                  <a:schemeClr val="tx1">
                    <a:lumMod val="65000"/>
                    <a:lumOff val="35000"/>
                  </a:schemeClr>
                </a:solidFill>
              </a:rPr>
              <a:t>Olumlu yaklaşım odaklı</a:t>
            </a:r>
          </a:p>
          <a:p>
            <a:pPr algn="just"/>
            <a:r>
              <a:rPr lang="tr-TR" dirty="0">
                <a:solidFill>
                  <a:schemeClr val="tx1">
                    <a:lumMod val="65000"/>
                    <a:lumOff val="35000"/>
                  </a:schemeClr>
                </a:solidFill>
              </a:rPr>
              <a:t>Ve çözüme yönelik iletişim kurmaktır. </a:t>
            </a:r>
            <a:endParaRPr lang="en-US" dirty="0">
              <a:solidFill>
                <a:schemeClr val="tx1">
                  <a:lumMod val="65000"/>
                  <a:lumOff val="35000"/>
                </a:schemeClr>
              </a:solidFill>
            </a:endParaRPr>
          </a:p>
        </p:txBody>
      </p:sp>
    </p:spTree>
    <p:extLst>
      <p:ext uri="{BB962C8B-B14F-4D97-AF65-F5344CB8AC3E}">
        <p14:creationId xmlns:p14="http://schemas.microsoft.com/office/powerpoint/2010/main" val="7080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4882"/>
            <a:ext cx="10515600" cy="1325563"/>
          </a:xfrm>
        </p:spPr>
        <p:txBody>
          <a:bodyPr>
            <a:normAutofit fontScale="90000"/>
          </a:bodyPr>
          <a:lstStyle/>
          <a:p>
            <a:r>
              <a:rPr lang="en-GB" b="1" dirty="0">
                <a:latin typeface="Arial" panose="020B0604020202020204" pitchFamily="34" charset="0"/>
                <a:cs typeface="Arial" panose="020B0604020202020204" pitchFamily="34" charset="0"/>
              </a:rPr>
              <a:t/>
            </a:r>
            <a:br>
              <a:rPr lang="en-GB" b="1" dirty="0">
                <a:latin typeface="Arial" panose="020B0604020202020204" pitchFamily="34" charset="0"/>
                <a:cs typeface="Arial" panose="020B0604020202020204" pitchFamily="34" charset="0"/>
              </a:rPr>
            </a:br>
            <a:r>
              <a:rPr lang="en-GB" b="1" dirty="0" err="1">
                <a:solidFill>
                  <a:schemeClr val="accent6">
                    <a:lumMod val="75000"/>
                  </a:schemeClr>
                </a:solidFill>
              </a:rPr>
              <a:t>Etkili</a:t>
            </a:r>
            <a:r>
              <a:rPr lang="en-GB" b="1" dirty="0">
                <a:solidFill>
                  <a:schemeClr val="accent6">
                    <a:lumMod val="75000"/>
                  </a:schemeClr>
                </a:solidFill>
              </a:rPr>
              <a:t> </a:t>
            </a:r>
            <a:r>
              <a:rPr lang="en-GB" b="1" dirty="0" err="1">
                <a:solidFill>
                  <a:schemeClr val="accent6">
                    <a:lumMod val="75000"/>
                  </a:schemeClr>
                </a:solidFill>
              </a:rPr>
              <a:t>İletişim</a:t>
            </a:r>
            <a:r>
              <a:rPr lang="en-GB" b="1" dirty="0">
                <a:solidFill>
                  <a:schemeClr val="accent6">
                    <a:lumMod val="75000"/>
                  </a:schemeClr>
                </a:solidFill>
              </a:rPr>
              <a:t> – </a:t>
            </a:r>
            <a:r>
              <a:rPr lang="en-GB" b="1" dirty="0" err="1">
                <a:solidFill>
                  <a:schemeClr val="accent6">
                    <a:lumMod val="75000"/>
                  </a:schemeClr>
                </a:solidFill>
              </a:rPr>
              <a:t>Empati</a:t>
            </a:r>
            <a:r>
              <a:rPr lang="en-GB" b="1" dirty="0">
                <a:solidFill>
                  <a:schemeClr val="accent6">
                    <a:lumMod val="75000"/>
                  </a:schemeClr>
                </a:solidFill>
              </a:rPr>
              <a:t> </a:t>
            </a:r>
            <a:r>
              <a:rPr lang="en-GB" b="1" dirty="0" err="1">
                <a:solidFill>
                  <a:schemeClr val="accent6">
                    <a:lumMod val="75000"/>
                  </a:schemeClr>
                </a:solidFill>
              </a:rPr>
              <a:t>Kurmak</a:t>
            </a:r>
            <a:r>
              <a:rPr lang="en-GB" sz="4900" b="1" dirty="0">
                <a:solidFill>
                  <a:srgbClr val="4461A3"/>
                </a:solidFill>
              </a:rPr>
              <a:t/>
            </a:r>
            <a:br>
              <a:rPr lang="en-GB" sz="4900" b="1" dirty="0">
                <a:solidFill>
                  <a:srgbClr val="4461A3"/>
                </a:solidFill>
              </a:rPr>
            </a:br>
            <a:endParaRPr lang="en-GB" sz="4900" b="1" dirty="0">
              <a:solidFill>
                <a:srgbClr val="4461A3"/>
              </a:solidFill>
            </a:endParaRPr>
          </a:p>
        </p:txBody>
      </p:sp>
      <p:sp>
        <p:nvSpPr>
          <p:cNvPr id="4" name="İçerik Yer Tutucusu 2"/>
          <p:cNvSpPr txBox="1">
            <a:spLocks/>
          </p:cNvSpPr>
          <p:nvPr/>
        </p:nvSpPr>
        <p:spPr>
          <a:xfrm>
            <a:off x="5617029" y="1466967"/>
            <a:ext cx="6096000" cy="490696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etkili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bir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iletişim</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yöntemidir</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geliştirilmesine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yardımcı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olur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çatışmalarını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engelleyebilir</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İş</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yerinde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sorunlu</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ilişkilerin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çözümünü</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sağlamaya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yarar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marL="0" lvl="1" indent="457200">
              <a:buFont typeface="Arial" panose="020B0604020202020204" pitchFamily="34" charset="0"/>
              <a:buNone/>
              <a:defRPr sz="2400"/>
            </a:pP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a:defRPr sz="2400"/>
            </a:pPr>
            <a:r>
              <a:rPr lang="en-GB" sz="2400" dirty="0" err="1" smtClean="0">
                <a:solidFill>
                  <a:schemeClr val="tx1">
                    <a:lumMod val="65000"/>
                    <a:lumOff val="35000"/>
                  </a:schemeClr>
                </a:solidFill>
                <a:latin typeface="Arial" panose="020B0604020202020204" pitchFamily="34" charset="0"/>
                <a:cs typeface="Arial" panose="020B0604020202020204" pitchFamily="34" charset="0"/>
              </a:rPr>
              <a:t>Empati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kurma</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r>
              <a:rPr lang="en-GB" sz="2400" dirty="0" err="1" smtClean="0">
                <a:solidFill>
                  <a:schemeClr val="tx1">
                    <a:lumMod val="65000"/>
                    <a:lumOff val="35000"/>
                  </a:schemeClr>
                </a:solidFill>
                <a:latin typeface="Arial" panose="020B0604020202020204" pitchFamily="34" charset="0"/>
                <a:cs typeface="Arial" panose="020B0604020202020204" pitchFamily="34" charset="0"/>
              </a:rPr>
              <a:t>yöntemleri</a:t>
            </a:r>
            <a:r>
              <a:rPr lang="en-GB" sz="2400"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Uygun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anlamlı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sorular</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sorun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Konuşma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içeriğini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yorumlayın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veya</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kendi</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kelimelerinizle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karşınızdakiyle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paylaşın</a:t>
            </a:r>
            <a:endParaRPr lang="en-GB" dirty="0" smtClean="0">
              <a:solidFill>
                <a:schemeClr val="tx1">
                  <a:lumMod val="65000"/>
                  <a:lumOff val="35000"/>
                </a:schemeClr>
              </a:solidFill>
              <a:latin typeface="Arial" panose="020B0604020202020204" pitchFamily="34" charset="0"/>
              <a:cs typeface="Arial" panose="020B0604020202020204" pitchFamily="34" charset="0"/>
            </a:endParaRPr>
          </a:p>
          <a:p>
            <a:pPr lvl="1">
              <a:buFontTx/>
              <a:buChar char="•"/>
              <a:defRPr sz="2400"/>
            </a:pPr>
            <a:r>
              <a:rPr lang="en-GB" dirty="0" err="1" smtClean="0">
                <a:solidFill>
                  <a:schemeClr val="tx1">
                    <a:lumMod val="65000"/>
                    <a:lumOff val="35000"/>
                  </a:schemeClr>
                </a:solidFill>
                <a:latin typeface="Arial" panose="020B0604020202020204" pitchFamily="34" charset="0"/>
                <a:cs typeface="Arial" panose="020B0604020202020204" pitchFamily="34" charset="0"/>
              </a:rPr>
              <a:t>Duygularınızı</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ifade</a:t>
            </a:r>
            <a:r>
              <a:rPr lang="en-GB" dirty="0" smtClean="0">
                <a:solidFill>
                  <a:schemeClr val="tx1">
                    <a:lumMod val="65000"/>
                    <a:lumOff val="35000"/>
                  </a:schemeClr>
                </a:solidFill>
                <a:latin typeface="Arial" panose="020B0604020202020204" pitchFamily="34" charset="0"/>
                <a:cs typeface="Arial" panose="020B0604020202020204" pitchFamily="34" charset="0"/>
              </a:rPr>
              <a:t> </a:t>
            </a:r>
            <a:r>
              <a:rPr lang="en-GB" dirty="0" err="1" smtClean="0">
                <a:solidFill>
                  <a:schemeClr val="tx1">
                    <a:lumMod val="65000"/>
                    <a:lumOff val="35000"/>
                  </a:schemeClr>
                </a:solidFill>
                <a:latin typeface="Arial" panose="020B0604020202020204" pitchFamily="34" charset="0"/>
                <a:cs typeface="Arial" panose="020B0604020202020204" pitchFamily="34" charset="0"/>
              </a:rPr>
              <a:t>edin</a:t>
            </a:r>
            <a:r>
              <a:rPr lang="en-GB" dirty="0" smtClean="0">
                <a:solidFill>
                  <a:schemeClr val="tx1">
                    <a:lumMod val="65000"/>
                    <a:lumOff val="35000"/>
                  </a:schemeClr>
                </a:solidFill>
                <a:latin typeface="Arial" panose="020B0604020202020204" pitchFamily="34" charset="0"/>
                <a:cs typeface="Arial" panose="020B0604020202020204" pitchFamily="34" charset="0"/>
              </a:rPr>
              <a:t> </a:t>
            </a:r>
            <a:endParaRPr lang="en-GB" dirty="0">
              <a:solidFill>
                <a:schemeClr val="tx1">
                  <a:lumMod val="65000"/>
                  <a:lumOff val="35000"/>
                </a:schemeClr>
              </a:solidFill>
              <a:latin typeface="Arial" panose="020B0604020202020204" pitchFamily="34" charset="0"/>
              <a:cs typeface="Arial" panose="020B0604020202020204" pitchFamily="34" charset="0"/>
            </a:endParaRPr>
          </a:p>
        </p:txBody>
      </p:sp>
      <p:pic>
        <p:nvPicPr>
          <p:cNvPr id="5" name="Picture 2" descr="Empati">
            <a:extLst>
              <a:ext uri="{FF2B5EF4-FFF2-40B4-BE49-F238E27FC236}">
                <a16:creationId xmlns:a16="http://schemas.microsoft.com/office/drawing/2014/main" id="{01FFBC6F-E1A3-4C6B-8C5B-C80FD071F1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382" y="2311686"/>
            <a:ext cx="4783959" cy="2687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48388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a:extLst>
              <a:ext uri="{FF2B5EF4-FFF2-40B4-BE49-F238E27FC236}">
                <a16:creationId xmlns:a16="http://schemas.microsoft.com/office/drawing/2014/main" id="{C989AE93-969A-4972-BDFF-378405ECFC8A}"/>
              </a:ext>
            </a:extLst>
          </p:cNvPr>
          <p:cNvSpPr>
            <a:spLocks noGrp="1"/>
          </p:cNvSpPr>
          <p:nvPr>
            <p:ph type="title"/>
          </p:nvPr>
        </p:nvSpPr>
        <p:spPr>
          <a:xfrm>
            <a:off x="707571" y="2250525"/>
            <a:ext cx="4312298" cy="2172185"/>
          </a:xfrm>
        </p:spPr>
        <p:txBody>
          <a:bodyPr>
            <a:normAutofit fontScale="90000"/>
          </a:bodyPr>
          <a:lstStyle/>
          <a:p>
            <a:r>
              <a:rPr lang="tr-TR" b="1" dirty="0">
                <a:solidFill>
                  <a:schemeClr val="accent6">
                    <a:lumMod val="75000"/>
                  </a:schemeClr>
                </a:solidFill>
              </a:rPr>
              <a:t>İçerik Hazırlamak ve Etkili Biçimde Konuşmak </a:t>
            </a:r>
            <a:r>
              <a:rPr lang="en-US" b="1" dirty="0">
                <a:solidFill>
                  <a:schemeClr val="bg1"/>
                </a:solidFill>
              </a:rPr>
              <a:t/>
            </a:r>
            <a:br>
              <a:rPr lang="en-US" b="1" dirty="0">
                <a:solidFill>
                  <a:schemeClr val="bg1"/>
                </a:solidFill>
              </a:rPr>
            </a:br>
            <a:endParaRPr lang="en-US" b="1" dirty="0">
              <a:solidFill>
                <a:schemeClr val="bg1"/>
              </a:solidFill>
            </a:endParaRPr>
          </a:p>
        </p:txBody>
      </p:sp>
      <p:graphicFrame>
        <p:nvGraphicFramePr>
          <p:cNvPr id="5" name="İçerik Yer Tutucusu 2">
            <a:extLst>
              <a:ext uri="{FF2B5EF4-FFF2-40B4-BE49-F238E27FC236}">
                <a16:creationId xmlns:a16="http://schemas.microsoft.com/office/drawing/2014/main" id="{86A78718-B354-4A05-A72F-E765F44D3503}"/>
              </a:ext>
            </a:extLst>
          </p:cNvPr>
          <p:cNvGraphicFramePr>
            <a:graphicFrameLocks noGrp="1"/>
          </p:cNvGraphicFramePr>
          <p:nvPr>
            <p:ph idx="1"/>
            <p:extLst>
              <p:ext uri="{D42A27DB-BD31-4B8C-83A1-F6EECF244321}">
                <p14:modId xmlns:p14="http://schemas.microsoft.com/office/powerpoint/2010/main" val="2117460815"/>
              </p:ext>
            </p:extLst>
          </p:nvPr>
        </p:nvGraphicFramePr>
        <p:xfrm>
          <a:off x="5648130" y="288406"/>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9508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D8A0AD7-5B40-8246-B677-B1137CECFA8F}"/>
              </a:ext>
            </a:extLst>
          </p:cNvPr>
          <p:cNvSpPr txBox="1">
            <a:spLocks/>
          </p:cNvSpPr>
          <p:nvPr/>
        </p:nvSpPr>
        <p:spPr>
          <a:xfrm>
            <a:off x="4610306" y="2993158"/>
            <a:ext cx="9144000" cy="2387600"/>
          </a:xfrm>
          <a:prstGeom prst="rect">
            <a:avLst/>
          </a:prstGeom>
        </p:spPr>
        <p:txBody>
          <a:bodyPr vert="horz" lIns="91440" tIns="45720" rIns="91440" bIns="45720" rtlCol="0" anchor="ctr">
            <a:normAutofit/>
          </a:bodyPr>
          <a:lstStyle>
            <a:lvl1pPr>
              <a:lnSpc>
                <a:spcPct val="90000"/>
              </a:lnSpc>
              <a:spcBef>
                <a:spcPct val="0"/>
              </a:spcBef>
              <a:buNone/>
              <a:defRPr sz="4000" b="1">
                <a:solidFill>
                  <a:schemeClr val="accent6">
                    <a:lumMod val="75000"/>
                  </a:schemeClr>
                </a:solidFill>
                <a:latin typeface="+mj-lt"/>
                <a:ea typeface="+mj-ea"/>
                <a:cs typeface="+mj-cs"/>
              </a:defRPr>
            </a:lvl1pPr>
          </a:lstStyle>
          <a:p>
            <a:r>
              <a:rPr lang="en-GB" dirty="0" err="1"/>
              <a:t>Bölüm</a:t>
            </a:r>
            <a:r>
              <a:rPr lang="en-GB" dirty="0"/>
              <a:t> </a:t>
            </a:r>
            <a:r>
              <a:rPr lang="en-GB" dirty="0" smtClean="0"/>
              <a:t>2: </a:t>
            </a:r>
            <a:r>
              <a:rPr lang="en-GB" dirty="0" err="1" smtClean="0"/>
              <a:t>Sıfır</a:t>
            </a:r>
            <a:r>
              <a:rPr lang="en-GB" dirty="0" smtClean="0"/>
              <a:t> </a:t>
            </a:r>
            <a:r>
              <a:rPr lang="en-GB" dirty="0" err="1" smtClean="0"/>
              <a:t>Atık</a:t>
            </a:r>
            <a:r>
              <a:rPr lang="en-GB" dirty="0" smtClean="0"/>
              <a:t> </a:t>
            </a:r>
            <a:r>
              <a:rPr lang="en-GB" dirty="0" err="1" smtClean="0"/>
              <a:t>Eğitimci</a:t>
            </a:r>
            <a:r>
              <a:rPr lang="en-GB" dirty="0" smtClean="0"/>
              <a:t> </a:t>
            </a:r>
            <a:r>
              <a:rPr lang="en-GB" dirty="0" err="1" smtClean="0"/>
              <a:t>Eğitimi</a:t>
            </a:r>
            <a:endParaRPr lang="tr-TR" dirty="0"/>
          </a:p>
        </p:txBody>
      </p:sp>
    </p:spTree>
    <p:extLst>
      <p:ext uri="{BB962C8B-B14F-4D97-AF65-F5344CB8AC3E}">
        <p14:creationId xmlns:p14="http://schemas.microsoft.com/office/powerpoint/2010/main" val="19486332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9BECA-8EB1-4020-AD11-422B95BFEBB7}"/>
              </a:ext>
            </a:extLst>
          </p:cNvPr>
          <p:cNvSpPr>
            <a:spLocks noGrp="1"/>
          </p:cNvSpPr>
          <p:nvPr>
            <p:ph type="title"/>
          </p:nvPr>
        </p:nvSpPr>
        <p:spPr>
          <a:xfrm>
            <a:off x="973282" y="1091280"/>
            <a:ext cx="10515600" cy="796836"/>
          </a:xfrm>
        </p:spPr>
        <p:txBody>
          <a:bodyPr>
            <a:noAutofit/>
          </a:bodyPr>
          <a:lstStyle/>
          <a:p>
            <a:r>
              <a:rPr lang="tr-TR" sz="2800" b="1" dirty="0">
                <a:solidFill>
                  <a:schemeClr val="accent6">
                    <a:lumMod val="75000"/>
                  </a:schemeClr>
                </a:solidFill>
              </a:rPr>
              <a:t>Ev Sahibi Topluluklar için Etkin Kentsel Atık Yönetimi Faz II: Katılımcı Atık Yönetimi Aracılığı ile Sosyal Uyumun Güçlendirilmesi Projesi</a:t>
            </a:r>
            <a:endParaRPr lang="en-GB" sz="2800" b="1" dirty="0">
              <a:solidFill>
                <a:schemeClr val="accent6">
                  <a:lumMod val="75000"/>
                </a:schemeClr>
              </a:solidFill>
            </a:endParaRPr>
          </a:p>
        </p:txBody>
      </p:sp>
      <p:sp>
        <p:nvSpPr>
          <p:cNvPr id="3" name="Content Placeholder 2">
            <a:extLst>
              <a:ext uri="{FF2B5EF4-FFF2-40B4-BE49-F238E27FC236}">
                <a16:creationId xmlns:a16="http://schemas.microsoft.com/office/drawing/2014/main" id="{88432143-CA94-4074-9C4C-60EEF6539835}"/>
              </a:ext>
            </a:extLst>
          </p:cNvPr>
          <p:cNvSpPr>
            <a:spLocks noGrp="1"/>
          </p:cNvSpPr>
          <p:nvPr>
            <p:ph idx="1"/>
          </p:nvPr>
        </p:nvSpPr>
        <p:spPr>
          <a:xfrm>
            <a:off x="838200" y="2002271"/>
            <a:ext cx="10515600" cy="3265920"/>
          </a:xfrm>
        </p:spPr>
        <p:txBody>
          <a:bodyPr>
            <a:normAutofit/>
          </a:bodyPr>
          <a:lstStyle/>
          <a:p>
            <a:pPr algn="just"/>
            <a:r>
              <a:rPr lang="en-US" sz="2000" dirty="0" err="1">
                <a:solidFill>
                  <a:schemeClr val="tx1">
                    <a:lumMod val="65000"/>
                    <a:lumOff val="35000"/>
                  </a:schemeClr>
                </a:solidFill>
              </a:rPr>
              <a:t>Proje</a:t>
            </a:r>
            <a:r>
              <a:rPr lang="en-GB" sz="2000" dirty="0">
                <a:solidFill>
                  <a:schemeClr val="tx1">
                    <a:lumMod val="65000"/>
                    <a:lumOff val="35000"/>
                  </a:schemeClr>
                </a:solidFill>
              </a:rPr>
              <a:t>, Amerika </a:t>
            </a:r>
            <a:r>
              <a:rPr lang="en-GB" sz="2000" dirty="0" err="1">
                <a:solidFill>
                  <a:schemeClr val="tx1">
                    <a:lumMod val="65000"/>
                    <a:lumOff val="35000"/>
                  </a:schemeClr>
                </a:solidFill>
              </a:rPr>
              <a:t>Birleşik</a:t>
            </a:r>
            <a:r>
              <a:rPr lang="en-GB" sz="2000" dirty="0">
                <a:solidFill>
                  <a:schemeClr val="tx1">
                    <a:lumMod val="65000"/>
                    <a:lumOff val="35000"/>
                  </a:schemeClr>
                </a:solidFill>
              </a:rPr>
              <a:t> </a:t>
            </a:r>
            <a:r>
              <a:rPr lang="en-GB" sz="2000" dirty="0" err="1">
                <a:solidFill>
                  <a:schemeClr val="tx1">
                    <a:lumMod val="65000"/>
                    <a:lumOff val="35000"/>
                  </a:schemeClr>
                </a:solidFill>
              </a:rPr>
              <a:t>Devletleri</a:t>
            </a:r>
            <a:r>
              <a:rPr lang="en-GB" sz="2000" dirty="0">
                <a:solidFill>
                  <a:schemeClr val="tx1">
                    <a:lumMod val="65000"/>
                    <a:lumOff val="35000"/>
                  </a:schemeClr>
                </a:solidFill>
              </a:rPr>
              <a:t> </a:t>
            </a:r>
            <a:r>
              <a:rPr lang="en-GB" sz="2000" dirty="0" err="1">
                <a:solidFill>
                  <a:schemeClr val="tx1">
                    <a:lumMod val="65000"/>
                    <a:lumOff val="35000"/>
                  </a:schemeClr>
                </a:solidFill>
              </a:rPr>
              <a:t>Nüfus</a:t>
            </a:r>
            <a:r>
              <a:rPr lang="en-GB" sz="2000" dirty="0">
                <a:solidFill>
                  <a:schemeClr val="tx1">
                    <a:lumMod val="65000"/>
                    <a:lumOff val="35000"/>
                  </a:schemeClr>
                </a:solidFill>
              </a:rPr>
              <a:t>, </a:t>
            </a:r>
            <a:r>
              <a:rPr lang="en-GB" sz="2000" dirty="0" err="1">
                <a:solidFill>
                  <a:schemeClr val="tx1">
                    <a:lumMod val="65000"/>
                    <a:lumOff val="35000"/>
                  </a:schemeClr>
                </a:solidFill>
              </a:rPr>
              <a:t>Mülteciler</a:t>
            </a:r>
            <a:r>
              <a:rPr lang="en-GB" sz="2000" dirty="0">
                <a:solidFill>
                  <a:schemeClr val="tx1">
                    <a:lumMod val="65000"/>
                    <a:lumOff val="35000"/>
                  </a:schemeClr>
                </a:solidFill>
              </a:rPr>
              <a:t> </a:t>
            </a:r>
            <a:r>
              <a:rPr lang="en-GB" sz="2000" dirty="0" err="1">
                <a:solidFill>
                  <a:schemeClr val="tx1">
                    <a:lumMod val="65000"/>
                    <a:lumOff val="35000"/>
                  </a:schemeClr>
                </a:solidFill>
              </a:rPr>
              <a:t>ve</a:t>
            </a:r>
            <a:r>
              <a:rPr lang="en-GB" sz="2000" dirty="0">
                <a:solidFill>
                  <a:schemeClr val="tx1">
                    <a:lumMod val="65000"/>
                    <a:lumOff val="35000"/>
                  </a:schemeClr>
                </a:solidFill>
              </a:rPr>
              <a:t> </a:t>
            </a:r>
            <a:r>
              <a:rPr lang="en-GB" sz="2000" dirty="0" err="1">
                <a:solidFill>
                  <a:schemeClr val="tx1">
                    <a:lumMod val="65000"/>
                    <a:lumOff val="35000"/>
                  </a:schemeClr>
                </a:solidFill>
              </a:rPr>
              <a:t>Göç</a:t>
            </a:r>
            <a:r>
              <a:rPr lang="en-GB" sz="2000" dirty="0">
                <a:solidFill>
                  <a:schemeClr val="tx1">
                    <a:lumMod val="65000"/>
                    <a:lumOff val="35000"/>
                  </a:schemeClr>
                </a:solidFill>
              </a:rPr>
              <a:t> </a:t>
            </a:r>
            <a:r>
              <a:rPr lang="en-GB" sz="2000" dirty="0" err="1">
                <a:solidFill>
                  <a:schemeClr val="tx1">
                    <a:lumMod val="65000"/>
                    <a:lumOff val="35000"/>
                  </a:schemeClr>
                </a:solidFill>
              </a:rPr>
              <a:t>Bürosu</a:t>
            </a:r>
            <a:r>
              <a:rPr lang="en-GB" sz="2000" dirty="0">
                <a:solidFill>
                  <a:schemeClr val="tx1">
                    <a:lumMod val="65000"/>
                    <a:lumOff val="35000"/>
                  </a:schemeClr>
                </a:solidFill>
              </a:rPr>
              <a:t> (USBPRM) </a:t>
            </a:r>
            <a:r>
              <a:rPr lang="en-GB" sz="2000" dirty="0" err="1">
                <a:solidFill>
                  <a:schemeClr val="tx1">
                    <a:lumMod val="65000"/>
                    <a:lumOff val="35000"/>
                  </a:schemeClr>
                </a:solidFill>
              </a:rPr>
              <a:t>tarafından</a:t>
            </a:r>
            <a:r>
              <a:rPr lang="en-GB" sz="2000" dirty="0">
                <a:solidFill>
                  <a:schemeClr val="tx1">
                    <a:lumMod val="65000"/>
                    <a:lumOff val="35000"/>
                  </a:schemeClr>
                </a:solidFill>
              </a:rPr>
              <a:t> </a:t>
            </a:r>
            <a:r>
              <a:rPr lang="en-GB" sz="2000" dirty="0" err="1">
                <a:solidFill>
                  <a:schemeClr val="tx1">
                    <a:lumMod val="65000"/>
                    <a:lumOff val="35000"/>
                  </a:schemeClr>
                </a:solidFill>
              </a:rPr>
              <a:t>sağlanan</a:t>
            </a:r>
            <a:r>
              <a:rPr lang="en-GB" sz="2000" dirty="0">
                <a:solidFill>
                  <a:schemeClr val="tx1">
                    <a:lumMod val="65000"/>
                    <a:lumOff val="35000"/>
                  </a:schemeClr>
                </a:solidFill>
              </a:rPr>
              <a:t> </a:t>
            </a:r>
            <a:r>
              <a:rPr lang="tr-TR" sz="2000" dirty="0">
                <a:solidFill>
                  <a:schemeClr val="tx1">
                    <a:lumMod val="65000"/>
                    <a:lumOff val="35000"/>
                  </a:schemeClr>
                </a:solidFill>
              </a:rPr>
              <a:t>3 milyon dolarlık fon ile Çevre ve Şehircilik Bakanlığı tarafından, Birleşmiş Milletler Kalkınma </a:t>
            </a:r>
            <a:r>
              <a:rPr lang="tr-TR" sz="2000" dirty="0" err="1">
                <a:solidFill>
                  <a:schemeClr val="tx1">
                    <a:lumMod val="65000"/>
                    <a:lumOff val="35000"/>
                  </a:schemeClr>
                </a:solidFill>
              </a:rPr>
              <a:t>Programını’nın</a:t>
            </a:r>
            <a:r>
              <a:rPr lang="tr-TR" sz="2000" dirty="0">
                <a:solidFill>
                  <a:schemeClr val="tx1">
                    <a:lumMod val="65000"/>
                    <a:lumOff val="35000"/>
                  </a:schemeClr>
                </a:solidFill>
              </a:rPr>
              <a:t> (UNDP) teknik desteği ve uzmanlığı ile yürütülmektedir.</a:t>
            </a:r>
          </a:p>
          <a:p>
            <a:pPr algn="just"/>
            <a:r>
              <a:rPr lang="tr-TR" sz="2000" dirty="0">
                <a:solidFill>
                  <a:schemeClr val="tx1">
                    <a:lumMod val="65000"/>
                    <a:lumOff val="35000"/>
                  </a:schemeClr>
                </a:solidFill>
              </a:rPr>
              <a:t>Proje faydalanıcıları Kilis ve Şanlıurfa </a:t>
            </a:r>
            <a:r>
              <a:rPr lang="tr-TR" sz="2000" dirty="0" err="1">
                <a:solidFill>
                  <a:schemeClr val="tx1">
                    <a:lumMod val="65000"/>
                    <a:lumOff val="35000"/>
                  </a:schemeClr>
                </a:solidFill>
              </a:rPr>
              <a:t>Haliliye</a:t>
            </a:r>
            <a:r>
              <a:rPr lang="tr-TR" sz="2000" dirty="0">
                <a:solidFill>
                  <a:schemeClr val="tx1">
                    <a:lumMod val="65000"/>
                    <a:lumOff val="35000"/>
                  </a:schemeClr>
                </a:solidFill>
              </a:rPr>
              <a:t> Belediyeleridir.</a:t>
            </a:r>
          </a:p>
          <a:p>
            <a:pPr algn="just"/>
            <a:r>
              <a:rPr lang="tr-TR" sz="2000" dirty="0">
                <a:solidFill>
                  <a:schemeClr val="tx1">
                    <a:lumMod val="65000"/>
                    <a:lumOff val="35000"/>
                  </a:schemeClr>
                </a:solidFill>
              </a:rPr>
              <a:t>Proje, Kilis ve Şanlıurfa illerinde geri dönüşümlü malzemelerin birey temelli kaynağında </a:t>
            </a:r>
            <a:r>
              <a:rPr lang="tr-TR" sz="2000" dirty="0" err="1">
                <a:solidFill>
                  <a:schemeClr val="tx1">
                    <a:lumMod val="65000"/>
                    <a:lumOff val="35000"/>
                  </a:schemeClr>
                </a:solidFill>
              </a:rPr>
              <a:t>ayrıştımaya</a:t>
            </a:r>
            <a:r>
              <a:rPr lang="tr-TR" sz="2000" dirty="0">
                <a:solidFill>
                  <a:schemeClr val="tx1">
                    <a:lumMod val="65000"/>
                    <a:lumOff val="35000"/>
                  </a:schemeClr>
                </a:solidFill>
              </a:rPr>
              <a:t> teşvik sağlayarak, Çevre ve Şehircilik Bakanlığı’nın Sıfır Atık Programı’na katkıda bulunmayı amaçlamaktadır. Bu amaçla Suriyeli ve ev sahibi topluluk üyelerinin ortak ekonomik ve çevresel çıkarlar doğrultusunda bir araya getirilmesi yoluyla her iki topluluk üyelerine sürdürülebilir geçim kaynağı olanakları sunulması ve sosyal uyumun güçlendirilmesi sağlanabilecektir.</a:t>
            </a:r>
          </a:p>
        </p:txBody>
      </p:sp>
    </p:spTree>
    <p:extLst>
      <p:ext uri="{BB962C8B-B14F-4D97-AF65-F5344CB8AC3E}">
        <p14:creationId xmlns:p14="http://schemas.microsoft.com/office/powerpoint/2010/main" val="2985727385"/>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Proje Kapsamında;</a:t>
            </a: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1825625"/>
            <a:ext cx="10515600" cy="3598430"/>
          </a:xfrm>
        </p:spPr>
        <p:txBody>
          <a:bodyPr vert="horz" lIns="91440" tIns="45720" rIns="91440" bIns="45720" rtlCol="0">
            <a:normAutofit/>
          </a:bodyPr>
          <a:lstStyle/>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ihtiyaç</a:t>
            </a:r>
            <a:r>
              <a:rPr lang="en-US" sz="2000" dirty="0">
                <a:solidFill>
                  <a:schemeClr val="tx1">
                    <a:lumMod val="65000"/>
                    <a:lumOff val="35000"/>
                  </a:schemeClr>
                </a:solidFill>
              </a:rPr>
              <a:t> </a:t>
            </a:r>
            <a:r>
              <a:rPr lang="en-US" sz="2000" dirty="0" err="1">
                <a:solidFill>
                  <a:schemeClr val="tx1">
                    <a:lumMod val="65000"/>
                    <a:lumOff val="35000"/>
                  </a:schemeClr>
                </a:solidFill>
              </a:rPr>
              <a:t>analizleri</a:t>
            </a:r>
            <a:r>
              <a:rPr lang="en-US" sz="2000" dirty="0">
                <a:solidFill>
                  <a:schemeClr val="tx1">
                    <a:lumMod val="65000"/>
                    <a:lumOff val="35000"/>
                  </a:schemeClr>
                </a:solidFill>
              </a:rPr>
              <a:t> </a:t>
            </a:r>
            <a:r>
              <a:rPr lang="en-US" sz="2000" dirty="0" err="1">
                <a:solidFill>
                  <a:schemeClr val="tx1">
                    <a:lumMod val="65000"/>
                    <a:lumOff val="35000"/>
                  </a:schemeClr>
                </a:solidFill>
              </a:rPr>
              <a:t>doğrultusunda</a:t>
            </a:r>
            <a:r>
              <a:rPr lang="en-US" sz="2000" dirty="0">
                <a:solidFill>
                  <a:schemeClr val="tx1">
                    <a:lumMod val="65000"/>
                    <a:lumOff val="35000"/>
                  </a:schemeClr>
                </a:solidFill>
              </a:rPr>
              <a:t> </a:t>
            </a:r>
            <a:r>
              <a:rPr lang="en-US" sz="2000" dirty="0" err="1">
                <a:solidFill>
                  <a:schemeClr val="tx1">
                    <a:lumMod val="65000"/>
                    <a:lumOff val="35000"/>
                  </a:schemeClr>
                </a:solidFill>
              </a:rPr>
              <a:t>belediyelere</a:t>
            </a:r>
            <a:r>
              <a:rPr lang="en-US" sz="2000" dirty="0">
                <a:solidFill>
                  <a:schemeClr val="tx1">
                    <a:lumMod val="65000"/>
                    <a:lumOff val="35000"/>
                  </a:schemeClr>
                </a:solidFill>
              </a:rPr>
              <a:t> </a:t>
            </a:r>
            <a:r>
              <a:rPr lang="en-US" sz="2000" dirty="0" err="1">
                <a:solidFill>
                  <a:schemeClr val="tx1">
                    <a:lumMod val="65000"/>
                    <a:lumOff val="35000"/>
                  </a:schemeClr>
                </a:solidFill>
              </a:rPr>
              <a:t>atıkların</a:t>
            </a:r>
            <a:r>
              <a:rPr lang="en-US" sz="2000" dirty="0">
                <a:solidFill>
                  <a:schemeClr val="tx1">
                    <a:lumMod val="65000"/>
                    <a:lumOff val="35000"/>
                  </a:schemeClr>
                </a:solidFill>
              </a:rPr>
              <a:t> </a:t>
            </a:r>
            <a:r>
              <a:rPr lang="en-US" sz="2000" dirty="0" err="1">
                <a:solidFill>
                  <a:schemeClr val="tx1">
                    <a:lumMod val="65000"/>
                    <a:lumOff val="35000"/>
                  </a:schemeClr>
                </a:solidFill>
              </a:rPr>
              <a:t>toplanması</a:t>
            </a:r>
            <a:r>
              <a:rPr lang="en-US" sz="2000" dirty="0">
                <a:solidFill>
                  <a:schemeClr val="tx1">
                    <a:lumMod val="65000"/>
                    <a:lumOff val="35000"/>
                  </a:schemeClr>
                </a:solidFill>
              </a:rPr>
              <a:t> </a:t>
            </a:r>
            <a:r>
              <a:rPr lang="en-US" sz="2000" dirty="0" err="1">
                <a:solidFill>
                  <a:schemeClr val="tx1">
                    <a:lumMod val="65000"/>
                    <a:lumOff val="35000"/>
                  </a:schemeClr>
                </a:solidFill>
              </a:rPr>
              <a:t>amacı</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araç</a:t>
            </a:r>
            <a:r>
              <a:rPr lang="en-US" sz="2000" dirty="0">
                <a:solidFill>
                  <a:schemeClr val="tx1">
                    <a:lumMod val="65000"/>
                    <a:lumOff val="35000"/>
                  </a:schemeClr>
                </a:solidFill>
              </a:rPr>
              <a:t>, </a:t>
            </a:r>
            <a:r>
              <a:rPr lang="en-US" sz="2000" dirty="0" err="1">
                <a:solidFill>
                  <a:schemeClr val="tx1">
                    <a:lumMod val="65000"/>
                    <a:lumOff val="35000"/>
                  </a:schemeClr>
                </a:solidFill>
              </a:rPr>
              <a:t>konteyner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çeşitli</a:t>
            </a:r>
            <a:r>
              <a:rPr lang="en-US" sz="2000" dirty="0">
                <a:solidFill>
                  <a:schemeClr val="tx1">
                    <a:lumMod val="65000"/>
                    <a:lumOff val="35000"/>
                  </a:schemeClr>
                </a:solidFill>
              </a:rPr>
              <a:t> </a:t>
            </a:r>
            <a:r>
              <a:rPr lang="en-US" sz="2000" dirty="0" err="1">
                <a:solidFill>
                  <a:schemeClr val="tx1">
                    <a:lumMod val="65000"/>
                    <a:lumOff val="35000"/>
                  </a:schemeClr>
                </a:solidFill>
              </a:rPr>
              <a:t>biriktirme</a:t>
            </a:r>
            <a:r>
              <a:rPr lang="en-US" sz="2000" dirty="0">
                <a:solidFill>
                  <a:schemeClr val="tx1">
                    <a:lumMod val="65000"/>
                    <a:lumOff val="35000"/>
                  </a:schemeClr>
                </a:solidFill>
              </a:rPr>
              <a:t> </a:t>
            </a:r>
            <a:r>
              <a:rPr lang="en-US" sz="2000" dirty="0" err="1">
                <a:solidFill>
                  <a:schemeClr val="tx1">
                    <a:lumMod val="65000"/>
                    <a:lumOff val="35000"/>
                  </a:schemeClr>
                </a:solidFill>
              </a:rPr>
              <a:t>ekipman</a:t>
            </a:r>
            <a:r>
              <a:rPr lang="en-US" sz="2000" dirty="0">
                <a:solidFill>
                  <a:schemeClr val="tx1">
                    <a:lumMod val="65000"/>
                    <a:lumOff val="35000"/>
                  </a:schemeClr>
                </a:solidFill>
              </a:rPr>
              <a:t> </a:t>
            </a:r>
            <a:r>
              <a:rPr lang="en-US" sz="2000" dirty="0" err="1">
                <a:solidFill>
                  <a:schemeClr val="tx1">
                    <a:lumMod val="65000"/>
                    <a:lumOff val="35000"/>
                  </a:schemeClr>
                </a:solidFill>
              </a:rPr>
              <a:t>desteği</a:t>
            </a:r>
            <a:r>
              <a:rPr lang="en-US" sz="2000" dirty="0">
                <a:solidFill>
                  <a:schemeClr val="tx1">
                    <a:lumMod val="65000"/>
                    <a:lumOff val="35000"/>
                  </a:schemeClr>
                </a:solidFill>
              </a:rPr>
              <a:t> </a:t>
            </a:r>
            <a:r>
              <a:rPr lang="en-US" sz="2000" dirty="0" err="1">
                <a:solidFill>
                  <a:schemeClr val="tx1">
                    <a:lumMod val="65000"/>
                    <a:lumOff val="35000"/>
                  </a:schemeClr>
                </a:solidFill>
              </a:rPr>
              <a:t>sağlanmaktadır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Her </a:t>
            </a:r>
            <a:r>
              <a:rPr lang="en-US" sz="2000" dirty="0" err="1">
                <a:solidFill>
                  <a:schemeClr val="tx1">
                    <a:lumMod val="65000"/>
                    <a:lumOff val="35000"/>
                  </a:schemeClr>
                </a:solidFill>
              </a:rPr>
              <a:t>iki</a:t>
            </a:r>
            <a:r>
              <a:rPr lang="en-US" sz="2000" dirty="0">
                <a:solidFill>
                  <a:schemeClr val="tx1">
                    <a:lumMod val="65000"/>
                    <a:lumOff val="35000"/>
                  </a:schemeClr>
                </a:solidFill>
              </a:rPr>
              <a:t> </a:t>
            </a:r>
            <a:r>
              <a:rPr lang="en-US" sz="2000" dirty="0" err="1">
                <a:solidFill>
                  <a:schemeClr val="tx1">
                    <a:lumMod val="65000"/>
                    <a:lumOff val="35000"/>
                  </a:schemeClr>
                </a:solidFill>
              </a:rPr>
              <a:t>belediye</a:t>
            </a:r>
            <a:r>
              <a:rPr lang="en-US" sz="2000" dirty="0">
                <a:solidFill>
                  <a:schemeClr val="tx1">
                    <a:lumMod val="65000"/>
                    <a:lumOff val="35000"/>
                  </a:schemeClr>
                </a:solidFill>
              </a:rPr>
              <a:t> </a:t>
            </a:r>
            <a:r>
              <a:rPr lang="en-US" sz="2000" dirty="0" err="1">
                <a:solidFill>
                  <a:schemeClr val="tx1">
                    <a:lumMod val="65000"/>
                    <a:lumOff val="35000"/>
                  </a:schemeClr>
                </a:solidFill>
              </a:rPr>
              <a:t>için</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Getirme</a:t>
            </a:r>
            <a:r>
              <a:rPr lang="en-US" sz="2000" dirty="0">
                <a:solidFill>
                  <a:schemeClr val="tx1">
                    <a:lumMod val="65000"/>
                    <a:lumOff val="35000"/>
                  </a:schemeClr>
                </a:solidFill>
              </a:rPr>
              <a:t> </a:t>
            </a:r>
            <a:r>
              <a:rPr lang="en-US" sz="2000" dirty="0" err="1">
                <a:solidFill>
                  <a:schemeClr val="tx1">
                    <a:lumMod val="65000"/>
                    <a:lumOff val="35000"/>
                  </a:schemeClr>
                </a:solidFill>
              </a:rPr>
              <a:t>Merkezleri</a:t>
            </a:r>
            <a:r>
              <a:rPr lang="en-US" sz="2000" dirty="0">
                <a:solidFill>
                  <a:schemeClr val="tx1">
                    <a:lumMod val="65000"/>
                    <a:lumOff val="35000"/>
                  </a:schemeClr>
                </a:solidFill>
              </a:rPr>
              <a:t> </a:t>
            </a:r>
            <a:r>
              <a:rPr lang="en-US" sz="2000" dirty="0" err="1">
                <a:solidFill>
                  <a:schemeClr val="tx1">
                    <a:lumMod val="65000"/>
                    <a:lumOff val="35000"/>
                  </a:schemeClr>
                </a:solidFill>
              </a:rPr>
              <a:t>kurulacaktır</a:t>
            </a:r>
            <a:r>
              <a:rPr lang="en-US" sz="2000" dirty="0">
                <a:solidFill>
                  <a:schemeClr val="tx1">
                    <a:lumMod val="65000"/>
                    <a:lumOff val="35000"/>
                  </a:schemeClr>
                </a:solidFill>
              </a:rPr>
              <a:t>.</a:t>
            </a:r>
          </a:p>
          <a:p>
            <a:pPr algn="just"/>
            <a:r>
              <a:rPr lang="en-US" sz="2000" dirty="0">
                <a:solidFill>
                  <a:schemeClr val="tx1">
                    <a:lumMod val="65000"/>
                    <a:lumOff val="35000"/>
                  </a:schemeClr>
                </a:solidFill>
              </a:rPr>
              <a:t>Hem </a:t>
            </a:r>
            <a:r>
              <a:rPr lang="en-US" sz="2000" dirty="0" err="1">
                <a:solidFill>
                  <a:schemeClr val="tx1">
                    <a:lumMod val="65000"/>
                    <a:lumOff val="35000"/>
                  </a:schemeClr>
                </a:solidFill>
              </a:rPr>
              <a:t>Şanlıurfa</a:t>
            </a:r>
            <a:r>
              <a:rPr lang="en-US" sz="2000" dirty="0">
                <a:solidFill>
                  <a:schemeClr val="tx1">
                    <a:lumMod val="65000"/>
                    <a:lumOff val="35000"/>
                  </a:schemeClr>
                </a:solidFill>
              </a:rPr>
              <a:t> hem de </a:t>
            </a:r>
            <a:r>
              <a:rPr lang="en-US" sz="2000" dirty="0" err="1">
                <a:solidFill>
                  <a:schemeClr val="tx1">
                    <a:lumMod val="65000"/>
                    <a:lumOff val="35000"/>
                  </a:schemeClr>
                </a:solidFill>
              </a:rPr>
              <a:t>Kilis</a:t>
            </a:r>
            <a:r>
              <a:rPr lang="en-US" sz="2000" dirty="0">
                <a:solidFill>
                  <a:schemeClr val="tx1">
                    <a:lumMod val="65000"/>
                    <a:lumOff val="35000"/>
                  </a:schemeClr>
                </a:solidFill>
              </a:rPr>
              <a:t> </a:t>
            </a:r>
            <a:r>
              <a:rPr lang="en-US" sz="2000" dirty="0" err="1">
                <a:solidFill>
                  <a:schemeClr val="tx1">
                    <a:lumMod val="65000"/>
                    <a:lumOff val="35000"/>
                  </a:schemeClr>
                </a:solidFill>
              </a:rPr>
              <a:t>illerinde</a:t>
            </a:r>
            <a:r>
              <a:rPr lang="en-US" sz="2000" dirty="0">
                <a:solidFill>
                  <a:schemeClr val="tx1">
                    <a:lumMod val="65000"/>
                    <a:lumOff val="35000"/>
                  </a:schemeClr>
                </a:solidFill>
              </a:rPr>
              <a:t> </a:t>
            </a:r>
            <a:r>
              <a:rPr lang="en-US" sz="2000" dirty="0" err="1">
                <a:solidFill>
                  <a:schemeClr val="tx1">
                    <a:lumMod val="65000"/>
                    <a:lumOff val="35000"/>
                  </a:schemeClr>
                </a:solidFill>
              </a:rPr>
              <a:t>geri</a:t>
            </a:r>
            <a:r>
              <a:rPr lang="en-US" sz="2000" dirty="0">
                <a:solidFill>
                  <a:schemeClr val="tx1">
                    <a:lumMod val="65000"/>
                    <a:lumOff val="35000"/>
                  </a:schemeClr>
                </a:solidFill>
              </a:rPr>
              <a:t> </a:t>
            </a:r>
            <a:r>
              <a:rPr lang="en-US" sz="2000" dirty="0" err="1">
                <a:solidFill>
                  <a:schemeClr val="tx1">
                    <a:lumMod val="65000"/>
                    <a:lumOff val="35000"/>
                  </a:schemeClr>
                </a:solidFill>
              </a:rPr>
              <a:t>dönüştrülebilir</a:t>
            </a:r>
            <a:r>
              <a:rPr lang="en-US" sz="2000" dirty="0">
                <a:solidFill>
                  <a:schemeClr val="tx1">
                    <a:lumMod val="65000"/>
                    <a:lumOff val="35000"/>
                  </a:schemeClr>
                </a:solidFill>
              </a:rPr>
              <a:t> </a:t>
            </a:r>
            <a:r>
              <a:rPr lang="en-US" sz="2000" dirty="0" err="1">
                <a:solidFill>
                  <a:schemeClr val="tx1">
                    <a:lumMod val="65000"/>
                    <a:lumOff val="35000"/>
                  </a:schemeClr>
                </a:solidFill>
              </a:rPr>
              <a:t>atıklardan</a:t>
            </a:r>
            <a:r>
              <a:rPr lang="en-US" sz="2000" dirty="0">
                <a:solidFill>
                  <a:schemeClr val="tx1">
                    <a:lumMod val="65000"/>
                    <a:lumOff val="35000"/>
                  </a:schemeClr>
                </a:solidFill>
              </a:rPr>
              <a:t> </a:t>
            </a:r>
            <a:r>
              <a:rPr lang="en-US" sz="2000" dirty="0" err="1">
                <a:solidFill>
                  <a:schemeClr val="tx1">
                    <a:lumMod val="65000"/>
                    <a:lumOff val="35000"/>
                  </a:schemeClr>
                </a:solidFill>
              </a:rPr>
              <a:t>elde</a:t>
            </a:r>
            <a:r>
              <a:rPr lang="en-US" sz="2000" dirty="0">
                <a:solidFill>
                  <a:schemeClr val="tx1">
                    <a:lumMod val="65000"/>
                    <a:lumOff val="35000"/>
                  </a:schemeClr>
                </a:solidFill>
              </a:rPr>
              <a:t> </a:t>
            </a:r>
            <a:r>
              <a:rPr lang="en-US" sz="2000" dirty="0" err="1">
                <a:solidFill>
                  <a:schemeClr val="tx1">
                    <a:lumMod val="65000"/>
                    <a:lumOff val="35000"/>
                  </a:schemeClr>
                </a:solidFill>
              </a:rPr>
              <a:t>edilecek</a:t>
            </a:r>
            <a:r>
              <a:rPr lang="en-US" sz="2000" dirty="0">
                <a:solidFill>
                  <a:schemeClr val="tx1">
                    <a:lumMod val="65000"/>
                    <a:lumOff val="35000"/>
                  </a:schemeClr>
                </a:solidFill>
              </a:rPr>
              <a:t> </a:t>
            </a:r>
            <a:r>
              <a:rPr lang="en-US" sz="2000" dirty="0" err="1">
                <a:solidFill>
                  <a:schemeClr val="tx1">
                    <a:lumMod val="65000"/>
                    <a:lumOff val="35000"/>
                  </a:schemeClr>
                </a:solidFill>
              </a:rPr>
              <a:t>ürünler</a:t>
            </a:r>
            <a:r>
              <a:rPr lang="en-US" sz="2000" dirty="0">
                <a:solidFill>
                  <a:schemeClr val="tx1">
                    <a:lumMod val="65000"/>
                    <a:lumOff val="35000"/>
                  </a:schemeClr>
                </a:solidFill>
              </a:rPr>
              <a:t> </a:t>
            </a:r>
            <a:r>
              <a:rPr lang="en-US" sz="2000" dirty="0" err="1">
                <a:solidFill>
                  <a:schemeClr val="tx1">
                    <a:lumMod val="65000"/>
                    <a:lumOff val="35000"/>
                  </a:schemeClr>
                </a:solidFill>
              </a:rPr>
              <a:t>üretilmesi</a:t>
            </a:r>
            <a:r>
              <a:rPr lang="en-US" sz="2000" dirty="0">
                <a:solidFill>
                  <a:schemeClr val="tx1">
                    <a:lumMod val="65000"/>
                    <a:lumOff val="35000"/>
                  </a:schemeClr>
                </a:solidFill>
              </a:rPr>
              <a:t> </a:t>
            </a:r>
            <a:r>
              <a:rPr lang="en-US" sz="2000" dirty="0" err="1">
                <a:solidFill>
                  <a:schemeClr val="tx1">
                    <a:lumMod val="65000"/>
                    <a:lumOff val="35000"/>
                  </a:schemeClr>
                </a:solidFill>
              </a:rPr>
              <a:t>yolu</a:t>
            </a:r>
            <a:r>
              <a:rPr lang="en-US" sz="2000" dirty="0">
                <a:solidFill>
                  <a:schemeClr val="tx1">
                    <a:lumMod val="65000"/>
                    <a:lumOff val="35000"/>
                  </a:schemeClr>
                </a:solidFill>
              </a:rPr>
              <a:t> </a:t>
            </a:r>
            <a:r>
              <a:rPr lang="en-US" sz="2000" dirty="0" err="1">
                <a:solidFill>
                  <a:schemeClr val="tx1">
                    <a:lumMod val="65000"/>
                    <a:lumOff val="35000"/>
                  </a:schemeClr>
                </a:solidFill>
              </a:rPr>
              <a:t>ile</a:t>
            </a:r>
            <a:r>
              <a:rPr lang="en-US" sz="2000" dirty="0">
                <a:solidFill>
                  <a:schemeClr val="tx1">
                    <a:lumMod val="65000"/>
                    <a:lumOff val="35000"/>
                  </a:schemeClr>
                </a:solidFill>
              </a:rPr>
              <a:t> </a:t>
            </a:r>
            <a:r>
              <a:rPr lang="en-US" sz="2000" dirty="0" err="1">
                <a:solidFill>
                  <a:schemeClr val="tx1">
                    <a:lumMod val="65000"/>
                    <a:lumOff val="35000"/>
                  </a:schemeClr>
                </a:solidFill>
              </a:rPr>
              <a:t>kadınlara</a:t>
            </a:r>
            <a:r>
              <a:rPr lang="en-US" sz="2000" dirty="0">
                <a:solidFill>
                  <a:schemeClr val="tx1">
                    <a:lumMod val="65000"/>
                    <a:lumOff val="35000"/>
                  </a:schemeClr>
                </a:solidFill>
              </a:rPr>
              <a:t> </a:t>
            </a:r>
            <a:r>
              <a:rPr lang="en-US" sz="2000" dirty="0" err="1">
                <a:solidFill>
                  <a:schemeClr val="tx1">
                    <a:lumMod val="65000"/>
                    <a:lumOff val="35000"/>
                  </a:schemeClr>
                </a:solidFill>
              </a:rPr>
              <a:t>iş</a:t>
            </a:r>
            <a:r>
              <a:rPr lang="en-US" sz="2000" dirty="0">
                <a:solidFill>
                  <a:schemeClr val="tx1">
                    <a:lumMod val="65000"/>
                    <a:lumOff val="35000"/>
                  </a:schemeClr>
                </a:solidFill>
              </a:rPr>
              <a:t> </a:t>
            </a:r>
            <a:r>
              <a:rPr lang="en-US" sz="2000" dirty="0" err="1">
                <a:solidFill>
                  <a:schemeClr val="tx1">
                    <a:lumMod val="65000"/>
                    <a:lumOff val="35000"/>
                  </a:schemeClr>
                </a:solidFill>
              </a:rPr>
              <a:t>imkanı</a:t>
            </a:r>
            <a:r>
              <a:rPr lang="en-US" sz="2000" dirty="0">
                <a:solidFill>
                  <a:schemeClr val="tx1">
                    <a:lumMod val="65000"/>
                    <a:lumOff val="35000"/>
                  </a:schemeClr>
                </a:solidFill>
              </a:rPr>
              <a:t> </a:t>
            </a:r>
            <a:r>
              <a:rPr lang="en-US" sz="2000" dirty="0" err="1">
                <a:solidFill>
                  <a:schemeClr val="tx1">
                    <a:lumMod val="65000"/>
                    <a:lumOff val="35000"/>
                  </a:schemeClr>
                </a:solidFill>
              </a:rPr>
              <a:t>sağlanarak</a:t>
            </a:r>
            <a:r>
              <a:rPr lang="en-US" sz="2000" dirty="0">
                <a:solidFill>
                  <a:schemeClr val="tx1">
                    <a:lumMod val="65000"/>
                    <a:lumOff val="35000"/>
                  </a:schemeClr>
                </a:solidFill>
              </a:rPr>
              <a:t> Kadın </a:t>
            </a:r>
            <a:r>
              <a:rPr lang="en-US" sz="2000" dirty="0" err="1">
                <a:solidFill>
                  <a:schemeClr val="tx1">
                    <a:lumMod val="65000"/>
                    <a:lumOff val="35000"/>
                  </a:schemeClr>
                </a:solidFill>
              </a:rPr>
              <a:t>Kooperatifleri</a:t>
            </a:r>
            <a:r>
              <a:rPr lang="en-US" sz="2000" dirty="0">
                <a:solidFill>
                  <a:schemeClr val="tx1">
                    <a:lumMod val="65000"/>
                    <a:lumOff val="35000"/>
                  </a:schemeClr>
                </a:solidFill>
              </a:rPr>
              <a:t> </a:t>
            </a:r>
            <a:r>
              <a:rPr lang="en-US" sz="2000" dirty="0" err="1">
                <a:solidFill>
                  <a:schemeClr val="tx1">
                    <a:lumMod val="65000"/>
                    <a:lumOff val="35000"/>
                  </a:schemeClr>
                </a:solidFill>
              </a:rPr>
              <a:t>desteklenmektedir</a:t>
            </a:r>
            <a:r>
              <a:rPr lang="en-US" sz="2000" dirty="0">
                <a:solidFill>
                  <a:schemeClr val="tx1">
                    <a:lumMod val="65000"/>
                    <a:lumOff val="35000"/>
                  </a:schemeClr>
                </a:solidFill>
              </a:rPr>
              <a:t>.</a:t>
            </a:r>
          </a:p>
          <a:p>
            <a:pPr algn="just"/>
            <a:r>
              <a:rPr lang="en-US" sz="2000" dirty="0" err="1">
                <a:solidFill>
                  <a:schemeClr val="tx1">
                    <a:lumMod val="65000"/>
                    <a:lumOff val="35000"/>
                  </a:schemeClr>
                </a:solidFill>
              </a:rPr>
              <a:t>Hedef</a:t>
            </a:r>
            <a:r>
              <a:rPr lang="en-US" sz="2000" dirty="0">
                <a:solidFill>
                  <a:schemeClr val="tx1">
                    <a:lumMod val="65000"/>
                    <a:lumOff val="35000"/>
                  </a:schemeClr>
                </a:solidFill>
              </a:rPr>
              <a:t> </a:t>
            </a:r>
            <a:r>
              <a:rPr lang="en-US" sz="2000" dirty="0" err="1">
                <a:solidFill>
                  <a:schemeClr val="tx1">
                    <a:lumMod val="65000"/>
                    <a:lumOff val="35000"/>
                  </a:schemeClr>
                </a:solidFill>
              </a:rPr>
              <a:t>kitlelere</a:t>
            </a:r>
            <a:r>
              <a:rPr lang="en-US" sz="2000" dirty="0">
                <a:solidFill>
                  <a:schemeClr val="tx1">
                    <a:lumMod val="65000"/>
                    <a:lumOff val="35000"/>
                  </a:schemeClr>
                </a:solidFill>
              </a:rPr>
              <a:t> </a:t>
            </a:r>
            <a:r>
              <a:rPr lang="en-US" sz="2000" dirty="0" err="1">
                <a:solidFill>
                  <a:schemeClr val="tx1">
                    <a:lumMod val="65000"/>
                    <a:lumOff val="35000"/>
                  </a:schemeClr>
                </a:solidFill>
              </a:rPr>
              <a:t>ulaşarak</a:t>
            </a:r>
            <a:r>
              <a:rPr lang="en-US" sz="2000" dirty="0">
                <a:solidFill>
                  <a:schemeClr val="tx1">
                    <a:lumMod val="65000"/>
                    <a:lumOff val="35000"/>
                  </a:schemeClr>
                </a:solidFill>
              </a:rPr>
              <a:t> </a:t>
            </a:r>
            <a:r>
              <a:rPr lang="en-US" sz="2000" dirty="0" err="1">
                <a:solidFill>
                  <a:schemeClr val="tx1">
                    <a:lumMod val="65000"/>
                    <a:lumOff val="35000"/>
                  </a:schemeClr>
                </a:solidFill>
              </a:rPr>
              <a:t>sıfır</a:t>
            </a:r>
            <a:r>
              <a:rPr lang="en-US" sz="2000" dirty="0">
                <a:solidFill>
                  <a:schemeClr val="tx1">
                    <a:lumMod val="65000"/>
                    <a:lumOff val="35000"/>
                  </a:schemeClr>
                </a:solidFill>
              </a:rPr>
              <a:t> </a:t>
            </a:r>
            <a:r>
              <a:rPr lang="en-US" sz="2000" dirty="0" err="1">
                <a:solidFill>
                  <a:schemeClr val="tx1">
                    <a:lumMod val="65000"/>
                    <a:lumOff val="35000"/>
                  </a:schemeClr>
                </a:solidFill>
              </a:rPr>
              <a:t>atık</a:t>
            </a:r>
            <a:r>
              <a:rPr lang="en-US" sz="2000" dirty="0">
                <a:solidFill>
                  <a:schemeClr val="tx1">
                    <a:lumMod val="65000"/>
                    <a:lumOff val="35000"/>
                  </a:schemeClr>
                </a:solidFill>
              </a:rPr>
              <a:t> </a:t>
            </a:r>
            <a:r>
              <a:rPr lang="en-US" sz="2000" dirty="0" err="1">
                <a:solidFill>
                  <a:schemeClr val="tx1">
                    <a:lumMod val="65000"/>
                    <a:lumOff val="35000"/>
                  </a:schemeClr>
                </a:solidFill>
              </a:rPr>
              <a:t>konusunda</a:t>
            </a:r>
            <a:r>
              <a:rPr lang="en-US" sz="2000" dirty="0">
                <a:solidFill>
                  <a:schemeClr val="tx1">
                    <a:lumMod val="65000"/>
                    <a:lumOff val="35000"/>
                  </a:schemeClr>
                </a:solidFill>
              </a:rPr>
              <a:t> </a:t>
            </a:r>
            <a:r>
              <a:rPr lang="en-US" sz="2000" dirty="0" err="1">
                <a:solidFill>
                  <a:schemeClr val="tx1">
                    <a:lumMod val="65000"/>
                    <a:lumOff val="35000"/>
                  </a:schemeClr>
                </a:solidFill>
              </a:rPr>
              <a:t>eğitimler</a:t>
            </a:r>
            <a:r>
              <a:rPr lang="en-US" sz="2000" dirty="0">
                <a:solidFill>
                  <a:schemeClr val="tx1">
                    <a:lumMod val="65000"/>
                    <a:lumOff val="35000"/>
                  </a:schemeClr>
                </a:solidFill>
              </a:rPr>
              <a:t> </a:t>
            </a:r>
            <a:r>
              <a:rPr lang="en-US" sz="2000" dirty="0" err="1">
                <a:solidFill>
                  <a:schemeClr val="tx1">
                    <a:lumMod val="65000"/>
                    <a:lumOff val="35000"/>
                  </a:schemeClr>
                </a:solidFill>
              </a:rPr>
              <a:t>ve</a:t>
            </a:r>
            <a:r>
              <a:rPr lang="en-US" sz="2000" dirty="0">
                <a:solidFill>
                  <a:schemeClr val="tx1">
                    <a:lumMod val="65000"/>
                    <a:lumOff val="35000"/>
                  </a:schemeClr>
                </a:solidFill>
              </a:rPr>
              <a:t> </a:t>
            </a:r>
            <a:r>
              <a:rPr lang="en-US" sz="2000" dirty="0" err="1">
                <a:solidFill>
                  <a:schemeClr val="tx1">
                    <a:lumMod val="65000"/>
                    <a:lumOff val="35000"/>
                  </a:schemeClr>
                </a:solidFill>
              </a:rPr>
              <a:t>eğitici</a:t>
            </a:r>
            <a:r>
              <a:rPr lang="en-US" sz="2000" dirty="0">
                <a:solidFill>
                  <a:schemeClr val="tx1">
                    <a:lumMod val="65000"/>
                    <a:lumOff val="35000"/>
                  </a:schemeClr>
                </a:solidFill>
              </a:rPr>
              <a:t> </a:t>
            </a:r>
            <a:r>
              <a:rPr lang="en-US" sz="2000" dirty="0" err="1">
                <a:solidFill>
                  <a:schemeClr val="tx1">
                    <a:lumMod val="65000"/>
                    <a:lumOff val="35000"/>
                  </a:schemeClr>
                </a:solidFill>
              </a:rPr>
              <a:t>eğitimleri</a:t>
            </a:r>
            <a:r>
              <a:rPr lang="en-US" sz="2000" dirty="0">
                <a:solidFill>
                  <a:schemeClr val="tx1">
                    <a:lumMod val="65000"/>
                    <a:lumOff val="35000"/>
                  </a:schemeClr>
                </a:solidFill>
              </a:rPr>
              <a:t> </a:t>
            </a:r>
            <a:r>
              <a:rPr lang="en-US" sz="2000" dirty="0" err="1">
                <a:solidFill>
                  <a:schemeClr val="tx1">
                    <a:lumMod val="65000"/>
                    <a:lumOff val="35000"/>
                  </a:schemeClr>
                </a:solidFill>
              </a:rPr>
              <a:t>verilmekte</a:t>
            </a:r>
            <a:r>
              <a:rPr lang="en-US" sz="2000" dirty="0">
                <a:solidFill>
                  <a:schemeClr val="tx1">
                    <a:lumMod val="65000"/>
                    <a:lumOff val="35000"/>
                  </a:schemeClr>
                </a:solidFill>
              </a:rPr>
              <a:t> </a:t>
            </a:r>
            <a:r>
              <a:rPr lang="en-US" sz="2000" dirty="0" err="1">
                <a:solidFill>
                  <a:schemeClr val="tx1">
                    <a:lumMod val="65000"/>
                    <a:lumOff val="35000"/>
                  </a:schemeClr>
                </a:solidFill>
              </a:rPr>
              <a:t>aynı</a:t>
            </a:r>
            <a:r>
              <a:rPr lang="en-US" sz="2000" dirty="0">
                <a:solidFill>
                  <a:schemeClr val="tx1">
                    <a:lumMod val="65000"/>
                    <a:lumOff val="35000"/>
                  </a:schemeClr>
                </a:solidFill>
              </a:rPr>
              <a:t> </a:t>
            </a:r>
            <a:r>
              <a:rPr lang="en-US" sz="2000" dirty="0" err="1">
                <a:solidFill>
                  <a:schemeClr val="tx1">
                    <a:lumMod val="65000"/>
                    <a:lumOff val="35000"/>
                  </a:schemeClr>
                </a:solidFill>
              </a:rPr>
              <a:t>zamanda</a:t>
            </a:r>
            <a:r>
              <a:rPr lang="en-US" sz="2000" dirty="0">
                <a:solidFill>
                  <a:schemeClr val="tx1">
                    <a:lumMod val="65000"/>
                    <a:lumOff val="35000"/>
                  </a:schemeClr>
                </a:solidFill>
              </a:rPr>
              <a:t> </a:t>
            </a:r>
            <a:r>
              <a:rPr lang="en-US" sz="2000" dirty="0" err="1">
                <a:solidFill>
                  <a:schemeClr val="tx1">
                    <a:lumMod val="65000"/>
                    <a:lumOff val="35000"/>
                  </a:schemeClr>
                </a:solidFill>
              </a:rPr>
              <a:t>farkındalık</a:t>
            </a:r>
            <a:r>
              <a:rPr lang="en-US" sz="2000" dirty="0">
                <a:solidFill>
                  <a:schemeClr val="tx1">
                    <a:lumMod val="65000"/>
                    <a:lumOff val="35000"/>
                  </a:schemeClr>
                </a:solidFill>
              </a:rPr>
              <a:t> </a:t>
            </a:r>
            <a:r>
              <a:rPr lang="en-US" sz="2000" dirty="0" err="1">
                <a:solidFill>
                  <a:schemeClr val="tx1">
                    <a:lumMod val="65000"/>
                    <a:lumOff val="35000"/>
                  </a:schemeClr>
                </a:solidFill>
              </a:rPr>
              <a:t>kampanyası</a:t>
            </a:r>
            <a:r>
              <a:rPr lang="en-US" sz="2000" dirty="0">
                <a:solidFill>
                  <a:schemeClr val="tx1">
                    <a:lumMod val="65000"/>
                    <a:lumOff val="35000"/>
                  </a:schemeClr>
                </a:solidFill>
              </a:rPr>
              <a:t> </a:t>
            </a:r>
            <a:r>
              <a:rPr lang="en-US" sz="2000" dirty="0" err="1">
                <a:solidFill>
                  <a:schemeClr val="tx1">
                    <a:lumMod val="65000"/>
                    <a:lumOff val="35000"/>
                  </a:schemeClr>
                </a:solidFill>
              </a:rPr>
              <a:t>uygulanacaktır</a:t>
            </a:r>
            <a:r>
              <a:rPr lang="en-US" sz="2000" dirty="0">
                <a:solidFill>
                  <a:schemeClr val="tx1">
                    <a:lumMod val="65000"/>
                    <a:lumOff val="35000"/>
                  </a:schemeClr>
                </a:solidFill>
              </a:rPr>
              <a:t>.</a:t>
            </a:r>
          </a:p>
          <a:p>
            <a:pPr algn="just"/>
            <a:endParaRPr lang="en-GB" sz="2000" dirty="0">
              <a:solidFill>
                <a:schemeClr val="tx1">
                  <a:lumMod val="65000"/>
                  <a:lumOff val="35000"/>
                </a:schemeClr>
              </a:solidFill>
            </a:endParaRPr>
          </a:p>
        </p:txBody>
      </p:sp>
    </p:spTree>
    <p:extLst>
      <p:ext uri="{BB962C8B-B14F-4D97-AF65-F5344CB8AC3E}">
        <p14:creationId xmlns:p14="http://schemas.microsoft.com/office/powerpoint/2010/main" val="2584925744"/>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E915-886E-41D5-AB61-CD27A26AC686}"/>
              </a:ext>
            </a:extLst>
          </p:cNvPr>
          <p:cNvSpPr>
            <a:spLocks noGrp="1"/>
          </p:cNvSpPr>
          <p:nvPr>
            <p:ph type="title"/>
          </p:nvPr>
        </p:nvSpPr>
        <p:spPr>
          <a:xfrm>
            <a:off x="838200" y="684068"/>
            <a:ext cx="10515600" cy="1141557"/>
          </a:xfrm>
        </p:spPr>
        <p:txBody>
          <a:bodyPr>
            <a:normAutofit/>
          </a:bodyPr>
          <a:lstStyle/>
          <a:p>
            <a:r>
              <a:rPr lang="tr-TR" sz="2800" b="1" dirty="0">
                <a:solidFill>
                  <a:schemeClr val="accent6">
                    <a:lumMod val="75000"/>
                  </a:schemeClr>
                </a:solidFill>
              </a:rPr>
              <a:t>Şanlıurfa </a:t>
            </a:r>
            <a:r>
              <a:rPr lang="tr-TR" sz="2800" b="1" dirty="0" err="1">
                <a:solidFill>
                  <a:schemeClr val="accent6">
                    <a:lumMod val="75000"/>
                  </a:schemeClr>
                </a:solidFill>
              </a:rPr>
              <a:t>Haliliye</a:t>
            </a:r>
            <a:r>
              <a:rPr lang="tr-TR" sz="2800" b="1" dirty="0">
                <a:solidFill>
                  <a:schemeClr val="accent6">
                    <a:lumMod val="75000"/>
                  </a:schemeClr>
                </a:solidFill>
              </a:rPr>
              <a:t> ve Kilis’te “Sıfır Atık” Konusunda Farkındalık Oluşturma ve Eğitim/Eğitimci Eğitimi Projesi </a:t>
            </a:r>
            <a:r>
              <a:rPr lang="en-GB" sz="2800" b="1" dirty="0">
                <a:solidFill>
                  <a:schemeClr val="accent6">
                    <a:lumMod val="75000"/>
                  </a:schemeClr>
                </a:solidFill>
              </a:rPr>
              <a:t>(</a:t>
            </a:r>
            <a:r>
              <a:rPr lang="tr-TR" sz="2800" b="1" dirty="0">
                <a:solidFill>
                  <a:schemeClr val="accent6">
                    <a:lumMod val="75000"/>
                  </a:schemeClr>
                </a:solidFill>
              </a:rPr>
              <a:t>UNDP-TUR-RFP(USB)-2020/03</a:t>
            </a:r>
            <a:r>
              <a:rPr lang="en-GB" sz="2800" b="1" dirty="0">
                <a:solidFill>
                  <a:schemeClr val="accent6">
                    <a:lumMod val="75000"/>
                  </a:schemeClr>
                </a:solidFill>
              </a:rPr>
              <a:t>)</a:t>
            </a:r>
            <a:endParaRPr lang="tr-TR" sz="2800" b="1" dirty="0">
              <a:solidFill>
                <a:srgbClr val="4461A3"/>
              </a:solidFill>
            </a:endParaRPr>
          </a:p>
        </p:txBody>
      </p:sp>
      <p:sp>
        <p:nvSpPr>
          <p:cNvPr id="3" name="Content Placeholder 2">
            <a:extLst>
              <a:ext uri="{FF2B5EF4-FFF2-40B4-BE49-F238E27FC236}">
                <a16:creationId xmlns:a16="http://schemas.microsoft.com/office/drawing/2014/main" id="{AFB02E3D-1E9E-49A5-AB9C-89E0B875B8F5}"/>
              </a:ext>
            </a:extLst>
          </p:cNvPr>
          <p:cNvSpPr>
            <a:spLocks noGrp="1"/>
          </p:cNvSpPr>
          <p:nvPr>
            <p:ph idx="1"/>
          </p:nvPr>
        </p:nvSpPr>
        <p:spPr>
          <a:xfrm>
            <a:off x="838200" y="2165350"/>
            <a:ext cx="10515600" cy="3598430"/>
          </a:xfrm>
        </p:spPr>
        <p:txBody>
          <a:bodyPr vert="horz" lIns="91440" tIns="45720" rIns="91440" bIns="45720" rtlCol="0">
            <a:normAutofit/>
          </a:bodyPr>
          <a:lstStyle/>
          <a:p>
            <a:pPr marL="0" indent="0" algn="ctr">
              <a:buNone/>
            </a:pPr>
            <a:endParaRPr lang="en-US" sz="2000" dirty="0" smtClean="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Proje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ilgili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daha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detaylı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bilgi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websitemizi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zirayet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etmeyi</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unutmayınız</a:t>
            </a:r>
            <a:r>
              <a:rPr lang="en-US" sz="2000" dirty="0" smtClean="0">
                <a:solidFill>
                  <a:schemeClr val="tx1">
                    <a:lumMod val="65000"/>
                    <a:lumOff val="35000"/>
                  </a:schemeClr>
                </a:solidFill>
              </a:rPr>
              <a:t>:</a:t>
            </a:r>
          </a:p>
          <a:p>
            <a:pPr marL="363538" indent="0" algn="ctr">
              <a:buNone/>
            </a:pPr>
            <a:r>
              <a:rPr lang="en-US" sz="2000" dirty="0" smtClean="0">
                <a:solidFill>
                  <a:schemeClr val="tx1">
                    <a:lumMod val="65000"/>
                    <a:lumOff val="35000"/>
                  </a:schemeClr>
                </a:solidFill>
              </a:rPr>
              <a:t> </a:t>
            </a:r>
            <a:r>
              <a:rPr lang="en-US" sz="2000" dirty="0" smtClean="0">
                <a:solidFill>
                  <a:schemeClr val="tx1">
                    <a:lumMod val="65000"/>
                    <a:lumOff val="35000"/>
                  </a:schemeClr>
                </a:solidFill>
                <a:hlinkClick r:id="rId2"/>
              </a:rPr>
              <a:t>https://katilimciatikyonetimi.com/</a:t>
            </a:r>
            <a:endParaRPr lang="en-US" sz="2000" dirty="0" smtClean="0">
              <a:solidFill>
                <a:schemeClr val="tx1">
                  <a:lumMod val="65000"/>
                  <a:lumOff val="35000"/>
                </a:schemeClr>
              </a:solidFill>
            </a:endParaRPr>
          </a:p>
          <a:p>
            <a:pPr marL="1257300" indent="0" algn="ctr">
              <a:buNone/>
            </a:pPr>
            <a:endParaRPr lang="en-US" sz="2000" dirty="0">
              <a:solidFill>
                <a:schemeClr val="tx1">
                  <a:lumMod val="65000"/>
                  <a:lumOff val="35000"/>
                </a:schemeClr>
              </a:solidFill>
            </a:endParaRPr>
          </a:p>
          <a:p>
            <a:pPr marL="0" indent="0" algn="ctr">
              <a:buNone/>
            </a:pP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sunumları</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için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ise</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lütfen</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eğitim</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portalına</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kayıt</a:t>
            </a:r>
            <a:r>
              <a:rPr lang="en-US" sz="2000" dirty="0" smtClean="0">
                <a:solidFill>
                  <a:schemeClr val="tx1">
                    <a:lumMod val="65000"/>
                    <a:lumOff val="35000"/>
                  </a:schemeClr>
                </a:solidFill>
              </a:rPr>
              <a:t> </a:t>
            </a:r>
            <a:r>
              <a:rPr lang="en-US" sz="2000" dirty="0" err="1" smtClean="0">
                <a:solidFill>
                  <a:schemeClr val="tx1">
                    <a:lumMod val="65000"/>
                    <a:lumOff val="35000"/>
                  </a:schemeClr>
                </a:solidFill>
              </a:rPr>
              <a:t>olunuz</a:t>
            </a:r>
            <a:r>
              <a:rPr lang="en-US" sz="2000" dirty="0" smtClean="0">
                <a:solidFill>
                  <a:schemeClr val="tx1">
                    <a:lumMod val="65000"/>
                    <a:lumOff val="35000"/>
                  </a:schemeClr>
                </a:solidFill>
              </a:rPr>
              <a:t>:</a:t>
            </a:r>
          </a:p>
          <a:p>
            <a:pPr marL="176213" indent="539750" algn="ctr">
              <a:buNone/>
            </a:pPr>
            <a:r>
              <a:rPr lang="en-US" sz="2000" dirty="0" smtClean="0">
                <a:solidFill>
                  <a:schemeClr val="tx1">
                    <a:lumMod val="65000"/>
                    <a:lumOff val="35000"/>
                  </a:schemeClr>
                </a:solidFill>
                <a:hlinkClick r:id="rId2"/>
              </a:rPr>
              <a:t>https</a:t>
            </a:r>
            <a:r>
              <a:rPr lang="en-US" sz="2000" dirty="0">
                <a:solidFill>
                  <a:schemeClr val="tx1">
                    <a:lumMod val="65000"/>
                    <a:lumOff val="35000"/>
                  </a:schemeClr>
                </a:solidFill>
                <a:hlinkClick r:id="rId2"/>
              </a:rPr>
              <a:t>://katilimciatikyonetimi.com</a:t>
            </a:r>
            <a:r>
              <a:rPr lang="en-US" sz="2000" dirty="0" smtClean="0">
                <a:solidFill>
                  <a:schemeClr val="tx1">
                    <a:lumMod val="65000"/>
                    <a:lumOff val="35000"/>
                  </a:schemeClr>
                </a:solidFill>
                <a:hlinkClick r:id="rId2"/>
              </a:rPr>
              <a:t>/</a:t>
            </a:r>
            <a:endParaRPr lang="en-US" sz="2000" dirty="0" smtClean="0">
              <a:solidFill>
                <a:schemeClr val="tx1">
                  <a:lumMod val="65000"/>
                  <a:lumOff val="35000"/>
                </a:schemeClr>
              </a:solidFill>
            </a:endParaRPr>
          </a:p>
          <a:p>
            <a:pPr marL="0" indent="0" algn="ctr">
              <a:buNone/>
            </a:pPr>
            <a:endParaRPr lang="en-US" sz="2000" dirty="0">
              <a:solidFill>
                <a:schemeClr val="tx1">
                  <a:lumMod val="65000"/>
                  <a:lumOff val="35000"/>
                </a:schemeClr>
              </a:solidFill>
            </a:endParaRPr>
          </a:p>
          <a:p>
            <a:pPr algn="ctr"/>
            <a:endParaRPr lang="en-GB" sz="2000" dirty="0">
              <a:solidFill>
                <a:schemeClr val="tx1">
                  <a:lumMod val="65000"/>
                  <a:lumOff val="35000"/>
                </a:schemeClr>
              </a:solidFill>
            </a:endParaRPr>
          </a:p>
        </p:txBody>
      </p:sp>
    </p:spTree>
    <p:extLst>
      <p:ext uri="{BB962C8B-B14F-4D97-AF65-F5344CB8AC3E}">
        <p14:creationId xmlns:p14="http://schemas.microsoft.com/office/powerpoint/2010/main" val="1681064850"/>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rmAutofit/>
          </a:bodyPr>
          <a:lstStyle/>
          <a:p>
            <a:r>
              <a:rPr lang="tr-TR" sz="3600" b="1" dirty="0">
                <a:solidFill>
                  <a:schemeClr val="accent6">
                    <a:lumMod val="75000"/>
                  </a:schemeClr>
                </a:solidFill>
              </a:rPr>
              <a:t>İçerik</a:t>
            </a:r>
            <a:r>
              <a:rPr lang="tr-TR" sz="3600" b="1" dirty="0">
                <a:solidFill>
                  <a:srgbClr val="4461A3"/>
                </a:solidFill>
              </a:rPr>
              <a:t> </a:t>
            </a:r>
          </a:p>
        </p:txBody>
      </p:sp>
      <p:sp>
        <p:nvSpPr>
          <p:cNvPr id="3" name="İçerik Yer Tutucusu 2"/>
          <p:cNvSpPr>
            <a:spLocks noGrp="1"/>
          </p:cNvSpPr>
          <p:nvPr>
            <p:ph idx="1"/>
          </p:nvPr>
        </p:nvSpPr>
        <p:spPr>
          <a:xfrm>
            <a:off x="838199" y="1393371"/>
            <a:ext cx="10918371" cy="4383314"/>
          </a:xfrm>
        </p:spPr>
        <p:txBody>
          <a:bodyPr>
            <a:normAutofit fontScale="92500" lnSpcReduction="10000"/>
          </a:bodyPr>
          <a:lstStyle/>
          <a:p>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yönetiminde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Teknolojik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Yaklaşım</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Kavramı</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Vahşi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Depolamadan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Yolculuk</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Piramidi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Nedir</a:t>
            </a:r>
            <a:r>
              <a:rPr lang="en-GB" dirty="0">
                <a:solidFill>
                  <a:schemeClr val="accent3">
                    <a:lumMod val="50000"/>
                  </a:schemeClr>
                </a:solidFill>
                <a:latin typeface="Arial" panose="020B0604020202020204" pitchFamily="34" charset="0"/>
                <a:cs typeface="Arial" panose="020B0604020202020204" pitchFamily="34" charset="0"/>
              </a:rPr>
              <a:t>?</a:t>
            </a:r>
          </a:p>
          <a:p>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Değerlendirilmesi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Uygulanmasında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Yaklaşımlar</a:t>
            </a:r>
            <a:r>
              <a:rPr lang="en-GB" dirty="0">
                <a:solidFill>
                  <a:schemeClr val="accent3">
                    <a:lumMod val="50000"/>
                  </a:schemeClr>
                </a:solidFill>
                <a:latin typeface="Arial" panose="020B0604020202020204" pitchFamily="34" charset="0"/>
                <a:cs typeface="Arial" panose="020B0604020202020204" pitchFamily="34" charset="0"/>
              </a:rPr>
              <a:t> – Geri </a:t>
            </a:r>
            <a:r>
              <a:rPr lang="en-GB" dirty="0" err="1">
                <a:solidFill>
                  <a:schemeClr val="accent3">
                    <a:lumMod val="50000"/>
                  </a:schemeClr>
                </a:solidFill>
                <a:latin typeface="Arial" panose="020B0604020202020204" pitchFamily="34" charset="0"/>
                <a:cs typeface="Arial" panose="020B0604020202020204" pitchFamily="34" charset="0"/>
              </a:rPr>
              <a:t>Dönüşüm</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Minimizasyon</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Konusunda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Özgürleştiri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Bilme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Eylem</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Tehlikeli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Tıbbi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Özel</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Atıkların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a:t>
            </a:r>
            <a:endParaRPr lang="en-GB" dirty="0">
              <a:solidFill>
                <a:schemeClr val="accent3">
                  <a:lumMod val="50000"/>
                </a:schemeClr>
              </a:solidFill>
              <a:latin typeface="Arial" panose="020B0604020202020204" pitchFamily="34" charset="0"/>
              <a:cs typeface="Arial" panose="020B0604020202020204" pitchFamily="34" charset="0"/>
            </a:endParaRPr>
          </a:p>
          <a:p>
            <a:r>
              <a:rPr lang="en-GB" dirty="0" err="1">
                <a:solidFill>
                  <a:schemeClr val="accent3">
                    <a:lumMod val="50000"/>
                  </a:schemeClr>
                </a:solidFill>
                <a:latin typeface="Arial" panose="020B0604020202020204" pitchFamily="34" charset="0"/>
                <a:cs typeface="Arial" panose="020B0604020202020204" pitchFamily="34" charset="0"/>
              </a:rPr>
              <a:t>Kaynak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verimliliği</a:t>
            </a:r>
            <a:r>
              <a:rPr lang="en-GB" dirty="0">
                <a:solidFill>
                  <a:schemeClr val="accent3">
                    <a:lumMod val="50000"/>
                  </a:schemeClr>
                </a:solidFill>
                <a:latin typeface="Arial" panose="020B0604020202020204" pitchFamily="34" charset="0"/>
                <a:cs typeface="Arial" panose="020B0604020202020204" pitchFamily="34" charset="0"/>
              </a:rPr>
              <a:t> -  </a:t>
            </a:r>
            <a:r>
              <a:rPr lang="en-GB" dirty="0" err="1">
                <a:solidFill>
                  <a:schemeClr val="accent3">
                    <a:lumMod val="50000"/>
                  </a:schemeClr>
                </a:solidFill>
                <a:latin typeface="Arial" panose="020B0604020202020204" pitchFamily="34" charset="0"/>
                <a:cs typeface="Arial" panose="020B0604020202020204" pitchFamily="34" charset="0"/>
              </a:rPr>
              <a:t>Sıfır</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Uygulamalarının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Davranış</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Şekline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Dönüştürülmesi</a:t>
            </a:r>
            <a:r>
              <a:rPr lang="en-GB" dirty="0">
                <a:solidFill>
                  <a:schemeClr val="accent3">
                    <a:lumMod val="50000"/>
                  </a:schemeClr>
                </a:solidFill>
                <a:latin typeface="Arial" panose="020B0604020202020204" pitchFamily="34" charset="0"/>
                <a:cs typeface="Arial" panose="020B0604020202020204" pitchFamily="34" charset="0"/>
              </a:rPr>
              <a:t> </a:t>
            </a:r>
          </a:p>
          <a:p>
            <a:r>
              <a:rPr lang="en-GB" dirty="0" err="1">
                <a:solidFill>
                  <a:schemeClr val="accent3">
                    <a:lumMod val="50000"/>
                  </a:schemeClr>
                </a:solidFill>
                <a:latin typeface="Arial" panose="020B0604020202020204" pitchFamily="34" charset="0"/>
                <a:cs typeface="Arial" panose="020B0604020202020204" pitchFamily="34" charset="0"/>
              </a:rPr>
              <a:t>Üniversitenin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Liderliğinin</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Atık</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Yönetiminde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Yeri</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ve</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Uygulanma</a:t>
            </a:r>
            <a:r>
              <a:rPr lang="en-GB" dirty="0">
                <a:solidFill>
                  <a:schemeClr val="accent3">
                    <a:lumMod val="50000"/>
                  </a:schemeClr>
                </a:solidFill>
                <a:latin typeface="Arial" panose="020B0604020202020204" pitchFamily="34" charset="0"/>
                <a:cs typeface="Arial" panose="020B0604020202020204" pitchFamily="34" charset="0"/>
              </a:rPr>
              <a:t> </a:t>
            </a:r>
            <a:r>
              <a:rPr lang="en-GB" dirty="0" err="1">
                <a:solidFill>
                  <a:schemeClr val="accent3">
                    <a:lumMod val="50000"/>
                  </a:schemeClr>
                </a:solidFill>
                <a:latin typeface="Arial" panose="020B0604020202020204" pitchFamily="34" charset="0"/>
                <a:cs typeface="Arial" panose="020B0604020202020204" pitchFamily="34" charset="0"/>
              </a:rPr>
              <a:t>Yöntemleri</a:t>
            </a:r>
            <a:r>
              <a:rPr lang="en-GB" dirty="0">
                <a:solidFill>
                  <a:schemeClr val="accent3">
                    <a:lumMod val="50000"/>
                  </a:schemeClr>
                </a:solidFill>
                <a:latin typeface="Arial" panose="020B0604020202020204" pitchFamily="34" charset="0"/>
                <a:cs typeface="Arial" panose="020B0604020202020204" pitchFamily="34" charset="0"/>
              </a:rPr>
              <a:t> </a:t>
            </a:r>
          </a:p>
          <a:p>
            <a:endParaRPr lang="tr-TR" dirty="0">
              <a:solidFill>
                <a:schemeClr val="accent3">
                  <a:lumMod val="50000"/>
                </a:schemeClr>
              </a:solidFill>
              <a:latin typeface="Arial" panose="020B0604020202020204" pitchFamily="34" charset="0"/>
              <a:cs typeface="Arial" panose="020B0604020202020204" pitchFamily="34" charset="0"/>
            </a:endParaRPr>
          </a:p>
          <a:p>
            <a:endParaRPr lang="tr-TR" dirty="0">
              <a:solidFill>
                <a:schemeClr val="accent3">
                  <a:lumMod val="50000"/>
                </a:schemeClr>
              </a:solidFill>
            </a:endParaRPr>
          </a:p>
        </p:txBody>
      </p:sp>
    </p:spTree>
    <p:extLst>
      <p:ext uri="{BB962C8B-B14F-4D97-AF65-F5344CB8AC3E}">
        <p14:creationId xmlns:p14="http://schemas.microsoft.com/office/powerpoint/2010/main" val="22158056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2281173" y="3335528"/>
            <a:ext cx="89535" cy="228600"/>
          </a:xfrm>
          <a:prstGeom prst="rect">
            <a:avLst/>
          </a:prstGeom>
        </p:spPr>
        <p:txBody>
          <a:bodyPr vert="horz" wrap="square" lIns="0" tIns="0" rIns="0" bIns="0" rtlCol="0">
            <a:spAutoFit/>
          </a:bodyPr>
          <a:lstStyle/>
          <a:p>
            <a:pPr>
              <a:lnSpc>
                <a:spcPts val="1710"/>
              </a:lnSpc>
            </a:pPr>
            <a:r>
              <a:rPr sz="1800" dirty="0">
                <a:solidFill>
                  <a:srgbClr val="FFFFFF"/>
                </a:solidFill>
                <a:latin typeface="Calibri"/>
                <a:cs typeface="Calibri"/>
              </a:rPr>
              <a:t>s</a:t>
            </a:r>
            <a:endParaRPr sz="1800">
              <a:latin typeface="Calibri"/>
              <a:cs typeface="Calibri"/>
            </a:endParaRPr>
          </a:p>
        </p:txBody>
      </p:sp>
      <p:sp>
        <p:nvSpPr>
          <p:cNvPr id="7" name="object 7"/>
          <p:cNvSpPr txBox="1"/>
          <p:nvPr/>
        </p:nvSpPr>
        <p:spPr>
          <a:xfrm>
            <a:off x="385319" y="570686"/>
            <a:ext cx="4313936" cy="782265"/>
          </a:xfrm>
          <a:prstGeom prst="rect">
            <a:avLst/>
          </a:prstGeom>
        </p:spPr>
        <p:txBody>
          <a:bodyPr vert="horz" wrap="square" lIns="0" tIns="30480" rIns="0" bIns="0" rtlCol="0">
            <a:spAutoFit/>
          </a:bodyPr>
          <a:lstStyle/>
          <a:p>
            <a:pPr marL="12700">
              <a:lnSpc>
                <a:spcPct val="100000"/>
              </a:lnSpc>
              <a:spcBef>
                <a:spcPts val="240"/>
              </a:spcBef>
            </a:pPr>
            <a:r>
              <a:rPr sz="2400" b="1" dirty="0">
                <a:solidFill>
                  <a:schemeClr val="accent6">
                    <a:lumMod val="75000"/>
                  </a:schemeClr>
                </a:solidFill>
                <a:latin typeface="+mj-lt"/>
                <a:cs typeface="Arial"/>
              </a:rPr>
              <a:t>Sıfır Atık</a:t>
            </a:r>
            <a:r>
              <a:rPr sz="2400" b="1" spc="-135" dirty="0">
                <a:solidFill>
                  <a:schemeClr val="accent6">
                    <a:lumMod val="75000"/>
                  </a:schemeClr>
                </a:solidFill>
                <a:latin typeface="+mj-lt"/>
                <a:cs typeface="Arial"/>
              </a:rPr>
              <a:t> </a:t>
            </a:r>
            <a:r>
              <a:rPr sz="2400" b="1" dirty="0">
                <a:solidFill>
                  <a:schemeClr val="accent6">
                    <a:lumMod val="75000"/>
                  </a:schemeClr>
                </a:solidFill>
                <a:latin typeface="+mj-lt"/>
                <a:cs typeface="Arial"/>
              </a:rPr>
              <a:t>Kavramı</a:t>
            </a:r>
          </a:p>
          <a:p>
            <a:pPr marL="12700">
              <a:lnSpc>
                <a:spcPct val="100000"/>
              </a:lnSpc>
              <a:spcBef>
                <a:spcPts val="145"/>
              </a:spcBef>
            </a:pPr>
            <a:r>
              <a:rPr sz="2400" b="1" spc="-10" dirty="0">
                <a:solidFill>
                  <a:schemeClr val="accent6">
                    <a:lumMod val="75000"/>
                  </a:schemeClr>
                </a:solidFill>
                <a:latin typeface="+mj-lt"/>
                <a:cs typeface="Arial"/>
              </a:rPr>
              <a:t>Niye </a:t>
            </a:r>
            <a:r>
              <a:rPr sz="2400" b="1" dirty="0">
                <a:solidFill>
                  <a:schemeClr val="accent6">
                    <a:lumMod val="75000"/>
                  </a:schemeClr>
                </a:solidFill>
                <a:latin typeface="+mj-lt"/>
                <a:cs typeface="Arial"/>
              </a:rPr>
              <a:t>atıklarımızı</a:t>
            </a:r>
            <a:r>
              <a:rPr sz="2400" b="1" spc="-60" dirty="0">
                <a:solidFill>
                  <a:schemeClr val="accent6">
                    <a:lumMod val="75000"/>
                  </a:schemeClr>
                </a:solidFill>
                <a:latin typeface="+mj-lt"/>
                <a:cs typeface="Arial"/>
              </a:rPr>
              <a:t> </a:t>
            </a:r>
            <a:r>
              <a:rPr sz="2400" b="1" spc="-5" dirty="0">
                <a:solidFill>
                  <a:schemeClr val="accent6">
                    <a:lumMod val="75000"/>
                  </a:schemeClr>
                </a:solidFill>
                <a:latin typeface="+mj-lt"/>
                <a:cs typeface="Arial"/>
              </a:rPr>
              <a:t>yönetmeliyiz?</a:t>
            </a:r>
            <a:endParaRPr sz="2400" b="1" dirty="0">
              <a:solidFill>
                <a:schemeClr val="accent6">
                  <a:lumMod val="75000"/>
                </a:schemeClr>
              </a:solidFill>
              <a:latin typeface="+mj-lt"/>
              <a:cs typeface="Arial"/>
            </a:endParaRPr>
          </a:p>
        </p:txBody>
      </p:sp>
      <p:sp>
        <p:nvSpPr>
          <p:cNvPr id="8" name="object 8"/>
          <p:cNvSpPr/>
          <p:nvPr/>
        </p:nvSpPr>
        <p:spPr>
          <a:xfrm>
            <a:off x="4748225" y="1352696"/>
            <a:ext cx="1243294" cy="1075268"/>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90194"/>
            </a:srgbClr>
          </a:solidFill>
        </p:spPr>
        <p:txBody>
          <a:bodyPr wrap="square" lIns="0" tIns="0" rIns="0" bIns="0" rtlCol="0"/>
          <a:lstStyle/>
          <a:p>
            <a:endParaRPr/>
          </a:p>
        </p:txBody>
      </p:sp>
      <p:sp>
        <p:nvSpPr>
          <p:cNvPr id="12" name="object 12"/>
          <p:cNvSpPr/>
          <p:nvPr/>
        </p:nvSpPr>
        <p:spPr>
          <a:xfrm>
            <a:off x="6066648" y="1287055"/>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7"/>
                </a:lnTo>
                <a:lnTo>
                  <a:pt x="0" y="1039367"/>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7" name="object 17"/>
          <p:cNvSpPr/>
          <p:nvPr/>
        </p:nvSpPr>
        <p:spPr>
          <a:xfrm>
            <a:off x="6070663" y="2365184"/>
            <a:ext cx="5791200" cy="1039494"/>
          </a:xfrm>
          <a:custGeom>
            <a:avLst/>
            <a:gdLst/>
            <a:ahLst/>
            <a:cxnLst/>
            <a:rect l="l" t="t" r="r" b="b"/>
            <a:pathLst>
              <a:path w="5791200" h="1039494">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18" name="object 18"/>
          <p:cNvSpPr txBox="1"/>
          <p:nvPr/>
        </p:nvSpPr>
        <p:spPr>
          <a:xfrm>
            <a:off x="6145032" y="2469005"/>
            <a:ext cx="5662930" cy="878205"/>
          </a:xfrm>
          <a:prstGeom prst="rect">
            <a:avLst/>
          </a:prstGeom>
        </p:spPr>
        <p:txBody>
          <a:bodyPr vert="horz" wrap="square" lIns="0" tIns="11430" rIns="0" bIns="0" rtlCol="0">
            <a:spAutoFit/>
          </a:bodyPr>
          <a:lstStyle/>
          <a:p>
            <a:pPr marL="12700" marR="5080">
              <a:lnSpc>
                <a:spcPct val="100000"/>
              </a:lnSpc>
              <a:spcBef>
                <a:spcPts val="90"/>
              </a:spcBef>
            </a:pPr>
            <a:r>
              <a:rPr sz="1400" b="1" spc="-10" dirty="0">
                <a:latin typeface="Calibri"/>
                <a:cs typeface="Calibri"/>
              </a:rPr>
              <a:t>Sahip olunan kaynakların </a:t>
            </a:r>
            <a:r>
              <a:rPr sz="1400" b="1" spc="-5" dirty="0">
                <a:latin typeface="Calibri"/>
                <a:cs typeface="Calibri"/>
              </a:rPr>
              <a:t>doğru </a:t>
            </a:r>
            <a:r>
              <a:rPr sz="1400" b="1" spc="-25" dirty="0">
                <a:latin typeface="Calibri"/>
                <a:cs typeface="Calibri"/>
              </a:rPr>
              <a:t>ve </a:t>
            </a:r>
            <a:r>
              <a:rPr sz="1400" b="1" spc="-15" dirty="0">
                <a:latin typeface="Calibri"/>
                <a:cs typeface="Calibri"/>
              </a:rPr>
              <a:t>verimli </a:t>
            </a:r>
            <a:r>
              <a:rPr sz="1400" b="1" spc="-10" dirty="0">
                <a:latin typeface="Calibri"/>
                <a:cs typeface="Calibri"/>
              </a:rPr>
              <a:t>kullanılması </a:t>
            </a:r>
            <a:r>
              <a:rPr sz="1400" b="1" spc="-25" dirty="0">
                <a:latin typeface="Calibri"/>
                <a:cs typeface="Calibri"/>
              </a:rPr>
              <a:t>ve </a:t>
            </a:r>
            <a:r>
              <a:rPr sz="1400" b="1" spc="-10" dirty="0">
                <a:latin typeface="Calibri"/>
                <a:cs typeface="Calibri"/>
              </a:rPr>
              <a:t>atıkların </a:t>
            </a:r>
            <a:r>
              <a:rPr sz="1400" b="1" spc="-15" dirty="0">
                <a:latin typeface="Calibri"/>
                <a:cs typeface="Calibri"/>
              </a:rPr>
              <a:t>ekonomik  </a:t>
            </a:r>
            <a:r>
              <a:rPr sz="1400" b="1" spc="-10" dirty="0">
                <a:latin typeface="Calibri"/>
                <a:cs typeface="Calibri"/>
              </a:rPr>
              <a:t>olarak değerlendirilmesi, </a:t>
            </a:r>
            <a:r>
              <a:rPr sz="1400" b="1" spc="-15" dirty="0">
                <a:latin typeface="Calibri"/>
                <a:cs typeface="Calibri"/>
              </a:rPr>
              <a:t>yeniden </a:t>
            </a:r>
            <a:r>
              <a:rPr sz="1400" b="1" spc="-20" dirty="0">
                <a:latin typeface="Calibri"/>
                <a:cs typeface="Calibri"/>
              </a:rPr>
              <a:t>ekonomiye </a:t>
            </a:r>
            <a:r>
              <a:rPr sz="1400" b="1" spc="-10" dirty="0">
                <a:latin typeface="Calibri"/>
                <a:cs typeface="Calibri"/>
              </a:rPr>
              <a:t>kazandırılması,</a:t>
            </a:r>
            <a:r>
              <a:rPr sz="1400" b="1" spc="60" dirty="0">
                <a:latin typeface="Calibri"/>
                <a:cs typeface="Calibri"/>
              </a:rPr>
              <a:t> </a:t>
            </a:r>
            <a:r>
              <a:rPr sz="1400" b="1" spc="-10" dirty="0">
                <a:latin typeface="Calibri"/>
                <a:cs typeface="Calibri"/>
              </a:rPr>
              <a:t>israfın</a:t>
            </a:r>
            <a:endParaRPr sz="1400" dirty="0">
              <a:latin typeface="Calibri"/>
              <a:cs typeface="Calibri"/>
            </a:endParaRPr>
          </a:p>
          <a:p>
            <a:pPr marL="12700" marR="20955">
              <a:lnSpc>
                <a:spcPct val="100000"/>
              </a:lnSpc>
            </a:pPr>
            <a:r>
              <a:rPr sz="1400" b="1" spc="-10" dirty="0">
                <a:latin typeface="Calibri"/>
                <a:cs typeface="Calibri"/>
              </a:rPr>
              <a:t>önlenmesi, </a:t>
            </a:r>
            <a:r>
              <a:rPr sz="1400" b="1" spc="-15" dirty="0">
                <a:latin typeface="Calibri"/>
                <a:cs typeface="Calibri"/>
              </a:rPr>
              <a:t>çevre </a:t>
            </a:r>
            <a:r>
              <a:rPr sz="1400" b="1" spc="-25" dirty="0">
                <a:latin typeface="Calibri"/>
                <a:cs typeface="Calibri"/>
              </a:rPr>
              <a:t>ve </a:t>
            </a:r>
            <a:r>
              <a:rPr sz="1400" b="1" spc="-20" dirty="0">
                <a:latin typeface="Calibri"/>
                <a:cs typeface="Calibri"/>
              </a:rPr>
              <a:t>doğaya </a:t>
            </a:r>
            <a:r>
              <a:rPr sz="1400" b="1" spc="-15" dirty="0">
                <a:latin typeface="Calibri"/>
                <a:cs typeface="Calibri"/>
              </a:rPr>
              <a:t>karşı </a:t>
            </a:r>
            <a:r>
              <a:rPr sz="1400" b="1" spc="-10" dirty="0">
                <a:latin typeface="Calibri"/>
                <a:cs typeface="Calibri"/>
              </a:rPr>
              <a:t>farkındalık </a:t>
            </a:r>
            <a:r>
              <a:rPr sz="1400" b="1" spc="-25" dirty="0">
                <a:latin typeface="Calibri"/>
                <a:cs typeface="Calibri"/>
              </a:rPr>
              <a:t>ve </a:t>
            </a:r>
            <a:r>
              <a:rPr sz="1400" b="1" spc="-10" dirty="0">
                <a:latin typeface="Calibri"/>
                <a:cs typeface="Calibri"/>
              </a:rPr>
              <a:t>duyarlılığın </a:t>
            </a:r>
            <a:r>
              <a:rPr sz="1400" b="1" spc="-15" dirty="0">
                <a:latin typeface="Calibri"/>
                <a:cs typeface="Calibri"/>
              </a:rPr>
              <a:t>geliştirilmesi  </a:t>
            </a:r>
            <a:r>
              <a:rPr sz="1400" b="1" spc="-10" dirty="0">
                <a:latin typeface="Calibri"/>
                <a:cs typeface="Calibri"/>
              </a:rPr>
              <a:t>amacıyla </a:t>
            </a:r>
            <a:r>
              <a:rPr sz="1400" b="1" spc="-20" dirty="0">
                <a:latin typeface="Calibri"/>
                <a:cs typeface="Calibri"/>
              </a:rPr>
              <a:t>destek </a:t>
            </a:r>
            <a:r>
              <a:rPr sz="1400" b="1" spc="-15" dirty="0">
                <a:latin typeface="Calibri"/>
                <a:cs typeface="Calibri"/>
              </a:rPr>
              <a:t>verdiği “Sıfır </a:t>
            </a:r>
            <a:r>
              <a:rPr sz="1400" b="1" spc="-20" dirty="0">
                <a:latin typeface="Calibri"/>
                <a:cs typeface="Calibri"/>
              </a:rPr>
              <a:t>Atık </a:t>
            </a:r>
            <a:r>
              <a:rPr sz="1400" b="1" spc="-10" dirty="0">
                <a:latin typeface="Calibri"/>
                <a:cs typeface="Calibri"/>
              </a:rPr>
              <a:t>Projesi” kapsamında çalışmalar</a:t>
            </a:r>
            <a:r>
              <a:rPr sz="1400" b="1" spc="225" dirty="0">
                <a:latin typeface="Calibri"/>
                <a:cs typeface="Calibri"/>
              </a:rPr>
              <a:t> </a:t>
            </a:r>
            <a:r>
              <a:rPr sz="1400" b="1" spc="-25" dirty="0">
                <a:latin typeface="Calibri"/>
                <a:cs typeface="Calibri"/>
              </a:rPr>
              <a:t>yapmaktır.</a:t>
            </a:r>
            <a:endParaRPr sz="1400" dirty="0">
              <a:latin typeface="Calibri"/>
              <a:cs typeface="Calibri"/>
            </a:endParaRPr>
          </a:p>
        </p:txBody>
      </p:sp>
      <p:sp>
        <p:nvSpPr>
          <p:cNvPr id="23" name="object 23"/>
          <p:cNvSpPr/>
          <p:nvPr/>
        </p:nvSpPr>
        <p:spPr>
          <a:xfrm>
            <a:off x="6080897" y="3429000"/>
            <a:ext cx="5791200" cy="1039494"/>
          </a:xfrm>
          <a:custGeom>
            <a:avLst/>
            <a:gdLst/>
            <a:ahLst/>
            <a:cxnLst/>
            <a:rect l="l" t="t" r="r" b="b"/>
            <a:pathLst>
              <a:path w="5791200" h="1039495">
                <a:moveTo>
                  <a:pt x="5791200" y="173227"/>
                </a:moveTo>
                <a:lnTo>
                  <a:pt x="5791200" y="866139"/>
                </a:lnTo>
                <a:lnTo>
                  <a:pt x="5785009" y="912176"/>
                </a:lnTo>
                <a:lnTo>
                  <a:pt x="5767540" y="953553"/>
                </a:lnTo>
                <a:lnTo>
                  <a:pt x="5740447" y="988615"/>
                </a:lnTo>
                <a:lnTo>
                  <a:pt x="5705385" y="1015708"/>
                </a:lnTo>
                <a:lnTo>
                  <a:pt x="5664008" y="1033177"/>
                </a:lnTo>
                <a:lnTo>
                  <a:pt x="5617972" y="1039368"/>
                </a:lnTo>
                <a:lnTo>
                  <a:pt x="0" y="1039368"/>
                </a:lnTo>
                <a:lnTo>
                  <a:pt x="0" y="0"/>
                </a:lnTo>
                <a:lnTo>
                  <a:pt x="5617972" y="0"/>
                </a:lnTo>
                <a:lnTo>
                  <a:pt x="5664008" y="6190"/>
                </a:lnTo>
                <a:lnTo>
                  <a:pt x="5705385" y="23659"/>
                </a:lnTo>
                <a:lnTo>
                  <a:pt x="5740447" y="50752"/>
                </a:lnTo>
                <a:lnTo>
                  <a:pt x="5767540" y="85814"/>
                </a:lnTo>
                <a:lnTo>
                  <a:pt x="5785009" y="127191"/>
                </a:lnTo>
                <a:lnTo>
                  <a:pt x="5791200" y="173227"/>
                </a:lnTo>
                <a:close/>
              </a:path>
            </a:pathLst>
          </a:custGeom>
          <a:ln w="12701">
            <a:solidFill>
              <a:srgbClr val="92278F"/>
            </a:solidFill>
          </a:ln>
        </p:spPr>
        <p:txBody>
          <a:bodyPr wrap="square" lIns="0" tIns="0" rIns="0" bIns="0" rtlCol="0"/>
          <a:lstStyle/>
          <a:p>
            <a:endParaRPr/>
          </a:p>
        </p:txBody>
      </p:sp>
      <p:sp>
        <p:nvSpPr>
          <p:cNvPr id="24" name="object 24"/>
          <p:cNvSpPr txBox="1"/>
          <p:nvPr/>
        </p:nvSpPr>
        <p:spPr>
          <a:xfrm>
            <a:off x="6201536" y="3624042"/>
            <a:ext cx="5592445" cy="665480"/>
          </a:xfrm>
          <a:prstGeom prst="rect">
            <a:avLst/>
          </a:prstGeom>
        </p:spPr>
        <p:txBody>
          <a:bodyPr vert="horz" wrap="square" lIns="0" tIns="12065" rIns="0" bIns="0" rtlCol="0">
            <a:spAutoFit/>
          </a:bodyPr>
          <a:lstStyle/>
          <a:p>
            <a:pPr marL="12065" marR="5080" indent="-2540">
              <a:lnSpc>
                <a:spcPct val="100000"/>
              </a:lnSpc>
              <a:spcBef>
                <a:spcPts val="95"/>
              </a:spcBef>
            </a:pPr>
            <a:r>
              <a:rPr sz="1400" b="1" spc="-10" dirty="0">
                <a:latin typeface="Calibri"/>
                <a:cs typeface="Calibri"/>
              </a:rPr>
              <a:t>İsrafın önüne </a:t>
            </a:r>
            <a:r>
              <a:rPr sz="1400" b="1" spc="-15" dirty="0">
                <a:latin typeface="Calibri"/>
                <a:cs typeface="Calibri"/>
              </a:rPr>
              <a:t>geçilmekte.-Ekonomik </a:t>
            </a:r>
            <a:r>
              <a:rPr sz="1400" b="1" spc="-5" dirty="0">
                <a:latin typeface="Calibri"/>
                <a:cs typeface="Calibri"/>
              </a:rPr>
              <a:t>-Enerji </a:t>
            </a:r>
            <a:r>
              <a:rPr sz="1400" b="1" spc="-15" dirty="0">
                <a:latin typeface="Calibri"/>
                <a:cs typeface="Calibri"/>
              </a:rPr>
              <a:t>tasarrufu-Hammadde-Temiz  </a:t>
            </a:r>
            <a:r>
              <a:rPr sz="1400" b="1" spc="-10" dirty="0">
                <a:latin typeface="Calibri"/>
                <a:cs typeface="Calibri"/>
              </a:rPr>
              <a:t>üretim-Çevre koruma-Duyarlı tüketici-Prestij-Ulusal </a:t>
            </a:r>
            <a:r>
              <a:rPr sz="1400" b="1" spc="-25" dirty="0">
                <a:latin typeface="Calibri"/>
                <a:cs typeface="Calibri"/>
              </a:rPr>
              <a:t>ve </a:t>
            </a:r>
            <a:r>
              <a:rPr sz="1400" b="1" spc="-10" dirty="0">
                <a:latin typeface="Calibri"/>
                <a:cs typeface="Calibri"/>
              </a:rPr>
              <a:t>uluslararası belgeler-  </a:t>
            </a:r>
            <a:r>
              <a:rPr sz="1400" b="1" spc="-15" dirty="0">
                <a:latin typeface="Calibri"/>
                <a:cs typeface="Calibri"/>
              </a:rPr>
              <a:t>Kaynak</a:t>
            </a:r>
            <a:r>
              <a:rPr sz="1400" b="1" spc="-10" dirty="0">
                <a:latin typeface="Calibri"/>
                <a:cs typeface="Calibri"/>
              </a:rPr>
              <a:t> </a:t>
            </a:r>
            <a:r>
              <a:rPr sz="1400" b="1" spc="-15" dirty="0">
                <a:latin typeface="Calibri"/>
                <a:cs typeface="Calibri"/>
              </a:rPr>
              <a:t>yönetimi</a:t>
            </a:r>
            <a:endParaRPr sz="1400" dirty="0">
              <a:latin typeface="Calibri"/>
              <a:cs typeface="Calibri"/>
            </a:endParaRPr>
          </a:p>
        </p:txBody>
      </p:sp>
      <p:grpSp>
        <p:nvGrpSpPr>
          <p:cNvPr id="33" name="Group 32"/>
          <p:cNvGrpSpPr/>
          <p:nvPr/>
        </p:nvGrpSpPr>
        <p:grpSpPr>
          <a:xfrm>
            <a:off x="4752345" y="1352696"/>
            <a:ext cx="1252370" cy="4013316"/>
            <a:chOff x="4971288" y="368808"/>
            <a:chExt cx="1118870" cy="5964936"/>
          </a:xfrm>
        </p:grpSpPr>
        <p:sp>
          <p:nvSpPr>
            <p:cNvPr id="9" name="object 9"/>
            <p:cNvSpPr/>
            <p:nvPr/>
          </p:nvSpPr>
          <p:spPr>
            <a:xfrm>
              <a:off x="4971288" y="368808"/>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10" name="object 10"/>
            <p:cNvSpPr txBox="1"/>
            <p:nvPr/>
          </p:nvSpPr>
          <p:spPr>
            <a:xfrm>
              <a:off x="5246370" y="897712"/>
              <a:ext cx="843788" cy="559237"/>
            </a:xfrm>
            <a:prstGeom prst="rect">
              <a:avLst/>
            </a:prstGeom>
          </p:spPr>
          <p:txBody>
            <a:bodyPr vert="horz" wrap="square" lIns="0" tIns="13970" rIns="0" bIns="0" rtlCol="0">
              <a:spAutoFit/>
            </a:bodyPr>
            <a:lstStyle/>
            <a:p>
              <a:pPr marL="12700">
                <a:lnSpc>
                  <a:spcPts val="1825"/>
                </a:lnSpc>
                <a:spcBef>
                  <a:spcPts val="110"/>
                </a:spcBef>
              </a:pPr>
              <a:r>
                <a:rPr sz="1600" spc="-5" dirty="0">
                  <a:solidFill>
                    <a:srgbClr val="FFFFFF"/>
                  </a:solidFill>
                  <a:latin typeface="Calibri"/>
                  <a:cs typeface="Calibri"/>
                </a:rPr>
                <a:t>G</a:t>
              </a:r>
              <a:r>
                <a:rPr sz="1600" spc="5" dirty="0">
                  <a:solidFill>
                    <a:srgbClr val="FFFFFF"/>
                  </a:solidFill>
                  <a:latin typeface="Calibri"/>
                  <a:cs typeface="Calibri"/>
                </a:rPr>
                <a:t>E</a:t>
              </a:r>
              <a:r>
                <a:rPr sz="1600" spc="-5" dirty="0">
                  <a:solidFill>
                    <a:srgbClr val="FFFFFF"/>
                  </a:solidFill>
                  <a:latin typeface="Calibri"/>
                  <a:cs typeface="Calibri"/>
                </a:rPr>
                <a:t>N</a:t>
              </a:r>
              <a:r>
                <a:rPr sz="1600" dirty="0">
                  <a:solidFill>
                    <a:srgbClr val="FFFFFF"/>
                  </a:solidFill>
                  <a:latin typeface="Calibri"/>
                  <a:cs typeface="Calibri"/>
                </a:rPr>
                <a:t>EL</a:t>
              </a:r>
              <a:endParaRPr sz="1600" dirty="0">
                <a:latin typeface="Calibri"/>
                <a:cs typeface="Calibri"/>
              </a:endParaRPr>
            </a:p>
            <a:p>
              <a:pPr marL="24765">
                <a:lnSpc>
                  <a:spcPts val="1825"/>
                </a:lnSpc>
              </a:pPr>
              <a:r>
                <a:rPr sz="1600" dirty="0">
                  <a:solidFill>
                    <a:srgbClr val="FFFFFF"/>
                  </a:solidFill>
                  <a:latin typeface="Calibri"/>
                  <a:cs typeface="Calibri"/>
                </a:rPr>
                <a:t>AMAÇ</a:t>
              </a:r>
              <a:endParaRPr sz="1600" dirty="0">
                <a:latin typeface="Calibri"/>
                <a:cs typeface="Calibri"/>
              </a:endParaRPr>
            </a:p>
          </p:txBody>
        </p:sp>
        <p:sp>
          <p:nvSpPr>
            <p:cNvPr id="13" name="object 13"/>
            <p:cNvSpPr/>
            <p:nvPr/>
          </p:nvSpPr>
          <p:spPr>
            <a:xfrm>
              <a:off x="4971288" y="1825751"/>
              <a:ext cx="1118870" cy="1597660"/>
            </a:xfrm>
            <a:custGeom>
              <a:avLst/>
              <a:gdLst/>
              <a:ahLst/>
              <a:cxnLst/>
              <a:rect l="l" t="t" r="r" b="b"/>
              <a:pathLst>
                <a:path w="1118870" h="1597660">
                  <a:moveTo>
                    <a:pt x="0" y="0"/>
                  </a:moveTo>
                  <a:lnTo>
                    <a:pt x="0" y="1038098"/>
                  </a:lnTo>
                  <a:lnTo>
                    <a:pt x="559308" y="1597152"/>
                  </a:lnTo>
                  <a:lnTo>
                    <a:pt x="1118615" y="1038098"/>
                  </a:lnTo>
                  <a:lnTo>
                    <a:pt x="1118615" y="559053"/>
                  </a:lnTo>
                  <a:lnTo>
                    <a:pt x="559308" y="559053"/>
                  </a:lnTo>
                  <a:lnTo>
                    <a:pt x="0" y="0"/>
                  </a:lnTo>
                  <a:close/>
                </a:path>
                <a:path w="1118870" h="1597660">
                  <a:moveTo>
                    <a:pt x="1118615" y="0"/>
                  </a:moveTo>
                  <a:lnTo>
                    <a:pt x="559308" y="559053"/>
                  </a:lnTo>
                  <a:lnTo>
                    <a:pt x="1118615" y="559053"/>
                  </a:lnTo>
                  <a:lnTo>
                    <a:pt x="1118615" y="0"/>
                  </a:lnTo>
                  <a:close/>
                </a:path>
              </a:pathLst>
            </a:custGeom>
            <a:solidFill>
              <a:srgbClr val="92278F">
                <a:alpha val="76861"/>
              </a:srgbClr>
            </a:solidFill>
          </p:spPr>
          <p:txBody>
            <a:bodyPr wrap="square" lIns="0" tIns="0" rIns="0" bIns="0" rtlCol="0"/>
            <a:lstStyle/>
            <a:p>
              <a:endParaRPr/>
            </a:p>
          </p:txBody>
        </p:sp>
        <p:sp>
          <p:nvSpPr>
            <p:cNvPr id="14" name="object 14"/>
            <p:cNvSpPr/>
            <p:nvPr/>
          </p:nvSpPr>
          <p:spPr>
            <a:xfrm>
              <a:off x="4971288" y="1825751"/>
              <a:ext cx="1118870" cy="1597660"/>
            </a:xfrm>
            <a:custGeom>
              <a:avLst/>
              <a:gdLst/>
              <a:ahLst/>
              <a:cxnLst/>
              <a:rect l="l" t="t" r="r" b="b"/>
              <a:pathLst>
                <a:path w="1118870" h="1597660">
                  <a:moveTo>
                    <a:pt x="1118615" y="0"/>
                  </a:moveTo>
                  <a:lnTo>
                    <a:pt x="1118615" y="1038098"/>
                  </a:lnTo>
                  <a:lnTo>
                    <a:pt x="559308" y="1597152"/>
                  </a:lnTo>
                  <a:lnTo>
                    <a:pt x="0" y="1038098"/>
                  </a:lnTo>
                  <a:lnTo>
                    <a:pt x="0" y="0"/>
                  </a:lnTo>
                  <a:lnTo>
                    <a:pt x="559308" y="559053"/>
                  </a:lnTo>
                  <a:lnTo>
                    <a:pt x="1118615" y="0"/>
                  </a:lnTo>
                  <a:close/>
                </a:path>
              </a:pathLst>
            </a:custGeom>
            <a:ln w="12701">
              <a:solidFill>
                <a:srgbClr val="92278F"/>
              </a:solidFill>
            </a:ln>
          </p:spPr>
          <p:txBody>
            <a:bodyPr wrap="square" lIns="0" tIns="0" rIns="0" bIns="0" rtlCol="0"/>
            <a:lstStyle/>
            <a:p>
              <a:endParaRPr/>
            </a:p>
          </p:txBody>
        </p:sp>
        <p:sp>
          <p:nvSpPr>
            <p:cNvPr id="15" name="object 15"/>
            <p:cNvSpPr txBox="1"/>
            <p:nvPr/>
          </p:nvSpPr>
          <p:spPr>
            <a:xfrm>
              <a:off x="5258561" y="2463545"/>
              <a:ext cx="54546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A</a:t>
              </a:r>
              <a:r>
                <a:rPr sz="1600" spc="-5" dirty="0">
                  <a:solidFill>
                    <a:srgbClr val="FFFFFF"/>
                  </a:solidFill>
                  <a:latin typeface="Calibri"/>
                  <a:cs typeface="Calibri"/>
                </a:rPr>
                <a:t>M</a:t>
              </a:r>
              <a:r>
                <a:rPr sz="1600" dirty="0">
                  <a:solidFill>
                    <a:srgbClr val="FFFFFF"/>
                  </a:solidFill>
                  <a:latin typeface="Calibri"/>
                  <a:cs typeface="Calibri"/>
                </a:rPr>
                <a:t>AÇ</a:t>
              </a:r>
              <a:endParaRPr sz="1600">
                <a:latin typeface="Calibri"/>
                <a:cs typeface="Calibri"/>
              </a:endParaRPr>
            </a:p>
          </p:txBody>
        </p:sp>
        <p:sp>
          <p:nvSpPr>
            <p:cNvPr id="19" name="object 19"/>
            <p:cNvSpPr/>
            <p:nvPr/>
          </p:nvSpPr>
          <p:spPr>
            <a:xfrm>
              <a:off x="4971288" y="3279647"/>
              <a:ext cx="1118870" cy="1600200"/>
            </a:xfrm>
            <a:custGeom>
              <a:avLst/>
              <a:gdLst/>
              <a:ahLst/>
              <a:cxnLst/>
              <a:rect l="l" t="t" r="r" b="b"/>
              <a:pathLst>
                <a:path w="1118870" h="1600200">
                  <a:moveTo>
                    <a:pt x="0" y="0"/>
                  </a:moveTo>
                  <a:lnTo>
                    <a:pt x="0" y="1040129"/>
                  </a:lnTo>
                  <a:lnTo>
                    <a:pt x="559308" y="1600200"/>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63136"/>
              </a:srgbClr>
            </a:solidFill>
          </p:spPr>
          <p:txBody>
            <a:bodyPr wrap="square" lIns="0" tIns="0" rIns="0" bIns="0" rtlCol="0"/>
            <a:lstStyle/>
            <a:p>
              <a:endParaRPr/>
            </a:p>
          </p:txBody>
        </p:sp>
        <p:sp>
          <p:nvSpPr>
            <p:cNvPr id="20" name="object 20"/>
            <p:cNvSpPr/>
            <p:nvPr/>
          </p:nvSpPr>
          <p:spPr>
            <a:xfrm>
              <a:off x="4971288" y="3279647"/>
              <a:ext cx="1118870" cy="1600200"/>
            </a:xfrm>
            <a:custGeom>
              <a:avLst/>
              <a:gdLst/>
              <a:ahLst/>
              <a:cxnLst/>
              <a:rect l="l" t="t" r="r" b="b"/>
              <a:pathLst>
                <a:path w="1118870" h="1600200">
                  <a:moveTo>
                    <a:pt x="1118615" y="0"/>
                  </a:moveTo>
                  <a:lnTo>
                    <a:pt x="1118615" y="1040129"/>
                  </a:lnTo>
                  <a:lnTo>
                    <a:pt x="559308" y="1600200"/>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1" name="object 21"/>
            <p:cNvSpPr txBox="1"/>
            <p:nvPr/>
          </p:nvSpPr>
          <p:spPr>
            <a:xfrm>
              <a:off x="5179314" y="3919220"/>
              <a:ext cx="704215" cy="270510"/>
            </a:xfrm>
            <a:prstGeom prst="rect">
              <a:avLst/>
            </a:prstGeom>
          </p:spPr>
          <p:txBody>
            <a:bodyPr vert="horz" wrap="square" lIns="0" tIns="13335" rIns="0" bIns="0" rtlCol="0">
              <a:spAutoFit/>
            </a:bodyPr>
            <a:lstStyle/>
            <a:p>
              <a:pPr marL="12700">
                <a:lnSpc>
                  <a:spcPct val="100000"/>
                </a:lnSpc>
                <a:spcBef>
                  <a:spcPts val="105"/>
                </a:spcBef>
              </a:pPr>
              <a:r>
                <a:rPr sz="1600" dirty="0">
                  <a:solidFill>
                    <a:srgbClr val="FFFFFF"/>
                  </a:solidFill>
                  <a:latin typeface="Calibri"/>
                  <a:cs typeface="Calibri"/>
                </a:rPr>
                <a:t>K</a:t>
              </a:r>
              <a:r>
                <a:rPr sz="1600" spc="5" dirty="0">
                  <a:solidFill>
                    <a:srgbClr val="FFFFFF"/>
                  </a:solidFill>
                  <a:latin typeface="Calibri"/>
                  <a:cs typeface="Calibri"/>
                </a:rPr>
                <a:t>A</a:t>
              </a:r>
              <a:r>
                <a:rPr sz="1600" spc="-10" dirty="0">
                  <a:solidFill>
                    <a:srgbClr val="FFFFFF"/>
                  </a:solidFill>
                  <a:latin typeface="Calibri"/>
                  <a:cs typeface="Calibri"/>
                </a:rPr>
                <a:t>Z</a:t>
              </a:r>
              <a:r>
                <a:rPr sz="1600" dirty="0">
                  <a:solidFill>
                    <a:srgbClr val="FFFFFF"/>
                  </a:solidFill>
                  <a:latin typeface="Calibri"/>
                  <a:cs typeface="Calibri"/>
                </a:rPr>
                <a:t>A</a:t>
              </a:r>
              <a:r>
                <a:rPr sz="1600" spc="-5" dirty="0">
                  <a:solidFill>
                    <a:srgbClr val="FFFFFF"/>
                  </a:solidFill>
                  <a:latin typeface="Calibri"/>
                  <a:cs typeface="Calibri"/>
                </a:rPr>
                <a:t>N</a:t>
              </a:r>
              <a:r>
                <a:rPr sz="1600" dirty="0">
                  <a:solidFill>
                    <a:srgbClr val="FFFFFF"/>
                  </a:solidFill>
                  <a:latin typeface="Calibri"/>
                  <a:cs typeface="Calibri"/>
                </a:rPr>
                <a:t>Ç</a:t>
              </a:r>
              <a:endParaRPr sz="1600">
                <a:latin typeface="Calibri"/>
                <a:cs typeface="Calibri"/>
              </a:endParaRPr>
            </a:p>
          </p:txBody>
        </p:sp>
        <p:sp>
          <p:nvSpPr>
            <p:cNvPr id="25" name="object 25"/>
            <p:cNvSpPr/>
            <p:nvPr/>
          </p:nvSpPr>
          <p:spPr>
            <a:xfrm>
              <a:off x="4971288" y="4733544"/>
              <a:ext cx="1118870" cy="1600200"/>
            </a:xfrm>
            <a:custGeom>
              <a:avLst/>
              <a:gdLst/>
              <a:ahLst/>
              <a:cxnLst/>
              <a:rect l="l" t="t" r="r" b="b"/>
              <a:pathLst>
                <a:path w="1118870" h="1600200">
                  <a:moveTo>
                    <a:pt x="0" y="0"/>
                  </a:moveTo>
                  <a:lnTo>
                    <a:pt x="0" y="1040129"/>
                  </a:lnTo>
                  <a:lnTo>
                    <a:pt x="559308" y="1600199"/>
                  </a:lnTo>
                  <a:lnTo>
                    <a:pt x="1118615" y="1040129"/>
                  </a:lnTo>
                  <a:lnTo>
                    <a:pt x="1118615" y="560069"/>
                  </a:lnTo>
                  <a:lnTo>
                    <a:pt x="559308" y="560069"/>
                  </a:lnTo>
                  <a:lnTo>
                    <a:pt x="0" y="0"/>
                  </a:lnTo>
                  <a:close/>
                </a:path>
                <a:path w="1118870" h="1600200">
                  <a:moveTo>
                    <a:pt x="1118615" y="0"/>
                  </a:moveTo>
                  <a:lnTo>
                    <a:pt x="559308" y="560069"/>
                  </a:lnTo>
                  <a:lnTo>
                    <a:pt x="1118615" y="560069"/>
                  </a:lnTo>
                  <a:lnTo>
                    <a:pt x="1118615" y="0"/>
                  </a:lnTo>
                  <a:close/>
                </a:path>
              </a:pathLst>
            </a:custGeom>
            <a:solidFill>
              <a:srgbClr val="92278F">
                <a:alpha val="50195"/>
              </a:srgbClr>
            </a:solidFill>
          </p:spPr>
          <p:txBody>
            <a:bodyPr wrap="square" lIns="0" tIns="0" rIns="0" bIns="0" rtlCol="0"/>
            <a:lstStyle/>
            <a:p>
              <a:endParaRPr/>
            </a:p>
          </p:txBody>
        </p:sp>
        <p:sp>
          <p:nvSpPr>
            <p:cNvPr id="26" name="object 26"/>
            <p:cNvSpPr/>
            <p:nvPr/>
          </p:nvSpPr>
          <p:spPr>
            <a:xfrm>
              <a:off x="4971288" y="4733544"/>
              <a:ext cx="1118870" cy="1600200"/>
            </a:xfrm>
            <a:custGeom>
              <a:avLst/>
              <a:gdLst/>
              <a:ahLst/>
              <a:cxnLst/>
              <a:rect l="l" t="t" r="r" b="b"/>
              <a:pathLst>
                <a:path w="1118870" h="1600200">
                  <a:moveTo>
                    <a:pt x="1118615" y="0"/>
                  </a:moveTo>
                  <a:lnTo>
                    <a:pt x="1118615" y="1040129"/>
                  </a:lnTo>
                  <a:lnTo>
                    <a:pt x="559308" y="1600199"/>
                  </a:lnTo>
                  <a:lnTo>
                    <a:pt x="0" y="1040129"/>
                  </a:lnTo>
                  <a:lnTo>
                    <a:pt x="0" y="0"/>
                  </a:lnTo>
                  <a:lnTo>
                    <a:pt x="559308" y="560069"/>
                  </a:lnTo>
                  <a:lnTo>
                    <a:pt x="1118615" y="0"/>
                  </a:lnTo>
                  <a:close/>
                </a:path>
              </a:pathLst>
            </a:custGeom>
            <a:ln w="12701">
              <a:solidFill>
                <a:srgbClr val="92278F"/>
              </a:solidFill>
            </a:ln>
          </p:spPr>
          <p:txBody>
            <a:bodyPr wrap="square" lIns="0" tIns="0" rIns="0" bIns="0" rtlCol="0"/>
            <a:lstStyle/>
            <a:p>
              <a:endParaRPr/>
            </a:p>
          </p:txBody>
        </p:sp>
        <p:sp>
          <p:nvSpPr>
            <p:cNvPr id="27" name="object 27"/>
            <p:cNvSpPr txBox="1"/>
            <p:nvPr/>
          </p:nvSpPr>
          <p:spPr>
            <a:xfrm>
              <a:off x="5218938" y="5374335"/>
              <a:ext cx="626110" cy="271145"/>
            </a:xfrm>
            <a:prstGeom prst="rect">
              <a:avLst/>
            </a:prstGeom>
          </p:spPr>
          <p:txBody>
            <a:bodyPr vert="horz" wrap="square" lIns="0" tIns="13970" rIns="0" bIns="0" rtlCol="0">
              <a:spAutoFit/>
            </a:bodyPr>
            <a:lstStyle/>
            <a:p>
              <a:pPr marL="12700">
                <a:lnSpc>
                  <a:spcPct val="100000"/>
                </a:lnSpc>
                <a:spcBef>
                  <a:spcPts val="110"/>
                </a:spcBef>
              </a:pPr>
              <a:r>
                <a:rPr sz="1600" spc="-5" dirty="0">
                  <a:solidFill>
                    <a:srgbClr val="FFFFFF"/>
                  </a:solidFill>
                  <a:latin typeface="Calibri"/>
                  <a:cs typeface="Calibri"/>
                </a:rPr>
                <a:t>SON</a:t>
              </a:r>
              <a:r>
                <a:rPr sz="1600" spc="5" dirty="0">
                  <a:solidFill>
                    <a:srgbClr val="FFFFFF"/>
                  </a:solidFill>
                  <a:latin typeface="Calibri"/>
                  <a:cs typeface="Calibri"/>
                </a:rPr>
                <a:t>UÇ</a:t>
              </a:r>
              <a:endParaRPr sz="1600">
                <a:latin typeface="Calibri"/>
                <a:cs typeface="Calibri"/>
              </a:endParaRPr>
            </a:p>
          </p:txBody>
        </p:sp>
      </p:grpSp>
      <p:sp>
        <p:nvSpPr>
          <p:cNvPr id="29" name="object 29"/>
          <p:cNvSpPr/>
          <p:nvPr/>
        </p:nvSpPr>
        <p:spPr>
          <a:xfrm>
            <a:off x="6080897" y="4498415"/>
            <a:ext cx="5776951" cy="1334747"/>
          </a:xfrm>
          <a:custGeom>
            <a:avLst/>
            <a:gdLst/>
            <a:ahLst/>
            <a:cxnLst/>
            <a:rect l="l" t="t" r="r" b="b"/>
            <a:pathLst>
              <a:path w="5791200" h="1600200">
                <a:moveTo>
                  <a:pt x="5791200" y="266699"/>
                </a:moveTo>
                <a:lnTo>
                  <a:pt x="5791200" y="1333487"/>
                </a:lnTo>
                <a:lnTo>
                  <a:pt x="5787678" y="1387240"/>
                </a:lnTo>
                <a:lnTo>
                  <a:pt x="5777581" y="1437306"/>
                </a:lnTo>
                <a:lnTo>
                  <a:pt x="5761604" y="1482611"/>
                </a:lnTo>
                <a:lnTo>
                  <a:pt x="5740447" y="1522083"/>
                </a:lnTo>
                <a:lnTo>
                  <a:pt x="5714807" y="1554651"/>
                </a:lnTo>
                <a:lnTo>
                  <a:pt x="5685383" y="1579241"/>
                </a:lnTo>
                <a:lnTo>
                  <a:pt x="5617972" y="1600199"/>
                </a:lnTo>
                <a:lnTo>
                  <a:pt x="0" y="1600199"/>
                </a:lnTo>
                <a:lnTo>
                  <a:pt x="0" y="0"/>
                </a:lnTo>
                <a:lnTo>
                  <a:pt x="5617972" y="0"/>
                </a:lnTo>
                <a:lnTo>
                  <a:pt x="5652871" y="5417"/>
                </a:lnTo>
                <a:lnTo>
                  <a:pt x="5714807" y="45541"/>
                </a:lnTo>
                <a:lnTo>
                  <a:pt x="5740447" y="78104"/>
                </a:lnTo>
                <a:lnTo>
                  <a:pt x="5761604" y="117574"/>
                </a:lnTo>
                <a:lnTo>
                  <a:pt x="5777581" y="162877"/>
                </a:lnTo>
                <a:lnTo>
                  <a:pt x="5787678" y="212943"/>
                </a:lnTo>
                <a:lnTo>
                  <a:pt x="5791200" y="266699"/>
                </a:lnTo>
                <a:close/>
              </a:path>
            </a:pathLst>
          </a:custGeom>
          <a:ln w="12701">
            <a:solidFill>
              <a:srgbClr val="92278F"/>
            </a:solidFill>
          </a:ln>
        </p:spPr>
        <p:txBody>
          <a:bodyPr wrap="square" lIns="0" tIns="0" rIns="0" bIns="0" rtlCol="0"/>
          <a:lstStyle/>
          <a:p>
            <a:endParaRPr/>
          </a:p>
        </p:txBody>
      </p:sp>
      <p:sp>
        <p:nvSpPr>
          <p:cNvPr id="30" name="object 30"/>
          <p:cNvSpPr txBox="1"/>
          <p:nvPr/>
        </p:nvSpPr>
        <p:spPr>
          <a:xfrm>
            <a:off x="6158990" y="4507129"/>
            <a:ext cx="5623833" cy="1306830"/>
          </a:xfrm>
          <a:prstGeom prst="rect">
            <a:avLst/>
          </a:prstGeom>
        </p:spPr>
        <p:txBody>
          <a:bodyPr vert="horz" wrap="square" lIns="0" tIns="12700" rIns="0" bIns="0" rtlCol="0">
            <a:spAutoFit/>
          </a:bodyPr>
          <a:lstStyle/>
          <a:p>
            <a:pPr marL="12700">
              <a:lnSpc>
                <a:spcPct val="100000"/>
              </a:lnSpc>
              <a:spcBef>
                <a:spcPts val="100"/>
              </a:spcBef>
            </a:pPr>
            <a:r>
              <a:rPr sz="1200" b="1" spc="-5" dirty="0">
                <a:latin typeface="Calibri"/>
                <a:cs typeface="Calibri"/>
              </a:rPr>
              <a:t>İsrafı </a:t>
            </a:r>
            <a:r>
              <a:rPr sz="1200" b="1" spc="-10" dirty="0">
                <a:latin typeface="Calibri"/>
                <a:cs typeface="Calibri"/>
              </a:rPr>
              <a:t>Önlemek-</a:t>
            </a:r>
            <a:r>
              <a:rPr sz="1200" spc="-10" dirty="0">
                <a:latin typeface="Calibri"/>
                <a:cs typeface="Calibri"/>
              </a:rPr>
              <a:t>Bilinçli üretim </a:t>
            </a:r>
            <a:r>
              <a:rPr sz="1200" dirty="0">
                <a:latin typeface="Calibri"/>
                <a:cs typeface="Calibri"/>
              </a:rPr>
              <a:t>ve </a:t>
            </a:r>
            <a:r>
              <a:rPr sz="1200" spc="-10" dirty="0">
                <a:latin typeface="Calibri"/>
                <a:cs typeface="Calibri"/>
              </a:rPr>
              <a:t>tüketimi </a:t>
            </a:r>
            <a:r>
              <a:rPr sz="1200" dirty="0">
                <a:latin typeface="Calibri"/>
                <a:cs typeface="Calibri"/>
              </a:rPr>
              <a:t>sağlamak </a:t>
            </a:r>
            <a:r>
              <a:rPr sz="1200" spc="-5" dirty="0">
                <a:latin typeface="Calibri"/>
                <a:cs typeface="Calibri"/>
              </a:rPr>
              <a:t>-Doğal </a:t>
            </a:r>
            <a:r>
              <a:rPr sz="1200" spc="-10" dirty="0">
                <a:latin typeface="Calibri"/>
                <a:cs typeface="Calibri"/>
              </a:rPr>
              <a:t>Kaynakları</a:t>
            </a:r>
            <a:r>
              <a:rPr sz="1200" spc="75" dirty="0">
                <a:latin typeface="Calibri"/>
                <a:cs typeface="Calibri"/>
              </a:rPr>
              <a:t> </a:t>
            </a:r>
            <a:r>
              <a:rPr sz="1200" spc="-10" dirty="0">
                <a:latin typeface="Calibri"/>
                <a:cs typeface="Calibri"/>
              </a:rPr>
              <a:t>Korumak</a:t>
            </a:r>
            <a:endParaRPr sz="1200" dirty="0">
              <a:latin typeface="Calibri"/>
              <a:cs typeface="Calibri"/>
            </a:endParaRPr>
          </a:p>
          <a:p>
            <a:pPr marL="219710" indent="-207645">
              <a:lnSpc>
                <a:spcPct val="100000"/>
              </a:lnSpc>
              <a:spcBef>
                <a:spcPts val="5"/>
              </a:spcBef>
              <a:buFont typeface="Calibri"/>
              <a:buAutoNum type="arabicPlain" startAt="2"/>
              <a:tabLst>
                <a:tab pos="220345" algn="l"/>
              </a:tabLst>
            </a:pPr>
            <a:r>
              <a:rPr sz="1200" b="1" spc="-5" dirty="0">
                <a:latin typeface="Calibri"/>
                <a:cs typeface="Calibri"/>
              </a:rPr>
              <a:t>Gelişmiş </a:t>
            </a:r>
            <a:r>
              <a:rPr sz="1200" b="1" spc="-10" dirty="0">
                <a:latin typeface="Calibri"/>
                <a:cs typeface="Calibri"/>
              </a:rPr>
              <a:t>Ülkeler </a:t>
            </a:r>
            <a:r>
              <a:rPr sz="1200" b="1" dirty="0">
                <a:latin typeface="Calibri"/>
                <a:cs typeface="Calibri"/>
              </a:rPr>
              <a:t>ile </a:t>
            </a:r>
            <a:r>
              <a:rPr sz="1200" b="1" spc="-10" dirty="0">
                <a:latin typeface="Calibri"/>
                <a:cs typeface="Calibri"/>
              </a:rPr>
              <a:t>Rekabet </a:t>
            </a:r>
            <a:r>
              <a:rPr sz="1200" b="1" spc="-5" dirty="0">
                <a:latin typeface="Calibri"/>
                <a:cs typeface="Calibri"/>
              </a:rPr>
              <a:t>Edebilmek için-</a:t>
            </a:r>
            <a:r>
              <a:rPr sz="1200" spc="-5" dirty="0">
                <a:latin typeface="Calibri"/>
                <a:cs typeface="Calibri"/>
              </a:rPr>
              <a:t>Döngüsel </a:t>
            </a:r>
            <a:r>
              <a:rPr sz="1200" spc="-10" dirty="0">
                <a:latin typeface="Calibri"/>
                <a:cs typeface="Calibri"/>
              </a:rPr>
              <a:t>ekonomiye </a:t>
            </a:r>
            <a:r>
              <a:rPr sz="1200" spc="-5" dirty="0">
                <a:latin typeface="Calibri"/>
                <a:cs typeface="Calibri"/>
              </a:rPr>
              <a:t>geçerek</a:t>
            </a:r>
            <a:r>
              <a:rPr sz="1200" spc="229" dirty="0">
                <a:latin typeface="Calibri"/>
                <a:cs typeface="Calibri"/>
              </a:rPr>
              <a:t> </a:t>
            </a:r>
            <a:r>
              <a:rPr sz="1200" spc="-5" dirty="0">
                <a:latin typeface="Calibri"/>
                <a:cs typeface="Calibri"/>
              </a:rPr>
              <a:t>atıkları</a:t>
            </a:r>
            <a:endParaRPr sz="1200" dirty="0">
              <a:latin typeface="Calibri"/>
              <a:cs typeface="Calibri"/>
            </a:endParaRPr>
          </a:p>
          <a:p>
            <a:pPr marL="12700">
              <a:lnSpc>
                <a:spcPct val="100000"/>
              </a:lnSpc>
            </a:pPr>
            <a:r>
              <a:rPr sz="1200" spc="-5" dirty="0">
                <a:latin typeface="Calibri"/>
                <a:cs typeface="Calibri"/>
              </a:rPr>
              <a:t>hammadde </a:t>
            </a:r>
            <a:r>
              <a:rPr sz="1200" spc="-10" dirty="0">
                <a:latin typeface="Calibri"/>
                <a:cs typeface="Calibri"/>
              </a:rPr>
              <a:t>olarak kullanmak yeni iş imkanları</a:t>
            </a:r>
            <a:r>
              <a:rPr sz="1200" spc="165" dirty="0">
                <a:latin typeface="Calibri"/>
                <a:cs typeface="Calibri"/>
              </a:rPr>
              <a:t> </a:t>
            </a:r>
            <a:r>
              <a:rPr sz="1200" spc="-10" dirty="0">
                <a:latin typeface="Calibri"/>
                <a:cs typeface="Calibri"/>
              </a:rPr>
              <a:t>oluşturmak</a:t>
            </a:r>
            <a:endParaRPr sz="1200" dirty="0">
              <a:latin typeface="Calibri"/>
              <a:cs typeface="Calibri"/>
            </a:endParaRPr>
          </a:p>
          <a:p>
            <a:pPr marL="189230" indent="-177165">
              <a:lnSpc>
                <a:spcPct val="100000"/>
              </a:lnSpc>
              <a:buFont typeface="Calibri"/>
              <a:buAutoNum type="arabicPlain" startAt="3"/>
              <a:tabLst>
                <a:tab pos="189865" algn="l"/>
              </a:tabLst>
            </a:pPr>
            <a:r>
              <a:rPr sz="1200" b="1" spc="-5" dirty="0">
                <a:latin typeface="Calibri"/>
                <a:cs typeface="Calibri"/>
              </a:rPr>
              <a:t>Çevresel Zararların Giderilmesi İçin-</a:t>
            </a:r>
            <a:r>
              <a:rPr sz="1200" spc="-5" dirty="0">
                <a:latin typeface="Calibri"/>
                <a:cs typeface="Calibri"/>
              </a:rPr>
              <a:t>Çevre </a:t>
            </a:r>
            <a:r>
              <a:rPr sz="1200" spc="5" dirty="0">
                <a:latin typeface="Calibri"/>
                <a:cs typeface="Calibri"/>
              </a:rPr>
              <a:t>ve </a:t>
            </a:r>
            <a:r>
              <a:rPr sz="1200" dirty="0">
                <a:latin typeface="Calibri"/>
                <a:cs typeface="Calibri"/>
              </a:rPr>
              <a:t>insan </a:t>
            </a:r>
            <a:r>
              <a:rPr sz="1200" spc="-5" dirty="0">
                <a:latin typeface="Calibri"/>
                <a:cs typeface="Calibri"/>
              </a:rPr>
              <a:t>sağlığını </a:t>
            </a:r>
            <a:r>
              <a:rPr sz="1200" spc="-10" dirty="0">
                <a:latin typeface="Calibri"/>
                <a:cs typeface="Calibri"/>
              </a:rPr>
              <a:t>korumak-Kirlilik</a:t>
            </a:r>
            <a:r>
              <a:rPr sz="1200" spc="-125" dirty="0">
                <a:latin typeface="Calibri"/>
                <a:cs typeface="Calibri"/>
              </a:rPr>
              <a:t> </a:t>
            </a:r>
            <a:r>
              <a:rPr sz="1200" spc="-5" dirty="0">
                <a:latin typeface="Calibri"/>
                <a:cs typeface="Calibri"/>
              </a:rPr>
              <a:t>giderlerini</a:t>
            </a:r>
            <a:endParaRPr sz="1200" dirty="0">
              <a:latin typeface="Calibri"/>
              <a:cs typeface="Calibri"/>
            </a:endParaRPr>
          </a:p>
          <a:p>
            <a:pPr marL="12700">
              <a:lnSpc>
                <a:spcPct val="100000"/>
              </a:lnSpc>
            </a:pPr>
            <a:r>
              <a:rPr sz="1200" spc="-5" dirty="0">
                <a:latin typeface="Calibri"/>
                <a:cs typeface="Calibri"/>
              </a:rPr>
              <a:t>azaltmak</a:t>
            </a:r>
            <a:endParaRPr sz="1200" dirty="0">
              <a:latin typeface="Calibri"/>
              <a:cs typeface="Calibri"/>
            </a:endParaRPr>
          </a:p>
          <a:p>
            <a:pPr marL="12700" marR="5080">
              <a:lnSpc>
                <a:spcPct val="100000"/>
              </a:lnSpc>
              <a:buFont typeface="Calibri"/>
              <a:buAutoNum type="arabicPlain" startAt="4"/>
              <a:tabLst>
                <a:tab pos="208279" algn="l"/>
              </a:tabLst>
            </a:pPr>
            <a:r>
              <a:rPr sz="1200" b="1" spc="-5" dirty="0">
                <a:latin typeface="Calibri"/>
                <a:cs typeface="Calibri"/>
              </a:rPr>
              <a:t>Sosyal Açıdan </a:t>
            </a:r>
            <a:r>
              <a:rPr sz="1200" b="1" dirty="0">
                <a:latin typeface="Calibri"/>
                <a:cs typeface="Calibri"/>
              </a:rPr>
              <a:t>Bütünleşmek </a:t>
            </a:r>
            <a:r>
              <a:rPr sz="1200" b="1" spc="-5" dirty="0">
                <a:latin typeface="Calibri"/>
                <a:cs typeface="Calibri"/>
              </a:rPr>
              <a:t>İçin-</a:t>
            </a:r>
            <a:r>
              <a:rPr sz="1200" spc="-5" dirty="0">
                <a:latin typeface="Calibri"/>
                <a:cs typeface="Calibri"/>
              </a:rPr>
              <a:t>Halkın </a:t>
            </a:r>
            <a:r>
              <a:rPr sz="1200" spc="-10" dirty="0">
                <a:latin typeface="Calibri"/>
                <a:cs typeface="Calibri"/>
              </a:rPr>
              <a:t>duyarlı </a:t>
            </a:r>
            <a:r>
              <a:rPr sz="1200" spc="-5" dirty="0">
                <a:latin typeface="Calibri"/>
                <a:cs typeface="Calibri"/>
              </a:rPr>
              <a:t>olmasına katkı </a:t>
            </a:r>
            <a:r>
              <a:rPr sz="1200" dirty="0">
                <a:latin typeface="Calibri"/>
                <a:cs typeface="Calibri"/>
              </a:rPr>
              <a:t>sağlamak-Daha </a:t>
            </a:r>
            <a:r>
              <a:rPr sz="1200" spc="-10" dirty="0">
                <a:latin typeface="Calibri"/>
                <a:cs typeface="Calibri"/>
              </a:rPr>
              <a:t>çevre  dostu </a:t>
            </a:r>
            <a:r>
              <a:rPr sz="1200" spc="-5" dirty="0">
                <a:latin typeface="Calibri"/>
                <a:cs typeface="Calibri"/>
              </a:rPr>
              <a:t>yaşam </a:t>
            </a:r>
            <a:r>
              <a:rPr sz="1200" spc="-10" dirty="0">
                <a:latin typeface="Calibri"/>
                <a:cs typeface="Calibri"/>
              </a:rPr>
              <a:t>tarzına </a:t>
            </a:r>
            <a:r>
              <a:rPr sz="1200" spc="-5" dirty="0">
                <a:latin typeface="Calibri"/>
                <a:cs typeface="Calibri"/>
              </a:rPr>
              <a:t>sahip</a:t>
            </a:r>
            <a:r>
              <a:rPr sz="1200" spc="40" dirty="0">
                <a:latin typeface="Calibri"/>
                <a:cs typeface="Calibri"/>
              </a:rPr>
              <a:t> </a:t>
            </a:r>
            <a:r>
              <a:rPr sz="1200" spc="-5" dirty="0">
                <a:latin typeface="Calibri"/>
                <a:cs typeface="Calibri"/>
              </a:rPr>
              <a:t>olmak</a:t>
            </a:r>
            <a:endParaRPr sz="1200" dirty="0">
              <a:latin typeface="Calibri"/>
              <a:cs typeface="Calibri"/>
            </a:endParaRPr>
          </a:p>
        </p:txBody>
      </p:sp>
      <p:sp>
        <p:nvSpPr>
          <p:cNvPr id="31" name="object 31"/>
          <p:cNvSpPr txBox="1"/>
          <p:nvPr/>
        </p:nvSpPr>
        <p:spPr>
          <a:xfrm>
            <a:off x="6145032" y="1395836"/>
            <a:ext cx="5424170" cy="858519"/>
          </a:xfrm>
          <a:prstGeom prst="rect">
            <a:avLst/>
          </a:prstGeom>
        </p:spPr>
        <p:txBody>
          <a:bodyPr vert="horz" wrap="square" lIns="0" tIns="13335" rIns="0" bIns="0" rtlCol="0">
            <a:spAutoFit/>
          </a:bodyPr>
          <a:lstStyle/>
          <a:p>
            <a:pPr marL="12700" marR="5080">
              <a:lnSpc>
                <a:spcPct val="100000"/>
              </a:lnSpc>
              <a:spcBef>
                <a:spcPts val="105"/>
              </a:spcBef>
            </a:pPr>
            <a:r>
              <a:rPr sz="1100" b="1" dirty="0">
                <a:solidFill>
                  <a:srgbClr val="404040"/>
                </a:solidFill>
                <a:latin typeface="Arial"/>
                <a:cs typeface="Arial"/>
              </a:rPr>
              <a:t>Sıfır </a:t>
            </a:r>
            <a:r>
              <a:rPr sz="1100" b="1" spc="-10" dirty="0">
                <a:solidFill>
                  <a:srgbClr val="404040"/>
                </a:solidFill>
                <a:latin typeface="Arial"/>
                <a:cs typeface="Arial"/>
              </a:rPr>
              <a:t>Atık”; </a:t>
            </a:r>
            <a:r>
              <a:rPr sz="1100" b="1" spc="-5" dirty="0">
                <a:solidFill>
                  <a:srgbClr val="404040"/>
                </a:solidFill>
                <a:latin typeface="Arial"/>
                <a:cs typeface="Arial"/>
              </a:rPr>
              <a:t>İsrafın </a:t>
            </a:r>
            <a:r>
              <a:rPr sz="1100" b="1" spc="-10" dirty="0">
                <a:solidFill>
                  <a:srgbClr val="404040"/>
                </a:solidFill>
                <a:latin typeface="Arial"/>
                <a:cs typeface="Arial"/>
              </a:rPr>
              <a:t>önlenmesi, </a:t>
            </a:r>
            <a:r>
              <a:rPr sz="1100" b="1" dirty="0">
                <a:solidFill>
                  <a:srgbClr val="404040"/>
                </a:solidFill>
                <a:latin typeface="Arial"/>
                <a:cs typeface="Arial"/>
              </a:rPr>
              <a:t>doğal </a:t>
            </a:r>
            <a:r>
              <a:rPr sz="1100" b="1" spc="-5" dirty="0">
                <a:solidFill>
                  <a:srgbClr val="404040"/>
                </a:solidFill>
                <a:latin typeface="Arial"/>
                <a:cs typeface="Arial"/>
              </a:rPr>
              <a:t>kaynaklarımızın </a:t>
            </a:r>
            <a:r>
              <a:rPr sz="1100" b="1" dirty="0">
                <a:solidFill>
                  <a:srgbClr val="404040"/>
                </a:solidFill>
                <a:latin typeface="Arial"/>
                <a:cs typeface="Arial"/>
              </a:rPr>
              <a:t>daha </a:t>
            </a:r>
            <a:r>
              <a:rPr sz="1100" b="1" spc="-10" dirty="0">
                <a:solidFill>
                  <a:srgbClr val="404040"/>
                </a:solidFill>
                <a:latin typeface="Arial"/>
                <a:cs typeface="Arial"/>
              </a:rPr>
              <a:t>verimli kullanılması, </a:t>
            </a:r>
            <a:r>
              <a:rPr sz="1100" b="1" dirty="0">
                <a:solidFill>
                  <a:srgbClr val="404040"/>
                </a:solidFill>
                <a:latin typeface="Arial"/>
                <a:cs typeface="Arial"/>
              </a:rPr>
              <a:t>atık  </a:t>
            </a:r>
            <a:r>
              <a:rPr sz="1100" b="1" spc="-10" dirty="0">
                <a:solidFill>
                  <a:srgbClr val="404040"/>
                </a:solidFill>
                <a:latin typeface="Arial"/>
                <a:cs typeface="Arial"/>
              </a:rPr>
              <a:t>oluşum </a:t>
            </a:r>
            <a:r>
              <a:rPr sz="1100" b="1" spc="-5" dirty="0">
                <a:solidFill>
                  <a:srgbClr val="404040"/>
                </a:solidFill>
                <a:latin typeface="Arial"/>
                <a:cs typeface="Arial"/>
              </a:rPr>
              <a:t>sebeplerinin </a:t>
            </a:r>
            <a:r>
              <a:rPr sz="1100" b="1" dirty="0">
                <a:solidFill>
                  <a:srgbClr val="404040"/>
                </a:solidFill>
                <a:latin typeface="Arial"/>
                <a:cs typeface="Arial"/>
              </a:rPr>
              <a:t>gözden </a:t>
            </a:r>
            <a:r>
              <a:rPr sz="1100" b="1" spc="-5" dirty="0">
                <a:solidFill>
                  <a:srgbClr val="404040"/>
                </a:solidFill>
                <a:latin typeface="Arial"/>
                <a:cs typeface="Arial"/>
              </a:rPr>
              <a:t>geçirilerek </a:t>
            </a:r>
            <a:r>
              <a:rPr sz="1100" b="1" dirty="0">
                <a:solidFill>
                  <a:srgbClr val="404040"/>
                </a:solidFill>
                <a:latin typeface="Arial"/>
                <a:cs typeface="Arial"/>
              </a:rPr>
              <a:t>atık </a:t>
            </a:r>
            <a:r>
              <a:rPr sz="1100" b="1" spc="-10" dirty="0">
                <a:solidFill>
                  <a:srgbClr val="404040"/>
                </a:solidFill>
                <a:latin typeface="Arial"/>
                <a:cs typeface="Arial"/>
              </a:rPr>
              <a:t>oluşumunun </a:t>
            </a:r>
            <a:r>
              <a:rPr sz="1100" b="1" spc="-5" dirty="0">
                <a:solidFill>
                  <a:srgbClr val="404040"/>
                </a:solidFill>
                <a:latin typeface="Arial"/>
                <a:cs typeface="Arial"/>
              </a:rPr>
              <a:t>engellenmesi</a:t>
            </a:r>
            <a:r>
              <a:rPr sz="1100" b="1" spc="35" dirty="0">
                <a:solidFill>
                  <a:srgbClr val="404040"/>
                </a:solidFill>
                <a:latin typeface="Arial"/>
                <a:cs typeface="Arial"/>
              </a:rPr>
              <a:t> </a:t>
            </a:r>
            <a:r>
              <a:rPr sz="1100" b="1" spc="-5" dirty="0">
                <a:solidFill>
                  <a:srgbClr val="404040"/>
                </a:solidFill>
                <a:latin typeface="Arial"/>
                <a:cs typeface="Arial"/>
              </a:rPr>
              <a:t>veya</a:t>
            </a:r>
            <a:endParaRPr sz="1100" dirty="0">
              <a:latin typeface="Arial"/>
              <a:cs typeface="Arial"/>
            </a:endParaRPr>
          </a:p>
          <a:p>
            <a:pPr marL="12700" marR="184150">
              <a:lnSpc>
                <a:spcPct val="98300"/>
              </a:lnSpc>
              <a:spcBef>
                <a:spcPts val="20"/>
              </a:spcBef>
            </a:pPr>
            <a:r>
              <a:rPr sz="1100" b="1" spc="-15" dirty="0">
                <a:solidFill>
                  <a:srgbClr val="404040"/>
                </a:solidFill>
                <a:latin typeface="Arial"/>
                <a:cs typeface="Arial"/>
              </a:rPr>
              <a:t>minimize </a:t>
            </a:r>
            <a:r>
              <a:rPr sz="1100" b="1" spc="-10" dirty="0">
                <a:solidFill>
                  <a:srgbClr val="404040"/>
                </a:solidFill>
                <a:latin typeface="Arial"/>
                <a:cs typeface="Arial"/>
              </a:rPr>
              <a:t>edilmesi, </a:t>
            </a:r>
            <a:r>
              <a:rPr sz="1100" b="1" dirty="0">
                <a:solidFill>
                  <a:srgbClr val="404040"/>
                </a:solidFill>
                <a:latin typeface="Arial"/>
                <a:cs typeface="Arial"/>
              </a:rPr>
              <a:t>atığın </a:t>
            </a:r>
            <a:r>
              <a:rPr sz="1100" b="1" spc="-10" dirty="0">
                <a:solidFill>
                  <a:srgbClr val="404040"/>
                </a:solidFill>
                <a:latin typeface="Arial"/>
                <a:cs typeface="Arial"/>
              </a:rPr>
              <a:t>oluşması </a:t>
            </a:r>
            <a:r>
              <a:rPr sz="1100" b="1" spc="-5" dirty="0">
                <a:solidFill>
                  <a:srgbClr val="404040"/>
                </a:solidFill>
                <a:latin typeface="Arial"/>
                <a:cs typeface="Arial"/>
              </a:rPr>
              <a:t>durumunda </a:t>
            </a:r>
            <a:r>
              <a:rPr sz="1100" b="1" spc="-10" dirty="0">
                <a:solidFill>
                  <a:srgbClr val="404040"/>
                </a:solidFill>
                <a:latin typeface="Arial"/>
                <a:cs typeface="Arial"/>
              </a:rPr>
              <a:t>ise </a:t>
            </a:r>
            <a:r>
              <a:rPr sz="1100" b="1" dirty="0">
                <a:solidFill>
                  <a:srgbClr val="404040"/>
                </a:solidFill>
                <a:latin typeface="Arial"/>
                <a:cs typeface="Arial"/>
              </a:rPr>
              <a:t>kaynağında </a:t>
            </a:r>
            <a:r>
              <a:rPr sz="1100" b="1" spc="-5" dirty="0">
                <a:solidFill>
                  <a:srgbClr val="404040"/>
                </a:solidFill>
                <a:latin typeface="Arial"/>
                <a:cs typeface="Arial"/>
              </a:rPr>
              <a:t>ayrılarak </a:t>
            </a:r>
            <a:r>
              <a:rPr sz="1100" b="1" dirty="0">
                <a:solidFill>
                  <a:srgbClr val="404040"/>
                </a:solidFill>
                <a:latin typeface="Arial"/>
                <a:cs typeface="Arial"/>
              </a:rPr>
              <a:t>geri  </a:t>
            </a:r>
            <a:r>
              <a:rPr sz="1100" b="1" spc="-5" dirty="0">
                <a:solidFill>
                  <a:srgbClr val="404040"/>
                </a:solidFill>
                <a:latin typeface="Arial"/>
                <a:cs typeface="Arial"/>
              </a:rPr>
              <a:t>dönüşüme kazandırılması noktasında mevcut </a:t>
            </a:r>
            <a:r>
              <a:rPr sz="1100" b="1" spc="-10" dirty="0">
                <a:solidFill>
                  <a:srgbClr val="404040"/>
                </a:solidFill>
                <a:latin typeface="Arial"/>
                <a:cs typeface="Arial"/>
              </a:rPr>
              <a:t>sistemi </a:t>
            </a:r>
            <a:r>
              <a:rPr sz="1100" b="1" dirty="0">
                <a:solidFill>
                  <a:srgbClr val="404040"/>
                </a:solidFill>
                <a:latin typeface="Arial"/>
                <a:cs typeface="Arial"/>
              </a:rPr>
              <a:t>daha </a:t>
            </a:r>
            <a:r>
              <a:rPr sz="1100" b="1" spc="-5" dirty="0">
                <a:solidFill>
                  <a:srgbClr val="404040"/>
                </a:solidFill>
                <a:latin typeface="Arial"/>
                <a:cs typeface="Arial"/>
              </a:rPr>
              <a:t>düzenli, </a:t>
            </a:r>
            <a:r>
              <a:rPr sz="1100" b="1" spc="-15" dirty="0">
                <a:solidFill>
                  <a:srgbClr val="404040"/>
                </a:solidFill>
                <a:latin typeface="Arial"/>
                <a:cs typeface="Arial"/>
              </a:rPr>
              <a:t>sistemli </a:t>
            </a:r>
            <a:r>
              <a:rPr sz="1100" b="1" spc="-10" dirty="0">
                <a:solidFill>
                  <a:srgbClr val="404040"/>
                </a:solidFill>
                <a:latin typeface="Arial"/>
                <a:cs typeface="Arial"/>
              </a:rPr>
              <a:t>ve  uygulanabilir bir temele </a:t>
            </a:r>
            <a:r>
              <a:rPr sz="1100" b="1" spc="-5" dirty="0">
                <a:solidFill>
                  <a:srgbClr val="404040"/>
                </a:solidFill>
                <a:latin typeface="Arial"/>
                <a:cs typeface="Arial"/>
              </a:rPr>
              <a:t>oturtmak amacıyla sıfır </a:t>
            </a:r>
            <a:r>
              <a:rPr sz="1100" b="1" dirty="0">
                <a:solidFill>
                  <a:srgbClr val="404040"/>
                </a:solidFill>
                <a:latin typeface="Arial"/>
                <a:cs typeface="Arial"/>
              </a:rPr>
              <a:t>atık </a:t>
            </a:r>
            <a:r>
              <a:rPr sz="1100" b="1" spc="-10" dirty="0">
                <a:solidFill>
                  <a:srgbClr val="404040"/>
                </a:solidFill>
                <a:latin typeface="Arial"/>
                <a:cs typeface="Arial"/>
              </a:rPr>
              <a:t>prensibiyle yola</a:t>
            </a:r>
            <a:r>
              <a:rPr sz="1100" b="1" spc="145" dirty="0">
                <a:solidFill>
                  <a:srgbClr val="404040"/>
                </a:solidFill>
                <a:latin typeface="Arial"/>
                <a:cs typeface="Arial"/>
              </a:rPr>
              <a:t> </a:t>
            </a:r>
            <a:r>
              <a:rPr sz="1100" b="1" dirty="0">
                <a:solidFill>
                  <a:srgbClr val="404040"/>
                </a:solidFill>
                <a:latin typeface="Arial"/>
                <a:cs typeface="Arial"/>
              </a:rPr>
              <a:t>çıkılmıştır</a:t>
            </a:r>
            <a:r>
              <a:rPr sz="1100" dirty="0">
                <a:solidFill>
                  <a:srgbClr val="404040"/>
                </a:solidFill>
                <a:latin typeface="Arial"/>
                <a:cs typeface="Arial"/>
              </a:rPr>
              <a:t>.</a:t>
            </a:r>
            <a:endParaRPr sz="1100" dirty="0">
              <a:latin typeface="Arial"/>
              <a:cs typeface="Arial"/>
            </a:endParaRPr>
          </a:p>
        </p:txBody>
      </p:sp>
      <p:sp>
        <p:nvSpPr>
          <p:cNvPr id="32" name="object 32"/>
          <p:cNvSpPr/>
          <p:nvPr/>
        </p:nvSpPr>
        <p:spPr>
          <a:xfrm>
            <a:off x="396435" y="1408301"/>
            <a:ext cx="4288976" cy="347154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2878067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11480" y="1042677"/>
            <a:ext cx="2594956" cy="1122102"/>
          </a:xfrm>
          <a:prstGeom prst="rect">
            <a:avLst/>
          </a:prstGeom>
        </p:spPr>
        <p:txBody>
          <a:bodyPr vert="horz" wrap="square" lIns="0" tIns="13970" rIns="0" bIns="0" rtlCol="0">
            <a:spAutoFit/>
          </a:bodyPr>
          <a:lstStyle/>
          <a:p>
            <a:pPr marL="12700">
              <a:lnSpc>
                <a:spcPct val="100000"/>
              </a:lnSpc>
              <a:spcBef>
                <a:spcPts val="110"/>
              </a:spcBef>
            </a:pPr>
            <a:r>
              <a:rPr sz="3600" b="1" dirty="0">
                <a:solidFill>
                  <a:schemeClr val="accent6">
                    <a:lumMod val="75000"/>
                  </a:schemeClr>
                </a:solidFill>
              </a:rPr>
              <a:t>Entegre </a:t>
            </a:r>
            <a:r>
              <a:rPr sz="3600" b="1" spc="5" dirty="0">
                <a:solidFill>
                  <a:schemeClr val="accent6">
                    <a:lumMod val="75000"/>
                  </a:schemeClr>
                </a:solidFill>
              </a:rPr>
              <a:t>atık</a:t>
            </a:r>
            <a:r>
              <a:rPr sz="3600" b="1" spc="-125" dirty="0">
                <a:solidFill>
                  <a:schemeClr val="accent6">
                    <a:lumMod val="75000"/>
                  </a:schemeClr>
                </a:solidFill>
              </a:rPr>
              <a:t> </a:t>
            </a:r>
            <a:r>
              <a:rPr sz="3600" b="1" spc="5" dirty="0">
                <a:solidFill>
                  <a:schemeClr val="accent6">
                    <a:lumMod val="75000"/>
                  </a:schemeClr>
                </a:solidFill>
              </a:rPr>
              <a:t>yönetimi</a:t>
            </a:r>
            <a:endParaRPr sz="3600" b="1" dirty="0">
              <a:solidFill>
                <a:schemeClr val="accent6">
                  <a:lumMod val="75000"/>
                </a:schemeClr>
              </a:solidFill>
            </a:endParaRPr>
          </a:p>
        </p:txBody>
      </p:sp>
      <p:sp>
        <p:nvSpPr>
          <p:cNvPr id="4" name="object 4"/>
          <p:cNvSpPr/>
          <p:nvPr/>
        </p:nvSpPr>
        <p:spPr>
          <a:xfrm>
            <a:off x="2867889" y="992393"/>
            <a:ext cx="8700657" cy="472953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846960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7223" y="679259"/>
            <a:ext cx="7329759" cy="504625"/>
          </a:xfrm>
          <a:prstGeom prst="rect">
            <a:avLst/>
          </a:prstGeom>
        </p:spPr>
        <p:txBody>
          <a:bodyPr vert="horz" wrap="square" lIns="0" tIns="12065" rIns="0" bIns="0" rtlCol="0">
            <a:spAutoFit/>
          </a:bodyPr>
          <a:lstStyle/>
          <a:p>
            <a:pPr marL="12700">
              <a:lnSpc>
                <a:spcPct val="100000"/>
              </a:lnSpc>
              <a:spcBef>
                <a:spcPts val="95"/>
              </a:spcBef>
            </a:pPr>
            <a:r>
              <a:rPr sz="3200" b="1" spc="-15" dirty="0">
                <a:solidFill>
                  <a:schemeClr val="accent6">
                    <a:lumMod val="75000"/>
                  </a:schemeClr>
                </a:solidFill>
              </a:rPr>
              <a:t>ENTEGRE </a:t>
            </a:r>
            <a:r>
              <a:rPr sz="3200" b="1" spc="-10" dirty="0">
                <a:solidFill>
                  <a:schemeClr val="accent6">
                    <a:lumMod val="75000"/>
                  </a:schemeClr>
                </a:solidFill>
              </a:rPr>
              <a:t>KATI ATIK</a:t>
            </a:r>
            <a:r>
              <a:rPr sz="3200" b="1" spc="55" dirty="0">
                <a:solidFill>
                  <a:schemeClr val="accent6">
                    <a:lumMod val="75000"/>
                  </a:schemeClr>
                </a:solidFill>
              </a:rPr>
              <a:t> </a:t>
            </a:r>
            <a:r>
              <a:rPr sz="3200" b="1" spc="-10" dirty="0">
                <a:solidFill>
                  <a:schemeClr val="accent6">
                    <a:lumMod val="75000"/>
                  </a:schemeClr>
                </a:solidFill>
              </a:rPr>
              <a:t>YÖNETİMİ</a:t>
            </a:r>
          </a:p>
        </p:txBody>
      </p:sp>
      <p:sp>
        <p:nvSpPr>
          <p:cNvPr id="3" name="object 3"/>
          <p:cNvSpPr txBox="1"/>
          <p:nvPr/>
        </p:nvSpPr>
        <p:spPr>
          <a:xfrm>
            <a:off x="387223" y="1291919"/>
            <a:ext cx="11306013" cy="4046236"/>
          </a:xfrm>
          <a:prstGeom prst="rect">
            <a:avLst/>
          </a:prstGeom>
        </p:spPr>
        <p:txBody>
          <a:bodyPr vert="horz" wrap="square" lIns="0" tIns="43815" rIns="0" bIns="0" rtlCol="0">
            <a:spAutoFit/>
          </a:bodyPr>
          <a:lstStyle/>
          <a:p>
            <a:pPr marL="12700" marR="546100" algn="just">
              <a:lnSpc>
                <a:spcPts val="2060"/>
              </a:lnSpc>
              <a:spcBef>
                <a:spcPts val="345"/>
              </a:spcBef>
            </a:pPr>
            <a:r>
              <a:rPr sz="1600" spc="-15" dirty="0">
                <a:solidFill>
                  <a:schemeClr val="accent3">
                    <a:lumMod val="50000"/>
                  </a:schemeClr>
                </a:solidFill>
                <a:cs typeface="Arial" panose="020B0604020202020204" pitchFamily="34" charset="0"/>
              </a:rPr>
              <a:t>Entegre </a:t>
            </a:r>
            <a:r>
              <a:rPr sz="1600" spc="-20" dirty="0">
                <a:solidFill>
                  <a:schemeClr val="accent3">
                    <a:lumMod val="50000"/>
                  </a:schemeClr>
                </a:solidFill>
                <a:cs typeface="Arial" panose="020B0604020202020204" pitchFamily="34" charset="0"/>
              </a:rPr>
              <a:t>Atık Yönetiminin </a:t>
            </a:r>
            <a:r>
              <a:rPr sz="1600" spc="-10" dirty="0">
                <a:solidFill>
                  <a:schemeClr val="accent3">
                    <a:lumMod val="50000"/>
                  </a:schemeClr>
                </a:solidFill>
                <a:cs typeface="Arial" panose="020B0604020202020204" pitchFamily="34" charset="0"/>
              </a:rPr>
              <a:t>Özellikleri: </a:t>
            </a:r>
            <a:r>
              <a:rPr sz="1600" spc="-20" dirty="0">
                <a:solidFill>
                  <a:schemeClr val="accent3">
                    <a:lumMod val="50000"/>
                  </a:schemeClr>
                </a:solidFill>
                <a:cs typeface="Arial" panose="020B0604020202020204" pitchFamily="34" charset="0"/>
              </a:rPr>
              <a:t>Verimli </a:t>
            </a:r>
            <a:r>
              <a:rPr sz="1600" spc="-15" dirty="0">
                <a:solidFill>
                  <a:schemeClr val="accent3">
                    <a:lumMod val="50000"/>
                  </a:schemeClr>
                </a:solidFill>
                <a:cs typeface="Arial" panose="020B0604020202020204" pitchFamily="34" charset="0"/>
              </a:rPr>
              <a:t>ve entegre </a:t>
            </a:r>
            <a:r>
              <a:rPr sz="1600"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yönetim </a:t>
            </a:r>
            <a:r>
              <a:rPr sz="1600" spc="-15" dirty="0">
                <a:solidFill>
                  <a:schemeClr val="accent3">
                    <a:lumMod val="50000"/>
                  </a:schemeClr>
                </a:solidFill>
                <a:cs typeface="Arial" panose="020B0604020202020204" pitchFamily="34" charset="0"/>
              </a:rPr>
              <a:t>sistemi </a:t>
            </a:r>
            <a:r>
              <a:rPr sz="1600" spc="-10" dirty="0">
                <a:solidFill>
                  <a:schemeClr val="accent3">
                    <a:lumMod val="50000"/>
                  </a:schemeClr>
                </a:solidFill>
                <a:cs typeface="Arial" panose="020B0604020202020204" pitchFamily="34" charset="0"/>
              </a:rPr>
              <a:t>başlıca  </a:t>
            </a:r>
            <a:r>
              <a:rPr sz="1600" spc="-5" dirty="0">
                <a:solidFill>
                  <a:schemeClr val="accent3">
                    <a:lumMod val="50000"/>
                  </a:schemeClr>
                </a:solidFill>
                <a:cs typeface="Arial" panose="020B0604020202020204" pitchFamily="34" charset="0"/>
              </a:rPr>
              <a:t>aşağıdaki </a:t>
            </a:r>
            <a:r>
              <a:rPr sz="1600" spc="-15" dirty="0">
                <a:solidFill>
                  <a:schemeClr val="accent3">
                    <a:lumMod val="50000"/>
                  </a:schemeClr>
                </a:solidFill>
                <a:cs typeface="Arial" panose="020B0604020202020204" pitchFamily="34" charset="0"/>
              </a:rPr>
              <a:t>özellikleri</a:t>
            </a:r>
            <a:r>
              <a:rPr sz="1600" spc="45" dirty="0">
                <a:solidFill>
                  <a:schemeClr val="accent3">
                    <a:lumMod val="50000"/>
                  </a:schemeClr>
                </a:solidFill>
                <a:cs typeface="Arial" panose="020B0604020202020204" pitchFamily="34" charset="0"/>
              </a:rPr>
              <a:t> </a:t>
            </a:r>
            <a:r>
              <a:rPr sz="1600" spc="-25" dirty="0">
                <a:solidFill>
                  <a:schemeClr val="accent3">
                    <a:lumMod val="50000"/>
                  </a:schemeClr>
                </a:solidFill>
                <a:cs typeface="Arial" panose="020B0604020202020204" pitchFamily="34" charset="0"/>
              </a:rPr>
              <a:t>taşımalıdır.</a:t>
            </a:r>
            <a:endParaRPr sz="1600" dirty="0">
              <a:solidFill>
                <a:schemeClr val="accent3">
                  <a:lumMod val="50000"/>
                </a:schemeClr>
              </a:solidFill>
              <a:cs typeface="Arial" panose="020B0604020202020204" pitchFamily="34" charset="0"/>
            </a:endParaRPr>
          </a:p>
          <a:p>
            <a:pPr marL="12700" marR="701675" algn="just">
              <a:lnSpc>
                <a:spcPts val="2060"/>
              </a:lnSpc>
              <a:spcBef>
                <a:spcPts val="925"/>
              </a:spcBef>
              <a:buAutoNum type="arabicPeriod"/>
              <a:tabLst>
                <a:tab pos="250190" algn="l"/>
              </a:tabLst>
            </a:pPr>
            <a:r>
              <a:rPr sz="1600" dirty="0">
                <a:solidFill>
                  <a:schemeClr val="accent3">
                    <a:lumMod val="50000"/>
                  </a:schemeClr>
                </a:solidFill>
                <a:cs typeface="Arial" panose="020B0604020202020204" pitchFamily="34" charset="0"/>
              </a:rPr>
              <a:t>Bütüncül bir </a:t>
            </a:r>
            <a:r>
              <a:rPr sz="1600" spc="-15" dirty="0">
                <a:solidFill>
                  <a:schemeClr val="accent3">
                    <a:lumMod val="50000"/>
                  </a:schemeClr>
                </a:solidFill>
                <a:cs typeface="Arial" panose="020B0604020202020204" pitchFamily="34" charset="0"/>
              </a:rPr>
              <a:t>sistem </a:t>
            </a:r>
            <a:r>
              <a:rPr sz="1600" spc="-5" dirty="0">
                <a:solidFill>
                  <a:schemeClr val="accent3">
                    <a:lumMod val="50000"/>
                  </a:schemeClr>
                </a:solidFill>
                <a:cs typeface="Arial" panose="020B0604020202020204" pitchFamily="34" charset="0"/>
              </a:rPr>
              <a:t>olmalı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yönetimi </a:t>
            </a:r>
            <a:r>
              <a:rPr sz="1600"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yerleşim </a:t>
            </a:r>
            <a:r>
              <a:rPr sz="1600" spc="-15" dirty="0">
                <a:solidFill>
                  <a:schemeClr val="accent3">
                    <a:lumMod val="50000"/>
                  </a:schemeClr>
                </a:solidFill>
                <a:cs typeface="Arial" panose="020B0604020202020204" pitchFamily="34" charset="0"/>
              </a:rPr>
              <a:t>merkezinde </a:t>
            </a:r>
            <a:r>
              <a:rPr sz="1600" spc="-5" dirty="0">
                <a:solidFill>
                  <a:schemeClr val="accent3">
                    <a:lumMod val="50000"/>
                  </a:schemeClr>
                </a:solidFill>
                <a:cs typeface="Arial" panose="020B0604020202020204" pitchFamily="34" charset="0"/>
              </a:rPr>
              <a:t>oluşan </a:t>
            </a:r>
            <a:r>
              <a:rPr sz="1600" spc="-20" dirty="0">
                <a:solidFill>
                  <a:schemeClr val="accent3">
                    <a:lumMod val="50000"/>
                  </a:schemeClr>
                </a:solidFill>
                <a:cs typeface="Arial" panose="020B0604020202020204" pitchFamily="34" charset="0"/>
              </a:rPr>
              <a:t>katı </a:t>
            </a:r>
            <a:r>
              <a:rPr sz="1600" spc="-10" dirty="0">
                <a:solidFill>
                  <a:schemeClr val="accent3">
                    <a:lumMod val="50000"/>
                  </a:schemeClr>
                </a:solidFill>
                <a:cs typeface="Arial" panose="020B0604020202020204" pitchFamily="34" charset="0"/>
              </a:rPr>
              <a:t>atığın  </a:t>
            </a:r>
            <a:r>
              <a:rPr sz="1600" spc="-5" dirty="0">
                <a:solidFill>
                  <a:schemeClr val="accent3">
                    <a:lumMod val="50000"/>
                  </a:schemeClr>
                </a:solidFill>
                <a:cs typeface="Arial" panose="020B0604020202020204" pitchFamily="34" charset="0"/>
              </a:rPr>
              <a:t>bileşimini </a:t>
            </a:r>
            <a:r>
              <a:rPr sz="1600" spc="-10" dirty="0">
                <a:solidFill>
                  <a:schemeClr val="accent3">
                    <a:lumMod val="50000"/>
                  </a:schemeClr>
                </a:solidFill>
                <a:cs typeface="Arial" panose="020B0604020202020204" pitchFamily="34" charset="0"/>
              </a:rPr>
              <a:t>oluşturan </a:t>
            </a:r>
            <a:r>
              <a:rPr sz="1600" dirty="0">
                <a:solidFill>
                  <a:schemeClr val="accent3">
                    <a:lumMod val="50000"/>
                  </a:schemeClr>
                </a:solidFill>
                <a:cs typeface="Arial" panose="020B0604020202020204" pitchFamily="34" charset="0"/>
              </a:rPr>
              <a:t>bütün </a:t>
            </a:r>
            <a:r>
              <a:rPr sz="1600" spc="-5" dirty="0">
                <a:solidFill>
                  <a:schemeClr val="accent3">
                    <a:lumMod val="50000"/>
                  </a:schemeClr>
                </a:solidFill>
                <a:cs typeface="Arial" panose="020B0604020202020204" pitchFamily="34" charset="0"/>
              </a:rPr>
              <a:t>maddeleri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üretim </a:t>
            </a:r>
            <a:r>
              <a:rPr sz="1600" spc="-5" dirty="0">
                <a:solidFill>
                  <a:schemeClr val="accent3">
                    <a:lumMod val="50000"/>
                  </a:schemeClr>
                </a:solidFill>
                <a:cs typeface="Arial" panose="020B0604020202020204" pitchFamily="34" charset="0"/>
              </a:rPr>
              <a:t>kaynaklarını </a:t>
            </a:r>
            <a:r>
              <a:rPr sz="1600" spc="-10" dirty="0">
                <a:solidFill>
                  <a:schemeClr val="accent3">
                    <a:lumMod val="50000"/>
                  </a:schemeClr>
                </a:solidFill>
                <a:cs typeface="Arial" panose="020B0604020202020204" pitchFamily="34" charset="0"/>
              </a:rPr>
              <a:t>ihtiva edecek</a:t>
            </a:r>
            <a:r>
              <a:rPr sz="1600" spc="45"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şekilde</a:t>
            </a:r>
            <a:endParaRPr sz="1600" dirty="0">
              <a:solidFill>
                <a:schemeClr val="accent3">
                  <a:lumMod val="50000"/>
                </a:schemeClr>
              </a:solidFill>
              <a:cs typeface="Arial" panose="020B0604020202020204" pitchFamily="34" charset="0"/>
            </a:endParaRPr>
          </a:p>
          <a:p>
            <a:pPr marL="12700" algn="just">
              <a:lnSpc>
                <a:spcPts val="2060"/>
              </a:lnSpc>
            </a:pPr>
            <a:r>
              <a:rPr sz="1600" spc="-15" dirty="0">
                <a:solidFill>
                  <a:schemeClr val="accent3">
                    <a:lumMod val="50000"/>
                  </a:schemeClr>
                </a:solidFill>
                <a:cs typeface="Arial" panose="020B0604020202020204" pitchFamily="34" charset="0"/>
              </a:rPr>
              <a:t>planlanmalıdır.</a:t>
            </a:r>
            <a:endParaRPr sz="1600" dirty="0">
              <a:solidFill>
                <a:schemeClr val="accent3">
                  <a:lumMod val="50000"/>
                </a:schemeClr>
              </a:solidFill>
              <a:cs typeface="Arial" panose="020B0604020202020204" pitchFamily="34" charset="0"/>
            </a:endParaRPr>
          </a:p>
          <a:p>
            <a:pPr marL="12700" marR="5080" algn="just">
              <a:lnSpc>
                <a:spcPct val="91100"/>
              </a:lnSpc>
              <a:spcBef>
                <a:spcPts val="900"/>
              </a:spcBef>
              <a:buAutoNum type="arabicPeriod" startAt="2"/>
              <a:tabLst>
                <a:tab pos="250190" algn="l"/>
              </a:tabLst>
            </a:pPr>
            <a:r>
              <a:rPr sz="1600" spc="-10" dirty="0">
                <a:solidFill>
                  <a:schemeClr val="accent3">
                    <a:lumMod val="50000"/>
                  </a:schemeClr>
                </a:solidFill>
                <a:cs typeface="Arial" panose="020B0604020202020204" pitchFamily="34" charset="0"/>
              </a:rPr>
              <a:t>Ekonomik değer oluşturabilmeli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sisteminden </a:t>
            </a:r>
            <a:r>
              <a:rPr sz="1600" spc="-5" dirty="0">
                <a:solidFill>
                  <a:schemeClr val="accent3">
                    <a:lumMod val="50000"/>
                  </a:schemeClr>
                </a:solidFill>
                <a:cs typeface="Arial" panose="020B0604020202020204" pitchFamily="34" charset="0"/>
              </a:rPr>
              <a:t>sağlanabilecek </a:t>
            </a:r>
            <a:r>
              <a:rPr sz="1600" spc="-15" dirty="0">
                <a:solidFill>
                  <a:schemeClr val="accent3">
                    <a:lumMod val="50000"/>
                  </a:schemeClr>
                </a:solidFill>
                <a:cs typeface="Arial" panose="020B0604020202020204" pitchFamily="34" charset="0"/>
              </a:rPr>
              <a:t>ekonomik </a:t>
            </a:r>
            <a:r>
              <a:rPr sz="1600" spc="-10" dirty="0">
                <a:solidFill>
                  <a:schemeClr val="accent3">
                    <a:lumMod val="50000"/>
                  </a:schemeClr>
                </a:solidFill>
                <a:cs typeface="Arial" panose="020B0604020202020204" pitchFamily="34" charset="0"/>
              </a:rPr>
              <a:t>değerler </a:t>
            </a:r>
            <a:r>
              <a:rPr sz="1600" spc="-15" dirty="0">
                <a:solidFill>
                  <a:schemeClr val="accent3">
                    <a:lumMod val="50000"/>
                  </a:schemeClr>
                </a:solidFill>
                <a:cs typeface="Arial" panose="020B0604020202020204" pitchFamily="34" charset="0"/>
              </a:rPr>
              <a:t>geri  </a:t>
            </a:r>
            <a:r>
              <a:rPr sz="1600" spc="-5" dirty="0">
                <a:solidFill>
                  <a:schemeClr val="accent3">
                    <a:lumMod val="50000"/>
                  </a:schemeClr>
                </a:solidFill>
                <a:cs typeface="Arial" panose="020B0604020202020204" pitchFamily="34" charset="0"/>
              </a:rPr>
              <a:t>kazanılabilir </a:t>
            </a:r>
            <a:r>
              <a:rPr sz="1600" spc="-10" dirty="0">
                <a:solidFill>
                  <a:schemeClr val="accent3">
                    <a:lumMod val="50000"/>
                  </a:schemeClr>
                </a:solidFill>
                <a:cs typeface="Arial" panose="020B0604020202020204" pitchFamily="34" charset="0"/>
              </a:rPr>
              <a:t>malzemelerden, </a:t>
            </a:r>
            <a:r>
              <a:rPr sz="1600" spc="-20" dirty="0">
                <a:solidFill>
                  <a:schemeClr val="accent3">
                    <a:lumMod val="50000"/>
                  </a:schemeClr>
                </a:solidFill>
                <a:cs typeface="Arial" panose="020B0604020202020204" pitchFamily="34" charset="0"/>
              </a:rPr>
              <a:t>komposttan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elde </a:t>
            </a:r>
            <a:r>
              <a:rPr sz="1600" spc="-10" dirty="0">
                <a:solidFill>
                  <a:schemeClr val="accent3">
                    <a:lumMod val="50000"/>
                  </a:schemeClr>
                </a:solidFill>
                <a:cs typeface="Arial" panose="020B0604020202020204" pitchFamily="34" charset="0"/>
              </a:rPr>
              <a:t>edilebilecek (düzenli </a:t>
            </a:r>
            <a:r>
              <a:rPr sz="1600" spc="-5" dirty="0">
                <a:solidFill>
                  <a:schemeClr val="accent3">
                    <a:lumMod val="50000"/>
                  </a:schemeClr>
                </a:solidFill>
                <a:cs typeface="Arial" panose="020B0604020202020204" pitchFamily="34" charset="0"/>
              </a:rPr>
              <a:t>depolama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anaerobik  </a:t>
            </a:r>
            <a:r>
              <a:rPr sz="1600" spc="-15" dirty="0">
                <a:solidFill>
                  <a:schemeClr val="accent3">
                    <a:lumMod val="50000"/>
                  </a:schemeClr>
                </a:solidFill>
                <a:cs typeface="Arial" panose="020B0604020202020204" pitchFamily="34" charset="0"/>
              </a:rPr>
              <a:t>kompost) </a:t>
            </a:r>
            <a:r>
              <a:rPr sz="1600" spc="-10" dirty="0">
                <a:solidFill>
                  <a:schemeClr val="accent3">
                    <a:lumMod val="50000"/>
                  </a:schemeClr>
                </a:solidFill>
                <a:cs typeface="Arial" panose="020B0604020202020204" pitchFamily="34" charset="0"/>
              </a:rPr>
              <a:t>biyogazdan </a:t>
            </a:r>
            <a:r>
              <a:rPr sz="1600" spc="-5" dirty="0">
                <a:solidFill>
                  <a:schemeClr val="accent3">
                    <a:lumMod val="50000"/>
                  </a:schemeClr>
                </a:solidFill>
                <a:cs typeface="Arial" panose="020B0604020202020204" pitchFamily="34" charset="0"/>
              </a:rPr>
              <a:t>olan </a:t>
            </a:r>
            <a:r>
              <a:rPr sz="1600" spc="-25" dirty="0">
                <a:solidFill>
                  <a:schemeClr val="accent3">
                    <a:lumMod val="50000"/>
                  </a:schemeClr>
                </a:solidFill>
                <a:cs typeface="Arial" panose="020B0604020202020204" pitchFamily="34" charset="0"/>
              </a:rPr>
              <a:t>girdilerdir. </a:t>
            </a:r>
            <a:r>
              <a:rPr sz="1600" spc="-5" dirty="0">
                <a:solidFill>
                  <a:schemeClr val="accent3">
                    <a:lumMod val="50000"/>
                  </a:schemeClr>
                </a:solidFill>
                <a:cs typeface="Arial" panose="020B0604020202020204" pitchFamily="34" charset="0"/>
              </a:rPr>
              <a:t>Bunlardan </a:t>
            </a:r>
            <a:r>
              <a:rPr sz="1600" spc="-15" dirty="0">
                <a:solidFill>
                  <a:schemeClr val="accent3">
                    <a:lumMod val="50000"/>
                  </a:schemeClr>
                </a:solidFill>
                <a:cs typeface="Arial" panose="020B0604020202020204" pitchFamily="34" charset="0"/>
              </a:rPr>
              <a:t>temin </a:t>
            </a:r>
            <a:r>
              <a:rPr sz="1600" spc="-10" dirty="0">
                <a:solidFill>
                  <a:schemeClr val="accent3">
                    <a:lumMod val="50000"/>
                  </a:schemeClr>
                </a:solidFill>
                <a:cs typeface="Arial" panose="020B0604020202020204" pitchFamily="34" charset="0"/>
              </a:rPr>
              <a:t>edilecek </a:t>
            </a:r>
            <a:r>
              <a:rPr sz="1600" spc="-40" dirty="0">
                <a:solidFill>
                  <a:schemeClr val="accent3">
                    <a:lumMod val="50000"/>
                  </a:schemeClr>
                </a:solidFill>
                <a:cs typeface="Arial" panose="020B0604020202020204" pitchFamily="34" charset="0"/>
              </a:rPr>
              <a:t>gelir, </a:t>
            </a:r>
            <a:r>
              <a:rPr sz="1600" spc="-5" dirty="0">
                <a:solidFill>
                  <a:schemeClr val="accent3">
                    <a:lumMod val="50000"/>
                  </a:schemeClr>
                </a:solidFill>
                <a:cs typeface="Arial" panose="020B0604020202020204" pitchFamily="34" charset="0"/>
              </a:rPr>
              <a:t>piyasa şartları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yapılacak  yatırımın maliyeti </a:t>
            </a:r>
            <a:r>
              <a:rPr sz="1600" spc="-5" dirty="0">
                <a:solidFill>
                  <a:schemeClr val="accent3">
                    <a:lumMod val="50000"/>
                  </a:schemeClr>
                </a:solidFill>
                <a:cs typeface="Arial" panose="020B0604020202020204" pitchFamily="34" charset="0"/>
              </a:rPr>
              <a:t>ile yakınen </a:t>
            </a:r>
            <a:r>
              <a:rPr sz="1600" spc="-25" dirty="0">
                <a:solidFill>
                  <a:schemeClr val="accent3">
                    <a:lumMod val="50000"/>
                  </a:schemeClr>
                </a:solidFill>
                <a:cs typeface="Arial" panose="020B0604020202020204" pitchFamily="34" charset="0"/>
              </a:rPr>
              <a:t>ilgilidir. </a:t>
            </a:r>
            <a:r>
              <a:rPr sz="1600" spc="-5" dirty="0">
                <a:solidFill>
                  <a:schemeClr val="accent3">
                    <a:lumMod val="50000"/>
                  </a:schemeClr>
                </a:solidFill>
                <a:cs typeface="Arial" panose="020B0604020202020204" pitchFamily="34" charset="0"/>
              </a:rPr>
              <a:t>Bu sebeple </a:t>
            </a:r>
            <a:r>
              <a:rPr sz="1600" dirty="0">
                <a:solidFill>
                  <a:schemeClr val="accent3">
                    <a:lumMod val="50000"/>
                  </a:schemeClr>
                </a:solidFill>
                <a:cs typeface="Arial" panose="020B0604020202020204" pitchFamily="34" charset="0"/>
              </a:rPr>
              <a:t>planlama aşamasında </a:t>
            </a:r>
            <a:r>
              <a:rPr sz="1600" spc="-15" dirty="0">
                <a:solidFill>
                  <a:schemeClr val="accent3">
                    <a:lumMod val="50000"/>
                  </a:schemeClr>
                </a:solidFill>
                <a:cs typeface="Arial" panose="020B0604020202020204" pitchFamily="34" charset="0"/>
              </a:rPr>
              <a:t>ekonomik </a:t>
            </a:r>
            <a:r>
              <a:rPr sz="1600" spc="-5" dirty="0">
                <a:solidFill>
                  <a:schemeClr val="accent3">
                    <a:lumMod val="50000"/>
                  </a:schemeClr>
                </a:solidFill>
                <a:cs typeface="Arial" panose="020B0604020202020204" pitchFamily="34" charset="0"/>
              </a:rPr>
              <a:t>analizin </a:t>
            </a:r>
            <a:r>
              <a:rPr sz="1600" spc="-15" dirty="0">
                <a:solidFill>
                  <a:schemeClr val="accent3">
                    <a:lumMod val="50000"/>
                  </a:schemeClr>
                </a:solidFill>
                <a:cs typeface="Arial" panose="020B0604020202020204" pitchFamily="34" charset="0"/>
              </a:rPr>
              <a:t>çok </a:t>
            </a:r>
            <a:r>
              <a:rPr sz="1600" spc="-5" dirty="0">
                <a:solidFill>
                  <a:schemeClr val="accent3">
                    <a:lumMod val="50000"/>
                  </a:schemeClr>
                </a:solidFill>
                <a:cs typeface="Arial" panose="020B0604020202020204" pitchFamily="34" charset="0"/>
              </a:rPr>
              <a:t>iyi  yapılması </a:t>
            </a:r>
            <a:r>
              <a:rPr sz="1600" spc="-25" dirty="0">
                <a:solidFill>
                  <a:schemeClr val="accent3">
                    <a:lumMod val="50000"/>
                  </a:schemeClr>
                </a:solidFill>
                <a:cs typeface="Arial" panose="020B0604020202020204" pitchFamily="34" charset="0"/>
              </a:rPr>
              <a:t>gereklidir.</a:t>
            </a:r>
            <a:endParaRPr sz="1600" dirty="0">
              <a:solidFill>
                <a:schemeClr val="accent3">
                  <a:lumMod val="50000"/>
                </a:schemeClr>
              </a:solidFill>
              <a:cs typeface="Arial" panose="020B0604020202020204" pitchFamily="34" charset="0"/>
            </a:endParaRPr>
          </a:p>
          <a:p>
            <a:pPr marL="12700" marR="94615" algn="just">
              <a:lnSpc>
                <a:spcPct val="91100"/>
              </a:lnSpc>
              <a:spcBef>
                <a:spcPts val="900"/>
              </a:spcBef>
              <a:buAutoNum type="arabicPeriod" startAt="2"/>
              <a:tabLst>
                <a:tab pos="250190" algn="l"/>
              </a:tabLst>
            </a:pPr>
            <a:r>
              <a:rPr sz="1600" spc="-5" dirty="0">
                <a:solidFill>
                  <a:schemeClr val="accent3">
                    <a:lumMod val="50000"/>
                  </a:schemeClr>
                </a:solidFill>
                <a:cs typeface="Arial" panose="020B0604020202020204" pitchFamily="34" charset="0"/>
              </a:rPr>
              <a:t>Esnek olmalı </a:t>
            </a:r>
            <a:r>
              <a:rPr sz="1600" spc="-20" dirty="0">
                <a:solidFill>
                  <a:schemeClr val="accent3">
                    <a:lumMod val="50000"/>
                  </a:schemeClr>
                </a:solidFill>
                <a:cs typeface="Arial" panose="020B0604020202020204" pitchFamily="34" charset="0"/>
              </a:rPr>
              <a:t>Katı </a:t>
            </a:r>
            <a:r>
              <a:rPr sz="1600" spc="-15" dirty="0">
                <a:solidFill>
                  <a:schemeClr val="accent3">
                    <a:lumMod val="50000"/>
                  </a:schemeClr>
                </a:solidFill>
                <a:cs typeface="Arial" panose="020B0604020202020204" pitchFamily="34" charset="0"/>
              </a:rPr>
              <a:t>atık </a:t>
            </a:r>
            <a:r>
              <a:rPr sz="1600" spc="-10" dirty="0">
                <a:solidFill>
                  <a:schemeClr val="accent3">
                    <a:lumMod val="50000"/>
                  </a:schemeClr>
                </a:solidFill>
                <a:cs typeface="Arial" panose="020B0604020202020204" pitchFamily="34" charset="0"/>
              </a:rPr>
              <a:t>yönetim </a:t>
            </a:r>
            <a:r>
              <a:rPr sz="1600" spc="-15" dirty="0">
                <a:solidFill>
                  <a:schemeClr val="accent3">
                    <a:lumMod val="50000"/>
                  </a:schemeClr>
                </a:solidFill>
                <a:cs typeface="Arial" panose="020B0604020202020204" pitchFamily="34" charset="0"/>
              </a:rPr>
              <a:t>sistemi, </a:t>
            </a:r>
            <a:r>
              <a:rPr sz="1600" spc="-10" dirty="0">
                <a:solidFill>
                  <a:schemeClr val="accent3">
                    <a:lumMod val="50000"/>
                  </a:schemeClr>
                </a:solidFill>
                <a:cs typeface="Arial" panose="020B0604020202020204" pitchFamily="34" charset="0"/>
              </a:rPr>
              <a:t>çevresel, mekansal </a:t>
            </a:r>
            <a:r>
              <a:rPr sz="1600" spc="-15" dirty="0">
                <a:solidFill>
                  <a:schemeClr val="accent3">
                    <a:lumMod val="50000"/>
                  </a:schemeClr>
                </a:solidFill>
                <a:cs typeface="Arial" panose="020B0604020202020204" pitchFamily="34" charset="0"/>
              </a:rPr>
              <a:t>ve atık </a:t>
            </a:r>
            <a:r>
              <a:rPr sz="1600" spc="-10" dirty="0">
                <a:solidFill>
                  <a:schemeClr val="accent3">
                    <a:lumMod val="50000"/>
                  </a:schemeClr>
                </a:solidFill>
                <a:cs typeface="Arial" panose="020B0604020202020204" pitchFamily="34" charset="0"/>
              </a:rPr>
              <a:t>özelliklerinde </a:t>
            </a:r>
            <a:r>
              <a:rPr sz="1600" spc="-5" dirty="0">
                <a:solidFill>
                  <a:schemeClr val="accent3">
                    <a:lumMod val="50000"/>
                  </a:schemeClr>
                </a:solidFill>
                <a:cs typeface="Arial" panose="020B0604020202020204" pitchFamily="34" charset="0"/>
              </a:rPr>
              <a:t>zamana </a:t>
            </a:r>
            <a:r>
              <a:rPr sz="1600" dirty="0">
                <a:solidFill>
                  <a:schemeClr val="accent3">
                    <a:lumMod val="50000"/>
                  </a:schemeClr>
                </a:solidFill>
                <a:cs typeface="Arial" panose="020B0604020202020204" pitchFamily="34" charset="0"/>
              </a:rPr>
              <a:t>bağlı  </a:t>
            </a:r>
            <a:r>
              <a:rPr sz="1600" spc="-10" dirty="0">
                <a:solidFill>
                  <a:schemeClr val="accent3">
                    <a:lumMod val="50000"/>
                  </a:schemeClr>
                </a:solidFill>
                <a:cs typeface="Arial" panose="020B0604020202020204" pitchFamily="34" charset="0"/>
              </a:rPr>
              <a:t>olarak meydana gelebilecek çeşitli değişikliklere </a:t>
            </a:r>
            <a:r>
              <a:rPr sz="1600" spc="-5" dirty="0">
                <a:solidFill>
                  <a:schemeClr val="accent3">
                    <a:lumMod val="50000"/>
                  </a:schemeClr>
                </a:solidFill>
                <a:cs typeface="Arial" panose="020B0604020202020204" pitchFamily="34" charset="0"/>
              </a:rPr>
              <a:t>belirli oranda </a:t>
            </a:r>
            <a:r>
              <a:rPr sz="1600" dirty="0">
                <a:solidFill>
                  <a:schemeClr val="accent3">
                    <a:lumMod val="50000"/>
                  </a:schemeClr>
                </a:solidFill>
                <a:cs typeface="Arial" panose="020B0604020202020204" pitchFamily="34" charset="0"/>
              </a:rPr>
              <a:t>uyum </a:t>
            </a:r>
            <a:r>
              <a:rPr sz="1600" spc="-10" dirty="0">
                <a:solidFill>
                  <a:schemeClr val="accent3">
                    <a:lumMod val="50000"/>
                  </a:schemeClr>
                </a:solidFill>
                <a:cs typeface="Arial" panose="020B0604020202020204" pitchFamily="34" charset="0"/>
              </a:rPr>
              <a:t>sağlayabilecek esneklikte  </a:t>
            </a:r>
            <a:r>
              <a:rPr sz="1600" spc="-20" dirty="0">
                <a:solidFill>
                  <a:schemeClr val="accent3">
                    <a:lumMod val="50000"/>
                  </a:schemeClr>
                </a:solidFill>
                <a:cs typeface="Arial" panose="020B0604020202020204" pitchFamily="34" charset="0"/>
              </a:rPr>
              <a:t>olmalıdır.</a:t>
            </a:r>
            <a:endParaRPr sz="1600" dirty="0">
              <a:solidFill>
                <a:schemeClr val="accent3">
                  <a:lumMod val="50000"/>
                </a:schemeClr>
              </a:solidFill>
              <a:cs typeface="Arial" panose="020B0604020202020204" pitchFamily="34" charset="0"/>
            </a:endParaRPr>
          </a:p>
          <a:p>
            <a:pPr marL="12700" marR="448309" algn="just">
              <a:lnSpc>
                <a:spcPts val="2060"/>
              </a:lnSpc>
              <a:spcBef>
                <a:spcPts val="950"/>
              </a:spcBef>
              <a:buAutoNum type="arabicPeriod" startAt="2"/>
              <a:tabLst>
                <a:tab pos="250825" algn="l"/>
              </a:tabLst>
            </a:pPr>
            <a:r>
              <a:rPr sz="1600" spc="-10" dirty="0">
                <a:solidFill>
                  <a:schemeClr val="accent3">
                    <a:lumMod val="50000"/>
                  </a:schemeClr>
                </a:solidFill>
                <a:cs typeface="Arial" panose="020B0604020202020204" pitchFamily="34" charset="0"/>
              </a:rPr>
              <a:t>Bölgesel </a:t>
            </a:r>
            <a:r>
              <a:rPr sz="1600" spc="-5" dirty="0">
                <a:solidFill>
                  <a:schemeClr val="accent3">
                    <a:lumMod val="50000"/>
                  </a:schemeClr>
                </a:solidFill>
                <a:cs typeface="Arial" panose="020B0604020202020204" pitchFamily="34" charset="0"/>
              </a:rPr>
              <a:t>planlama yapılmalı </a:t>
            </a:r>
            <a:r>
              <a:rPr sz="1600" spc="-20" dirty="0">
                <a:solidFill>
                  <a:schemeClr val="accent3">
                    <a:lumMod val="50000"/>
                  </a:schemeClr>
                </a:solidFill>
                <a:cs typeface="Arial" panose="020B0604020202020204" pitchFamily="34" charset="0"/>
              </a:rPr>
              <a:t>Toplanacak </a:t>
            </a:r>
            <a:r>
              <a:rPr sz="1600" spc="-15" dirty="0">
                <a:solidFill>
                  <a:schemeClr val="accent3">
                    <a:lumMod val="50000"/>
                  </a:schemeClr>
                </a:solidFill>
                <a:cs typeface="Arial" panose="020B0604020202020204" pitchFamily="34" charset="0"/>
              </a:rPr>
              <a:t>atık </a:t>
            </a:r>
            <a:r>
              <a:rPr sz="1600" spc="-5" dirty="0">
                <a:solidFill>
                  <a:schemeClr val="accent3">
                    <a:lumMod val="50000"/>
                  </a:schemeClr>
                </a:solidFill>
                <a:cs typeface="Arial" panose="020B0604020202020204" pitchFamily="34" charset="0"/>
              </a:rPr>
              <a:t>miktarının </a:t>
            </a:r>
            <a:r>
              <a:rPr sz="1600" dirty="0">
                <a:solidFill>
                  <a:schemeClr val="accent3">
                    <a:lumMod val="50000"/>
                  </a:schemeClr>
                </a:solidFill>
                <a:cs typeface="Arial" panose="020B0604020202020204" pitchFamily="34" charset="0"/>
              </a:rPr>
              <a:t>büyüklüğü, planlamanın </a:t>
            </a:r>
            <a:r>
              <a:rPr sz="1600" spc="-5" dirty="0">
                <a:solidFill>
                  <a:schemeClr val="accent3">
                    <a:lumMod val="50000"/>
                  </a:schemeClr>
                </a:solidFill>
                <a:cs typeface="Arial" panose="020B0604020202020204" pitchFamily="34" charset="0"/>
              </a:rPr>
              <a:t>o oranda  </a:t>
            </a:r>
            <a:r>
              <a:rPr sz="1600" spc="-10" dirty="0">
                <a:solidFill>
                  <a:schemeClr val="accent3">
                    <a:lumMod val="50000"/>
                  </a:schemeClr>
                </a:solidFill>
                <a:cs typeface="Arial" panose="020B0604020202020204" pitchFamily="34" charset="0"/>
              </a:rPr>
              <a:t>verimli </a:t>
            </a:r>
            <a:r>
              <a:rPr sz="1600" spc="-5" dirty="0">
                <a:solidFill>
                  <a:schemeClr val="accent3">
                    <a:lumMod val="50000"/>
                  </a:schemeClr>
                </a:solidFill>
                <a:cs typeface="Arial" panose="020B0604020202020204" pitchFamily="34" charset="0"/>
              </a:rPr>
              <a:t>olmasını </a:t>
            </a:r>
            <a:r>
              <a:rPr sz="1600" spc="-20" dirty="0">
                <a:solidFill>
                  <a:schemeClr val="accent3">
                    <a:lumMod val="50000"/>
                  </a:schemeClr>
                </a:solidFill>
                <a:cs typeface="Arial" panose="020B0604020202020204" pitchFamily="34" charset="0"/>
              </a:rPr>
              <a:t>sağlamaktadır. Atık </a:t>
            </a:r>
            <a:r>
              <a:rPr sz="1600" dirty="0">
                <a:solidFill>
                  <a:schemeClr val="accent3">
                    <a:lumMod val="50000"/>
                  </a:schemeClr>
                </a:solidFill>
                <a:cs typeface="Arial" panose="020B0604020202020204" pitchFamily="34" charset="0"/>
              </a:rPr>
              <a:t>oluşum </a:t>
            </a:r>
            <a:r>
              <a:rPr sz="1600" spc="-10" dirty="0">
                <a:solidFill>
                  <a:schemeClr val="accent3">
                    <a:lumMod val="50000"/>
                  </a:schemeClr>
                </a:solidFill>
                <a:cs typeface="Arial" panose="020B0604020202020204" pitchFamily="34" charset="0"/>
              </a:rPr>
              <a:t>miktarı </a:t>
            </a:r>
            <a:r>
              <a:rPr sz="1600" spc="-5" dirty="0">
                <a:solidFill>
                  <a:schemeClr val="accent3">
                    <a:lumMod val="50000"/>
                  </a:schemeClr>
                </a:solidFill>
                <a:cs typeface="Arial" panose="020B0604020202020204" pitchFamily="34" charset="0"/>
              </a:rPr>
              <a:t>ise öncelikle </a:t>
            </a:r>
            <a:r>
              <a:rPr sz="1600" dirty="0">
                <a:solidFill>
                  <a:schemeClr val="accent3">
                    <a:lumMod val="50000"/>
                  </a:schemeClr>
                </a:solidFill>
                <a:cs typeface="Arial" panose="020B0604020202020204" pitchFamily="34" charset="0"/>
              </a:rPr>
              <a:t>nüfusa </a:t>
            </a:r>
            <a:r>
              <a:rPr sz="1600" spc="-25" dirty="0">
                <a:solidFill>
                  <a:schemeClr val="accent3">
                    <a:lumMod val="50000"/>
                  </a:schemeClr>
                </a:solidFill>
                <a:cs typeface="Arial" panose="020B0604020202020204" pitchFamily="34" charset="0"/>
              </a:rPr>
              <a:t>bağlıdır. </a:t>
            </a:r>
            <a:r>
              <a:rPr sz="1600" spc="-5" dirty="0">
                <a:solidFill>
                  <a:schemeClr val="accent3">
                    <a:lumMod val="50000"/>
                  </a:schemeClr>
                </a:solidFill>
                <a:cs typeface="Arial" panose="020B0604020202020204" pitchFamily="34" charset="0"/>
              </a:rPr>
              <a:t>Bu sebeple  şehirler </a:t>
            </a:r>
            <a:r>
              <a:rPr sz="1600" dirty="0">
                <a:solidFill>
                  <a:schemeClr val="accent3">
                    <a:lumMod val="50000"/>
                  </a:schemeClr>
                </a:solidFill>
                <a:cs typeface="Arial" panose="020B0604020202020204" pitchFamily="34" charset="0"/>
              </a:rPr>
              <a:t>dışındaki </a:t>
            </a:r>
            <a:r>
              <a:rPr sz="1600" spc="-5" dirty="0">
                <a:solidFill>
                  <a:schemeClr val="accent3">
                    <a:lumMod val="50000"/>
                  </a:schemeClr>
                </a:solidFill>
                <a:cs typeface="Arial" panose="020B0604020202020204" pitchFamily="34" charset="0"/>
              </a:rPr>
              <a:t>planlamalarda </a:t>
            </a:r>
            <a:r>
              <a:rPr sz="1600" dirty="0">
                <a:solidFill>
                  <a:schemeClr val="accent3">
                    <a:lumMod val="50000"/>
                  </a:schemeClr>
                </a:solidFill>
                <a:cs typeface="Arial" panose="020B0604020202020204" pitchFamily="34" charset="0"/>
              </a:rPr>
              <a:t>daha büyük </a:t>
            </a:r>
            <a:r>
              <a:rPr sz="1600" spc="-10" dirty="0">
                <a:solidFill>
                  <a:schemeClr val="accent3">
                    <a:lumMod val="50000"/>
                  </a:schemeClr>
                </a:solidFill>
                <a:cs typeface="Arial" panose="020B0604020202020204" pitchFamily="34" charset="0"/>
              </a:rPr>
              <a:t>bölgesel </a:t>
            </a:r>
            <a:r>
              <a:rPr sz="1600" spc="-5" dirty="0">
                <a:solidFill>
                  <a:schemeClr val="accent3">
                    <a:lumMod val="50000"/>
                  </a:schemeClr>
                </a:solidFill>
                <a:cs typeface="Arial" panose="020B0604020202020204" pitchFamily="34" charset="0"/>
              </a:rPr>
              <a:t>planlamalar </a:t>
            </a:r>
            <a:r>
              <a:rPr sz="1600" spc="-20" dirty="0">
                <a:solidFill>
                  <a:schemeClr val="accent3">
                    <a:lumMod val="50000"/>
                  </a:schemeClr>
                </a:solidFill>
                <a:cs typeface="Arial" panose="020B0604020202020204" pitchFamily="34" charset="0"/>
              </a:rPr>
              <a:t>yapılmalıdır. </a:t>
            </a:r>
            <a:r>
              <a:rPr sz="1600" spc="-5" dirty="0">
                <a:solidFill>
                  <a:schemeClr val="accent3">
                    <a:lumMod val="50000"/>
                  </a:schemeClr>
                </a:solidFill>
                <a:cs typeface="Arial" panose="020B0604020202020204" pitchFamily="34" charset="0"/>
              </a:rPr>
              <a:t>Bazı</a:t>
            </a:r>
            <a:endParaRPr sz="1600" dirty="0">
              <a:solidFill>
                <a:schemeClr val="accent3">
                  <a:lumMod val="50000"/>
                </a:schemeClr>
              </a:solidFill>
              <a:cs typeface="Arial" panose="020B0604020202020204" pitchFamily="34" charset="0"/>
            </a:endParaRPr>
          </a:p>
          <a:p>
            <a:pPr marL="12700" algn="just">
              <a:lnSpc>
                <a:spcPts val="1960"/>
              </a:lnSpc>
            </a:pPr>
            <a:r>
              <a:rPr sz="1600" spc="-10" dirty="0">
                <a:solidFill>
                  <a:schemeClr val="accent3">
                    <a:lumMod val="50000"/>
                  </a:schemeClr>
                </a:solidFill>
                <a:cs typeface="Arial" panose="020B0604020202020204" pitchFamily="34" charset="0"/>
              </a:rPr>
              <a:t>araştırmacılar </a:t>
            </a:r>
            <a:r>
              <a:rPr sz="1600" spc="-15" dirty="0">
                <a:solidFill>
                  <a:schemeClr val="accent3">
                    <a:lumMod val="50000"/>
                  </a:schemeClr>
                </a:solidFill>
                <a:cs typeface="Arial" panose="020B0604020202020204" pitchFamily="34" charset="0"/>
              </a:rPr>
              <a:t>entegre </a:t>
            </a:r>
            <a:r>
              <a:rPr sz="1600"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yönetime </a:t>
            </a:r>
            <a:r>
              <a:rPr sz="1600" dirty="0">
                <a:solidFill>
                  <a:schemeClr val="accent3">
                    <a:lumMod val="50000"/>
                  </a:schemeClr>
                </a:solidFill>
                <a:cs typeface="Arial" panose="020B0604020202020204" pitchFamily="34" charset="0"/>
              </a:rPr>
              <a:t>bağlı nüfusun </a:t>
            </a:r>
            <a:r>
              <a:rPr sz="1600" spc="-5" dirty="0">
                <a:solidFill>
                  <a:schemeClr val="accent3">
                    <a:lumMod val="50000"/>
                  </a:schemeClr>
                </a:solidFill>
                <a:cs typeface="Arial" panose="020B0604020202020204" pitchFamily="34" charset="0"/>
              </a:rPr>
              <a:t>500.000 kişiden az olmamasını</a:t>
            </a:r>
            <a:r>
              <a:rPr sz="1600" spc="90" dirty="0">
                <a:solidFill>
                  <a:schemeClr val="accent3">
                    <a:lumMod val="50000"/>
                  </a:schemeClr>
                </a:solidFill>
                <a:cs typeface="Arial" panose="020B0604020202020204" pitchFamily="34" charset="0"/>
              </a:rPr>
              <a:t> </a:t>
            </a:r>
            <a:r>
              <a:rPr sz="1600" spc="-20" dirty="0">
                <a:solidFill>
                  <a:schemeClr val="accent3">
                    <a:lumMod val="50000"/>
                  </a:schemeClr>
                </a:solidFill>
                <a:cs typeface="Arial" panose="020B0604020202020204" pitchFamily="34" charset="0"/>
              </a:rPr>
              <a:t>tavsiye</a:t>
            </a:r>
            <a:endParaRPr sz="1600" dirty="0">
              <a:solidFill>
                <a:schemeClr val="accent3">
                  <a:lumMod val="50000"/>
                </a:schemeClr>
              </a:solidFill>
              <a:cs typeface="Arial" panose="020B0604020202020204" pitchFamily="34" charset="0"/>
            </a:endParaRPr>
          </a:p>
          <a:p>
            <a:pPr marL="12700" algn="just">
              <a:lnSpc>
                <a:spcPts val="2170"/>
              </a:lnSpc>
            </a:pPr>
            <a:r>
              <a:rPr sz="1600" spc="-30" dirty="0">
                <a:solidFill>
                  <a:schemeClr val="accent3">
                    <a:lumMod val="50000"/>
                  </a:schemeClr>
                </a:solidFill>
                <a:cs typeface="Arial" panose="020B0604020202020204" pitchFamily="34" charset="0"/>
              </a:rPr>
              <a:t>etmektedir. </a:t>
            </a:r>
            <a:r>
              <a:rPr sz="1600" spc="-10" dirty="0">
                <a:solidFill>
                  <a:schemeClr val="accent3">
                    <a:lumMod val="50000"/>
                  </a:schemeClr>
                </a:solidFill>
                <a:cs typeface="Arial" panose="020B0604020202020204" pitchFamily="34" charset="0"/>
              </a:rPr>
              <a:t>(White,</a:t>
            </a:r>
            <a:r>
              <a:rPr sz="1600" spc="80"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1995)</a:t>
            </a:r>
            <a:endParaRPr sz="16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26622754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25581" y="849060"/>
            <a:ext cx="11284531" cy="5011413"/>
            <a:chOff x="1736909" y="-642157"/>
            <a:chExt cx="12779470" cy="6016598"/>
          </a:xfrm>
        </p:grpSpPr>
        <p:sp>
          <p:nvSpPr>
            <p:cNvPr id="3" name="object 3"/>
            <p:cNvSpPr/>
            <p:nvPr/>
          </p:nvSpPr>
          <p:spPr>
            <a:xfrm>
              <a:off x="1736909" y="-64706"/>
              <a:ext cx="5828817" cy="4346793"/>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8248543" y="-642157"/>
              <a:ext cx="6267836" cy="6016598"/>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2034325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69066" y="1513645"/>
            <a:ext cx="11309350" cy="505908"/>
          </a:xfrm>
          <a:prstGeom prst="rect">
            <a:avLst/>
          </a:prstGeom>
        </p:spPr>
        <p:txBody>
          <a:bodyPr vert="horz" wrap="square" lIns="0" tIns="13335" rIns="0" bIns="0" rtlCol="0">
            <a:spAutoFit/>
          </a:bodyPr>
          <a:lstStyle/>
          <a:p>
            <a:pPr marL="12700">
              <a:lnSpc>
                <a:spcPct val="100000"/>
              </a:lnSpc>
              <a:spcBef>
                <a:spcPts val="105"/>
              </a:spcBef>
            </a:pPr>
            <a:r>
              <a:rPr lang="en-GB" sz="3200" b="1" spc="5" dirty="0">
                <a:solidFill>
                  <a:schemeClr val="accent6">
                    <a:lumMod val="75000"/>
                  </a:schemeClr>
                </a:solidFill>
              </a:rPr>
              <a:t>Geri </a:t>
            </a:r>
            <a:r>
              <a:rPr lang="en-GB" sz="3200" b="1" dirty="0" err="1">
                <a:solidFill>
                  <a:schemeClr val="accent6">
                    <a:lumMod val="75000"/>
                  </a:schemeClr>
                </a:solidFill>
              </a:rPr>
              <a:t>Kazanılabilir</a:t>
            </a:r>
            <a:r>
              <a:rPr lang="en-GB" sz="3200" b="1" dirty="0">
                <a:solidFill>
                  <a:schemeClr val="accent6">
                    <a:lumMod val="75000"/>
                  </a:schemeClr>
                </a:solidFill>
              </a:rPr>
              <a:t> </a:t>
            </a:r>
            <a:r>
              <a:rPr lang="en-GB" sz="3200" b="1" dirty="0" err="1">
                <a:solidFill>
                  <a:schemeClr val="accent6">
                    <a:lumMod val="75000"/>
                  </a:schemeClr>
                </a:solidFill>
              </a:rPr>
              <a:t>Atıkların</a:t>
            </a:r>
            <a:r>
              <a:rPr lang="en-GB" sz="3200" b="1" dirty="0">
                <a:solidFill>
                  <a:schemeClr val="accent6">
                    <a:lumMod val="75000"/>
                  </a:schemeClr>
                </a:solidFill>
              </a:rPr>
              <a:t> </a:t>
            </a:r>
            <a:r>
              <a:rPr lang="en-GB" sz="3200" b="1" dirty="0" err="1">
                <a:solidFill>
                  <a:schemeClr val="accent6">
                    <a:lumMod val="75000"/>
                  </a:schemeClr>
                </a:solidFill>
              </a:rPr>
              <a:t>Toplanması</a:t>
            </a:r>
            <a:r>
              <a:rPr lang="en-GB" sz="3200" b="1" dirty="0">
                <a:solidFill>
                  <a:schemeClr val="accent6">
                    <a:lumMod val="75000"/>
                  </a:schemeClr>
                </a:solidFill>
              </a:rPr>
              <a:t> </a:t>
            </a:r>
            <a:r>
              <a:rPr lang="en-GB" sz="3200" b="1" dirty="0" err="1">
                <a:solidFill>
                  <a:schemeClr val="accent6">
                    <a:lumMod val="75000"/>
                  </a:schemeClr>
                </a:solidFill>
              </a:rPr>
              <a:t>ve</a:t>
            </a:r>
            <a:r>
              <a:rPr lang="en-GB" sz="3200" b="1" dirty="0">
                <a:solidFill>
                  <a:schemeClr val="accent6">
                    <a:lumMod val="75000"/>
                  </a:schemeClr>
                </a:solidFill>
              </a:rPr>
              <a:t> </a:t>
            </a:r>
            <a:r>
              <a:rPr lang="en-GB" sz="3200" b="1" spc="5" dirty="0">
                <a:solidFill>
                  <a:schemeClr val="accent6">
                    <a:lumMod val="75000"/>
                  </a:schemeClr>
                </a:solidFill>
              </a:rPr>
              <a:t>Geri </a:t>
            </a:r>
            <a:r>
              <a:rPr lang="en-GB" sz="3200" b="1" dirty="0" err="1">
                <a:solidFill>
                  <a:schemeClr val="accent6">
                    <a:lumMod val="75000"/>
                  </a:schemeClr>
                </a:solidFill>
              </a:rPr>
              <a:t>Dönüşüm</a:t>
            </a:r>
            <a:r>
              <a:rPr lang="en-GB" sz="3200" b="1" spc="-55" dirty="0">
                <a:solidFill>
                  <a:schemeClr val="accent6">
                    <a:lumMod val="75000"/>
                  </a:schemeClr>
                </a:solidFill>
              </a:rPr>
              <a:t> </a:t>
            </a:r>
            <a:r>
              <a:rPr lang="en-GB" sz="3200" b="1" dirty="0" err="1">
                <a:solidFill>
                  <a:schemeClr val="accent6">
                    <a:lumMod val="75000"/>
                  </a:schemeClr>
                </a:solidFill>
              </a:rPr>
              <a:t>Hedefleri</a:t>
            </a:r>
            <a:endParaRPr sz="3200" b="1" dirty="0">
              <a:solidFill>
                <a:schemeClr val="accent6">
                  <a:lumMod val="75000"/>
                </a:schemeClr>
              </a:solidFill>
            </a:endParaRPr>
          </a:p>
        </p:txBody>
      </p:sp>
      <p:sp>
        <p:nvSpPr>
          <p:cNvPr id="3" name="object 3"/>
          <p:cNvSpPr txBox="1"/>
          <p:nvPr/>
        </p:nvSpPr>
        <p:spPr>
          <a:xfrm>
            <a:off x="569066" y="2580362"/>
            <a:ext cx="11345843" cy="2107308"/>
          </a:xfrm>
          <a:prstGeom prst="rect">
            <a:avLst/>
          </a:prstGeom>
        </p:spPr>
        <p:txBody>
          <a:bodyPr vert="horz" wrap="square" lIns="0" tIns="45720" rIns="0" bIns="0" rtlCol="0">
            <a:spAutoFit/>
          </a:bodyPr>
          <a:lstStyle/>
          <a:p>
            <a:pPr marL="332740" indent="-320040">
              <a:lnSpc>
                <a:spcPct val="100000"/>
              </a:lnSpc>
              <a:spcBef>
                <a:spcPts val="360"/>
              </a:spcBef>
              <a:buFont typeface="Arial" panose="020B0604020202020204" pitchFamily="34" charset="0"/>
              <a:buChar char="•"/>
              <a:tabLst>
                <a:tab pos="332105" algn="l"/>
                <a:tab pos="332740" algn="l"/>
              </a:tabLst>
            </a:pPr>
            <a:r>
              <a:rPr spc="-10" dirty="0">
                <a:solidFill>
                  <a:schemeClr val="accent3">
                    <a:lumMod val="50000"/>
                  </a:schemeClr>
                </a:solidFill>
                <a:latin typeface="Arial" panose="020B0604020202020204" pitchFamily="34" charset="0"/>
                <a:cs typeface="Arial" panose="020B0604020202020204" pitchFamily="34" charset="0"/>
              </a:rPr>
              <a:t>Geri dönüşüm/kazanım miktarı </a:t>
            </a:r>
            <a:r>
              <a:rPr spc="-20" dirty="0">
                <a:solidFill>
                  <a:schemeClr val="accent3">
                    <a:lumMod val="50000"/>
                  </a:schemeClr>
                </a:solidFill>
                <a:latin typeface="Arial" panose="020B0604020202020204" pitchFamily="34" charset="0"/>
                <a:cs typeface="Arial" panose="020B0604020202020204" pitchFamily="34" charset="0"/>
              </a:rPr>
              <a:t>entegre </a:t>
            </a:r>
            <a:r>
              <a:rPr spc="-15" dirty="0">
                <a:solidFill>
                  <a:schemeClr val="accent3">
                    <a:lumMod val="50000"/>
                  </a:schemeClr>
                </a:solidFill>
                <a:latin typeface="Arial" panose="020B0604020202020204" pitchFamily="34" charset="0"/>
                <a:cs typeface="Arial" panose="020B0604020202020204" pitchFamily="34" charset="0"/>
              </a:rPr>
              <a:t>katı </a:t>
            </a:r>
            <a:r>
              <a:rPr spc="-10" dirty="0">
                <a:solidFill>
                  <a:schemeClr val="accent3">
                    <a:lumMod val="50000"/>
                  </a:schemeClr>
                </a:solidFill>
                <a:latin typeface="Arial" panose="020B0604020202020204" pitchFamily="34" charset="0"/>
                <a:cs typeface="Arial" panose="020B0604020202020204" pitchFamily="34" charset="0"/>
              </a:rPr>
              <a:t>atık </a:t>
            </a:r>
            <a:r>
              <a:rPr spc="-15" dirty="0">
                <a:solidFill>
                  <a:schemeClr val="accent3">
                    <a:lumMod val="50000"/>
                  </a:schemeClr>
                </a:solidFill>
                <a:latin typeface="Arial" panose="020B0604020202020204" pitchFamily="34" charset="0"/>
                <a:cs typeface="Arial" panose="020B0604020202020204" pitchFamily="34" charset="0"/>
              </a:rPr>
              <a:t>sisteminin verimini </a:t>
            </a:r>
            <a:r>
              <a:rPr spc="-25" dirty="0">
                <a:solidFill>
                  <a:schemeClr val="accent3">
                    <a:lumMod val="50000"/>
                  </a:schemeClr>
                </a:solidFill>
                <a:latin typeface="Arial" panose="020B0604020202020204" pitchFamily="34" charset="0"/>
                <a:cs typeface="Arial" panose="020B0604020202020204" pitchFamily="34" charset="0"/>
              </a:rPr>
              <a:t>gösteren</a:t>
            </a:r>
            <a:r>
              <a:rPr spc="135" dirty="0">
                <a:solidFill>
                  <a:schemeClr val="accent3">
                    <a:lumMod val="50000"/>
                  </a:schemeClr>
                </a:solidFill>
                <a:latin typeface="Arial" panose="020B0604020202020204" pitchFamily="34" charset="0"/>
                <a:cs typeface="Arial" panose="020B0604020202020204" pitchFamily="34" charset="0"/>
              </a:rPr>
              <a:t> </a:t>
            </a:r>
            <a:r>
              <a:rPr spc="-10" dirty="0">
                <a:solidFill>
                  <a:schemeClr val="accent3">
                    <a:lumMod val="50000"/>
                  </a:schemeClr>
                </a:solidFill>
                <a:latin typeface="Arial" panose="020B0604020202020204" pitchFamily="34" charset="0"/>
                <a:cs typeface="Arial" panose="020B0604020202020204" pitchFamily="34" charset="0"/>
              </a:rPr>
              <a:t>en önemli</a:t>
            </a:r>
            <a:endParaRPr dirty="0">
              <a:solidFill>
                <a:schemeClr val="accent3">
                  <a:lumMod val="50000"/>
                </a:schemeClr>
              </a:solidFill>
              <a:latin typeface="Arial" panose="020B0604020202020204" pitchFamily="34" charset="0"/>
              <a:cs typeface="Arial" panose="020B0604020202020204" pitchFamily="34" charset="0"/>
            </a:endParaRPr>
          </a:p>
          <a:p>
            <a:pPr marL="332105" marR="560705">
              <a:lnSpc>
                <a:spcPct val="111000"/>
              </a:lnSpc>
            </a:pPr>
            <a:r>
              <a:rPr spc="-25" dirty="0">
                <a:solidFill>
                  <a:schemeClr val="accent3">
                    <a:lumMod val="50000"/>
                  </a:schemeClr>
                </a:solidFill>
                <a:latin typeface="Arial" panose="020B0604020202020204" pitchFamily="34" charset="0"/>
                <a:cs typeface="Arial" panose="020B0604020202020204" pitchFamily="34" charset="0"/>
              </a:rPr>
              <a:t>parametrelerdir. </a:t>
            </a:r>
            <a:r>
              <a:rPr spc="-15" dirty="0">
                <a:solidFill>
                  <a:schemeClr val="accent3">
                    <a:lumMod val="50000"/>
                  </a:schemeClr>
                </a:solidFill>
                <a:latin typeface="Arial" panose="020B0604020202020204" pitchFamily="34" charset="0"/>
                <a:cs typeface="Arial" panose="020B0604020202020204" pitchFamily="34" charset="0"/>
              </a:rPr>
              <a:t>Katı </a:t>
            </a:r>
            <a:r>
              <a:rPr spc="-5" dirty="0">
                <a:solidFill>
                  <a:schemeClr val="accent3">
                    <a:lumMod val="50000"/>
                  </a:schemeClr>
                </a:solidFill>
                <a:latin typeface="Arial" panose="020B0604020202020204" pitchFamily="34" charset="0"/>
                <a:cs typeface="Arial" panose="020B0604020202020204" pitchFamily="34" charset="0"/>
              </a:rPr>
              <a:t>atıkları </a:t>
            </a:r>
            <a:r>
              <a:rPr spc="-15" dirty="0">
                <a:solidFill>
                  <a:schemeClr val="accent3">
                    <a:lumMod val="50000"/>
                  </a:schemeClr>
                </a:solidFill>
                <a:latin typeface="Arial" panose="020B0604020202020204" pitchFamily="34" charset="0"/>
                <a:cs typeface="Arial" panose="020B0604020202020204" pitchFamily="34" charset="0"/>
              </a:rPr>
              <a:t>geri </a:t>
            </a:r>
            <a:r>
              <a:rPr spc="-10" dirty="0">
                <a:solidFill>
                  <a:schemeClr val="accent3">
                    <a:lumMod val="50000"/>
                  </a:schemeClr>
                </a:solidFill>
                <a:latin typeface="Arial" panose="020B0604020202020204" pitchFamily="34" charset="0"/>
                <a:cs typeface="Arial" panose="020B0604020202020204" pitchFamily="34" charset="0"/>
              </a:rPr>
              <a:t>kazanma oranı, </a:t>
            </a:r>
            <a:r>
              <a:rPr spc="-15" dirty="0">
                <a:solidFill>
                  <a:schemeClr val="accent3">
                    <a:lumMod val="50000"/>
                  </a:schemeClr>
                </a:solidFill>
                <a:latin typeface="Arial" panose="020B0604020202020204" pitchFamily="34" charset="0"/>
                <a:cs typeface="Arial" panose="020B0604020202020204" pitchFamily="34" charset="0"/>
              </a:rPr>
              <a:t>geri </a:t>
            </a:r>
            <a:r>
              <a:rPr spc="-10" dirty="0">
                <a:solidFill>
                  <a:schemeClr val="accent3">
                    <a:lumMod val="50000"/>
                  </a:schemeClr>
                </a:solidFill>
                <a:latin typeface="Arial" panose="020B0604020202020204" pitchFamily="34" charset="0"/>
                <a:cs typeface="Arial" panose="020B0604020202020204" pitchFamily="34" charset="0"/>
              </a:rPr>
              <a:t>kazanım hedeflerinin doğru  </a:t>
            </a:r>
            <a:r>
              <a:rPr spc="-15" dirty="0">
                <a:solidFill>
                  <a:schemeClr val="accent3">
                    <a:lumMod val="50000"/>
                  </a:schemeClr>
                </a:solidFill>
                <a:latin typeface="Arial" panose="020B0604020202020204" pitchFamily="34" charset="0"/>
                <a:cs typeface="Arial" panose="020B0604020202020204" pitchFamily="34" charset="0"/>
              </a:rPr>
              <a:t>konulmasına </a:t>
            </a:r>
            <a:r>
              <a:rPr spc="-25" dirty="0">
                <a:solidFill>
                  <a:schemeClr val="accent3">
                    <a:lumMod val="50000"/>
                  </a:schemeClr>
                </a:solidFill>
                <a:latin typeface="Arial" panose="020B0604020202020204" pitchFamily="34" charset="0"/>
                <a:cs typeface="Arial" panose="020B0604020202020204" pitchFamily="34" charset="0"/>
              </a:rPr>
              <a:t>ve </a:t>
            </a:r>
            <a:r>
              <a:rPr spc="-5" dirty="0">
                <a:solidFill>
                  <a:schemeClr val="accent3">
                    <a:lumMod val="50000"/>
                  </a:schemeClr>
                </a:solidFill>
                <a:latin typeface="Arial" panose="020B0604020202020204" pitchFamily="34" charset="0"/>
                <a:cs typeface="Arial" panose="020B0604020202020204" pitchFamily="34" charset="0"/>
              </a:rPr>
              <a:t>bu </a:t>
            </a:r>
            <a:r>
              <a:rPr spc="-15" dirty="0">
                <a:solidFill>
                  <a:schemeClr val="accent3">
                    <a:lumMod val="50000"/>
                  </a:schemeClr>
                </a:solidFill>
                <a:latin typeface="Arial" panose="020B0604020202020204" pitchFamily="34" charset="0"/>
                <a:cs typeface="Arial" panose="020B0604020202020204" pitchFamily="34" charset="0"/>
              </a:rPr>
              <a:t>hedeflere </a:t>
            </a:r>
            <a:r>
              <a:rPr spc="-5" dirty="0">
                <a:solidFill>
                  <a:schemeClr val="accent3">
                    <a:lumMod val="50000"/>
                  </a:schemeClr>
                </a:solidFill>
                <a:latin typeface="Arial" panose="020B0604020202020204" pitchFamily="34" charset="0"/>
                <a:cs typeface="Arial" panose="020B0604020202020204" pitchFamily="34" charset="0"/>
              </a:rPr>
              <a:t>uygun </a:t>
            </a:r>
            <a:r>
              <a:rPr spc="-20" dirty="0">
                <a:solidFill>
                  <a:schemeClr val="accent3">
                    <a:lumMod val="50000"/>
                  </a:schemeClr>
                </a:solidFill>
                <a:latin typeface="Arial" panose="020B0604020202020204" pitchFamily="34" charset="0"/>
                <a:cs typeface="Arial" panose="020B0604020202020204" pitchFamily="34" charset="0"/>
              </a:rPr>
              <a:t>sistemin </a:t>
            </a:r>
            <a:r>
              <a:rPr spc="-10" dirty="0">
                <a:solidFill>
                  <a:schemeClr val="accent3">
                    <a:lumMod val="50000"/>
                  </a:schemeClr>
                </a:solidFill>
                <a:latin typeface="Arial" panose="020B0604020202020204" pitchFamily="34" charset="0"/>
                <a:cs typeface="Arial" panose="020B0604020202020204" pitchFamily="34" charset="0"/>
              </a:rPr>
              <a:t>oluşturulmasına </a:t>
            </a:r>
            <a:r>
              <a:rPr spc="-25" dirty="0">
                <a:solidFill>
                  <a:schemeClr val="accent3">
                    <a:lumMod val="50000"/>
                  </a:schemeClr>
                </a:solidFill>
                <a:latin typeface="Arial" panose="020B0604020202020204" pitchFamily="34" charset="0"/>
                <a:cs typeface="Arial" panose="020B0604020202020204" pitchFamily="34" charset="0"/>
              </a:rPr>
              <a:t>bağlıdır. </a:t>
            </a:r>
            <a:r>
              <a:rPr spc="-10" dirty="0">
                <a:solidFill>
                  <a:schemeClr val="accent3">
                    <a:lumMod val="50000"/>
                  </a:schemeClr>
                </a:solidFill>
                <a:latin typeface="Arial" panose="020B0604020202020204" pitchFamily="34" charset="0"/>
                <a:cs typeface="Arial" panose="020B0604020202020204" pitchFamily="34" charset="0"/>
              </a:rPr>
              <a:t>Geri kazanım  programında </a:t>
            </a:r>
            <a:r>
              <a:rPr spc="-5" dirty="0">
                <a:solidFill>
                  <a:schemeClr val="accent3">
                    <a:lumMod val="50000"/>
                  </a:schemeClr>
                </a:solidFill>
                <a:latin typeface="Arial" panose="020B0604020202020204" pitchFamily="34" charset="0"/>
                <a:cs typeface="Arial" panose="020B0604020202020204" pitchFamily="34" charset="0"/>
              </a:rPr>
              <a:t>her </a:t>
            </a:r>
            <a:r>
              <a:rPr spc="-20" dirty="0">
                <a:solidFill>
                  <a:schemeClr val="accent3">
                    <a:lumMod val="50000"/>
                  </a:schemeClr>
                </a:solidFill>
                <a:latin typeface="Arial" panose="020B0604020202020204" pitchFamily="34" charset="0"/>
                <a:cs typeface="Arial" panose="020B0604020202020204" pitchFamily="34" charset="0"/>
              </a:rPr>
              <a:t>şeyden </a:t>
            </a:r>
            <a:r>
              <a:rPr spc="-5" dirty="0">
                <a:solidFill>
                  <a:schemeClr val="accent3">
                    <a:lumMod val="50000"/>
                  </a:schemeClr>
                </a:solidFill>
                <a:latin typeface="Arial" panose="020B0604020202020204" pitchFamily="34" charset="0"/>
                <a:cs typeface="Arial" panose="020B0604020202020204" pitchFamily="34" charset="0"/>
              </a:rPr>
              <a:t>önce </a:t>
            </a:r>
            <a:r>
              <a:rPr spc="-10" dirty="0">
                <a:solidFill>
                  <a:schemeClr val="accent3">
                    <a:lumMod val="50000"/>
                  </a:schemeClr>
                </a:solidFill>
                <a:latin typeface="Arial" panose="020B0604020202020204" pitchFamily="34" charset="0"/>
                <a:cs typeface="Arial" panose="020B0604020202020204" pitchFamily="34" charset="0"/>
              </a:rPr>
              <a:t>hedeflerin belirlenmesi</a:t>
            </a:r>
            <a:r>
              <a:rPr spc="270" dirty="0">
                <a:solidFill>
                  <a:schemeClr val="accent3">
                    <a:lumMod val="50000"/>
                  </a:schemeClr>
                </a:solidFill>
                <a:latin typeface="Arial" panose="020B0604020202020204" pitchFamily="34" charset="0"/>
                <a:cs typeface="Arial" panose="020B0604020202020204" pitchFamily="34" charset="0"/>
              </a:rPr>
              <a:t> </a:t>
            </a:r>
            <a:r>
              <a:rPr spc="-40" dirty="0">
                <a:solidFill>
                  <a:schemeClr val="accent3">
                    <a:lumMod val="50000"/>
                  </a:schemeClr>
                </a:solidFill>
                <a:latin typeface="Arial" panose="020B0604020202020204" pitchFamily="34" charset="0"/>
                <a:cs typeface="Arial" panose="020B0604020202020204" pitchFamily="34" charset="0"/>
              </a:rPr>
              <a:t>gerekir.</a:t>
            </a:r>
            <a:endParaRPr dirty="0">
              <a:solidFill>
                <a:schemeClr val="accent3">
                  <a:lumMod val="50000"/>
                </a:schemeClr>
              </a:solidFill>
              <a:latin typeface="Arial" panose="020B0604020202020204" pitchFamily="34" charset="0"/>
              <a:cs typeface="Arial" panose="020B0604020202020204" pitchFamily="34" charset="0"/>
            </a:endParaRPr>
          </a:p>
          <a:p>
            <a:pPr marL="332740" indent="-320040">
              <a:lnSpc>
                <a:spcPct val="100000"/>
              </a:lnSpc>
              <a:spcBef>
                <a:spcPts val="1180"/>
              </a:spcBef>
              <a:buFont typeface="Arial" panose="020B0604020202020204" pitchFamily="34" charset="0"/>
              <a:buChar char="•"/>
              <a:tabLst>
                <a:tab pos="332105" algn="l"/>
                <a:tab pos="332740" algn="l"/>
              </a:tabLst>
            </a:pPr>
            <a:r>
              <a:rPr spc="-10" dirty="0">
                <a:solidFill>
                  <a:schemeClr val="accent3">
                    <a:lumMod val="50000"/>
                  </a:schemeClr>
                </a:solidFill>
                <a:latin typeface="Arial" panose="020B0604020202020204" pitchFamily="34" charset="0"/>
                <a:cs typeface="Arial" panose="020B0604020202020204" pitchFamily="34" charset="0"/>
              </a:rPr>
              <a:t>Geri kazanımın hedefleri </a:t>
            </a:r>
            <a:r>
              <a:rPr spc="-15" dirty="0">
                <a:solidFill>
                  <a:schemeClr val="accent3">
                    <a:lumMod val="50000"/>
                  </a:schemeClr>
                </a:solidFill>
                <a:latin typeface="Arial" panose="020B0604020202020204" pitchFamily="34" charset="0"/>
                <a:cs typeface="Arial" panose="020B0604020202020204" pitchFamily="34" charset="0"/>
              </a:rPr>
              <a:t>şu </a:t>
            </a:r>
            <a:r>
              <a:rPr spc="-5" dirty="0">
                <a:solidFill>
                  <a:schemeClr val="accent3">
                    <a:lumMod val="50000"/>
                  </a:schemeClr>
                </a:solidFill>
                <a:latin typeface="Arial" panose="020B0604020202020204" pitchFamily="34" charset="0"/>
                <a:cs typeface="Arial" panose="020B0604020202020204" pitchFamily="34" charset="0"/>
              </a:rPr>
              <a:t>şekilde</a:t>
            </a:r>
            <a:r>
              <a:rPr spc="185" dirty="0">
                <a:solidFill>
                  <a:schemeClr val="accent3">
                    <a:lumMod val="50000"/>
                  </a:schemeClr>
                </a:solidFill>
                <a:latin typeface="Arial" panose="020B0604020202020204" pitchFamily="34" charset="0"/>
                <a:cs typeface="Arial" panose="020B0604020202020204" pitchFamily="34" charset="0"/>
              </a:rPr>
              <a:t> </a:t>
            </a:r>
            <a:r>
              <a:rPr spc="-10" dirty="0">
                <a:solidFill>
                  <a:schemeClr val="accent3">
                    <a:lumMod val="50000"/>
                  </a:schemeClr>
                </a:solidFill>
                <a:latin typeface="Arial" panose="020B0604020202020204" pitchFamily="34" charset="0"/>
                <a:cs typeface="Arial" panose="020B0604020202020204" pitchFamily="34" charset="0"/>
              </a:rPr>
              <a:t>özetlenebilir:</a:t>
            </a:r>
            <a:endParaRPr dirty="0">
              <a:solidFill>
                <a:schemeClr val="accent3">
                  <a:lumMod val="50000"/>
                </a:schemeClr>
              </a:solidFill>
              <a:latin typeface="Arial" panose="020B0604020202020204" pitchFamily="34" charset="0"/>
              <a:cs typeface="Arial" panose="020B0604020202020204" pitchFamily="34" charset="0"/>
            </a:endParaRPr>
          </a:p>
          <a:p>
            <a:pPr marL="12700">
              <a:lnSpc>
                <a:spcPct val="100000"/>
              </a:lnSpc>
              <a:spcBef>
                <a:spcPts val="1155"/>
              </a:spcBef>
              <a:tabLst>
                <a:tab pos="332105" algn="l"/>
                <a:tab pos="332740" algn="l"/>
              </a:tabLst>
            </a:pP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a:solidFill>
                  <a:srgbClr val="C00000"/>
                </a:solidFill>
                <a:latin typeface="Arial" panose="020B0604020202020204" pitchFamily="34" charset="0"/>
                <a:cs typeface="Arial" panose="020B0604020202020204" pitchFamily="34" charset="0"/>
              </a:rPr>
              <a:t>K</a:t>
            </a:r>
            <a:r>
              <a:rPr spc="-15" dirty="0" err="1">
                <a:solidFill>
                  <a:srgbClr val="C00000"/>
                </a:solidFill>
                <a:latin typeface="Arial" panose="020B0604020202020204" pitchFamily="34" charset="0"/>
                <a:cs typeface="Arial" panose="020B0604020202020204" pitchFamily="34" charset="0"/>
              </a:rPr>
              <a:t>aynak</a:t>
            </a:r>
            <a:r>
              <a:rPr spc="-15" dirty="0">
                <a:solidFill>
                  <a:srgbClr val="C00000"/>
                </a:solidFill>
                <a:latin typeface="Arial" panose="020B0604020202020204" pitchFamily="34" charset="0"/>
                <a:cs typeface="Arial" panose="020B0604020202020204" pitchFamily="34" charset="0"/>
              </a:rPr>
              <a:t> koruma, çevre koruma, </a:t>
            </a:r>
            <a:r>
              <a:rPr spc="-5" dirty="0">
                <a:solidFill>
                  <a:srgbClr val="C00000"/>
                </a:solidFill>
                <a:latin typeface="Arial" panose="020B0604020202020204" pitchFamily="34" charset="0"/>
                <a:cs typeface="Arial" panose="020B0604020202020204" pitchFamily="34" charset="0"/>
              </a:rPr>
              <a:t>enerji </a:t>
            </a:r>
            <a:r>
              <a:rPr spc="-10" dirty="0">
                <a:solidFill>
                  <a:srgbClr val="C00000"/>
                </a:solidFill>
                <a:latin typeface="Arial" panose="020B0604020202020204" pitchFamily="34" charset="0"/>
                <a:cs typeface="Arial" panose="020B0604020202020204" pitchFamily="34" charset="0"/>
              </a:rPr>
              <a:t>kazanımı, </a:t>
            </a:r>
            <a:r>
              <a:rPr spc="-15" dirty="0">
                <a:solidFill>
                  <a:srgbClr val="C00000"/>
                </a:solidFill>
                <a:latin typeface="Arial" panose="020B0604020202020204" pitchFamily="34" charset="0"/>
                <a:cs typeface="Arial" panose="020B0604020202020204" pitchFamily="34" charset="0"/>
              </a:rPr>
              <a:t>yer</a:t>
            </a:r>
            <a:r>
              <a:rPr spc="145" dirty="0">
                <a:solidFill>
                  <a:srgbClr val="C00000"/>
                </a:solidFill>
                <a:latin typeface="Arial" panose="020B0604020202020204" pitchFamily="34" charset="0"/>
                <a:cs typeface="Arial" panose="020B0604020202020204" pitchFamily="34" charset="0"/>
              </a:rPr>
              <a:t> </a:t>
            </a:r>
            <a:r>
              <a:rPr spc="-5" dirty="0" err="1">
                <a:solidFill>
                  <a:srgbClr val="C00000"/>
                </a:solidFill>
                <a:latin typeface="Arial" panose="020B0604020202020204" pitchFamily="34" charset="0"/>
                <a:cs typeface="Arial" panose="020B0604020202020204" pitchFamily="34" charset="0"/>
              </a:rPr>
              <a:t>tasarrufu</a:t>
            </a:r>
            <a:r>
              <a:rPr spc="-5" dirty="0">
                <a:solidFill>
                  <a:srgbClr val="C00000"/>
                </a:solidFill>
                <a:latin typeface="Arial" panose="020B0604020202020204" pitchFamily="34" charset="0"/>
                <a:cs typeface="Arial" panose="020B0604020202020204" pitchFamily="34" charset="0"/>
              </a:rPr>
              <a:t>.</a:t>
            </a:r>
            <a:endParaRPr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87607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291" y="938066"/>
            <a:ext cx="11506200" cy="1325563"/>
          </a:xfrm>
        </p:spPr>
        <p:txBody>
          <a:bodyPr>
            <a:normAutofit/>
          </a:bodyPr>
          <a:lstStyle/>
          <a:p>
            <a:r>
              <a:rPr lang="en-GB" sz="3200" b="1" spc="5" dirty="0">
                <a:solidFill>
                  <a:schemeClr val="accent6">
                    <a:lumMod val="75000"/>
                  </a:schemeClr>
                </a:solidFill>
              </a:rPr>
              <a:t>Geri </a:t>
            </a:r>
            <a:r>
              <a:rPr lang="en-GB" sz="3200" b="1" dirty="0" err="1">
                <a:solidFill>
                  <a:schemeClr val="accent6">
                    <a:lumMod val="75000"/>
                  </a:schemeClr>
                </a:solidFill>
              </a:rPr>
              <a:t>Kazanılabilir</a:t>
            </a:r>
            <a:r>
              <a:rPr lang="en-GB" sz="3200" b="1" dirty="0">
                <a:solidFill>
                  <a:schemeClr val="accent6">
                    <a:lumMod val="75000"/>
                  </a:schemeClr>
                </a:solidFill>
              </a:rPr>
              <a:t> </a:t>
            </a:r>
            <a:r>
              <a:rPr lang="en-GB" sz="3200" b="1" dirty="0" err="1">
                <a:solidFill>
                  <a:schemeClr val="accent6">
                    <a:lumMod val="75000"/>
                  </a:schemeClr>
                </a:solidFill>
              </a:rPr>
              <a:t>Atıkların</a:t>
            </a:r>
            <a:r>
              <a:rPr lang="en-GB" sz="3200" b="1" dirty="0">
                <a:solidFill>
                  <a:schemeClr val="accent6">
                    <a:lumMod val="75000"/>
                  </a:schemeClr>
                </a:solidFill>
              </a:rPr>
              <a:t> </a:t>
            </a:r>
            <a:r>
              <a:rPr lang="en-GB" sz="3200" b="1" dirty="0" err="1">
                <a:solidFill>
                  <a:schemeClr val="accent6">
                    <a:lumMod val="75000"/>
                  </a:schemeClr>
                </a:solidFill>
              </a:rPr>
              <a:t>Toplanması</a:t>
            </a:r>
            <a:r>
              <a:rPr lang="en-GB" sz="3200" b="1" dirty="0">
                <a:solidFill>
                  <a:schemeClr val="accent6">
                    <a:lumMod val="75000"/>
                  </a:schemeClr>
                </a:solidFill>
              </a:rPr>
              <a:t> </a:t>
            </a:r>
            <a:r>
              <a:rPr lang="en-GB" sz="3200" b="1" dirty="0" err="1">
                <a:solidFill>
                  <a:schemeClr val="accent6">
                    <a:lumMod val="75000"/>
                  </a:schemeClr>
                </a:solidFill>
              </a:rPr>
              <a:t>ve</a:t>
            </a:r>
            <a:r>
              <a:rPr lang="en-GB" sz="3200" b="1" dirty="0">
                <a:solidFill>
                  <a:schemeClr val="accent6">
                    <a:lumMod val="75000"/>
                  </a:schemeClr>
                </a:solidFill>
              </a:rPr>
              <a:t> </a:t>
            </a:r>
            <a:r>
              <a:rPr lang="en-GB" sz="3200" b="1" spc="5" dirty="0">
                <a:solidFill>
                  <a:schemeClr val="accent6">
                    <a:lumMod val="75000"/>
                  </a:schemeClr>
                </a:solidFill>
              </a:rPr>
              <a:t>Geri </a:t>
            </a:r>
            <a:r>
              <a:rPr lang="en-GB" sz="3200" b="1" dirty="0" err="1">
                <a:solidFill>
                  <a:schemeClr val="accent6">
                    <a:lumMod val="75000"/>
                  </a:schemeClr>
                </a:solidFill>
              </a:rPr>
              <a:t>Dönüşüm</a:t>
            </a:r>
            <a:r>
              <a:rPr lang="en-GB" sz="3200" b="1" spc="-55" dirty="0">
                <a:solidFill>
                  <a:schemeClr val="accent6">
                    <a:lumMod val="75000"/>
                  </a:schemeClr>
                </a:solidFill>
              </a:rPr>
              <a:t> </a:t>
            </a:r>
            <a:r>
              <a:rPr lang="en-GB" sz="3200" b="1" dirty="0" err="1">
                <a:solidFill>
                  <a:schemeClr val="accent6">
                    <a:lumMod val="75000"/>
                  </a:schemeClr>
                </a:solidFill>
              </a:rPr>
              <a:t>Hedefleri</a:t>
            </a:r>
            <a:endParaRPr lang="en-GB" sz="3200" dirty="0">
              <a:solidFill>
                <a:schemeClr val="accent6">
                  <a:lumMod val="75000"/>
                </a:schemeClr>
              </a:solidFill>
            </a:endParaRPr>
          </a:p>
        </p:txBody>
      </p:sp>
      <p:sp>
        <p:nvSpPr>
          <p:cNvPr id="3" name="Rectangle 2"/>
          <p:cNvSpPr/>
          <p:nvPr/>
        </p:nvSpPr>
        <p:spPr>
          <a:xfrm>
            <a:off x="353290" y="2244869"/>
            <a:ext cx="11215255" cy="3106300"/>
          </a:xfrm>
          <a:prstGeom prst="rect">
            <a:avLst/>
          </a:prstGeom>
        </p:spPr>
        <p:txBody>
          <a:bodyPr wrap="square">
            <a:spAutoFit/>
          </a:bodyPr>
          <a:lstStyle/>
          <a:p>
            <a:pPr marL="332105" marR="427355" indent="-320040" algn="just">
              <a:lnSpc>
                <a:spcPct val="111000"/>
              </a:lnSpc>
              <a:spcBef>
                <a:spcPts val="910"/>
              </a:spcBef>
              <a:buFont typeface="Arial" panose="020B0604020202020204" pitchFamily="34" charset="0"/>
              <a:buChar char="•"/>
              <a:tabLst>
                <a:tab pos="332105" algn="l"/>
                <a:tab pos="332740" algn="l"/>
              </a:tabLst>
            </a:pPr>
            <a:r>
              <a:rPr lang="en-GB" spc="-20" dirty="0" err="1">
                <a:solidFill>
                  <a:schemeClr val="accent3">
                    <a:lumMod val="50000"/>
                  </a:schemeClr>
                </a:solidFill>
                <a:latin typeface="Arial" panose="020B0604020202020204" pitchFamily="34" charset="0"/>
                <a:cs typeface="Arial" panose="020B0604020202020204" pitchFamily="34" charset="0"/>
              </a:rPr>
              <a:t>Evsel</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nitelikli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katı</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önemli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bir</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yüzdesini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oluşturan</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ambalaj</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geri</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dönüşünün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sağlanması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maksadıyla</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gerek</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5" dirty="0">
                <a:solidFill>
                  <a:schemeClr val="accent3">
                    <a:lumMod val="50000"/>
                  </a:schemeClr>
                </a:solidFill>
                <a:latin typeface="Arial" panose="020B0604020202020204" pitchFamily="34" charset="0"/>
                <a:cs typeface="Arial" panose="020B0604020202020204" pitchFamily="34" charset="0"/>
              </a:rPr>
              <a:t>AB </a:t>
            </a:r>
            <a:r>
              <a:rPr lang="en-GB" spc="-10" dirty="0" err="1">
                <a:solidFill>
                  <a:schemeClr val="accent3">
                    <a:lumMod val="50000"/>
                  </a:schemeClr>
                </a:solidFill>
                <a:latin typeface="Arial" panose="020B0604020202020204" pitchFamily="34" charset="0"/>
                <a:cs typeface="Arial" panose="020B0604020202020204" pitchFamily="34" charset="0"/>
              </a:rPr>
              <a:t>direktifinden</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gerekse</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5" dirty="0">
                <a:solidFill>
                  <a:schemeClr val="accent3">
                    <a:lumMod val="50000"/>
                  </a:schemeClr>
                </a:solidFill>
                <a:latin typeface="Arial" panose="020B0604020202020204" pitchFamily="34" charset="0"/>
                <a:cs typeface="Arial" panose="020B0604020202020204" pitchFamily="34" charset="0"/>
              </a:rPr>
              <a:t>de </a:t>
            </a:r>
            <a:r>
              <a:rPr lang="en-GB" spc="-5" dirty="0" err="1">
                <a:solidFill>
                  <a:schemeClr val="accent3">
                    <a:lumMod val="50000"/>
                  </a:schemeClr>
                </a:solidFill>
                <a:latin typeface="Arial" panose="020B0604020202020204" pitchFamily="34" charset="0"/>
                <a:cs typeface="Arial" panose="020B0604020202020204" pitchFamily="34" charset="0"/>
              </a:rPr>
              <a:t>Ambalaj</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atığı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kontrol</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direktifinde</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belirli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hedefler</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30" dirty="0" err="1">
                <a:solidFill>
                  <a:schemeClr val="accent3">
                    <a:lumMod val="50000"/>
                  </a:schemeClr>
                </a:solidFill>
                <a:latin typeface="Arial" panose="020B0604020202020204" pitchFamily="34" charset="0"/>
                <a:cs typeface="Arial" panose="020B0604020202020204" pitchFamily="34" charset="0"/>
              </a:rPr>
              <a:t>verilmiştir</a:t>
            </a:r>
            <a:r>
              <a:rPr lang="en-GB" spc="-30" dirty="0">
                <a:solidFill>
                  <a:schemeClr val="accent3">
                    <a:lumMod val="50000"/>
                  </a:schemeClr>
                </a:solidFill>
                <a:latin typeface="Arial" panose="020B0604020202020204" pitchFamily="34" charset="0"/>
                <a:cs typeface="Arial" panose="020B0604020202020204" pitchFamily="34" charset="0"/>
              </a:rPr>
              <a:t>. </a:t>
            </a:r>
            <a:r>
              <a:rPr lang="en-GB" spc="-5" dirty="0">
                <a:solidFill>
                  <a:schemeClr val="accent3">
                    <a:lumMod val="50000"/>
                  </a:schemeClr>
                </a:solidFill>
                <a:latin typeface="Arial" panose="020B0604020202020204" pitchFamily="34" charset="0"/>
                <a:cs typeface="Arial" panose="020B0604020202020204" pitchFamily="34" charset="0"/>
              </a:rPr>
              <a:t>AB </a:t>
            </a:r>
            <a:r>
              <a:rPr lang="en-GB" spc="-5" dirty="0" err="1">
                <a:solidFill>
                  <a:schemeClr val="accent3">
                    <a:lumMod val="50000"/>
                  </a:schemeClr>
                </a:solidFill>
                <a:latin typeface="Arial" panose="020B0604020202020204" pitchFamily="34" charset="0"/>
                <a:cs typeface="Arial" panose="020B0604020202020204" pitchFamily="34" charset="0"/>
              </a:rPr>
              <a:t>Ambalaj</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Atıkları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Direktifinde</a:t>
            </a:r>
            <a:r>
              <a:rPr lang="en-GB" spc="39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somut</a:t>
            </a:r>
            <a:endParaRPr lang="en-GB" dirty="0">
              <a:solidFill>
                <a:schemeClr val="accent3">
                  <a:lumMod val="50000"/>
                </a:schemeClr>
              </a:solidFill>
              <a:latin typeface="Arial" panose="020B0604020202020204" pitchFamily="34" charset="0"/>
              <a:cs typeface="Arial" panose="020B0604020202020204" pitchFamily="34" charset="0"/>
            </a:endParaRPr>
          </a:p>
          <a:p>
            <a:pPr marL="332105" marR="5080" algn="just">
              <a:lnSpc>
                <a:spcPct val="111000"/>
              </a:lnSpc>
              <a:spcBef>
                <a:spcPts val="5"/>
              </a:spcBef>
            </a:pPr>
            <a:r>
              <a:rPr lang="en-GB" spc="-15" dirty="0" err="1">
                <a:solidFill>
                  <a:schemeClr val="accent3">
                    <a:lumMod val="50000"/>
                  </a:schemeClr>
                </a:solidFill>
                <a:latin typeface="Arial" panose="020B0604020202020204" pitchFamily="34" charset="0"/>
                <a:cs typeface="Arial" panose="020B0604020202020204" pitchFamily="34" charset="0"/>
              </a:rPr>
              <a:t>olarak</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verilen</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geri</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dönüşüm</a:t>
            </a:r>
            <a:r>
              <a:rPr lang="en-GB" spc="-10" dirty="0">
                <a:solidFill>
                  <a:schemeClr val="accent3">
                    <a:lumMod val="50000"/>
                  </a:schemeClr>
                </a:solidFill>
                <a:latin typeface="Arial" panose="020B0604020202020204" pitchFamily="34" charset="0"/>
                <a:cs typeface="Arial" panose="020B0604020202020204" pitchFamily="34" charset="0"/>
              </a:rPr>
              <a:t>/</a:t>
            </a:r>
            <a:r>
              <a:rPr lang="en-GB" spc="-10" dirty="0" err="1">
                <a:solidFill>
                  <a:schemeClr val="accent3">
                    <a:lumMod val="50000"/>
                  </a:schemeClr>
                </a:solidFill>
                <a:latin typeface="Arial" panose="020B0604020202020204" pitchFamily="34" charset="0"/>
                <a:cs typeface="Arial" panose="020B0604020202020204" pitchFamily="34" charset="0"/>
              </a:rPr>
              <a:t>kazanım</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hedefleri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aşağıda</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verilmektedir</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10" dirty="0">
                <a:solidFill>
                  <a:schemeClr val="accent3">
                    <a:lumMod val="50000"/>
                  </a:schemeClr>
                </a:solidFill>
                <a:latin typeface="Arial" panose="020B0604020202020204" pitchFamily="34" charset="0"/>
                <a:cs typeface="Arial" panose="020B0604020202020204" pitchFamily="34" charset="0"/>
              </a:rPr>
              <a:t>Cam %60 </a:t>
            </a:r>
            <a:r>
              <a:rPr lang="en-GB" spc="-10" dirty="0" err="1">
                <a:solidFill>
                  <a:schemeClr val="accent3">
                    <a:lumMod val="50000"/>
                  </a:schemeClr>
                </a:solidFill>
                <a:latin typeface="Arial" panose="020B0604020202020204" pitchFamily="34" charset="0"/>
                <a:cs typeface="Arial" panose="020B0604020202020204" pitchFamily="34" charset="0"/>
              </a:rPr>
              <a:t>Kağıt</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ve</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mukavva</a:t>
            </a:r>
            <a:r>
              <a:rPr lang="en-GB" spc="-20" dirty="0">
                <a:solidFill>
                  <a:schemeClr val="accent3">
                    <a:lumMod val="50000"/>
                  </a:schemeClr>
                </a:solidFill>
                <a:latin typeface="Arial" panose="020B0604020202020204" pitchFamily="34" charset="0"/>
                <a:cs typeface="Arial" panose="020B0604020202020204" pitchFamily="34" charset="0"/>
              </a:rPr>
              <a:t> </a:t>
            </a:r>
            <a:r>
              <a:rPr lang="en-GB" spc="-10" dirty="0">
                <a:solidFill>
                  <a:schemeClr val="accent3">
                    <a:lumMod val="50000"/>
                  </a:schemeClr>
                </a:solidFill>
                <a:latin typeface="Arial" panose="020B0604020202020204" pitchFamily="34" charset="0"/>
                <a:cs typeface="Arial" panose="020B0604020202020204" pitchFamily="34" charset="0"/>
              </a:rPr>
              <a:t>%60 </a:t>
            </a:r>
            <a:r>
              <a:rPr lang="en-GB" spc="-10" dirty="0" err="1">
                <a:solidFill>
                  <a:schemeClr val="accent3">
                    <a:lumMod val="50000"/>
                  </a:schemeClr>
                </a:solidFill>
                <a:latin typeface="Arial" panose="020B0604020202020204" pitchFamily="34" charset="0"/>
                <a:cs typeface="Arial" panose="020B0604020202020204" pitchFamily="34" charset="0"/>
              </a:rPr>
              <a:t>Metaller</a:t>
            </a:r>
            <a:r>
              <a:rPr lang="en-GB" spc="-10" dirty="0">
                <a:solidFill>
                  <a:schemeClr val="accent3">
                    <a:lumMod val="50000"/>
                  </a:schemeClr>
                </a:solidFill>
                <a:latin typeface="Arial" panose="020B0604020202020204" pitchFamily="34" charset="0"/>
                <a:cs typeface="Arial" panose="020B0604020202020204" pitchFamily="34" charset="0"/>
              </a:rPr>
              <a:t> %50 </a:t>
            </a:r>
            <a:r>
              <a:rPr lang="en-GB" spc="-10" dirty="0" err="1">
                <a:solidFill>
                  <a:schemeClr val="accent3">
                    <a:lumMod val="50000"/>
                  </a:schemeClr>
                </a:solidFill>
                <a:latin typeface="Arial" panose="020B0604020202020204" pitchFamily="34" charset="0"/>
                <a:cs typeface="Arial" panose="020B0604020202020204" pitchFamily="34" charset="0"/>
              </a:rPr>
              <a:t>Plastikler</a:t>
            </a:r>
            <a:r>
              <a:rPr lang="en-GB" spc="-10" dirty="0">
                <a:solidFill>
                  <a:schemeClr val="accent3">
                    <a:lumMod val="50000"/>
                  </a:schemeClr>
                </a:solidFill>
                <a:latin typeface="Arial" panose="020B0604020202020204" pitchFamily="34" charset="0"/>
                <a:cs typeface="Arial" panose="020B0604020202020204" pitchFamily="34" charset="0"/>
              </a:rPr>
              <a:t> %22,5 </a:t>
            </a:r>
            <a:r>
              <a:rPr lang="en-GB" spc="-10" dirty="0" err="1">
                <a:solidFill>
                  <a:schemeClr val="accent3">
                    <a:lumMod val="50000"/>
                  </a:schemeClr>
                </a:solidFill>
                <a:latin typeface="Arial" panose="020B0604020202020204" pitchFamily="34" charset="0"/>
                <a:cs typeface="Arial" panose="020B0604020202020204" pitchFamily="34" charset="0"/>
              </a:rPr>
              <a:t>Ahşap</a:t>
            </a:r>
            <a:r>
              <a:rPr lang="en-GB" spc="-10" dirty="0">
                <a:solidFill>
                  <a:schemeClr val="accent3">
                    <a:lumMod val="50000"/>
                  </a:schemeClr>
                </a:solidFill>
                <a:latin typeface="Arial" panose="020B0604020202020204" pitchFamily="34" charset="0"/>
                <a:cs typeface="Arial" panose="020B0604020202020204" pitchFamily="34" charset="0"/>
              </a:rPr>
              <a:t> %15 </a:t>
            </a:r>
            <a:r>
              <a:rPr lang="en-GB" spc="-10" dirty="0" err="1">
                <a:solidFill>
                  <a:schemeClr val="accent3">
                    <a:lumMod val="50000"/>
                  </a:schemeClr>
                </a:solidFill>
                <a:latin typeface="Arial" panose="020B0604020202020204" pitchFamily="34" charset="0"/>
                <a:cs typeface="Arial" panose="020B0604020202020204" pitchFamily="34" charset="0"/>
              </a:rPr>
              <a:t>Genel</a:t>
            </a:r>
            <a:r>
              <a:rPr lang="en-GB" spc="-10" dirty="0">
                <a:solidFill>
                  <a:schemeClr val="accent3">
                    <a:lumMod val="50000"/>
                  </a:schemeClr>
                </a:solidFill>
                <a:latin typeface="Arial" panose="020B0604020202020204" pitchFamily="34" charset="0"/>
                <a:cs typeface="Arial" panose="020B0604020202020204" pitchFamily="34" charset="0"/>
              </a:rPr>
              <a:t> Geri </a:t>
            </a:r>
            <a:r>
              <a:rPr lang="en-GB" spc="-5" dirty="0" err="1">
                <a:solidFill>
                  <a:schemeClr val="accent3">
                    <a:lumMod val="50000"/>
                  </a:schemeClr>
                </a:solidFill>
                <a:latin typeface="Arial" panose="020B0604020202020204" pitchFamily="34" charset="0"/>
                <a:cs typeface="Arial" panose="020B0604020202020204" pitchFamily="34" charset="0"/>
              </a:rPr>
              <a:t>Dönüşüm</a:t>
            </a:r>
            <a:r>
              <a:rPr lang="en-GB" spc="-5" dirty="0">
                <a:solidFill>
                  <a:schemeClr val="accent3">
                    <a:lumMod val="50000"/>
                  </a:schemeClr>
                </a:solidFill>
                <a:latin typeface="Arial" panose="020B0604020202020204" pitchFamily="34" charset="0"/>
                <a:cs typeface="Arial" panose="020B0604020202020204" pitchFamily="34" charset="0"/>
              </a:rPr>
              <a:t> %55-80  </a:t>
            </a:r>
            <a:r>
              <a:rPr lang="en-GB" spc="-10" dirty="0" err="1">
                <a:solidFill>
                  <a:schemeClr val="accent3">
                    <a:lumMod val="50000"/>
                  </a:schemeClr>
                </a:solidFill>
                <a:latin typeface="Arial" panose="020B0604020202020204" pitchFamily="34" charset="0"/>
                <a:cs typeface="Arial" panose="020B0604020202020204" pitchFamily="34" charset="0"/>
              </a:rPr>
              <a:t>Genel</a:t>
            </a:r>
            <a:r>
              <a:rPr lang="en-GB" spc="-10" dirty="0">
                <a:solidFill>
                  <a:schemeClr val="accent3">
                    <a:lumMod val="50000"/>
                  </a:schemeClr>
                </a:solidFill>
                <a:latin typeface="Arial" panose="020B0604020202020204" pitchFamily="34" charset="0"/>
                <a:cs typeface="Arial" panose="020B0604020202020204" pitchFamily="34" charset="0"/>
              </a:rPr>
              <a:t> Geri </a:t>
            </a:r>
            <a:r>
              <a:rPr lang="en-GB" spc="-10" dirty="0" err="1">
                <a:solidFill>
                  <a:schemeClr val="accent3">
                    <a:lumMod val="50000"/>
                  </a:schemeClr>
                </a:solidFill>
                <a:latin typeface="Arial" panose="020B0604020202020204" pitchFamily="34" charset="0"/>
                <a:cs typeface="Arial" panose="020B0604020202020204" pitchFamily="34" charset="0"/>
              </a:rPr>
              <a:t>Kazanım</a:t>
            </a:r>
            <a:r>
              <a:rPr lang="en-GB" spc="-10" dirty="0">
                <a:solidFill>
                  <a:schemeClr val="accent3">
                    <a:lumMod val="50000"/>
                  </a:schemeClr>
                </a:solidFill>
                <a:latin typeface="Arial" panose="020B0604020202020204" pitchFamily="34" charset="0"/>
                <a:cs typeface="Arial" panose="020B0604020202020204" pitchFamily="34" charset="0"/>
              </a:rPr>
              <a:t> &gt;60 </a:t>
            </a:r>
            <a:r>
              <a:rPr lang="en-GB" spc="-20" dirty="0">
                <a:solidFill>
                  <a:schemeClr val="accent3">
                    <a:lumMod val="50000"/>
                  </a:schemeClr>
                </a:solidFill>
                <a:latin typeface="Arial" panose="020B0604020202020204" pitchFamily="34" charset="0"/>
                <a:cs typeface="Arial" panose="020B0604020202020204" pitchFamily="34" charset="0"/>
              </a:rPr>
              <a:t>Katı </a:t>
            </a:r>
            <a:r>
              <a:rPr lang="en-GB" spc="-10" dirty="0" err="1">
                <a:solidFill>
                  <a:schemeClr val="accent3">
                    <a:lumMod val="50000"/>
                  </a:schemeClr>
                </a:solidFill>
                <a:latin typeface="Arial" panose="020B0604020202020204" pitchFamily="34" charset="0"/>
                <a:cs typeface="Arial" panose="020B0604020202020204" pitchFamily="34" charset="0"/>
              </a:rPr>
              <a:t>atık</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içindeki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değerlendirilebilir</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bileşenler</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hangi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yöntemlerle</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geri</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kazanılacak</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olursa</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olsun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bu</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düzenli</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25" dirty="0" err="1">
                <a:solidFill>
                  <a:schemeClr val="accent3">
                    <a:lumMod val="50000"/>
                  </a:schemeClr>
                </a:solidFill>
                <a:latin typeface="Arial" panose="020B0604020202020204" pitchFamily="34" charset="0"/>
                <a:cs typeface="Arial" panose="020B0604020202020204" pitchFamily="34" charset="0"/>
              </a:rPr>
              <a:t>ve</a:t>
            </a:r>
            <a:r>
              <a:rPr lang="en-GB" spc="-2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ekonomik</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bir</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şekilde</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10" dirty="0" err="1">
                <a:solidFill>
                  <a:schemeClr val="accent3">
                    <a:lumMod val="50000"/>
                  </a:schemeClr>
                </a:solidFill>
                <a:latin typeface="Arial" panose="020B0604020202020204" pitchFamily="34" charset="0"/>
                <a:cs typeface="Arial" panose="020B0604020202020204" pitchFamily="34" charset="0"/>
              </a:rPr>
              <a:t>toplanması</a:t>
            </a:r>
            <a:r>
              <a:rPr lang="en-GB" spc="-10" dirty="0">
                <a:solidFill>
                  <a:schemeClr val="accent3">
                    <a:lumMod val="50000"/>
                  </a:schemeClr>
                </a:solidFill>
                <a:latin typeface="Arial" panose="020B0604020202020204" pitchFamily="34" charset="0"/>
                <a:cs typeface="Arial" panose="020B0604020202020204" pitchFamily="34" charset="0"/>
              </a:rPr>
              <a:t>  </a:t>
            </a:r>
            <a:r>
              <a:rPr lang="en-GB" spc="-40" dirty="0" err="1">
                <a:solidFill>
                  <a:schemeClr val="accent3">
                    <a:lumMod val="50000"/>
                  </a:schemeClr>
                </a:solidFill>
                <a:latin typeface="Arial" panose="020B0604020202020204" pitchFamily="34" charset="0"/>
                <a:cs typeface="Arial" panose="020B0604020202020204" pitchFamily="34" charset="0"/>
              </a:rPr>
              <a:t>gerekir</a:t>
            </a:r>
            <a:r>
              <a:rPr lang="en-GB" spc="-40" dirty="0">
                <a:solidFill>
                  <a:schemeClr val="accent3">
                    <a:lumMod val="50000"/>
                  </a:schemeClr>
                </a:solidFill>
                <a:latin typeface="Arial" panose="020B0604020202020204" pitchFamily="34" charset="0"/>
                <a:cs typeface="Arial" panose="020B0604020202020204" pitchFamily="34" charset="0"/>
              </a:rPr>
              <a:t>.</a:t>
            </a:r>
            <a:endParaRPr lang="en-GB" dirty="0">
              <a:solidFill>
                <a:schemeClr val="accent3">
                  <a:lumMod val="50000"/>
                </a:schemeClr>
              </a:solidFill>
              <a:latin typeface="Arial" panose="020B0604020202020204" pitchFamily="34" charset="0"/>
              <a:cs typeface="Arial" panose="020B0604020202020204" pitchFamily="34" charset="0"/>
            </a:endParaRPr>
          </a:p>
          <a:p>
            <a:pPr marL="332740" indent="-320040" algn="just">
              <a:lnSpc>
                <a:spcPct val="100000"/>
              </a:lnSpc>
              <a:spcBef>
                <a:spcPts val="1150"/>
              </a:spcBef>
              <a:buFont typeface="Arial" panose="020B0604020202020204" pitchFamily="34" charset="0"/>
              <a:buChar char="•"/>
              <a:tabLst>
                <a:tab pos="332105" algn="l"/>
                <a:tab pos="332740" algn="l"/>
              </a:tabLst>
            </a:pPr>
            <a:r>
              <a:rPr lang="en-GB" spc="-10" dirty="0">
                <a:solidFill>
                  <a:schemeClr val="accent3">
                    <a:lumMod val="50000"/>
                  </a:schemeClr>
                </a:solidFill>
                <a:latin typeface="Arial" panose="020B0604020202020204" pitchFamily="34" charset="0"/>
                <a:cs typeface="Arial" panose="020B0604020202020204" pitchFamily="34" charset="0"/>
              </a:rPr>
              <a:t>Geri </a:t>
            </a:r>
            <a:r>
              <a:rPr lang="en-GB" spc="-5" dirty="0" err="1">
                <a:solidFill>
                  <a:schemeClr val="accent3">
                    <a:lumMod val="50000"/>
                  </a:schemeClr>
                </a:solidFill>
                <a:latin typeface="Arial" panose="020B0604020202020204" pitchFamily="34" charset="0"/>
                <a:cs typeface="Arial" panose="020B0604020202020204" pitchFamily="34" charset="0"/>
              </a:rPr>
              <a:t>kazanılabilir</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atıkların</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toplanmasında</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iki</a:t>
            </a:r>
            <a:r>
              <a:rPr lang="en-GB" spc="-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temel</a:t>
            </a:r>
            <a:r>
              <a:rPr lang="en-GB" spc="-15" dirty="0">
                <a:solidFill>
                  <a:schemeClr val="accent3">
                    <a:lumMod val="50000"/>
                  </a:schemeClr>
                </a:solidFill>
                <a:latin typeface="Arial" panose="020B0604020202020204" pitchFamily="34" charset="0"/>
                <a:cs typeface="Arial" panose="020B0604020202020204" pitchFamily="34" charset="0"/>
              </a:rPr>
              <a:t> </a:t>
            </a:r>
            <a:r>
              <a:rPr lang="en-GB" spc="-15" dirty="0" err="1">
                <a:solidFill>
                  <a:schemeClr val="accent3">
                    <a:lumMod val="50000"/>
                  </a:schemeClr>
                </a:solidFill>
                <a:latin typeface="Arial" panose="020B0604020202020204" pitchFamily="34" charset="0"/>
                <a:cs typeface="Arial" panose="020B0604020202020204" pitchFamily="34" charset="0"/>
              </a:rPr>
              <a:t>yöntem</a:t>
            </a:r>
            <a:r>
              <a:rPr lang="en-GB" spc="204" dirty="0">
                <a:solidFill>
                  <a:schemeClr val="accent3">
                    <a:lumMod val="50000"/>
                  </a:schemeClr>
                </a:solidFill>
                <a:latin typeface="Arial" panose="020B0604020202020204" pitchFamily="34" charset="0"/>
                <a:cs typeface="Arial" panose="020B0604020202020204" pitchFamily="34" charset="0"/>
              </a:rPr>
              <a:t> </a:t>
            </a:r>
            <a:r>
              <a:rPr lang="en-GB" spc="-5" dirty="0" err="1">
                <a:solidFill>
                  <a:schemeClr val="accent3">
                    <a:lumMod val="50000"/>
                  </a:schemeClr>
                </a:solidFill>
                <a:latin typeface="Arial" panose="020B0604020202020204" pitchFamily="34" charset="0"/>
                <a:cs typeface="Arial" panose="020B0604020202020204" pitchFamily="34" charset="0"/>
              </a:rPr>
              <a:t>uygulanmaktadır</a:t>
            </a:r>
            <a:r>
              <a:rPr lang="en-GB" spc="-5" dirty="0">
                <a:solidFill>
                  <a:schemeClr val="accent3">
                    <a:lumMod val="50000"/>
                  </a:schemeClr>
                </a:solidFill>
                <a:latin typeface="Arial" panose="020B0604020202020204" pitchFamily="34" charset="0"/>
                <a:cs typeface="Arial" panose="020B0604020202020204" pitchFamily="34" charset="0"/>
              </a:rPr>
              <a:t>:</a:t>
            </a:r>
            <a:endParaRPr lang="en-GB" dirty="0">
              <a:solidFill>
                <a:schemeClr val="accent3">
                  <a:lumMod val="50000"/>
                </a:schemeClr>
              </a:solidFill>
              <a:latin typeface="Arial" panose="020B0604020202020204" pitchFamily="34" charset="0"/>
              <a:cs typeface="Arial" panose="020B0604020202020204" pitchFamily="34" charset="0"/>
            </a:endParaRPr>
          </a:p>
          <a:p>
            <a:pPr marL="297815" indent="-285750" algn="just">
              <a:lnSpc>
                <a:spcPct val="100000"/>
              </a:lnSpc>
              <a:spcBef>
                <a:spcPts val="1180"/>
              </a:spcBef>
              <a:buClr>
                <a:srgbClr val="464A56"/>
              </a:buClr>
              <a:buFont typeface="Arial" panose="020B0604020202020204" pitchFamily="34" charset="0"/>
              <a:buChar char="•"/>
              <a:tabLst>
                <a:tab pos="390525" algn="l"/>
                <a:tab pos="391160" algn="l"/>
              </a:tabLst>
            </a:pPr>
            <a:r>
              <a:rPr lang="en-GB" spc="-30" dirty="0">
                <a:solidFill>
                  <a:schemeClr val="accent3">
                    <a:lumMod val="50000"/>
                  </a:schemeClr>
                </a:solidFill>
                <a:latin typeface="Arial" panose="020B0604020202020204" pitchFamily="34" charset="0"/>
                <a:cs typeface="Arial" panose="020B0604020202020204" pitchFamily="34" charset="0"/>
              </a:rPr>
              <a:t>      </a:t>
            </a:r>
            <a:r>
              <a:rPr lang="en-GB" spc="-30" dirty="0" err="1">
                <a:solidFill>
                  <a:schemeClr val="accent3">
                    <a:lumMod val="50000"/>
                  </a:schemeClr>
                </a:solidFill>
                <a:latin typeface="Arial" panose="020B0604020202020204" pitchFamily="34" charset="0"/>
                <a:cs typeface="Arial" panose="020B0604020202020204" pitchFamily="34" charset="0"/>
              </a:rPr>
              <a:t>Tüketiciye</a:t>
            </a:r>
            <a:r>
              <a:rPr lang="en-GB" spc="-30" dirty="0">
                <a:solidFill>
                  <a:schemeClr val="accent3">
                    <a:lumMod val="50000"/>
                  </a:schemeClr>
                </a:solidFill>
                <a:latin typeface="Arial" panose="020B0604020202020204" pitchFamily="34" charset="0"/>
                <a:cs typeface="Arial" panose="020B0604020202020204" pitchFamily="34" charset="0"/>
              </a:rPr>
              <a:t> </a:t>
            </a:r>
            <a:r>
              <a:rPr lang="en-GB" spc="-20" dirty="0" err="1">
                <a:solidFill>
                  <a:schemeClr val="accent3">
                    <a:lumMod val="50000"/>
                  </a:schemeClr>
                </a:solidFill>
                <a:latin typeface="Arial" panose="020B0604020202020204" pitchFamily="34" charset="0"/>
                <a:cs typeface="Arial" panose="020B0604020202020204" pitchFamily="34" charset="0"/>
              </a:rPr>
              <a:t>getirtme-Tüketiciden</a:t>
            </a:r>
            <a:r>
              <a:rPr lang="en-GB" spc="170" dirty="0">
                <a:solidFill>
                  <a:schemeClr val="accent3">
                    <a:lumMod val="50000"/>
                  </a:schemeClr>
                </a:solidFill>
                <a:latin typeface="Arial" panose="020B0604020202020204" pitchFamily="34" charset="0"/>
                <a:cs typeface="Arial" panose="020B0604020202020204" pitchFamily="34" charset="0"/>
              </a:rPr>
              <a:t> </a:t>
            </a:r>
            <a:r>
              <a:rPr lang="en-GB" spc="-10" dirty="0">
                <a:solidFill>
                  <a:schemeClr val="accent3">
                    <a:lumMod val="50000"/>
                  </a:schemeClr>
                </a:solidFill>
                <a:latin typeface="Arial" panose="020B0604020202020204" pitchFamily="34" charset="0"/>
                <a:cs typeface="Arial" panose="020B0604020202020204" pitchFamily="34" charset="0"/>
              </a:rPr>
              <a:t>alma</a:t>
            </a:r>
            <a:endParaRPr lang="en-GB" dirty="0">
              <a:solidFill>
                <a:schemeClr val="accent3">
                  <a:lumMod val="5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37050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71055" y="1080008"/>
            <a:ext cx="11097490" cy="504625"/>
          </a:xfrm>
          <a:prstGeom prst="rect">
            <a:avLst/>
          </a:prstGeom>
        </p:spPr>
        <p:txBody>
          <a:bodyPr vert="horz" wrap="square" lIns="0" tIns="12065" rIns="0" bIns="0" rtlCol="0">
            <a:spAutoFit/>
          </a:bodyPr>
          <a:lstStyle/>
          <a:p>
            <a:pPr marL="12700">
              <a:lnSpc>
                <a:spcPct val="100000"/>
              </a:lnSpc>
              <a:spcBef>
                <a:spcPts val="95"/>
              </a:spcBef>
            </a:pPr>
            <a:r>
              <a:rPr sz="3200" b="1" dirty="0">
                <a:solidFill>
                  <a:schemeClr val="accent6">
                    <a:lumMod val="75000"/>
                  </a:schemeClr>
                </a:solidFill>
                <a:cs typeface="Trebuchet MS"/>
              </a:rPr>
              <a:t>Sıfır </a:t>
            </a:r>
            <a:r>
              <a:rPr sz="3200" b="1" spc="-10" dirty="0">
                <a:solidFill>
                  <a:schemeClr val="accent6">
                    <a:lumMod val="75000"/>
                  </a:schemeClr>
                </a:solidFill>
                <a:cs typeface="Trebuchet MS"/>
              </a:rPr>
              <a:t>atık </a:t>
            </a:r>
            <a:r>
              <a:rPr sz="3200" b="1" spc="5" dirty="0">
                <a:solidFill>
                  <a:schemeClr val="accent6">
                    <a:lumMod val="75000"/>
                  </a:schemeClr>
                </a:solidFill>
                <a:cs typeface="Trebuchet MS"/>
              </a:rPr>
              <a:t>yönetimi </a:t>
            </a:r>
            <a:r>
              <a:rPr sz="3200" b="1" spc="-45" dirty="0">
                <a:solidFill>
                  <a:schemeClr val="accent6">
                    <a:lumMod val="75000"/>
                  </a:schemeClr>
                </a:solidFill>
                <a:cs typeface="Trebuchet MS"/>
              </a:rPr>
              <a:t>bize </a:t>
            </a:r>
            <a:r>
              <a:rPr sz="3200" b="1" spc="-50" dirty="0">
                <a:solidFill>
                  <a:schemeClr val="accent6">
                    <a:lumMod val="75000"/>
                  </a:schemeClr>
                </a:solidFill>
                <a:cs typeface="Trebuchet MS"/>
              </a:rPr>
              <a:t>neler </a:t>
            </a:r>
            <a:r>
              <a:rPr sz="3200" b="1" spc="-15" dirty="0">
                <a:solidFill>
                  <a:schemeClr val="accent6">
                    <a:lumMod val="75000"/>
                  </a:schemeClr>
                </a:solidFill>
                <a:cs typeface="Trebuchet MS"/>
              </a:rPr>
              <a:t>kazandıracak </a:t>
            </a:r>
            <a:r>
              <a:rPr sz="3200" b="1" spc="-30" dirty="0">
                <a:solidFill>
                  <a:schemeClr val="accent6">
                    <a:lumMod val="75000"/>
                  </a:schemeClr>
                </a:solidFill>
                <a:cs typeface="Trebuchet MS"/>
              </a:rPr>
              <a:t>ne </a:t>
            </a:r>
            <a:r>
              <a:rPr sz="3200" b="1" spc="70" dirty="0">
                <a:solidFill>
                  <a:schemeClr val="accent6">
                    <a:lumMod val="75000"/>
                  </a:schemeClr>
                </a:solidFill>
                <a:cs typeface="Trebuchet MS"/>
              </a:rPr>
              <a:t>gibi </a:t>
            </a:r>
            <a:r>
              <a:rPr sz="3200" b="1" spc="-50" dirty="0">
                <a:solidFill>
                  <a:schemeClr val="accent6">
                    <a:lumMod val="75000"/>
                  </a:schemeClr>
                </a:solidFill>
                <a:cs typeface="Trebuchet MS"/>
              </a:rPr>
              <a:t>etkileri</a:t>
            </a:r>
            <a:r>
              <a:rPr sz="3200" b="1" spc="-280" dirty="0">
                <a:solidFill>
                  <a:schemeClr val="accent6">
                    <a:lumMod val="75000"/>
                  </a:schemeClr>
                </a:solidFill>
                <a:cs typeface="Trebuchet MS"/>
              </a:rPr>
              <a:t> </a:t>
            </a:r>
            <a:r>
              <a:rPr sz="3200" b="1" dirty="0">
                <a:solidFill>
                  <a:schemeClr val="accent6">
                    <a:lumMod val="75000"/>
                  </a:schemeClr>
                </a:solidFill>
                <a:cs typeface="Trebuchet MS"/>
              </a:rPr>
              <a:t>olacak?</a:t>
            </a:r>
            <a:endParaRPr sz="3200" dirty="0">
              <a:solidFill>
                <a:schemeClr val="accent6">
                  <a:lumMod val="75000"/>
                </a:schemeClr>
              </a:solidFill>
              <a:cs typeface="Trebuchet MS"/>
            </a:endParaRPr>
          </a:p>
        </p:txBody>
      </p:sp>
      <p:sp>
        <p:nvSpPr>
          <p:cNvPr id="3" name="object 3"/>
          <p:cNvSpPr txBox="1"/>
          <p:nvPr/>
        </p:nvSpPr>
        <p:spPr>
          <a:xfrm>
            <a:off x="471055" y="1744472"/>
            <a:ext cx="11260616" cy="3969163"/>
          </a:xfrm>
          <a:prstGeom prst="rect">
            <a:avLst/>
          </a:prstGeom>
        </p:spPr>
        <p:txBody>
          <a:bodyPr vert="horz" wrap="square" lIns="0" tIns="11430" rIns="0" bIns="0" rtlCol="0">
            <a:spAutoFit/>
          </a:bodyPr>
          <a:lstStyle/>
          <a:p>
            <a:pPr marL="12700" algn="just">
              <a:lnSpc>
                <a:spcPts val="1595"/>
              </a:lnSpc>
              <a:spcBef>
                <a:spcPts val="90"/>
              </a:spcBef>
            </a:pPr>
            <a:r>
              <a:rPr sz="1600" b="1" dirty="0" err="1">
                <a:solidFill>
                  <a:srgbClr val="C00000"/>
                </a:solidFill>
                <a:cs typeface="Arial" panose="020B0604020202020204" pitchFamily="34" charset="0"/>
              </a:rPr>
              <a:t>Çevresel</a:t>
            </a:r>
            <a:r>
              <a:rPr sz="1600" b="1" dirty="0">
                <a:solidFill>
                  <a:srgbClr val="C00000"/>
                </a:solidFill>
                <a:cs typeface="Arial" panose="020B0604020202020204" pitchFamily="34" charset="0"/>
              </a:rPr>
              <a:t> </a:t>
            </a:r>
            <a:r>
              <a:rPr sz="1600" b="1" dirty="0" err="1">
                <a:solidFill>
                  <a:srgbClr val="C00000"/>
                </a:solidFill>
                <a:cs typeface="Arial" panose="020B0604020202020204" pitchFamily="34" charset="0"/>
              </a:rPr>
              <a:t>Boyut</a:t>
            </a:r>
            <a:endParaRPr lang="en-GB" sz="1600" b="1" dirty="0">
              <a:solidFill>
                <a:srgbClr val="C00000"/>
              </a:solidFill>
              <a:cs typeface="Arial" panose="020B0604020202020204" pitchFamily="34" charset="0"/>
            </a:endParaRPr>
          </a:p>
          <a:p>
            <a:pPr marL="12700" algn="just">
              <a:lnSpc>
                <a:spcPts val="1595"/>
              </a:lnSpc>
              <a:spcBef>
                <a:spcPts val="90"/>
              </a:spcBef>
            </a:pPr>
            <a:endParaRPr sz="1600" b="1" dirty="0">
              <a:solidFill>
                <a:schemeClr val="accent3">
                  <a:lumMod val="50000"/>
                </a:schemeClr>
              </a:solidFill>
              <a:cs typeface="Arial" panose="020B0604020202020204" pitchFamily="34" charset="0"/>
            </a:endParaRPr>
          </a:p>
          <a:p>
            <a:pPr marL="12700" marR="53340" algn="just">
              <a:lnSpc>
                <a:spcPct val="90500"/>
              </a:lnSpc>
              <a:spcBef>
                <a:spcPts val="75"/>
              </a:spcBef>
            </a:pPr>
            <a:r>
              <a:rPr sz="1600" dirty="0">
                <a:solidFill>
                  <a:schemeClr val="accent3">
                    <a:lumMod val="50000"/>
                  </a:schemeClr>
                </a:solidFill>
                <a:cs typeface="Arial" panose="020B0604020202020204" pitchFamily="34" charset="0"/>
              </a:rPr>
              <a:t>Dünyamızda gitgide artan nüfus artışı ve bununla birlikte artan sanayileşme, şehirleşme ve yaşam standardının sürekli bir  değişim içerisinde olması tüketimin daha da artmasına ve sonuç olarak atıkların çoğalmasına, doğal dengelerin giderek  bozulmasına neden olmakta ve birçok problemi de beraberinde getirmektedir. Bugün doğaya atılan bir portakal kabuğu  6 ayda, sakız 5 yılda, plastik torba 20 yılda, plastik şişe 1000 yılda, piller 100 yılda ancak doğadan temizlenebilmektedir.</a:t>
            </a:r>
          </a:p>
          <a:p>
            <a:pPr marL="12700" marR="229235" algn="just">
              <a:lnSpc>
                <a:spcPct val="90800"/>
              </a:lnSpc>
              <a:spcBef>
                <a:spcPts val="35"/>
              </a:spcBef>
            </a:pPr>
            <a:r>
              <a:rPr sz="1600" dirty="0">
                <a:solidFill>
                  <a:schemeClr val="accent3">
                    <a:lumMod val="50000"/>
                  </a:schemeClr>
                </a:solidFill>
                <a:cs typeface="Arial" panose="020B0604020202020204" pitchFamily="34" charset="0"/>
              </a:rPr>
              <a:t>Oluşan atıkların çevreye atılmaları, uygun olmayan yöntemlerle işlem görmeleri veya düzensiz şekilde depolanmaları  sonucu suya, havaya, toprağa, verebilecekleri kirlilikler irdelenmiş olup, Sıfır Atık Projesi kapsamında bu etkilerin önüne  geçilmesi hedeflenmektedir.</a:t>
            </a:r>
          </a:p>
          <a:p>
            <a:pPr algn="just">
              <a:lnSpc>
                <a:spcPct val="100000"/>
              </a:lnSpc>
              <a:spcBef>
                <a:spcPts val="25"/>
              </a:spcBef>
            </a:pPr>
            <a:endParaRPr sz="1600" b="1" dirty="0">
              <a:solidFill>
                <a:schemeClr val="accent3">
                  <a:lumMod val="50000"/>
                </a:schemeClr>
              </a:solidFill>
              <a:cs typeface="Arial" panose="020B0604020202020204" pitchFamily="34" charset="0"/>
            </a:endParaRPr>
          </a:p>
          <a:p>
            <a:pPr marL="12700" algn="just">
              <a:lnSpc>
                <a:spcPts val="1610"/>
              </a:lnSpc>
            </a:pPr>
            <a:r>
              <a:rPr sz="1600" b="1" dirty="0" err="1">
                <a:solidFill>
                  <a:srgbClr val="C00000"/>
                </a:solidFill>
                <a:cs typeface="Arial" panose="020B0604020202020204" pitchFamily="34" charset="0"/>
              </a:rPr>
              <a:t>Ekonomik</a:t>
            </a:r>
            <a:r>
              <a:rPr sz="1600" b="1" dirty="0">
                <a:solidFill>
                  <a:srgbClr val="C00000"/>
                </a:solidFill>
                <a:cs typeface="Arial" panose="020B0604020202020204" pitchFamily="34" charset="0"/>
              </a:rPr>
              <a:t> </a:t>
            </a:r>
            <a:r>
              <a:rPr sz="1600" b="1" dirty="0" err="1">
                <a:solidFill>
                  <a:srgbClr val="C00000"/>
                </a:solidFill>
                <a:cs typeface="Arial" panose="020B0604020202020204" pitchFamily="34" charset="0"/>
              </a:rPr>
              <a:t>Boyut</a:t>
            </a:r>
            <a:endParaRPr lang="en-GB" sz="1600" b="1" dirty="0">
              <a:solidFill>
                <a:srgbClr val="C00000"/>
              </a:solidFill>
              <a:cs typeface="Arial" panose="020B0604020202020204" pitchFamily="34" charset="0"/>
            </a:endParaRPr>
          </a:p>
          <a:p>
            <a:pPr marL="12700" algn="just">
              <a:lnSpc>
                <a:spcPts val="1610"/>
              </a:lnSpc>
            </a:pPr>
            <a:endParaRPr sz="1600" b="1" dirty="0">
              <a:solidFill>
                <a:schemeClr val="accent3">
                  <a:lumMod val="50000"/>
                </a:schemeClr>
              </a:solidFill>
              <a:cs typeface="Arial" panose="020B0604020202020204" pitchFamily="34" charset="0"/>
            </a:endParaRPr>
          </a:p>
          <a:p>
            <a:pPr marL="12700" marR="87630" algn="just">
              <a:lnSpc>
                <a:spcPts val="1490"/>
              </a:lnSpc>
              <a:spcBef>
                <a:spcPts val="135"/>
              </a:spcBef>
            </a:pPr>
            <a:r>
              <a:rPr sz="1600" dirty="0">
                <a:solidFill>
                  <a:schemeClr val="accent3">
                    <a:lumMod val="50000"/>
                  </a:schemeClr>
                </a:solidFill>
                <a:cs typeface="Arial" panose="020B0604020202020204" pitchFamily="34" charset="0"/>
              </a:rPr>
              <a:t>Türkiye’de çevre ve doğal kaynakların sürdürülebilir yönetimi anlayışı gelişme sürecindedir. Ülkemiz, nüfusu ve kentleşme  hızı artmakta olan bir ülkedir. Ekonomik faaliyetleri de bu doğrultuda hızlanmaktadır.</a:t>
            </a:r>
          </a:p>
          <a:p>
            <a:pPr marL="12700" marR="78105" algn="just">
              <a:lnSpc>
                <a:spcPct val="90100"/>
              </a:lnSpc>
              <a:spcBef>
                <a:spcPts val="55"/>
              </a:spcBef>
            </a:pPr>
            <a:r>
              <a:rPr sz="1600" dirty="0">
                <a:solidFill>
                  <a:schemeClr val="accent3">
                    <a:lumMod val="50000"/>
                  </a:schemeClr>
                </a:solidFill>
                <a:cs typeface="Arial" panose="020B0604020202020204" pitchFamily="34" charset="0"/>
              </a:rPr>
              <a:t>Döngüsel ekonomi, neredeyse hiç atık üretmeyen ve hammaddeleri kapalı devrede geri dönüştürerek yeniden kullanan  ekonomi modeli olarak tanımlanmakta olup geri dönüşüm ekonomisi olarak da ifade edilmektedir. Döngüsel ekonomide  üretim, kullanım ve imha döngüsü yerine; yeniden kullanım ve geri dönüşüm ön plana çıkmaktadır. Malzeme ve kaynak  ne kadar uzun kullanılırsa o kadar fazla değer </a:t>
            </a:r>
            <a:r>
              <a:rPr sz="1600" dirty="0" err="1">
                <a:solidFill>
                  <a:schemeClr val="accent3">
                    <a:lumMod val="50000"/>
                  </a:schemeClr>
                </a:solidFill>
                <a:cs typeface="Arial" panose="020B0604020202020204" pitchFamily="34" charset="0"/>
              </a:rPr>
              <a:t>oluşturulmaktadır</a:t>
            </a:r>
            <a:r>
              <a:rPr sz="1600" dirty="0">
                <a:solidFill>
                  <a:schemeClr val="accent3">
                    <a:lumMod val="50000"/>
                  </a:schemeClr>
                </a:solidFill>
                <a:cs typeface="Arial" panose="020B0604020202020204" pitchFamily="34" charset="0"/>
              </a:rPr>
              <a:t>.</a:t>
            </a:r>
          </a:p>
        </p:txBody>
      </p:sp>
    </p:spTree>
    <p:extLst>
      <p:ext uri="{BB962C8B-B14F-4D97-AF65-F5344CB8AC3E}">
        <p14:creationId xmlns:p14="http://schemas.microsoft.com/office/powerpoint/2010/main" val="34964756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5635" y="1533092"/>
            <a:ext cx="11485419" cy="3605357"/>
          </a:xfrm>
        </p:spPr>
        <p:txBody>
          <a:bodyPr>
            <a:noAutofit/>
          </a:bodyPr>
          <a:lstStyle/>
          <a:p>
            <a:pPr marL="0" indent="0" algn="just">
              <a:buNone/>
            </a:pPr>
            <a:r>
              <a:rPr lang="tr-TR" sz="1600" b="1" dirty="0">
                <a:solidFill>
                  <a:srgbClr val="C00000"/>
                </a:solidFill>
                <a:cs typeface="Arial" panose="020B0604020202020204" pitchFamily="34" charset="0"/>
              </a:rPr>
              <a:t>Hukuki Boyut</a:t>
            </a:r>
          </a:p>
          <a:p>
            <a:pPr marL="0" indent="0" algn="just">
              <a:buNone/>
            </a:pPr>
            <a:r>
              <a:rPr lang="tr-TR" sz="1600" dirty="0">
                <a:solidFill>
                  <a:schemeClr val="accent3">
                    <a:lumMod val="50000"/>
                  </a:schemeClr>
                </a:solidFill>
                <a:cs typeface="Arial" panose="020B0604020202020204" pitchFamily="34" charset="0"/>
              </a:rPr>
              <a:t>Anayasamıza göre, çevreyi geliştirmek, çevre sağlığını korumak ve çevre kirlenmesini önlemek devletin ve vatandaşların  ödevidir. Bu noktada sorumluluk ortaktır ve çevrenin dengesinin korunması/sağlanması, çevre kirliliğinin önüne geçilmesi  konusunda ortak bir çaba ve dayanışma içinde hareket edilmesi gereklidir.</a:t>
            </a:r>
          </a:p>
          <a:p>
            <a:pPr marL="0" indent="0" algn="just">
              <a:buNone/>
            </a:pPr>
            <a:r>
              <a:rPr lang="tr-TR" sz="1600" dirty="0">
                <a:solidFill>
                  <a:schemeClr val="accent3">
                    <a:lumMod val="50000"/>
                  </a:schemeClr>
                </a:solidFill>
                <a:cs typeface="Arial" panose="020B0604020202020204" pitchFamily="34" charset="0"/>
              </a:rPr>
              <a:t>Çevre Kanunu ve çevre mevzuatını oluşturan bütün hukuki düzenlemelerde atıkların tekrar kullanılması, materyal ve enerji  olarak geri kazanılması öncelikli yönetim prensiplerinden birisi olarak ele alınmış; geri kazanım faaliyetleri teşvik edilmiş;  geri kazanım tesislerinin teknik ve idari yeterliliklerinin arttırılması amacıyla kriterler oluşturulmuş ve bu kriterleri sağlayan  tesisler lisanslandırılarak hem ekonomiye hem de çevreye katkıda bulunmaları sağlanmıştır. Ayrıca çevre mevzuatında atık  üreticilerinin görev ve sorumlulukları belirlenmiştir.</a:t>
            </a:r>
          </a:p>
          <a:p>
            <a:pPr marL="0" indent="0" algn="just">
              <a:buNone/>
            </a:pPr>
            <a:r>
              <a:rPr lang="tr-TR" sz="1600" b="1" dirty="0">
                <a:solidFill>
                  <a:srgbClr val="C00000"/>
                </a:solidFill>
                <a:cs typeface="Arial" panose="020B0604020202020204" pitchFamily="34" charset="0"/>
              </a:rPr>
              <a:t>Sosyal Boyut</a:t>
            </a:r>
          </a:p>
          <a:p>
            <a:pPr marL="0" indent="0" algn="just">
              <a:buNone/>
            </a:pPr>
            <a:r>
              <a:rPr lang="tr-TR" sz="1600" dirty="0">
                <a:solidFill>
                  <a:schemeClr val="accent3">
                    <a:lumMod val="50000"/>
                  </a:schemeClr>
                </a:solidFill>
                <a:cs typeface="Arial" panose="020B0604020202020204" pitchFamily="34" charset="0"/>
              </a:rPr>
              <a:t>Herkes sağlıklı ve dengeli bir çevrede yaşama hakkına sahiptir. Anayasamızda yer bulan çevre hakkı en temel insan hakkı  olan yaşam hakkının, insan olmanın bir uzantısıdır. Sağlıklı ve dengeli bir çevrede yaşama koşullarını tehdit eden her türlü  çevre sorunlarının önüne geçmek ise bu noktada ahlak ve vicdan meselesi durumuna gelmektedir. Çünkü çevre sağlığının  bozulması, çevrenin kirlenmesi sonucu meydana gelebilecek sorunlar sadece bizim değil etrafımızdakilerin, çocuklarımızın, geleceğimizin hayatını tehlikeye atmaktadır.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Sıfır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atık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uygulamasında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özellikle</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kent</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yaşamında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konuyla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ilgili</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kadınların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oynadıkları</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rolün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önemini</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gösterirken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atık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yönetimi</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karar</a:t>
            </a:r>
            <a:r>
              <a:rPr lang="en-US" sz="1600" dirty="0">
                <a:solidFill>
                  <a:schemeClr val="accent3">
                    <a:lumMod val="50000"/>
                  </a:schemeClr>
                </a:solidFill>
                <a:cs typeface="Arial" panose="020B0604020202020204" pitchFamily="34" charset="0"/>
              </a:rPr>
              <a:t> alma </a:t>
            </a:r>
            <a:r>
              <a:rPr lang="en-US" sz="1600" dirty="0" err="1">
                <a:solidFill>
                  <a:schemeClr val="accent3">
                    <a:lumMod val="50000"/>
                  </a:schemeClr>
                </a:solidFill>
                <a:cs typeface="Arial" panose="020B0604020202020204" pitchFamily="34" charset="0"/>
              </a:rPr>
              <a:t>mekanizmalarında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yer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almalarına</a:t>
            </a:r>
            <a:r>
              <a:rPr lang="en-US" sz="1600" dirty="0">
                <a:solidFill>
                  <a:schemeClr val="accent3">
                    <a:lumMod val="50000"/>
                  </a:schemeClr>
                </a:solidFill>
                <a:cs typeface="Arial" panose="020B0604020202020204" pitchFamily="34" charset="0"/>
              </a:rPr>
              <a:t> da </a:t>
            </a:r>
            <a:r>
              <a:rPr lang="en-US" sz="1600" dirty="0" err="1">
                <a:solidFill>
                  <a:schemeClr val="accent3">
                    <a:lumMod val="50000"/>
                  </a:schemeClr>
                </a:solidFill>
                <a:cs typeface="Arial" panose="020B0604020202020204" pitchFamily="34" charset="0"/>
              </a:rPr>
              <a:t>katkı</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sağlayacaktır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Sıfır</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atık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uygulama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konusunda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ise</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kadın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erkek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çocuk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yaşlı</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genç</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eğitimciler</a:t>
            </a:r>
            <a:r>
              <a:rPr lang="en-US" sz="1600" dirty="0">
                <a:solidFill>
                  <a:schemeClr val="accent3">
                    <a:lumMod val="50000"/>
                  </a:schemeClr>
                </a:solidFill>
                <a:cs typeface="Arial" panose="020B0604020202020204" pitchFamily="34" charset="0"/>
              </a:rPr>
              <a:t> hep </a:t>
            </a:r>
            <a:r>
              <a:rPr lang="en-US" sz="1600" dirty="0" err="1">
                <a:solidFill>
                  <a:schemeClr val="accent3">
                    <a:lumMod val="50000"/>
                  </a:schemeClr>
                </a:solidFill>
                <a:cs typeface="Arial" panose="020B0604020202020204" pitchFamily="34" charset="0"/>
              </a:rPr>
              <a:t>birlikte</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etkin</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olursak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gerçek</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başarıya</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ulaşmış</a:t>
            </a:r>
            <a:r>
              <a:rPr lang="en-US" sz="1600" dirty="0">
                <a:solidFill>
                  <a:schemeClr val="accent3">
                    <a:lumMod val="50000"/>
                  </a:schemeClr>
                </a:solidFill>
                <a:cs typeface="Arial" panose="020B0604020202020204" pitchFamily="34" charset="0"/>
              </a:rPr>
              <a:t> </a:t>
            </a:r>
            <a:r>
              <a:rPr lang="en-US" sz="1600" dirty="0" err="1">
                <a:solidFill>
                  <a:schemeClr val="accent3">
                    <a:lumMod val="50000"/>
                  </a:schemeClr>
                </a:solidFill>
                <a:cs typeface="Arial" panose="020B0604020202020204" pitchFamily="34" charset="0"/>
              </a:rPr>
              <a:t>oluruz</a:t>
            </a:r>
            <a:r>
              <a:rPr lang="en-US" sz="1600" dirty="0">
                <a:solidFill>
                  <a:schemeClr val="accent3">
                    <a:lumMod val="50000"/>
                  </a:schemeClr>
                </a:solidFill>
                <a:cs typeface="Arial" panose="020B0604020202020204" pitchFamily="34" charset="0"/>
              </a:rPr>
              <a:t>. </a:t>
            </a:r>
            <a:endParaRPr lang="tr-TR" sz="1600" dirty="0">
              <a:solidFill>
                <a:schemeClr val="accent3">
                  <a:lumMod val="50000"/>
                </a:schemeClr>
              </a:solidFill>
              <a:cs typeface="Arial" panose="020B0604020202020204" pitchFamily="34" charset="0"/>
            </a:endParaRPr>
          </a:p>
          <a:p>
            <a:pPr marL="0" indent="0" algn="just">
              <a:buNone/>
            </a:pPr>
            <a:endParaRPr lang="en-GB" sz="1600" dirty="0">
              <a:solidFill>
                <a:schemeClr val="accent3">
                  <a:lumMod val="50000"/>
                </a:schemeClr>
              </a:solidFill>
              <a:cs typeface="Arial" panose="020B0604020202020204" pitchFamily="34" charset="0"/>
            </a:endParaRPr>
          </a:p>
        </p:txBody>
      </p:sp>
      <p:sp>
        <p:nvSpPr>
          <p:cNvPr id="4" name="object 2"/>
          <p:cNvSpPr txBox="1">
            <a:spLocks noGrp="1"/>
          </p:cNvSpPr>
          <p:nvPr>
            <p:ph type="title"/>
          </p:nvPr>
        </p:nvSpPr>
        <p:spPr>
          <a:xfrm>
            <a:off x="443345" y="1026100"/>
            <a:ext cx="10515600" cy="504625"/>
          </a:xfrm>
          <a:prstGeom prst="rect">
            <a:avLst/>
          </a:prstGeom>
        </p:spPr>
        <p:txBody>
          <a:bodyPr vert="horz" wrap="square" lIns="0" tIns="12065" rIns="0" bIns="0" rtlCol="0">
            <a:spAutoFit/>
          </a:bodyPr>
          <a:lstStyle/>
          <a:p>
            <a:pPr marL="12700">
              <a:lnSpc>
                <a:spcPct val="100000"/>
              </a:lnSpc>
              <a:spcBef>
                <a:spcPts val="95"/>
              </a:spcBef>
            </a:pPr>
            <a:r>
              <a:rPr sz="3200" b="1" dirty="0">
                <a:solidFill>
                  <a:schemeClr val="accent6">
                    <a:lumMod val="75000"/>
                  </a:schemeClr>
                </a:solidFill>
                <a:cs typeface="Trebuchet MS"/>
              </a:rPr>
              <a:t>Sıfır </a:t>
            </a:r>
            <a:r>
              <a:rPr sz="3200" b="1" spc="-10" dirty="0">
                <a:solidFill>
                  <a:schemeClr val="accent6">
                    <a:lumMod val="75000"/>
                  </a:schemeClr>
                </a:solidFill>
                <a:cs typeface="Trebuchet MS"/>
              </a:rPr>
              <a:t>atık </a:t>
            </a:r>
            <a:r>
              <a:rPr sz="3200" b="1" spc="5" dirty="0">
                <a:solidFill>
                  <a:schemeClr val="accent6">
                    <a:lumMod val="75000"/>
                  </a:schemeClr>
                </a:solidFill>
                <a:cs typeface="Trebuchet MS"/>
              </a:rPr>
              <a:t>yönetimi </a:t>
            </a:r>
            <a:r>
              <a:rPr sz="3200" b="1" spc="-45" dirty="0">
                <a:solidFill>
                  <a:schemeClr val="accent6">
                    <a:lumMod val="75000"/>
                  </a:schemeClr>
                </a:solidFill>
                <a:cs typeface="Trebuchet MS"/>
              </a:rPr>
              <a:t>bize </a:t>
            </a:r>
            <a:r>
              <a:rPr sz="3200" b="1" spc="-50" dirty="0">
                <a:solidFill>
                  <a:schemeClr val="accent6">
                    <a:lumMod val="75000"/>
                  </a:schemeClr>
                </a:solidFill>
                <a:cs typeface="Trebuchet MS"/>
              </a:rPr>
              <a:t>neler </a:t>
            </a:r>
            <a:r>
              <a:rPr sz="3200" b="1" spc="-15" dirty="0">
                <a:solidFill>
                  <a:schemeClr val="accent6">
                    <a:lumMod val="75000"/>
                  </a:schemeClr>
                </a:solidFill>
                <a:cs typeface="Trebuchet MS"/>
              </a:rPr>
              <a:t>kazandıracak </a:t>
            </a:r>
            <a:r>
              <a:rPr sz="3200" b="1" spc="-30" dirty="0">
                <a:solidFill>
                  <a:schemeClr val="accent6">
                    <a:lumMod val="75000"/>
                  </a:schemeClr>
                </a:solidFill>
                <a:cs typeface="Trebuchet MS"/>
              </a:rPr>
              <a:t>ne </a:t>
            </a:r>
            <a:r>
              <a:rPr sz="3200" b="1" spc="70" dirty="0">
                <a:solidFill>
                  <a:schemeClr val="accent6">
                    <a:lumMod val="75000"/>
                  </a:schemeClr>
                </a:solidFill>
                <a:cs typeface="Trebuchet MS"/>
              </a:rPr>
              <a:t>gibi </a:t>
            </a:r>
            <a:r>
              <a:rPr sz="3200" b="1" spc="-50" dirty="0">
                <a:solidFill>
                  <a:schemeClr val="accent6">
                    <a:lumMod val="75000"/>
                  </a:schemeClr>
                </a:solidFill>
                <a:cs typeface="Trebuchet MS"/>
              </a:rPr>
              <a:t>etkileri</a:t>
            </a:r>
            <a:r>
              <a:rPr sz="3200" b="1" spc="-280" dirty="0">
                <a:solidFill>
                  <a:schemeClr val="accent6">
                    <a:lumMod val="75000"/>
                  </a:schemeClr>
                </a:solidFill>
                <a:cs typeface="Trebuchet MS"/>
              </a:rPr>
              <a:t> </a:t>
            </a:r>
            <a:r>
              <a:rPr sz="3200" b="1" dirty="0">
                <a:solidFill>
                  <a:schemeClr val="accent6">
                    <a:lumMod val="75000"/>
                  </a:schemeClr>
                </a:solidFill>
                <a:cs typeface="Trebuchet MS"/>
              </a:rPr>
              <a:t>olacak?</a:t>
            </a:r>
            <a:endParaRPr sz="3200" dirty="0">
              <a:solidFill>
                <a:schemeClr val="accent6">
                  <a:lumMod val="75000"/>
                </a:schemeClr>
              </a:solidFill>
              <a:cs typeface="Trebuchet MS"/>
            </a:endParaRPr>
          </a:p>
        </p:txBody>
      </p:sp>
    </p:spTree>
    <p:extLst>
      <p:ext uri="{BB962C8B-B14F-4D97-AF65-F5344CB8AC3E}">
        <p14:creationId xmlns:p14="http://schemas.microsoft.com/office/powerpoint/2010/main" val="14583533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46186" y="851112"/>
            <a:ext cx="9948615" cy="4900602"/>
            <a:chOff x="9144" y="45719"/>
            <a:chExt cx="12183110" cy="6812280"/>
          </a:xfrm>
        </p:grpSpPr>
        <p:sp>
          <p:nvSpPr>
            <p:cNvPr id="3" name="object 3"/>
            <p:cNvSpPr/>
            <p:nvPr/>
          </p:nvSpPr>
          <p:spPr>
            <a:xfrm>
              <a:off x="9144" y="45719"/>
              <a:ext cx="6428231" cy="3383279"/>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324599" y="2514599"/>
              <a:ext cx="5675376" cy="4114800"/>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12192" y="3325366"/>
              <a:ext cx="6160007" cy="3532631"/>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6464807" y="457200"/>
              <a:ext cx="5727192" cy="1853184"/>
            </a:xfrm>
            <a:prstGeom prst="rect">
              <a:avLst/>
            </a:prstGeom>
            <a:blipFill>
              <a:blip r:embed="rId5"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6954155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533019" y="813815"/>
            <a:ext cx="6867525"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rgbClr val="4461A3"/>
                </a:solidFill>
              </a:rPr>
              <a:t>Atıkların</a:t>
            </a:r>
            <a:r>
              <a:rPr sz="3600" b="1" spc="5" dirty="0">
                <a:solidFill>
                  <a:srgbClr val="4461A3"/>
                </a:solidFill>
              </a:rPr>
              <a:t> </a:t>
            </a:r>
            <a:r>
              <a:rPr sz="3600" b="1" spc="-5" dirty="0">
                <a:solidFill>
                  <a:srgbClr val="4461A3"/>
                </a:solidFill>
              </a:rPr>
              <a:t>sınıflandırılması</a:t>
            </a:r>
          </a:p>
        </p:txBody>
      </p:sp>
      <p:grpSp>
        <p:nvGrpSpPr>
          <p:cNvPr id="7" name="object 7"/>
          <p:cNvGrpSpPr/>
          <p:nvPr/>
        </p:nvGrpSpPr>
        <p:grpSpPr>
          <a:xfrm>
            <a:off x="533019" y="1337324"/>
            <a:ext cx="11092054" cy="4294632"/>
            <a:chOff x="2140145" y="1254390"/>
            <a:chExt cx="11092054" cy="4294632"/>
          </a:xfrm>
        </p:grpSpPr>
        <p:sp>
          <p:nvSpPr>
            <p:cNvPr id="8" name="object 8"/>
            <p:cNvSpPr/>
            <p:nvPr/>
          </p:nvSpPr>
          <p:spPr>
            <a:xfrm>
              <a:off x="7492815" y="1254390"/>
              <a:ext cx="5739384" cy="4294632"/>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2140145" y="1297062"/>
              <a:ext cx="4791456" cy="4209288"/>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671951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6364" y="1148028"/>
            <a:ext cx="10432761" cy="586699"/>
          </a:xfrm>
          <a:prstGeom prst="rect">
            <a:avLst/>
          </a:prstGeom>
        </p:spPr>
        <p:txBody>
          <a:bodyPr vert="horz" wrap="square" lIns="0" tIns="34925" rIns="0" bIns="0" rtlCol="0">
            <a:spAutoFit/>
          </a:bodyPr>
          <a:lstStyle/>
          <a:p>
            <a:pPr marL="12700" marR="5080">
              <a:lnSpc>
                <a:spcPts val="4280"/>
              </a:lnSpc>
              <a:spcBef>
                <a:spcPts val="275"/>
              </a:spcBef>
            </a:pPr>
            <a:r>
              <a:rPr sz="3600" b="1" dirty="0">
                <a:solidFill>
                  <a:schemeClr val="accent6">
                    <a:lumMod val="75000"/>
                  </a:schemeClr>
                </a:solidFill>
              </a:rPr>
              <a:t>Dünyada ve Türkiye’de </a:t>
            </a:r>
            <a:r>
              <a:rPr sz="3600" b="1" spc="-5" dirty="0">
                <a:solidFill>
                  <a:schemeClr val="accent6">
                    <a:lumMod val="75000"/>
                  </a:schemeClr>
                </a:solidFill>
              </a:rPr>
              <a:t>atık </a:t>
            </a:r>
            <a:r>
              <a:rPr sz="3600" b="1" spc="-5" dirty="0" err="1">
                <a:solidFill>
                  <a:schemeClr val="accent6">
                    <a:lumMod val="75000"/>
                  </a:schemeClr>
                </a:solidFill>
              </a:rPr>
              <a:t>yönetim</a:t>
            </a:r>
            <a:r>
              <a:rPr sz="3600" b="1" spc="-5" dirty="0">
                <a:solidFill>
                  <a:schemeClr val="accent6">
                    <a:lumMod val="75000"/>
                  </a:schemeClr>
                </a:solidFill>
              </a:rPr>
              <a:t> </a:t>
            </a:r>
            <a:r>
              <a:rPr sz="3600" b="1" spc="-5" dirty="0" err="1">
                <a:solidFill>
                  <a:schemeClr val="accent6">
                    <a:lumMod val="75000"/>
                  </a:schemeClr>
                </a:solidFill>
              </a:rPr>
              <a:t>geçmişi</a:t>
            </a:r>
            <a:endParaRPr sz="3600" b="1" dirty="0">
              <a:solidFill>
                <a:schemeClr val="accent6">
                  <a:lumMod val="75000"/>
                </a:schemeClr>
              </a:solidFill>
            </a:endParaRPr>
          </a:p>
        </p:txBody>
      </p:sp>
      <p:sp>
        <p:nvSpPr>
          <p:cNvPr id="3" name="object 3"/>
          <p:cNvSpPr txBox="1"/>
          <p:nvPr/>
        </p:nvSpPr>
        <p:spPr>
          <a:xfrm>
            <a:off x="491547" y="2091038"/>
            <a:ext cx="11229398" cy="2861937"/>
          </a:xfrm>
          <a:prstGeom prst="rect">
            <a:avLst/>
          </a:prstGeom>
        </p:spPr>
        <p:txBody>
          <a:bodyPr vert="horz" wrap="square" lIns="0" tIns="13335" rIns="0" bIns="0" rtlCol="0">
            <a:spAutoFit/>
          </a:bodyPr>
          <a:lstStyle/>
          <a:p>
            <a:pPr marL="354965" marR="5080" indent="-342900" algn="just">
              <a:lnSpc>
                <a:spcPct val="111000"/>
              </a:lnSpc>
              <a:spcBef>
                <a:spcPts val="105"/>
              </a:spcBef>
              <a:buFont typeface="Arial" panose="020B0604020202020204" pitchFamily="34" charset="0"/>
              <a:buChar char="•"/>
              <a:tabLst>
                <a:tab pos="332740" algn="l"/>
                <a:tab pos="333375" algn="l"/>
              </a:tabLst>
            </a:pPr>
            <a:r>
              <a:rPr sz="2000" spc="-15" dirty="0">
                <a:solidFill>
                  <a:schemeClr val="accent3">
                    <a:lumMod val="50000"/>
                  </a:schemeClr>
                </a:solidFill>
                <a:cs typeface="Arial" panose="020B0604020202020204" pitchFamily="34" charset="0"/>
              </a:rPr>
              <a:t>Avrupa </a:t>
            </a:r>
            <a:r>
              <a:rPr sz="2000" spc="-10" dirty="0">
                <a:solidFill>
                  <a:schemeClr val="accent3">
                    <a:lumMod val="50000"/>
                  </a:schemeClr>
                </a:solidFill>
                <a:cs typeface="Arial" panose="020B0604020202020204" pitchFamily="34" charset="0"/>
              </a:rPr>
              <a:t>Birliği’nin </a:t>
            </a:r>
            <a:r>
              <a:rPr sz="2000" spc="-15" dirty="0">
                <a:solidFill>
                  <a:schemeClr val="accent3">
                    <a:lumMod val="50000"/>
                  </a:schemeClr>
                </a:solidFill>
                <a:cs typeface="Arial" panose="020B0604020202020204" pitchFamily="34" charset="0"/>
              </a:rPr>
              <a:t>çevre </a:t>
            </a:r>
            <a:r>
              <a:rPr sz="2000" spc="-10" dirty="0">
                <a:solidFill>
                  <a:schemeClr val="accent3">
                    <a:lumMod val="50000"/>
                  </a:schemeClr>
                </a:solidFill>
                <a:cs typeface="Arial" panose="020B0604020202020204" pitchFamily="34" charset="0"/>
              </a:rPr>
              <a:t>politikası, </a:t>
            </a:r>
            <a:r>
              <a:rPr sz="2000" spc="-5" dirty="0">
                <a:solidFill>
                  <a:schemeClr val="accent3">
                    <a:lumMod val="50000"/>
                  </a:schemeClr>
                </a:solidFill>
                <a:cs typeface="Arial" panose="020B0604020202020204" pitchFamily="34" charset="0"/>
              </a:rPr>
              <a:t>kirliliği </a:t>
            </a:r>
            <a:r>
              <a:rPr sz="2000" spc="-10" dirty="0">
                <a:solidFill>
                  <a:schemeClr val="accent3">
                    <a:lumMod val="50000"/>
                  </a:schemeClr>
                </a:solidFill>
                <a:cs typeface="Arial" panose="020B0604020202020204" pitchFamily="34" charset="0"/>
              </a:rPr>
              <a:t>ortadan kaldırmayı, azaltmayı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önlemeyi,  </a:t>
            </a:r>
            <a:r>
              <a:rPr sz="2000" spc="-15" dirty="0">
                <a:solidFill>
                  <a:schemeClr val="accent3">
                    <a:lumMod val="50000"/>
                  </a:schemeClr>
                </a:solidFill>
                <a:cs typeface="Arial" panose="020B0604020202020204" pitchFamily="34" charset="0"/>
              </a:rPr>
              <a:t>doğal </a:t>
            </a:r>
            <a:r>
              <a:rPr sz="2000" spc="-10" dirty="0">
                <a:solidFill>
                  <a:schemeClr val="accent3">
                    <a:lumMod val="50000"/>
                  </a:schemeClr>
                </a:solidFill>
                <a:cs typeface="Arial" panose="020B0604020202020204" pitchFamily="34" charset="0"/>
              </a:rPr>
              <a:t>kaynakların, </a:t>
            </a:r>
            <a:r>
              <a:rPr sz="2000" spc="-15" dirty="0">
                <a:solidFill>
                  <a:schemeClr val="accent3">
                    <a:lumMod val="50000"/>
                  </a:schemeClr>
                </a:solidFill>
                <a:cs typeface="Arial" panose="020B0604020202020204" pitchFamily="34" charset="0"/>
              </a:rPr>
              <a:t>ekolojik </a:t>
            </a:r>
            <a:r>
              <a:rPr sz="2000" spc="-20" dirty="0">
                <a:solidFill>
                  <a:schemeClr val="accent3">
                    <a:lumMod val="50000"/>
                  </a:schemeClr>
                </a:solidFill>
                <a:cs typeface="Arial" panose="020B0604020202020204" pitchFamily="34" charset="0"/>
              </a:rPr>
              <a:t>dengeye zarar vermeyecek </a:t>
            </a:r>
            <a:r>
              <a:rPr sz="2000" spc="-5" dirty="0">
                <a:solidFill>
                  <a:schemeClr val="accent3">
                    <a:lumMod val="50000"/>
                  </a:schemeClr>
                </a:solidFill>
                <a:cs typeface="Arial" panose="020B0604020202020204" pitchFamily="34" charset="0"/>
              </a:rPr>
              <a:t>biçimde kullanılmasını </a:t>
            </a:r>
            <a:r>
              <a:rPr sz="2000" spc="-15" dirty="0">
                <a:solidFill>
                  <a:schemeClr val="accent3">
                    <a:lumMod val="50000"/>
                  </a:schemeClr>
                </a:solidFill>
                <a:cs typeface="Arial" panose="020B0604020202020204" pitchFamily="34" charset="0"/>
              </a:rPr>
              <a:t>temin  ederek </a:t>
            </a:r>
            <a:r>
              <a:rPr sz="2000" spc="-5" dirty="0">
                <a:solidFill>
                  <a:schemeClr val="accent3">
                    <a:lumMod val="50000"/>
                  </a:schemeClr>
                </a:solidFill>
                <a:cs typeface="Arial" panose="020B0604020202020204" pitchFamily="34" charset="0"/>
              </a:rPr>
              <a:t>sürdürülebilir </a:t>
            </a:r>
            <a:r>
              <a:rPr sz="2000" spc="-10" dirty="0">
                <a:solidFill>
                  <a:schemeClr val="accent3">
                    <a:lumMod val="50000"/>
                  </a:schemeClr>
                </a:solidFill>
                <a:cs typeface="Arial" panose="020B0604020202020204" pitchFamily="34" charset="0"/>
              </a:rPr>
              <a:t>kalkınmayı sağlamayı, </a:t>
            </a:r>
            <a:r>
              <a:rPr sz="2000" spc="-15" dirty="0">
                <a:solidFill>
                  <a:schemeClr val="accent3">
                    <a:lumMod val="50000"/>
                  </a:schemeClr>
                </a:solidFill>
                <a:cs typeface="Arial" panose="020B0604020202020204" pitchFamily="34" charset="0"/>
              </a:rPr>
              <a:t>çevresel zararın </a:t>
            </a:r>
            <a:r>
              <a:rPr sz="2000" spc="-10" dirty="0">
                <a:solidFill>
                  <a:schemeClr val="accent3">
                    <a:lumMod val="50000"/>
                  </a:schemeClr>
                </a:solidFill>
                <a:cs typeface="Arial" panose="020B0604020202020204" pitchFamily="34" charset="0"/>
              </a:rPr>
              <a:t>kaynağında önlenmesini  </a:t>
            </a:r>
            <a:r>
              <a:rPr sz="2000" spc="-25" dirty="0">
                <a:solidFill>
                  <a:schemeClr val="accent3">
                    <a:lumMod val="50000"/>
                  </a:schemeClr>
                </a:solidFill>
                <a:cs typeface="Arial" panose="020B0604020202020204" pitchFamily="34" charset="0"/>
              </a:rPr>
              <a:t>ve </a:t>
            </a:r>
            <a:r>
              <a:rPr sz="2000" spc="-15" dirty="0">
                <a:solidFill>
                  <a:schemeClr val="accent3">
                    <a:lumMod val="50000"/>
                  </a:schemeClr>
                </a:solidFill>
                <a:cs typeface="Arial" panose="020B0604020202020204" pitchFamily="34" charset="0"/>
              </a:rPr>
              <a:t>çevreyi </a:t>
            </a:r>
            <a:r>
              <a:rPr sz="2000" spc="-10" dirty="0">
                <a:solidFill>
                  <a:schemeClr val="accent3">
                    <a:lumMod val="50000"/>
                  </a:schemeClr>
                </a:solidFill>
                <a:cs typeface="Arial" panose="020B0604020202020204" pitchFamily="34" charset="0"/>
              </a:rPr>
              <a:t>korumanın diğer </a:t>
            </a:r>
            <a:r>
              <a:rPr sz="2000" spc="-15" dirty="0">
                <a:solidFill>
                  <a:schemeClr val="accent3">
                    <a:lumMod val="50000"/>
                  </a:schemeClr>
                </a:solidFill>
                <a:cs typeface="Arial" panose="020B0604020202020204" pitchFamily="34" charset="0"/>
              </a:rPr>
              <a:t>sektörel </a:t>
            </a:r>
            <a:r>
              <a:rPr sz="2000" spc="-5" dirty="0">
                <a:solidFill>
                  <a:schemeClr val="accent3">
                    <a:lumMod val="50000"/>
                  </a:schemeClr>
                </a:solidFill>
                <a:cs typeface="Arial" panose="020B0604020202020204" pitchFamily="34" charset="0"/>
              </a:rPr>
              <a:t>politikalarla </a:t>
            </a:r>
            <a:r>
              <a:rPr sz="2000" spc="-20" dirty="0">
                <a:solidFill>
                  <a:schemeClr val="accent3">
                    <a:lumMod val="50000"/>
                  </a:schemeClr>
                </a:solidFill>
                <a:cs typeface="Arial" panose="020B0604020202020204" pitchFamily="34" charset="0"/>
              </a:rPr>
              <a:t>entegrasyonunu </a:t>
            </a:r>
            <a:r>
              <a:rPr sz="2000" spc="-10" dirty="0">
                <a:solidFill>
                  <a:schemeClr val="accent3">
                    <a:lumMod val="50000"/>
                  </a:schemeClr>
                </a:solidFill>
                <a:cs typeface="Arial" panose="020B0604020202020204" pitchFamily="34" charset="0"/>
              </a:rPr>
              <a:t>güvence </a:t>
            </a:r>
            <a:r>
              <a:rPr sz="2000" spc="-5" dirty="0">
                <a:solidFill>
                  <a:schemeClr val="accent3">
                    <a:lumMod val="50000"/>
                  </a:schemeClr>
                </a:solidFill>
                <a:cs typeface="Arial" panose="020B0604020202020204" pitchFamily="34" charset="0"/>
              </a:rPr>
              <a:t>altına  </a:t>
            </a:r>
            <a:r>
              <a:rPr sz="2000" spc="-15" dirty="0">
                <a:solidFill>
                  <a:schemeClr val="accent3">
                    <a:lumMod val="50000"/>
                  </a:schemeClr>
                </a:solidFill>
                <a:cs typeface="Arial" panose="020B0604020202020204" pitchFamily="34" charset="0"/>
              </a:rPr>
              <a:t>almayı</a:t>
            </a:r>
            <a:r>
              <a:rPr sz="2000" spc="1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amaçlamaktadır</a:t>
            </a:r>
            <a:endParaRPr sz="2000" dirty="0">
              <a:solidFill>
                <a:schemeClr val="accent3">
                  <a:lumMod val="50000"/>
                </a:schemeClr>
              </a:solidFill>
              <a:cs typeface="Arial" panose="020B0604020202020204" pitchFamily="34" charset="0"/>
            </a:endParaRPr>
          </a:p>
          <a:p>
            <a:pPr marL="354965" marR="80010" indent="-342900" algn="just">
              <a:lnSpc>
                <a:spcPct val="111000"/>
              </a:lnSpc>
              <a:spcBef>
                <a:spcPts val="915"/>
              </a:spcBef>
              <a:buFont typeface="Arial" panose="020B0604020202020204" pitchFamily="34" charset="0"/>
              <a:buChar char="•"/>
              <a:tabLst>
                <a:tab pos="332740" algn="l"/>
                <a:tab pos="333375" algn="l"/>
              </a:tabLst>
            </a:pPr>
            <a:r>
              <a:rPr sz="2000" spc="-25" dirty="0">
                <a:solidFill>
                  <a:schemeClr val="accent3">
                    <a:lumMod val="50000"/>
                  </a:schemeClr>
                </a:solidFill>
                <a:cs typeface="Arial" panose="020B0604020202020204" pitchFamily="34" charset="0"/>
              </a:rPr>
              <a:t>Türkiye </a:t>
            </a:r>
            <a:r>
              <a:rPr sz="2000" spc="-10" dirty="0">
                <a:solidFill>
                  <a:schemeClr val="accent3">
                    <a:lumMod val="50000"/>
                  </a:schemeClr>
                </a:solidFill>
                <a:cs typeface="Arial" panose="020B0604020202020204" pitchFamily="34" charset="0"/>
              </a:rPr>
              <a:t>ise </a:t>
            </a:r>
            <a:r>
              <a:rPr sz="2000" spc="-5" dirty="0">
                <a:solidFill>
                  <a:schemeClr val="accent3">
                    <a:lumMod val="50000"/>
                  </a:schemeClr>
                </a:solidFill>
                <a:cs typeface="Arial" panose="020B0604020202020204" pitchFamily="34" charset="0"/>
              </a:rPr>
              <a:t>çoğunlukla </a:t>
            </a:r>
            <a:r>
              <a:rPr sz="2000" spc="-25" dirty="0">
                <a:solidFill>
                  <a:schemeClr val="accent3">
                    <a:lumMod val="50000"/>
                  </a:schemeClr>
                </a:solidFill>
                <a:cs typeface="Arial" panose="020B0604020202020204" pitchFamily="34" charset="0"/>
              </a:rPr>
              <a:t>sosyo </a:t>
            </a:r>
            <a:r>
              <a:rPr sz="2000" spc="-5"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ekonomik </a:t>
            </a:r>
            <a:r>
              <a:rPr sz="2000" spc="-10" dirty="0">
                <a:solidFill>
                  <a:schemeClr val="accent3">
                    <a:lumMod val="50000"/>
                  </a:schemeClr>
                </a:solidFill>
                <a:cs typeface="Arial" panose="020B0604020202020204" pitchFamily="34" charset="0"/>
              </a:rPr>
              <a:t>konularla </a:t>
            </a:r>
            <a:r>
              <a:rPr sz="2000" spc="-5" dirty="0">
                <a:solidFill>
                  <a:schemeClr val="accent3">
                    <a:lumMod val="50000"/>
                  </a:schemeClr>
                </a:solidFill>
                <a:cs typeface="Arial" panose="020B0604020202020204" pitchFamily="34" charset="0"/>
              </a:rPr>
              <a:t>bağlantılı </a:t>
            </a:r>
            <a:r>
              <a:rPr sz="2000" spc="-15" dirty="0">
                <a:solidFill>
                  <a:schemeClr val="accent3">
                    <a:lumMod val="50000"/>
                  </a:schemeClr>
                </a:solidFill>
                <a:cs typeface="Arial" panose="020B0604020202020204" pitchFamily="34" charset="0"/>
              </a:rPr>
              <a:t>olarak karşımıza </a:t>
            </a:r>
            <a:r>
              <a:rPr sz="2000" spc="-10" dirty="0">
                <a:solidFill>
                  <a:schemeClr val="accent3">
                    <a:lumMod val="50000"/>
                  </a:schemeClr>
                </a:solidFill>
                <a:cs typeface="Arial" panose="020B0604020202020204" pitchFamily="34" charset="0"/>
              </a:rPr>
              <a:t>çıkan  </a:t>
            </a:r>
            <a:r>
              <a:rPr sz="2000" spc="-15" dirty="0">
                <a:solidFill>
                  <a:schemeClr val="accent3">
                    <a:lumMod val="50000"/>
                  </a:schemeClr>
                </a:solidFill>
                <a:cs typeface="Arial" panose="020B0604020202020204" pitchFamily="34" charset="0"/>
              </a:rPr>
              <a:t>çevre </a:t>
            </a:r>
            <a:r>
              <a:rPr sz="2000" spc="-5" dirty="0">
                <a:solidFill>
                  <a:schemeClr val="accent3">
                    <a:lumMod val="50000"/>
                  </a:schemeClr>
                </a:solidFill>
                <a:cs typeface="Arial" panose="020B0604020202020204" pitchFamily="34" charset="0"/>
              </a:rPr>
              <a:t>sorunlarının </a:t>
            </a:r>
            <a:r>
              <a:rPr sz="2000" spc="-10" dirty="0">
                <a:solidFill>
                  <a:schemeClr val="accent3">
                    <a:lumMod val="50000"/>
                  </a:schemeClr>
                </a:solidFill>
                <a:cs typeface="Arial" panose="020B0604020202020204" pitchFamily="34" charset="0"/>
              </a:rPr>
              <a:t>çözümüne katkı </a:t>
            </a:r>
            <a:r>
              <a:rPr sz="2000" spc="-5" dirty="0">
                <a:solidFill>
                  <a:schemeClr val="accent3">
                    <a:lumMod val="50000"/>
                  </a:schemeClr>
                </a:solidFill>
                <a:cs typeface="Arial" panose="020B0604020202020204" pitchFamily="34" charset="0"/>
              </a:rPr>
              <a:t>amacıyla, ulusal çıkarlarını </a:t>
            </a:r>
            <a:r>
              <a:rPr sz="2000" spc="-25" dirty="0">
                <a:solidFill>
                  <a:schemeClr val="accent3">
                    <a:lumMod val="50000"/>
                  </a:schemeClr>
                </a:solidFill>
                <a:cs typeface="Arial" panose="020B0604020202020204" pitchFamily="34" charset="0"/>
              </a:rPr>
              <a:t>ve sosyo </a:t>
            </a:r>
            <a:r>
              <a:rPr sz="2000" spc="-5"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ekonomik  konumunu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kalkınma </a:t>
            </a:r>
            <a:r>
              <a:rPr sz="2000" spc="-5" dirty="0">
                <a:solidFill>
                  <a:schemeClr val="accent3">
                    <a:lumMod val="50000"/>
                  </a:schemeClr>
                </a:solidFill>
                <a:cs typeface="Arial" panose="020B0604020202020204" pitchFamily="34" charset="0"/>
              </a:rPr>
              <a:t>önceliklerini </a:t>
            </a:r>
            <a:r>
              <a:rPr sz="2000" spc="-25" dirty="0">
                <a:solidFill>
                  <a:schemeClr val="accent3">
                    <a:lumMod val="50000"/>
                  </a:schemeClr>
                </a:solidFill>
                <a:cs typeface="Arial" panose="020B0604020202020204" pitchFamily="34" charset="0"/>
              </a:rPr>
              <a:t>göz </a:t>
            </a:r>
            <a:r>
              <a:rPr sz="2000" spc="-5" dirty="0">
                <a:solidFill>
                  <a:schemeClr val="accent3">
                    <a:lumMod val="50000"/>
                  </a:schemeClr>
                </a:solidFill>
                <a:cs typeface="Arial" panose="020B0604020202020204" pitchFamily="34" charset="0"/>
              </a:rPr>
              <a:t>önünde bulundurmak </a:t>
            </a:r>
            <a:r>
              <a:rPr sz="2000" spc="-10" dirty="0">
                <a:solidFill>
                  <a:schemeClr val="accent3">
                    <a:lumMod val="50000"/>
                  </a:schemeClr>
                </a:solidFill>
                <a:cs typeface="Arial" panose="020B0604020202020204" pitchFamily="34" charset="0"/>
              </a:rPr>
              <a:t>suretiyle </a:t>
            </a:r>
            <a:r>
              <a:rPr sz="2000" spc="-15" dirty="0">
                <a:solidFill>
                  <a:schemeClr val="accent3">
                    <a:lumMod val="50000"/>
                  </a:schemeClr>
                </a:solidFill>
                <a:cs typeface="Arial" panose="020B0604020202020204" pitchFamily="34" charset="0"/>
              </a:rPr>
              <a:t>uluslararası  </a:t>
            </a:r>
            <a:r>
              <a:rPr sz="2000" spc="-5" dirty="0">
                <a:solidFill>
                  <a:schemeClr val="accent3">
                    <a:lumMod val="50000"/>
                  </a:schemeClr>
                </a:solidFill>
                <a:cs typeface="Arial" panose="020B0604020202020204" pitchFamily="34" charset="0"/>
              </a:rPr>
              <a:t>işbirliğine aktif </a:t>
            </a:r>
            <a:r>
              <a:rPr sz="2000" spc="-10" dirty="0">
                <a:solidFill>
                  <a:schemeClr val="accent3">
                    <a:lumMod val="50000"/>
                  </a:schemeClr>
                </a:solidFill>
                <a:cs typeface="Arial" panose="020B0604020202020204" pitchFamily="34" charset="0"/>
              </a:rPr>
              <a:t>katılım sağlamakta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atık yönetimi </a:t>
            </a:r>
            <a:r>
              <a:rPr sz="2000" spc="-5" dirty="0">
                <a:solidFill>
                  <a:schemeClr val="accent3">
                    <a:lumMod val="50000"/>
                  </a:schemeClr>
                </a:solidFill>
                <a:cs typeface="Arial" panose="020B0604020202020204" pitchFamily="34" charset="0"/>
              </a:rPr>
              <a:t>ile ilgili ulusal </a:t>
            </a:r>
            <a:r>
              <a:rPr sz="2000" spc="-15" dirty="0">
                <a:solidFill>
                  <a:schemeClr val="accent3">
                    <a:lumMod val="50000"/>
                  </a:schemeClr>
                </a:solidFill>
                <a:cs typeface="Arial" panose="020B0604020202020204" pitchFamily="34" charset="0"/>
              </a:rPr>
              <a:t>düzenlemeler  </a:t>
            </a:r>
            <a:r>
              <a:rPr sz="2000" spc="-25" dirty="0">
                <a:solidFill>
                  <a:schemeClr val="accent3">
                    <a:lumMod val="50000"/>
                  </a:schemeClr>
                </a:solidFill>
                <a:cs typeface="Arial" panose="020B0604020202020204" pitchFamily="34" charset="0"/>
              </a:rPr>
              <a:t>yapmaktadır.</a:t>
            </a:r>
            <a:endParaRPr sz="20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1395215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60218" y="961665"/>
            <a:ext cx="9888047" cy="660502"/>
          </a:xfrm>
          <a:prstGeom prst="rect">
            <a:avLst/>
          </a:prstGeom>
        </p:spPr>
        <p:txBody>
          <a:bodyPr vert="horz" wrap="square" lIns="0" tIns="38100" rIns="0" bIns="0" rtlCol="0">
            <a:spAutoFit/>
          </a:bodyPr>
          <a:lstStyle/>
          <a:p>
            <a:pPr marL="12700" marR="5080">
              <a:lnSpc>
                <a:spcPts val="5240"/>
              </a:lnSpc>
              <a:spcBef>
                <a:spcPts val="300"/>
              </a:spcBef>
            </a:pPr>
            <a:r>
              <a:rPr sz="3600" b="1" spc="-5" dirty="0">
                <a:solidFill>
                  <a:schemeClr val="accent6">
                    <a:lumMod val="75000"/>
                  </a:schemeClr>
                </a:solidFill>
              </a:rPr>
              <a:t>Dünyada </a:t>
            </a:r>
            <a:r>
              <a:rPr sz="3600" b="1" spc="-10" dirty="0">
                <a:solidFill>
                  <a:schemeClr val="accent6">
                    <a:lumMod val="75000"/>
                  </a:schemeClr>
                </a:solidFill>
              </a:rPr>
              <a:t>ve </a:t>
            </a:r>
            <a:r>
              <a:rPr sz="3600" b="1" spc="-5" dirty="0">
                <a:solidFill>
                  <a:schemeClr val="accent6">
                    <a:lumMod val="75000"/>
                  </a:schemeClr>
                </a:solidFill>
              </a:rPr>
              <a:t>Türkiye’de atık  yönetim</a:t>
            </a:r>
            <a:r>
              <a:rPr sz="3600" b="1" dirty="0">
                <a:solidFill>
                  <a:schemeClr val="accent6">
                    <a:lumMod val="75000"/>
                  </a:schemeClr>
                </a:solidFill>
              </a:rPr>
              <a:t> </a:t>
            </a:r>
            <a:r>
              <a:rPr sz="3600" b="1" spc="-5" dirty="0">
                <a:solidFill>
                  <a:schemeClr val="accent6">
                    <a:lumMod val="75000"/>
                  </a:schemeClr>
                </a:solidFill>
              </a:rPr>
              <a:t>geçmişi</a:t>
            </a:r>
          </a:p>
        </p:txBody>
      </p:sp>
      <p:sp>
        <p:nvSpPr>
          <p:cNvPr id="3" name="object 3"/>
          <p:cNvSpPr txBox="1"/>
          <p:nvPr/>
        </p:nvSpPr>
        <p:spPr>
          <a:xfrm>
            <a:off x="360218" y="1674343"/>
            <a:ext cx="11333018" cy="3641061"/>
          </a:xfrm>
          <a:prstGeom prst="rect">
            <a:avLst/>
          </a:prstGeom>
        </p:spPr>
        <p:txBody>
          <a:bodyPr vert="horz" wrap="square" lIns="0" tIns="12065" rIns="0" bIns="0" rtlCol="0">
            <a:spAutoFit/>
          </a:bodyPr>
          <a:lstStyle/>
          <a:p>
            <a:pPr marL="332740" indent="-320040" algn="just">
              <a:lnSpc>
                <a:spcPct val="100000"/>
              </a:lnSpc>
              <a:spcBef>
                <a:spcPts val="95"/>
              </a:spcBef>
              <a:buFont typeface="Arial" panose="020B0604020202020204" pitchFamily="34" charset="0"/>
              <a:buChar char="•"/>
              <a:tabLst>
                <a:tab pos="332105" algn="l"/>
                <a:tab pos="332740" algn="l"/>
              </a:tabLst>
            </a:pPr>
            <a:r>
              <a:rPr dirty="0">
                <a:solidFill>
                  <a:schemeClr val="accent3">
                    <a:lumMod val="50000"/>
                  </a:schemeClr>
                </a:solidFill>
                <a:cs typeface="Arial" panose="020B0604020202020204" pitchFamily="34" charset="0"/>
              </a:rPr>
              <a:t>Günlük </a:t>
            </a:r>
            <a:r>
              <a:rPr spc="-10" dirty="0">
                <a:solidFill>
                  <a:schemeClr val="accent3">
                    <a:lumMod val="50000"/>
                  </a:schemeClr>
                </a:solidFill>
                <a:cs typeface="Arial" panose="020B0604020202020204" pitchFamily="34" charset="0"/>
              </a:rPr>
              <a:t>yaşam </a:t>
            </a:r>
            <a:r>
              <a:rPr spc="-5" dirty="0">
                <a:solidFill>
                  <a:schemeClr val="accent3">
                    <a:lumMod val="50000"/>
                  </a:schemeClr>
                </a:solidFill>
                <a:cs typeface="Arial" panose="020B0604020202020204" pitchFamily="34" charset="0"/>
              </a:rPr>
              <a:t>içerisinde </a:t>
            </a:r>
            <a:r>
              <a:rPr spc="-15" dirty="0">
                <a:solidFill>
                  <a:schemeClr val="accent3">
                    <a:lumMod val="50000"/>
                  </a:schemeClr>
                </a:solidFill>
                <a:cs typeface="Arial" panose="020B0604020202020204" pitchFamily="34" charset="0"/>
              </a:rPr>
              <a:t>gerek </a:t>
            </a:r>
            <a:r>
              <a:rPr spc="-10" dirty="0">
                <a:solidFill>
                  <a:schemeClr val="accent3">
                    <a:lumMod val="50000"/>
                  </a:schemeClr>
                </a:solidFill>
                <a:cs typeface="Arial" panose="020B0604020202020204" pitchFamily="34" charset="0"/>
              </a:rPr>
              <a:t>evsel, </a:t>
            </a:r>
            <a:r>
              <a:rPr spc="-15" dirty="0">
                <a:solidFill>
                  <a:schemeClr val="accent3">
                    <a:lumMod val="50000"/>
                  </a:schemeClr>
                </a:solidFill>
                <a:cs typeface="Arial" panose="020B0604020202020204" pitchFamily="34" charset="0"/>
              </a:rPr>
              <a:t>gerek </a:t>
            </a:r>
            <a:r>
              <a:rPr spc="-5" dirty="0">
                <a:solidFill>
                  <a:schemeClr val="accent3">
                    <a:lumMod val="50000"/>
                  </a:schemeClr>
                </a:solidFill>
                <a:cs typeface="Arial" panose="020B0604020202020204" pitchFamily="34" charset="0"/>
              </a:rPr>
              <a:t>tıbbi, </a:t>
            </a:r>
            <a:r>
              <a:rPr spc="-15" dirty="0">
                <a:solidFill>
                  <a:schemeClr val="accent3">
                    <a:lumMod val="50000"/>
                  </a:schemeClr>
                </a:solidFill>
                <a:cs typeface="Arial" panose="020B0604020202020204" pitchFamily="34" charset="0"/>
              </a:rPr>
              <a:t>gerekse </a:t>
            </a:r>
            <a:r>
              <a:rPr spc="-20" dirty="0">
                <a:solidFill>
                  <a:schemeClr val="accent3">
                    <a:lumMod val="50000"/>
                  </a:schemeClr>
                </a:solidFill>
                <a:cs typeface="Arial" panose="020B0604020202020204" pitchFamily="34" charset="0"/>
              </a:rPr>
              <a:t>tehlikeli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üretimini </a:t>
            </a:r>
            <a:r>
              <a:rPr spc="-15" dirty="0">
                <a:solidFill>
                  <a:schemeClr val="accent3">
                    <a:lumMod val="50000"/>
                  </a:schemeClr>
                </a:solidFill>
                <a:cs typeface="Arial" panose="020B0604020202020204" pitchFamily="34" charset="0"/>
              </a:rPr>
              <a:t>çok </a:t>
            </a:r>
            <a:r>
              <a:rPr dirty="0" err="1">
                <a:solidFill>
                  <a:schemeClr val="accent3">
                    <a:lumMod val="50000"/>
                  </a:schemeClr>
                </a:solidFill>
                <a:cs typeface="Arial" panose="020B0604020202020204" pitchFamily="34" charset="0"/>
              </a:rPr>
              <a:t>basit</a:t>
            </a:r>
            <a:r>
              <a:rPr spc="360" dirty="0">
                <a:solidFill>
                  <a:schemeClr val="accent3">
                    <a:lumMod val="50000"/>
                  </a:schemeClr>
                </a:solidFill>
                <a:cs typeface="Arial" panose="020B0604020202020204" pitchFamily="34" charset="0"/>
              </a:rPr>
              <a:t> </a:t>
            </a:r>
            <a:r>
              <a:rPr dirty="0" err="1">
                <a:solidFill>
                  <a:schemeClr val="accent3">
                    <a:lumMod val="50000"/>
                  </a:schemeClr>
                </a:solidFill>
                <a:cs typeface="Arial" panose="020B0604020202020204" pitchFamily="34" charset="0"/>
              </a:rPr>
              <a:t>bazı</a:t>
            </a:r>
            <a:r>
              <a:rPr lang="en-GB"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önlemlerle</a:t>
            </a:r>
            <a:r>
              <a:rPr spc="-5"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azaltmak</a:t>
            </a:r>
            <a:r>
              <a:rPr spc="35"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olanaklıdır.</a:t>
            </a:r>
            <a:endParaRPr dirty="0">
              <a:solidFill>
                <a:schemeClr val="accent3">
                  <a:lumMod val="50000"/>
                </a:schemeClr>
              </a:solidFill>
              <a:cs typeface="Arial" panose="020B0604020202020204" pitchFamily="34" charset="0"/>
            </a:endParaRPr>
          </a:p>
          <a:p>
            <a:pPr marL="332740" indent="-320040" algn="just">
              <a:lnSpc>
                <a:spcPct val="100000"/>
              </a:lnSpc>
              <a:spcBef>
                <a:spcPts val="915"/>
              </a:spcBef>
              <a:buFont typeface="Arial" panose="020B0604020202020204" pitchFamily="34" charset="0"/>
              <a:buChar char="•"/>
              <a:tabLst>
                <a:tab pos="332105" algn="l"/>
                <a:tab pos="332740" algn="l"/>
              </a:tabLst>
            </a:pPr>
            <a:r>
              <a:rPr spc="-5" dirty="0">
                <a:solidFill>
                  <a:schemeClr val="accent3">
                    <a:lumMod val="50000"/>
                  </a:schemeClr>
                </a:solidFill>
                <a:cs typeface="Arial" panose="020B0604020202020204" pitchFamily="34" charset="0"/>
              </a:rPr>
              <a:t>Bu </a:t>
            </a:r>
            <a:r>
              <a:rPr spc="-10" dirty="0">
                <a:solidFill>
                  <a:schemeClr val="accent3">
                    <a:lumMod val="50000"/>
                  </a:schemeClr>
                </a:solidFill>
                <a:cs typeface="Arial" panose="020B0604020202020204" pitchFamily="34" charset="0"/>
              </a:rPr>
              <a:t>konuda, </a:t>
            </a:r>
            <a:r>
              <a:rPr spc="-20" dirty="0">
                <a:solidFill>
                  <a:schemeClr val="accent3">
                    <a:lumMod val="50000"/>
                  </a:schemeClr>
                </a:solidFill>
                <a:cs typeface="Arial" panose="020B0604020202020204" pitchFamily="34" charset="0"/>
              </a:rPr>
              <a:t>kentlerde </a:t>
            </a:r>
            <a:r>
              <a:rPr spc="-15" dirty="0">
                <a:solidFill>
                  <a:schemeClr val="accent3">
                    <a:lumMod val="50000"/>
                  </a:schemeClr>
                </a:solidFill>
                <a:cs typeface="Arial" panose="020B0604020202020204" pitchFamily="34" charset="0"/>
              </a:rPr>
              <a:t>yaşayan </a:t>
            </a:r>
            <a:r>
              <a:rPr dirty="0">
                <a:solidFill>
                  <a:schemeClr val="accent3">
                    <a:lumMod val="50000"/>
                  </a:schemeClr>
                </a:solidFill>
                <a:cs typeface="Arial" panose="020B0604020202020204" pitchFamily="34" charset="0"/>
              </a:rPr>
              <a:t>halkın, </a:t>
            </a:r>
            <a:r>
              <a:rPr spc="-10" dirty="0">
                <a:solidFill>
                  <a:schemeClr val="accent3">
                    <a:lumMod val="50000"/>
                  </a:schemeClr>
                </a:solidFill>
                <a:cs typeface="Arial" panose="020B0604020202020204" pitchFamily="34" charset="0"/>
              </a:rPr>
              <a:t>kamu </a:t>
            </a:r>
            <a:r>
              <a:rPr spc="-5" dirty="0">
                <a:solidFill>
                  <a:schemeClr val="accent3">
                    <a:lumMod val="50000"/>
                  </a:schemeClr>
                </a:solidFill>
                <a:cs typeface="Arial" panose="020B0604020202020204" pitchFamily="34" charset="0"/>
              </a:rPr>
              <a:t>kurumlarının, </a:t>
            </a:r>
            <a:r>
              <a:rPr spc="-25" dirty="0" err="1">
                <a:solidFill>
                  <a:schemeClr val="accent3">
                    <a:lumMod val="50000"/>
                  </a:schemeClr>
                </a:solidFill>
                <a:cs typeface="Arial" panose="020B0604020202020204" pitchFamily="34" charset="0"/>
              </a:rPr>
              <a:t>özel</a:t>
            </a:r>
            <a:r>
              <a:rPr spc="10"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kuruluşlarının</a:t>
            </a:r>
            <a:r>
              <a:rPr lang="en-GB"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bilinçlendirilmesi</a:t>
            </a:r>
            <a:r>
              <a:rPr spc="-5" dirty="0">
                <a:solidFill>
                  <a:schemeClr val="accent3">
                    <a:lumMod val="50000"/>
                  </a:schemeClr>
                </a:solidFill>
                <a:cs typeface="Arial" panose="020B0604020202020204" pitchFamily="34" charset="0"/>
              </a:rPr>
              <a:t> </a:t>
            </a:r>
            <a:r>
              <a:rPr spc="-1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eğitilmesi</a:t>
            </a:r>
            <a:r>
              <a:rPr spc="90" dirty="0">
                <a:solidFill>
                  <a:schemeClr val="accent3">
                    <a:lumMod val="50000"/>
                  </a:schemeClr>
                </a:solidFill>
                <a:cs typeface="Arial" panose="020B0604020202020204" pitchFamily="34" charset="0"/>
              </a:rPr>
              <a:t> </a:t>
            </a:r>
            <a:r>
              <a:rPr spc="-25" dirty="0">
                <a:solidFill>
                  <a:schemeClr val="accent3">
                    <a:lumMod val="50000"/>
                  </a:schemeClr>
                </a:solidFill>
                <a:cs typeface="Arial" panose="020B0604020202020204" pitchFamily="34" charset="0"/>
              </a:rPr>
              <a:t>gereklidir.</a:t>
            </a:r>
            <a:endParaRPr dirty="0">
              <a:solidFill>
                <a:schemeClr val="accent3">
                  <a:lumMod val="50000"/>
                </a:schemeClr>
              </a:solidFill>
              <a:cs typeface="Arial" panose="020B0604020202020204" pitchFamily="34" charset="0"/>
            </a:endParaRPr>
          </a:p>
          <a:p>
            <a:pPr marL="332740" indent="-320040" algn="just">
              <a:lnSpc>
                <a:spcPct val="100000"/>
              </a:lnSpc>
              <a:spcBef>
                <a:spcPts val="940"/>
              </a:spcBef>
              <a:buFont typeface="Arial" panose="020B0604020202020204" pitchFamily="34" charset="0"/>
              <a:buChar char="•"/>
              <a:tabLst>
                <a:tab pos="332105" algn="l"/>
                <a:tab pos="332740" algn="l"/>
              </a:tabLst>
            </a:pPr>
            <a:r>
              <a:rPr spc="-20" dirty="0">
                <a:solidFill>
                  <a:schemeClr val="accent3">
                    <a:lumMod val="50000"/>
                  </a:schemeClr>
                </a:solidFill>
                <a:cs typeface="Arial" panose="020B0604020202020204" pitchFamily="34" charset="0"/>
              </a:rPr>
              <a:t>Katı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üreticileri, ürettikleri </a:t>
            </a:r>
            <a:r>
              <a:rPr spc="-15" dirty="0">
                <a:solidFill>
                  <a:schemeClr val="accent3">
                    <a:lumMod val="50000"/>
                  </a:schemeClr>
                </a:solidFill>
                <a:cs typeface="Arial" panose="020B0604020202020204" pitchFamily="34" charset="0"/>
              </a:rPr>
              <a:t>atık </a:t>
            </a:r>
            <a:r>
              <a:rPr spc="-5" dirty="0">
                <a:solidFill>
                  <a:schemeClr val="accent3">
                    <a:lumMod val="50000"/>
                  </a:schemeClr>
                </a:solidFill>
                <a:cs typeface="Arial" panose="020B0604020202020204" pitchFamily="34" charset="0"/>
              </a:rPr>
              <a:t>miktarının </a:t>
            </a:r>
            <a:r>
              <a:rPr dirty="0">
                <a:solidFill>
                  <a:schemeClr val="accent3">
                    <a:lumMod val="50000"/>
                  </a:schemeClr>
                </a:solidFill>
                <a:cs typeface="Arial" panose="020B0604020202020204" pitchFamily="34" charset="0"/>
              </a:rPr>
              <a:t>nasıl </a:t>
            </a:r>
            <a:r>
              <a:rPr spc="-10" dirty="0">
                <a:solidFill>
                  <a:schemeClr val="accent3">
                    <a:lumMod val="50000"/>
                  </a:schemeClr>
                </a:solidFill>
                <a:cs typeface="Arial" panose="020B0604020202020204" pitchFamily="34" charset="0"/>
              </a:rPr>
              <a:t>azaltılabileceği </a:t>
            </a:r>
            <a:r>
              <a:rPr spc="-5" dirty="0" err="1">
                <a:solidFill>
                  <a:schemeClr val="accent3">
                    <a:lumMod val="50000"/>
                  </a:schemeClr>
                </a:solidFill>
                <a:cs typeface="Arial" panose="020B0604020202020204" pitchFamily="34" charset="0"/>
              </a:rPr>
              <a:t>konusunda</a:t>
            </a:r>
            <a:r>
              <a:rPr spc="225" dirty="0">
                <a:solidFill>
                  <a:schemeClr val="accent3">
                    <a:lumMod val="50000"/>
                  </a:schemeClr>
                </a:solidFill>
                <a:cs typeface="Arial" panose="020B0604020202020204" pitchFamily="34" charset="0"/>
              </a:rPr>
              <a:t> </a:t>
            </a:r>
            <a:r>
              <a:rPr spc="-5" dirty="0" err="1">
                <a:solidFill>
                  <a:schemeClr val="accent3">
                    <a:lumMod val="50000"/>
                  </a:schemeClr>
                </a:solidFill>
                <a:cs typeface="Arial" panose="020B0604020202020204" pitchFamily="34" charset="0"/>
              </a:rPr>
              <a:t>bilinçlendirme</a:t>
            </a:r>
            <a:r>
              <a:rPr lang="en-GB" spc="-5" dirty="0">
                <a:solidFill>
                  <a:schemeClr val="accent3">
                    <a:lumMod val="50000"/>
                  </a:schemeClr>
                </a:solidFill>
                <a:cs typeface="Arial" panose="020B0604020202020204" pitchFamily="34" charset="0"/>
              </a:rPr>
              <a:t> </a:t>
            </a:r>
            <a:r>
              <a:rPr spc="-15" dirty="0" err="1">
                <a:solidFill>
                  <a:schemeClr val="accent3">
                    <a:lumMod val="50000"/>
                  </a:schemeClr>
                </a:solidFill>
                <a:cs typeface="Arial" panose="020B0604020202020204" pitchFamily="34" charset="0"/>
              </a:rPr>
              <a:t>ve</a:t>
            </a:r>
            <a:r>
              <a:rPr spc="-15"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eğitim çalışmalarına tabi</a:t>
            </a:r>
            <a:r>
              <a:rPr spc="90" dirty="0">
                <a:solidFill>
                  <a:schemeClr val="accent3">
                    <a:lumMod val="50000"/>
                  </a:schemeClr>
                </a:solidFill>
                <a:cs typeface="Arial" panose="020B0604020202020204" pitchFamily="34" charset="0"/>
              </a:rPr>
              <a:t> </a:t>
            </a:r>
            <a:r>
              <a:rPr spc="-20" dirty="0" err="1">
                <a:solidFill>
                  <a:schemeClr val="accent3">
                    <a:lumMod val="50000"/>
                  </a:schemeClr>
                </a:solidFill>
                <a:cs typeface="Arial" panose="020B0604020202020204" pitchFamily="34" charset="0"/>
              </a:rPr>
              <a:t>tutulmalıdır</a:t>
            </a:r>
            <a:r>
              <a:rPr spc="-20" dirty="0">
                <a:solidFill>
                  <a:schemeClr val="accent3">
                    <a:lumMod val="50000"/>
                  </a:schemeClr>
                </a:solidFill>
                <a:cs typeface="Arial" panose="020B0604020202020204" pitchFamily="34" charset="0"/>
              </a:rPr>
              <a:t>.</a:t>
            </a:r>
            <a:r>
              <a:rPr lang="en-US" spc="-20" dirty="0">
                <a:solidFill>
                  <a:schemeClr val="accent3">
                    <a:lumMod val="50000"/>
                  </a:schemeClr>
                </a:solidFill>
                <a:cs typeface="Arial" panose="020B0604020202020204" pitchFamily="34" charset="0"/>
              </a:rPr>
              <a:t> </a:t>
            </a:r>
            <a:r>
              <a:rPr lang="en-US" spc="-20" dirty="0">
                <a:solidFill>
                  <a:schemeClr val="tx1">
                    <a:lumMod val="65000"/>
                    <a:lumOff val="35000"/>
                  </a:schemeClr>
                </a:solidFill>
                <a:cs typeface="Arial" panose="020B0604020202020204" pitchFamily="34" charset="0"/>
              </a:rPr>
              <a:t>Bu </a:t>
            </a:r>
            <a:r>
              <a:rPr lang="en-US" spc="-20" dirty="0" err="1">
                <a:solidFill>
                  <a:schemeClr val="tx1">
                    <a:lumMod val="65000"/>
                    <a:lumOff val="35000"/>
                  </a:schemeClr>
                </a:solidFill>
                <a:cs typeface="Arial" panose="020B0604020202020204" pitchFamily="34" charset="0"/>
              </a:rPr>
              <a:t>çalışmalar</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bölgenin</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tüm</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fertleri</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tarafından</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sorumluluk</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duygusuyla</a:t>
            </a:r>
            <a:r>
              <a:rPr lang="en-US" spc="-20" dirty="0">
                <a:solidFill>
                  <a:schemeClr val="tx1">
                    <a:lumMod val="65000"/>
                    <a:lumOff val="35000"/>
                  </a:schemeClr>
                </a:solidFill>
                <a:cs typeface="Arial" panose="020B0604020202020204" pitchFamily="34" charset="0"/>
              </a:rPr>
              <a:t> </a:t>
            </a:r>
            <a:r>
              <a:rPr lang="en-US" spc="-20" dirty="0" err="1">
                <a:solidFill>
                  <a:schemeClr val="tx1">
                    <a:lumMod val="65000"/>
                    <a:lumOff val="35000"/>
                  </a:schemeClr>
                </a:solidFill>
                <a:cs typeface="Arial" panose="020B0604020202020204" pitchFamily="34" charset="0"/>
              </a:rPr>
              <a:t>gerçekleştirilmelidir</a:t>
            </a:r>
            <a:r>
              <a:rPr lang="en-US" spc="-20" dirty="0">
                <a:solidFill>
                  <a:schemeClr val="tx1">
                    <a:lumMod val="65000"/>
                    <a:lumOff val="35000"/>
                  </a:schemeClr>
                </a:solidFill>
                <a:cs typeface="Arial" panose="020B0604020202020204" pitchFamily="34" charset="0"/>
              </a:rPr>
              <a:t>. </a:t>
            </a:r>
            <a:endParaRPr dirty="0">
              <a:solidFill>
                <a:schemeClr val="tx1">
                  <a:lumMod val="65000"/>
                  <a:lumOff val="35000"/>
                </a:schemeClr>
              </a:solidFill>
              <a:cs typeface="Arial" panose="020B0604020202020204" pitchFamily="34" charset="0"/>
            </a:endParaRPr>
          </a:p>
          <a:p>
            <a:pPr marL="332740" indent="-320040" algn="just">
              <a:lnSpc>
                <a:spcPct val="100000"/>
              </a:lnSpc>
              <a:spcBef>
                <a:spcPts val="915"/>
              </a:spcBef>
              <a:buFont typeface="Arial" panose="020B0604020202020204" pitchFamily="34" charset="0"/>
              <a:buChar char="•"/>
              <a:tabLst>
                <a:tab pos="332105" algn="l"/>
                <a:tab pos="332740" algn="l"/>
              </a:tabLst>
            </a:pPr>
            <a:r>
              <a:rPr spc="-15" dirty="0">
                <a:solidFill>
                  <a:schemeClr val="accent3">
                    <a:lumMod val="50000"/>
                  </a:schemeClr>
                </a:solidFill>
                <a:cs typeface="Arial" panose="020B0604020202020204" pitchFamily="34" charset="0"/>
              </a:rPr>
              <a:t>Evsel </a:t>
            </a:r>
            <a:r>
              <a:rPr spc="-10" dirty="0">
                <a:solidFill>
                  <a:schemeClr val="accent3">
                    <a:lumMod val="50000"/>
                  </a:schemeClr>
                </a:solidFill>
                <a:cs typeface="Arial" panose="020B0604020202020204" pitchFamily="34" charset="0"/>
              </a:rPr>
              <a:t>atıklar için </a:t>
            </a:r>
            <a:r>
              <a:rPr dirty="0">
                <a:solidFill>
                  <a:schemeClr val="accent3">
                    <a:lumMod val="50000"/>
                  </a:schemeClr>
                </a:solidFill>
                <a:cs typeface="Arial" panose="020B0604020202020204" pitchFamily="34" charset="0"/>
              </a:rPr>
              <a:t>bu </a:t>
            </a:r>
            <a:r>
              <a:rPr spc="-10" dirty="0">
                <a:solidFill>
                  <a:schemeClr val="accent3">
                    <a:lumMod val="50000"/>
                  </a:schemeClr>
                </a:solidFill>
                <a:cs typeface="Arial" panose="020B0604020202020204" pitchFamily="34" charset="0"/>
              </a:rPr>
              <a:t>eğitim </a:t>
            </a:r>
            <a:r>
              <a:rPr dirty="0">
                <a:solidFill>
                  <a:schemeClr val="accent3">
                    <a:lumMod val="50000"/>
                  </a:schemeClr>
                </a:solidFill>
                <a:cs typeface="Arial" panose="020B0604020202020204" pitchFamily="34" charset="0"/>
              </a:rPr>
              <a:t>basın </a:t>
            </a:r>
            <a:r>
              <a:rPr spc="-15" dirty="0">
                <a:solidFill>
                  <a:schemeClr val="accent3">
                    <a:lumMod val="50000"/>
                  </a:schemeClr>
                </a:solidFill>
                <a:cs typeface="Arial" panose="020B0604020202020204" pitchFamily="34" charset="0"/>
              </a:rPr>
              <a:t>yayın </a:t>
            </a:r>
            <a:r>
              <a:rPr spc="-5" dirty="0">
                <a:solidFill>
                  <a:schemeClr val="accent3">
                    <a:lumMod val="50000"/>
                  </a:schemeClr>
                </a:solidFill>
                <a:cs typeface="Arial" panose="020B0604020202020204" pitchFamily="34" charset="0"/>
              </a:rPr>
              <a:t>organları </a:t>
            </a:r>
            <a:r>
              <a:rPr spc="-10" dirty="0">
                <a:solidFill>
                  <a:schemeClr val="accent3">
                    <a:lumMod val="50000"/>
                  </a:schemeClr>
                </a:solidFill>
                <a:cs typeface="Arial" panose="020B0604020202020204" pitchFamily="34" charset="0"/>
              </a:rPr>
              <a:t>aracılığıyla</a:t>
            </a:r>
            <a:r>
              <a:rPr spc="70"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yapılabilir.</a:t>
            </a:r>
            <a:endParaRPr dirty="0">
              <a:solidFill>
                <a:schemeClr val="accent3">
                  <a:lumMod val="50000"/>
                </a:schemeClr>
              </a:solidFill>
              <a:cs typeface="Arial" panose="020B0604020202020204" pitchFamily="34" charset="0"/>
            </a:endParaRPr>
          </a:p>
          <a:p>
            <a:pPr marL="332105" marR="403225" indent="-320040" algn="just">
              <a:lnSpc>
                <a:spcPct val="101099"/>
              </a:lnSpc>
              <a:spcBef>
                <a:spcPts val="910"/>
              </a:spcBef>
              <a:buFont typeface="Arial" panose="020B0604020202020204" pitchFamily="34" charset="0"/>
              <a:buChar char="•"/>
              <a:tabLst>
                <a:tab pos="332105" algn="l"/>
                <a:tab pos="332740" algn="l"/>
              </a:tabLst>
            </a:pPr>
            <a:r>
              <a:rPr spc="-25" dirty="0">
                <a:solidFill>
                  <a:schemeClr val="accent3">
                    <a:lumMod val="50000"/>
                  </a:schemeClr>
                </a:solidFill>
                <a:cs typeface="Arial" panose="020B0604020202020204" pitchFamily="34" charset="0"/>
              </a:rPr>
              <a:t>Yazılı </a:t>
            </a:r>
            <a:r>
              <a:rPr spc="-1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görsel </a:t>
            </a:r>
            <a:r>
              <a:rPr spc="-5" dirty="0">
                <a:solidFill>
                  <a:schemeClr val="accent3">
                    <a:lumMod val="50000"/>
                  </a:schemeClr>
                </a:solidFill>
                <a:cs typeface="Arial" panose="020B0604020202020204" pitchFamily="34" charset="0"/>
              </a:rPr>
              <a:t>medyada </a:t>
            </a:r>
            <a:r>
              <a:rPr spc="-15" dirty="0">
                <a:solidFill>
                  <a:schemeClr val="accent3">
                    <a:lumMod val="50000"/>
                  </a:schemeClr>
                </a:solidFill>
                <a:cs typeface="Arial" panose="020B0604020202020204" pitchFamily="34" charset="0"/>
              </a:rPr>
              <a:t>gerek </a:t>
            </a:r>
            <a:r>
              <a:rPr spc="-10" dirty="0">
                <a:solidFill>
                  <a:schemeClr val="accent3">
                    <a:lumMod val="50000"/>
                  </a:schemeClr>
                </a:solidFill>
                <a:cs typeface="Arial" panose="020B0604020202020204" pitchFamily="34" charset="0"/>
              </a:rPr>
              <a:t>Çevre ve Şehircilik Bakanlığınca, </a:t>
            </a:r>
            <a:r>
              <a:rPr spc="-15" dirty="0">
                <a:solidFill>
                  <a:schemeClr val="accent3">
                    <a:lumMod val="50000"/>
                  </a:schemeClr>
                </a:solidFill>
                <a:cs typeface="Arial" panose="020B0604020202020204" pitchFamily="34" charset="0"/>
              </a:rPr>
              <a:t>gerekse </a:t>
            </a:r>
            <a:r>
              <a:rPr spc="-10" dirty="0">
                <a:solidFill>
                  <a:schemeClr val="accent3">
                    <a:lumMod val="50000"/>
                  </a:schemeClr>
                </a:solidFill>
                <a:cs typeface="Arial" panose="020B0604020202020204" pitchFamily="34" charset="0"/>
              </a:rPr>
              <a:t>belediyelerce </a:t>
            </a:r>
            <a:r>
              <a:rPr spc="-20" dirty="0">
                <a:solidFill>
                  <a:schemeClr val="accent3">
                    <a:lumMod val="50000"/>
                  </a:schemeClr>
                </a:solidFill>
                <a:cs typeface="Arial" panose="020B0604020202020204" pitchFamily="34" charset="0"/>
              </a:rPr>
              <a:t>katı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üretiminin </a:t>
            </a:r>
            <a:r>
              <a:rPr dirty="0">
                <a:solidFill>
                  <a:schemeClr val="accent3">
                    <a:lumMod val="50000"/>
                  </a:schemeClr>
                </a:solidFill>
                <a:cs typeface="Arial" panose="020B0604020202020204" pitchFamily="34" charset="0"/>
              </a:rPr>
              <a:t>nasıl </a:t>
            </a:r>
            <a:r>
              <a:rPr spc="-10" dirty="0">
                <a:solidFill>
                  <a:schemeClr val="accent3">
                    <a:lumMod val="50000"/>
                  </a:schemeClr>
                </a:solidFill>
                <a:cs typeface="Arial" panose="020B0604020202020204" pitchFamily="34" charset="0"/>
              </a:rPr>
              <a:t>azaltılabileceğine yönelik kampanyalar</a:t>
            </a:r>
            <a:r>
              <a:rPr spc="85"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başlatılabilir.</a:t>
            </a:r>
            <a:endParaRPr dirty="0">
              <a:solidFill>
                <a:schemeClr val="accent3">
                  <a:lumMod val="50000"/>
                </a:schemeClr>
              </a:solidFill>
              <a:cs typeface="Arial" panose="020B0604020202020204" pitchFamily="34" charset="0"/>
            </a:endParaRPr>
          </a:p>
          <a:p>
            <a:pPr marL="332105" marR="98425" indent="-320040" algn="just">
              <a:lnSpc>
                <a:spcPct val="101099"/>
              </a:lnSpc>
              <a:spcBef>
                <a:spcPts val="890"/>
              </a:spcBef>
              <a:buFont typeface="Arial" panose="020B0604020202020204" pitchFamily="34" charset="0"/>
              <a:buChar char="•"/>
              <a:tabLst>
                <a:tab pos="332105" algn="l"/>
                <a:tab pos="332740" algn="l"/>
              </a:tabLst>
            </a:pPr>
            <a:r>
              <a:rPr spc="-10" dirty="0">
                <a:solidFill>
                  <a:schemeClr val="accent3">
                    <a:lumMod val="50000"/>
                  </a:schemeClr>
                </a:solidFill>
                <a:cs typeface="Arial" panose="020B0604020202020204" pitchFamily="34" charset="0"/>
              </a:rPr>
              <a:t>Çevre </a:t>
            </a:r>
            <a:r>
              <a:rPr dirty="0">
                <a:solidFill>
                  <a:schemeClr val="accent3">
                    <a:lumMod val="50000"/>
                  </a:schemeClr>
                </a:solidFill>
                <a:cs typeface="Arial" panose="020B0604020202020204" pitchFamily="34" charset="0"/>
              </a:rPr>
              <a:t>sorunlarının </a:t>
            </a:r>
            <a:r>
              <a:rPr spc="-5" dirty="0">
                <a:solidFill>
                  <a:schemeClr val="accent3">
                    <a:lumMod val="50000"/>
                  </a:schemeClr>
                </a:solidFill>
                <a:cs typeface="Arial" panose="020B0604020202020204" pitchFamily="34" charset="0"/>
              </a:rPr>
              <a:t>çözümünün multidisipliner </a:t>
            </a:r>
            <a:r>
              <a:rPr spc="-10" dirty="0">
                <a:solidFill>
                  <a:schemeClr val="accent3">
                    <a:lumMod val="50000"/>
                  </a:schemeClr>
                </a:solidFill>
                <a:cs typeface="Arial" panose="020B0604020202020204" pitchFamily="34" charset="0"/>
              </a:rPr>
              <a:t>olarak </a:t>
            </a:r>
            <a:r>
              <a:rPr spc="-5" dirty="0">
                <a:solidFill>
                  <a:schemeClr val="accent3">
                    <a:lumMod val="50000"/>
                  </a:schemeClr>
                </a:solidFill>
                <a:cs typeface="Arial" panose="020B0604020202020204" pitchFamily="34" charset="0"/>
              </a:rPr>
              <a:t>ele alınması </a:t>
            </a:r>
            <a:r>
              <a:rPr spc="-10" dirty="0">
                <a:solidFill>
                  <a:schemeClr val="accent3">
                    <a:lumMod val="50000"/>
                  </a:schemeClr>
                </a:solidFill>
                <a:cs typeface="Arial" panose="020B0604020202020204" pitchFamily="34" charset="0"/>
              </a:rPr>
              <a:t>ve uluslararası boyutta  değerlendirilerek </a:t>
            </a:r>
            <a:r>
              <a:rPr spc="-20" dirty="0">
                <a:solidFill>
                  <a:schemeClr val="accent3">
                    <a:lumMod val="50000"/>
                  </a:schemeClr>
                </a:solidFill>
                <a:cs typeface="Arial" panose="020B0604020202020204" pitchFamily="34" charset="0"/>
              </a:rPr>
              <a:t>katı </a:t>
            </a:r>
            <a:r>
              <a:rPr spc="-15" dirty="0">
                <a:solidFill>
                  <a:schemeClr val="accent3">
                    <a:lumMod val="50000"/>
                  </a:schemeClr>
                </a:solidFill>
                <a:cs typeface="Arial" panose="020B0604020202020204" pitchFamily="34" charset="0"/>
              </a:rPr>
              <a:t>atık </a:t>
            </a:r>
            <a:r>
              <a:rPr spc="-10" dirty="0">
                <a:solidFill>
                  <a:schemeClr val="accent3">
                    <a:lumMod val="50000"/>
                  </a:schemeClr>
                </a:solidFill>
                <a:cs typeface="Arial" panose="020B0604020202020204" pitchFamily="34" charset="0"/>
              </a:rPr>
              <a:t>yönetimi </a:t>
            </a:r>
            <a:r>
              <a:rPr spc="-5" dirty="0">
                <a:solidFill>
                  <a:schemeClr val="accent3">
                    <a:lumMod val="50000"/>
                  </a:schemeClr>
                </a:solidFill>
                <a:cs typeface="Arial" panose="020B0604020202020204" pitchFamily="34" charset="0"/>
              </a:rPr>
              <a:t>konusunda </a:t>
            </a:r>
            <a:r>
              <a:rPr spc="-10" dirty="0">
                <a:solidFill>
                  <a:schemeClr val="accent3">
                    <a:lumMod val="50000"/>
                  </a:schemeClr>
                </a:solidFill>
                <a:cs typeface="Arial" panose="020B0604020202020204" pitchFamily="34" charset="0"/>
              </a:rPr>
              <a:t>ilerleme </a:t>
            </a:r>
            <a:r>
              <a:rPr spc="-5" dirty="0">
                <a:solidFill>
                  <a:schemeClr val="accent3">
                    <a:lumMod val="50000"/>
                  </a:schemeClr>
                </a:solidFill>
                <a:cs typeface="Arial" panose="020B0604020202020204" pitchFamily="34" charset="0"/>
              </a:rPr>
              <a:t>sağlanması önem </a:t>
            </a:r>
            <a:r>
              <a:rPr dirty="0">
                <a:solidFill>
                  <a:schemeClr val="accent3">
                    <a:lumMod val="50000"/>
                  </a:schemeClr>
                </a:solidFill>
                <a:cs typeface="Arial" panose="020B0604020202020204" pitchFamily="34" charset="0"/>
              </a:rPr>
              <a:t>arz </a:t>
            </a:r>
            <a:r>
              <a:rPr spc="-25" dirty="0">
                <a:solidFill>
                  <a:schemeClr val="accent3">
                    <a:lumMod val="50000"/>
                  </a:schemeClr>
                </a:solidFill>
                <a:cs typeface="Arial" panose="020B0604020202020204" pitchFamily="34" charset="0"/>
              </a:rPr>
              <a:t>etmektedir,  </a:t>
            </a:r>
            <a:r>
              <a:rPr dirty="0">
                <a:solidFill>
                  <a:schemeClr val="accent3">
                    <a:lumMod val="50000"/>
                  </a:schemeClr>
                </a:solidFill>
                <a:cs typeface="Arial" panose="020B0604020202020204" pitchFamily="34" charset="0"/>
              </a:rPr>
              <a:t>bunları </a:t>
            </a:r>
            <a:r>
              <a:rPr spc="-5" dirty="0">
                <a:solidFill>
                  <a:schemeClr val="accent3">
                    <a:lumMod val="50000"/>
                  </a:schemeClr>
                </a:solidFill>
                <a:cs typeface="Arial" panose="020B0604020202020204" pitchFamily="34" charset="0"/>
              </a:rPr>
              <a:t>sağlamak için </a:t>
            </a:r>
            <a:r>
              <a:rPr spc="-10" dirty="0">
                <a:solidFill>
                  <a:schemeClr val="accent3">
                    <a:lumMod val="50000"/>
                  </a:schemeClr>
                </a:solidFill>
                <a:cs typeface="Arial" panose="020B0604020202020204" pitchFamily="34" charset="0"/>
              </a:rPr>
              <a:t>hukuksal, sosyal, </a:t>
            </a:r>
            <a:r>
              <a:rPr spc="-5" dirty="0">
                <a:solidFill>
                  <a:schemeClr val="accent3">
                    <a:lumMod val="50000"/>
                  </a:schemeClr>
                </a:solidFill>
                <a:cs typeface="Arial" panose="020B0604020202020204" pitchFamily="34" charset="0"/>
              </a:rPr>
              <a:t>politik, </a:t>
            </a:r>
            <a:r>
              <a:rPr spc="-15" dirty="0">
                <a:solidFill>
                  <a:schemeClr val="accent3">
                    <a:lumMod val="50000"/>
                  </a:schemeClr>
                </a:solidFill>
                <a:cs typeface="Arial" panose="020B0604020202020204" pitchFamily="34" charset="0"/>
              </a:rPr>
              <a:t>ekonomik </a:t>
            </a:r>
            <a:r>
              <a:rPr dirty="0">
                <a:solidFill>
                  <a:schemeClr val="accent3">
                    <a:lumMod val="50000"/>
                  </a:schemeClr>
                </a:solidFill>
                <a:cs typeface="Arial" panose="020B0604020202020204" pitchFamily="34" charset="0"/>
              </a:rPr>
              <a:t>boyutlarıyla </a:t>
            </a:r>
            <a:r>
              <a:rPr spc="-10" dirty="0">
                <a:solidFill>
                  <a:schemeClr val="accent3">
                    <a:lumMod val="50000"/>
                  </a:schemeClr>
                </a:solidFill>
                <a:cs typeface="Arial" panose="020B0604020202020204" pitchFamily="34" charset="0"/>
              </a:rPr>
              <a:t>incelemelerin yapılarak  uygulamalara </a:t>
            </a:r>
            <a:r>
              <a:rPr spc="-15" dirty="0">
                <a:solidFill>
                  <a:schemeClr val="accent3">
                    <a:lumMod val="50000"/>
                  </a:schemeClr>
                </a:solidFill>
                <a:cs typeface="Arial" panose="020B0604020202020204" pitchFamily="34" charset="0"/>
              </a:rPr>
              <a:t>geçilmesi</a:t>
            </a:r>
            <a:r>
              <a:rPr spc="80"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önerilmektedir.</a:t>
            </a:r>
            <a:endParaRPr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11833964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658091" y="730141"/>
            <a:ext cx="3937999" cy="660502"/>
          </a:xfrm>
          <a:prstGeom prst="rect">
            <a:avLst/>
          </a:prstGeom>
        </p:spPr>
        <p:txBody>
          <a:bodyPr vert="horz" wrap="square" lIns="0" tIns="38100" rIns="0" bIns="0" rtlCol="0">
            <a:spAutoFit/>
          </a:bodyPr>
          <a:lstStyle/>
          <a:p>
            <a:pPr marL="12700" marR="5080">
              <a:lnSpc>
                <a:spcPts val="5240"/>
              </a:lnSpc>
              <a:spcBef>
                <a:spcPts val="300"/>
              </a:spcBef>
            </a:pPr>
            <a:r>
              <a:rPr sz="3600" b="1" spc="-15" dirty="0">
                <a:solidFill>
                  <a:schemeClr val="accent6">
                    <a:lumMod val="75000"/>
                  </a:schemeClr>
                </a:solidFill>
              </a:rPr>
              <a:t>NEDEN</a:t>
            </a:r>
            <a:r>
              <a:rPr lang="tr-TR" sz="3600" b="1" spc="-15" dirty="0">
                <a:solidFill>
                  <a:schemeClr val="accent6">
                    <a:lumMod val="75000"/>
                  </a:schemeClr>
                </a:solidFill>
              </a:rPr>
              <a:t> SIFIR</a:t>
            </a:r>
            <a:r>
              <a:rPr lang="en-GB" sz="3600" b="1" spc="-5" dirty="0">
                <a:solidFill>
                  <a:schemeClr val="accent6">
                    <a:lumMod val="75000"/>
                  </a:schemeClr>
                </a:solidFill>
              </a:rPr>
              <a:t> </a:t>
            </a:r>
            <a:r>
              <a:rPr sz="3600" b="1" spc="-10" dirty="0">
                <a:solidFill>
                  <a:schemeClr val="accent6">
                    <a:lumMod val="75000"/>
                  </a:schemeClr>
                </a:solidFill>
              </a:rPr>
              <a:t>ATIK???</a:t>
            </a:r>
          </a:p>
        </p:txBody>
      </p:sp>
      <p:graphicFrame>
        <p:nvGraphicFramePr>
          <p:cNvPr id="8" name="object 8"/>
          <p:cNvGraphicFramePr>
            <a:graphicFrameLocks noGrp="1"/>
          </p:cNvGraphicFramePr>
          <p:nvPr>
            <p:extLst/>
          </p:nvPr>
        </p:nvGraphicFramePr>
        <p:xfrm>
          <a:off x="4364182" y="983025"/>
          <a:ext cx="7467601" cy="4679201"/>
        </p:xfrm>
        <a:graphic>
          <a:graphicData uri="http://schemas.openxmlformats.org/drawingml/2006/table">
            <a:tbl>
              <a:tblPr firstRow="1" bandRow="1">
                <a:tableStyleId>{2D5ABB26-0587-4C30-8999-92F81FD0307C}</a:tableStyleId>
              </a:tblPr>
              <a:tblGrid>
                <a:gridCol w="1319319">
                  <a:extLst>
                    <a:ext uri="{9D8B030D-6E8A-4147-A177-3AD203B41FA5}">
                      <a16:colId xmlns:a16="http://schemas.microsoft.com/office/drawing/2014/main" val="20000"/>
                    </a:ext>
                  </a:extLst>
                </a:gridCol>
                <a:gridCol w="3137152">
                  <a:extLst>
                    <a:ext uri="{9D8B030D-6E8A-4147-A177-3AD203B41FA5}">
                      <a16:colId xmlns:a16="http://schemas.microsoft.com/office/drawing/2014/main" val="20001"/>
                    </a:ext>
                  </a:extLst>
                </a:gridCol>
                <a:gridCol w="3011130">
                  <a:extLst>
                    <a:ext uri="{9D8B030D-6E8A-4147-A177-3AD203B41FA5}">
                      <a16:colId xmlns:a16="http://schemas.microsoft.com/office/drawing/2014/main" val="20002"/>
                    </a:ext>
                  </a:extLst>
                </a:gridCol>
              </a:tblGrid>
              <a:tr h="173274">
                <a:tc rowSpan="3">
                  <a:txBody>
                    <a:bodyPr/>
                    <a:lstStyle/>
                    <a:p>
                      <a:pPr>
                        <a:lnSpc>
                          <a:spcPct val="100000"/>
                        </a:lnSpc>
                        <a:spcBef>
                          <a:spcPts val="235"/>
                        </a:spcBef>
                      </a:pPr>
                      <a:endParaRPr sz="4400" dirty="0">
                        <a:latin typeface="TeXGyreSchola"/>
                        <a:cs typeface="TeXGyreSchola"/>
                      </a:endParaRPr>
                    </a:p>
                  </a:txBody>
                  <a:tcPr marL="0" marR="0" marT="29845" marB="0">
                    <a:lnR w="12700">
                      <a:solidFill>
                        <a:srgbClr val="FFFFFF"/>
                      </a:solidFill>
                      <a:prstDash val="solid"/>
                    </a:lnR>
                    <a:lnB w="6350">
                      <a:solidFill>
                        <a:srgbClr val="79A8A3"/>
                      </a:solidFill>
                      <a:prstDash val="solid"/>
                    </a:lnB>
                  </a:tcPr>
                </a:tc>
                <a:tc>
                  <a:txBody>
                    <a:bodyPr/>
                    <a:lstStyle/>
                    <a:p>
                      <a:pPr algn="ctr">
                        <a:lnSpc>
                          <a:spcPct val="100000"/>
                        </a:lnSpc>
                        <a:spcBef>
                          <a:spcPts val="145"/>
                        </a:spcBef>
                      </a:pPr>
                      <a:r>
                        <a:rPr sz="1400" b="1" spc="-15" dirty="0">
                          <a:solidFill>
                            <a:srgbClr val="FFFFFF"/>
                          </a:solidFill>
                          <a:latin typeface="Carlito"/>
                          <a:cs typeface="Carlito"/>
                        </a:rPr>
                        <a:t>SIFIR</a:t>
                      </a:r>
                      <a:r>
                        <a:rPr sz="1400" b="1" spc="15" dirty="0">
                          <a:solidFill>
                            <a:srgbClr val="FFFFFF"/>
                          </a:solidFill>
                          <a:latin typeface="Carlito"/>
                          <a:cs typeface="Carlito"/>
                        </a:rPr>
                        <a:t> </a:t>
                      </a:r>
                      <a:r>
                        <a:rPr sz="1400" b="1" spc="-40" dirty="0">
                          <a:solidFill>
                            <a:srgbClr val="FFFFFF"/>
                          </a:solidFill>
                          <a:latin typeface="Carlito"/>
                          <a:cs typeface="Carlito"/>
                        </a:rPr>
                        <a:t>ATIK</a:t>
                      </a:r>
                      <a:endParaRPr sz="1400" dirty="0">
                        <a:latin typeface="Carlito"/>
                        <a:cs typeface="Carlito"/>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79A8A3"/>
                    </a:solidFill>
                  </a:tcPr>
                </a:tc>
                <a:tc>
                  <a:txBody>
                    <a:bodyPr/>
                    <a:lstStyle/>
                    <a:p>
                      <a:pPr marL="3810" algn="ctr">
                        <a:lnSpc>
                          <a:spcPct val="100000"/>
                        </a:lnSpc>
                        <a:spcBef>
                          <a:spcPts val="145"/>
                        </a:spcBef>
                      </a:pPr>
                      <a:r>
                        <a:rPr sz="1400" b="1" spc="-10" dirty="0">
                          <a:solidFill>
                            <a:srgbClr val="FFFFFF"/>
                          </a:solidFill>
                          <a:latin typeface="Carlito"/>
                          <a:cs typeface="Carlito"/>
                        </a:rPr>
                        <a:t>AMAÇLAR</a:t>
                      </a:r>
                      <a:endParaRPr sz="1400" dirty="0">
                        <a:latin typeface="Carlito"/>
                        <a:cs typeface="Carlito"/>
                      </a:endParaRPr>
                    </a:p>
                  </a:txBody>
                  <a:tcPr marL="0" marR="0" marT="18415" marB="0">
                    <a:lnL w="12700">
                      <a:solidFill>
                        <a:srgbClr val="FFFFFF"/>
                      </a:solidFill>
                      <a:prstDash val="solid"/>
                    </a:lnL>
                    <a:lnR w="12700">
                      <a:solidFill>
                        <a:srgbClr val="FFFFFF"/>
                      </a:solidFill>
                      <a:prstDash val="solid"/>
                    </a:lnR>
                    <a:lnT w="12700">
                      <a:solidFill>
                        <a:srgbClr val="FFFFFF"/>
                      </a:solidFill>
                      <a:prstDash val="solid"/>
                    </a:lnT>
                    <a:lnB w="38100">
                      <a:solidFill>
                        <a:srgbClr val="FFFFFF"/>
                      </a:solidFill>
                      <a:prstDash val="solid"/>
                    </a:lnB>
                    <a:solidFill>
                      <a:srgbClr val="79A8A3"/>
                    </a:solidFill>
                  </a:tcPr>
                </a:tc>
                <a:extLst>
                  <a:ext uri="{0D108BD9-81ED-4DB2-BD59-A6C34878D82A}">
                    <a16:rowId xmlns:a16="http://schemas.microsoft.com/office/drawing/2014/main" val="10000"/>
                  </a:ext>
                </a:extLst>
              </a:tr>
              <a:tr h="643725">
                <a:tc vMerge="1">
                  <a:txBody>
                    <a:bodyPr/>
                    <a:lstStyle/>
                    <a:p>
                      <a:endParaRPr/>
                    </a:p>
                  </a:txBody>
                  <a:tcPr marL="0" marR="0" marT="29845" marB="0">
                    <a:lnR w="12700">
                      <a:solidFill>
                        <a:srgbClr val="FFFFFF"/>
                      </a:solidFill>
                      <a:prstDash val="solid"/>
                    </a:lnR>
                    <a:lnB w="6350">
                      <a:solidFill>
                        <a:srgbClr val="79A8A3"/>
                      </a:solidFill>
                      <a:prstDash val="solid"/>
                    </a:lnB>
                  </a:tcPr>
                </a:tc>
                <a:tc>
                  <a:txBody>
                    <a:bodyPr/>
                    <a:lstStyle/>
                    <a:p>
                      <a:pPr marL="90805">
                        <a:lnSpc>
                          <a:spcPct val="100000"/>
                        </a:lnSpc>
                        <a:spcBef>
                          <a:spcPts val="60"/>
                        </a:spcBef>
                        <a:tabLst>
                          <a:tab pos="1400810" algn="l"/>
                        </a:tabLst>
                      </a:pPr>
                      <a:r>
                        <a:rPr sz="1400" b="1" spc="-10" dirty="0">
                          <a:solidFill>
                            <a:srgbClr val="FFFFFF"/>
                          </a:solidFill>
                          <a:latin typeface="Carlito"/>
                          <a:cs typeface="Carlito"/>
                        </a:rPr>
                        <a:t>İsrafı</a:t>
                      </a:r>
                      <a:r>
                        <a:rPr sz="1400" b="1" spc="10" dirty="0">
                          <a:solidFill>
                            <a:srgbClr val="FFFFFF"/>
                          </a:solidFill>
                          <a:latin typeface="Carlito"/>
                          <a:cs typeface="Carlito"/>
                        </a:rPr>
                        <a:t> </a:t>
                      </a:r>
                      <a:r>
                        <a:rPr sz="1400" b="1" spc="-10" dirty="0">
                          <a:solidFill>
                            <a:srgbClr val="FFFFFF"/>
                          </a:solidFill>
                          <a:latin typeface="Carlito"/>
                          <a:cs typeface="Carlito"/>
                        </a:rPr>
                        <a:t>Önlemek	</a:t>
                      </a:r>
                      <a:r>
                        <a:rPr sz="1400" b="1" spc="-15" dirty="0">
                          <a:solidFill>
                            <a:srgbClr val="FFFFFF"/>
                          </a:solidFill>
                          <a:latin typeface="Carlito"/>
                          <a:cs typeface="Carlito"/>
                        </a:rPr>
                        <a:t>İçin</a:t>
                      </a:r>
                      <a:endParaRPr sz="1400" dirty="0">
                        <a:latin typeface="Carlito"/>
                        <a:cs typeface="Carlito"/>
                      </a:endParaRPr>
                    </a:p>
                  </a:txBody>
                  <a:tcPr marL="0" marR="0" marT="76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79A8A3"/>
                    </a:solidFill>
                  </a:tcPr>
                </a:tc>
                <a:tc>
                  <a:txBody>
                    <a:bodyPr/>
                    <a:lstStyle/>
                    <a:p>
                      <a:pPr marL="92075" marR="836930">
                        <a:lnSpc>
                          <a:spcPct val="100000"/>
                        </a:lnSpc>
                        <a:spcBef>
                          <a:spcPts val="60"/>
                        </a:spcBef>
                      </a:pPr>
                      <a:r>
                        <a:rPr sz="1400" b="1" spc="-10" dirty="0">
                          <a:latin typeface="Carlito"/>
                          <a:cs typeface="Carlito"/>
                        </a:rPr>
                        <a:t>Bilinçli üretim </a:t>
                      </a:r>
                      <a:r>
                        <a:rPr sz="1400" b="1" spc="-25" dirty="0">
                          <a:latin typeface="Carlito"/>
                          <a:cs typeface="Carlito"/>
                        </a:rPr>
                        <a:t>ve </a:t>
                      </a:r>
                      <a:r>
                        <a:rPr sz="1400" b="1" spc="-15" dirty="0">
                          <a:latin typeface="Carlito"/>
                          <a:cs typeface="Carlito"/>
                        </a:rPr>
                        <a:t>tüketim  </a:t>
                      </a:r>
                      <a:r>
                        <a:rPr sz="1400" b="1" spc="-10" dirty="0">
                          <a:latin typeface="Carlito"/>
                          <a:cs typeface="Carlito"/>
                        </a:rPr>
                        <a:t>Doğal kaynakları </a:t>
                      </a:r>
                      <a:r>
                        <a:rPr sz="1400" b="1" spc="-15" dirty="0">
                          <a:latin typeface="Carlito"/>
                          <a:cs typeface="Carlito"/>
                        </a:rPr>
                        <a:t>korumak  </a:t>
                      </a:r>
                      <a:r>
                        <a:rPr sz="1400" b="1" spc="-20" dirty="0">
                          <a:latin typeface="Carlito"/>
                          <a:cs typeface="Carlito"/>
                        </a:rPr>
                        <a:t>Atığı</a:t>
                      </a:r>
                      <a:r>
                        <a:rPr sz="1400" b="1" spc="30" dirty="0">
                          <a:latin typeface="Carlito"/>
                          <a:cs typeface="Carlito"/>
                        </a:rPr>
                        <a:t> </a:t>
                      </a:r>
                      <a:r>
                        <a:rPr sz="1400" b="1" spc="-10" dirty="0">
                          <a:latin typeface="Carlito"/>
                          <a:cs typeface="Carlito"/>
                        </a:rPr>
                        <a:t>azaltmak</a:t>
                      </a:r>
                      <a:endParaRPr sz="1400" dirty="0">
                        <a:latin typeface="Carlito"/>
                        <a:cs typeface="Carlito"/>
                      </a:endParaRPr>
                    </a:p>
                  </a:txBody>
                  <a:tcPr marL="0" marR="0" marT="7620" marB="0">
                    <a:lnL w="12700">
                      <a:solidFill>
                        <a:srgbClr val="FFFFFF"/>
                      </a:solidFill>
                      <a:prstDash val="solid"/>
                    </a:lnL>
                    <a:lnR w="12700">
                      <a:solidFill>
                        <a:srgbClr val="FFFFFF"/>
                      </a:solidFill>
                      <a:prstDash val="solid"/>
                    </a:lnR>
                    <a:lnT w="381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1"/>
                  </a:ext>
                </a:extLst>
              </a:tr>
              <a:tr h="546882">
                <a:tc vMerge="1">
                  <a:txBody>
                    <a:bodyPr/>
                    <a:lstStyle/>
                    <a:p>
                      <a:endParaRPr/>
                    </a:p>
                  </a:txBody>
                  <a:tcPr marL="0" marR="0" marT="29845" marB="0">
                    <a:lnR w="12700">
                      <a:solidFill>
                        <a:srgbClr val="FFFFFF"/>
                      </a:solidFill>
                      <a:prstDash val="solid"/>
                    </a:lnR>
                    <a:lnB w="6350">
                      <a:solidFill>
                        <a:srgbClr val="79A8A3"/>
                      </a:solidFill>
                      <a:prstDash val="solid"/>
                    </a:lnB>
                  </a:tcPr>
                </a:tc>
                <a:tc>
                  <a:txBody>
                    <a:bodyPr/>
                    <a:lstStyle/>
                    <a:p>
                      <a:pPr marL="130810">
                        <a:lnSpc>
                          <a:spcPct val="100000"/>
                        </a:lnSpc>
                        <a:spcBef>
                          <a:spcPts val="65"/>
                        </a:spcBef>
                      </a:pPr>
                      <a:r>
                        <a:rPr sz="1400" b="1" spc="-15" dirty="0">
                          <a:solidFill>
                            <a:srgbClr val="FFFFFF"/>
                          </a:solidFill>
                          <a:latin typeface="Carlito"/>
                          <a:cs typeface="Carlito"/>
                        </a:rPr>
                        <a:t>Rekabet </a:t>
                      </a:r>
                      <a:r>
                        <a:rPr sz="1400" b="1" spc="-10" dirty="0">
                          <a:solidFill>
                            <a:srgbClr val="FFFFFF"/>
                          </a:solidFill>
                          <a:latin typeface="Carlito"/>
                          <a:cs typeface="Carlito"/>
                        </a:rPr>
                        <a:t>Gücünü Arttırmak</a:t>
                      </a:r>
                      <a:r>
                        <a:rPr sz="1400" b="1" spc="95"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825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ts val="1575"/>
                        </a:lnSpc>
                      </a:pPr>
                      <a:r>
                        <a:rPr sz="1400" b="1" spc="-10" dirty="0">
                          <a:latin typeface="Carlito"/>
                          <a:cs typeface="Carlito"/>
                        </a:rPr>
                        <a:t>Döngüsel </a:t>
                      </a:r>
                      <a:r>
                        <a:rPr sz="1400" b="1" spc="-20" dirty="0">
                          <a:latin typeface="Carlito"/>
                          <a:cs typeface="Carlito"/>
                        </a:rPr>
                        <a:t>ekonomiye</a:t>
                      </a:r>
                      <a:r>
                        <a:rPr sz="1400" b="1" spc="100" dirty="0">
                          <a:latin typeface="Carlito"/>
                          <a:cs typeface="Carlito"/>
                        </a:rPr>
                        <a:t> </a:t>
                      </a:r>
                      <a:r>
                        <a:rPr sz="1400" b="1" spc="-15" dirty="0">
                          <a:latin typeface="Carlito"/>
                          <a:cs typeface="Carlito"/>
                        </a:rPr>
                        <a:t>geçmek</a:t>
                      </a:r>
                      <a:endParaRPr sz="1400" dirty="0">
                        <a:latin typeface="Carlito"/>
                        <a:cs typeface="Carlito"/>
                      </a:endParaRPr>
                    </a:p>
                    <a:p>
                      <a:pPr marL="92075">
                        <a:lnSpc>
                          <a:spcPct val="100000"/>
                        </a:lnSpc>
                        <a:spcBef>
                          <a:spcPts val="405"/>
                        </a:spcBef>
                      </a:pPr>
                      <a:r>
                        <a:rPr sz="1400" b="1" spc="-15" dirty="0">
                          <a:latin typeface="Carlito"/>
                          <a:cs typeface="Carlito"/>
                        </a:rPr>
                        <a:t>İstihdam</a:t>
                      </a:r>
                      <a:r>
                        <a:rPr sz="1400" b="1" spc="55" dirty="0">
                          <a:latin typeface="Carlito"/>
                          <a:cs typeface="Carlito"/>
                        </a:rPr>
                        <a:t> </a:t>
                      </a:r>
                      <a:r>
                        <a:rPr sz="1400" b="1" spc="-10" dirty="0">
                          <a:latin typeface="Carlito"/>
                          <a:cs typeface="Carlito"/>
                        </a:rPr>
                        <a:t>oluşturmak</a:t>
                      </a:r>
                      <a:endParaRPr sz="1400" dirty="0">
                        <a:latin typeface="Carlito"/>
                        <a:cs typeface="Carlito"/>
                      </a:endParaRPr>
                    </a:p>
                    <a:p>
                      <a:pPr marL="92075">
                        <a:lnSpc>
                          <a:spcPct val="100000"/>
                        </a:lnSpc>
                        <a:spcBef>
                          <a:spcPts val="434"/>
                        </a:spcBef>
                      </a:pPr>
                      <a:r>
                        <a:rPr sz="1400" b="1" spc="-15" dirty="0">
                          <a:latin typeface="Carlito"/>
                          <a:cs typeface="Carlito"/>
                        </a:rPr>
                        <a:t>Ekonomiyi</a:t>
                      </a:r>
                      <a:r>
                        <a:rPr sz="1400" b="1" spc="75" dirty="0">
                          <a:latin typeface="Carlito"/>
                          <a:cs typeface="Carlito"/>
                        </a:rPr>
                        <a:t> </a:t>
                      </a:r>
                      <a:r>
                        <a:rPr sz="1400" b="1" spc="-10" dirty="0">
                          <a:latin typeface="Carlito"/>
                          <a:cs typeface="Carlito"/>
                        </a:rPr>
                        <a:t>güçlendirmek</a:t>
                      </a:r>
                      <a:endParaRPr sz="1400" dirty="0">
                        <a:latin typeface="Carlito"/>
                        <a:cs typeface="Carlito"/>
                      </a:endParaRPr>
                    </a:p>
                  </a:txBody>
                  <a:tcPr marL="0" marR="0" marT="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2"/>
                  </a:ext>
                </a:extLst>
              </a:tr>
              <a:tr h="479946">
                <a:tc rowSpan="4">
                  <a:txBody>
                    <a:bodyPr/>
                    <a:lstStyle/>
                    <a:p>
                      <a:pPr>
                        <a:lnSpc>
                          <a:spcPct val="100000"/>
                        </a:lnSpc>
                      </a:pPr>
                      <a:endParaRPr sz="1400" dirty="0">
                        <a:latin typeface="Times New Roman"/>
                        <a:cs typeface="Times New Roman"/>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15"/>
                        </a:spcBef>
                      </a:pPr>
                      <a:r>
                        <a:rPr sz="1400" b="1" spc="-15" dirty="0">
                          <a:solidFill>
                            <a:srgbClr val="FFFFFF"/>
                          </a:solidFill>
                          <a:latin typeface="Carlito"/>
                          <a:cs typeface="Carlito"/>
                        </a:rPr>
                        <a:t>Çevreyi korumak</a:t>
                      </a:r>
                      <a:r>
                        <a:rPr sz="1400" b="1" spc="65" dirty="0">
                          <a:solidFill>
                            <a:srgbClr val="FFFFFF"/>
                          </a:solidFill>
                          <a:latin typeface="Carlito"/>
                          <a:cs typeface="Carlito"/>
                        </a:rPr>
                        <a:t> </a:t>
                      </a:r>
                      <a:r>
                        <a:rPr sz="1400" b="1" spc="-10" dirty="0">
                          <a:solidFill>
                            <a:srgbClr val="FFFFFF"/>
                          </a:solidFill>
                          <a:latin typeface="Carlito"/>
                          <a:cs typeface="Carlito"/>
                        </a:rPr>
                        <a:t>için</a:t>
                      </a:r>
                      <a:endParaRPr sz="1400" dirty="0">
                        <a:latin typeface="Carlito"/>
                        <a:cs typeface="Carlito"/>
                      </a:endParaRPr>
                    </a:p>
                  </a:txBody>
                  <a:tcPr marL="0" marR="0" marT="19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ct val="100000"/>
                        </a:lnSpc>
                        <a:spcBef>
                          <a:spcPts val="15"/>
                        </a:spcBef>
                      </a:pPr>
                      <a:r>
                        <a:rPr sz="1400" b="1" spc="-15" dirty="0">
                          <a:latin typeface="Carlito"/>
                          <a:cs typeface="Carlito"/>
                        </a:rPr>
                        <a:t>Çevre </a:t>
                      </a:r>
                      <a:r>
                        <a:rPr sz="1400" b="1" spc="-25" dirty="0">
                          <a:latin typeface="Carlito"/>
                          <a:cs typeface="Carlito"/>
                        </a:rPr>
                        <a:t>ve </a:t>
                      </a:r>
                      <a:r>
                        <a:rPr sz="1400" b="1" spc="-10" dirty="0">
                          <a:latin typeface="Carlito"/>
                          <a:cs typeface="Carlito"/>
                        </a:rPr>
                        <a:t>insan </a:t>
                      </a:r>
                      <a:r>
                        <a:rPr sz="1400" b="1" spc="-5" dirty="0">
                          <a:latin typeface="Carlito"/>
                          <a:cs typeface="Carlito"/>
                        </a:rPr>
                        <a:t>sağlığını</a:t>
                      </a:r>
                      <a:r>
                        <a:rPr sz="1400" b="1" spc="105" dirty="0">
                          <a:latin typeface="Carlito"/>
                          <a:cs typeface="Carlito"/>
                        </a:rPr>
                        <a:t> </a:t>
                      </a:r>
                      <a:r>
                        <a:rPr sz="1400" b="1" spc="-15" dirty="0">
                          <a:latin typeface="Carlito"/>
                          <a:cs typeface="Carlito"/>
                        </a:rPr>
                        <a:t>korumak</a:t>
                      </a:r>
                      <a:endParaRPr sz="1400" dirty="0">
                        <a:latin typeface="Carlito"/>
                        <a:cs typeface="Carlito"/>
                      </a:endParaRPr>
                    </a:p>
                    <a:p>
                      <a:pPr marL="92075">
                        <a:lnSpc>
                          <a:spcPct val="100000"/>
                        </a:lnSpc>
                        <a:spcBef>
                          <a:spcPts val="5"/>
                        </a:spcBef>
                      </a:pPr>
                      <a:r>
                        <a:rPr sz="1400" b="1" spc="-10" dirty="0">
                          <a:latin typeface="Carlito"/>
                          <a:cs typeface="Carlito"/>
                        </a:rPr>
                        <a:t>Kirliliği</a:t>
                      </a:r>
                      <a:r>
                        <a:rPr sz="1400" b="1" spc="50" dirty="0">
                          <a:latin typeface="Carlito"/>
                          <a:cs typeface="Carlito"/>
                        </a:rPr>
                        <a:t> </a:t>
                      </a:r>
                      <a:r>
                        <a:rPr sz="1400" b="1" spc="-10" dirty="0">
                          <a:latin typeface="Carlito"/>
                          <a:cs typeface="Carlito"/>
                        </a:rPr>
                        <a:t>önlemek</a:t>
                      </a:r>
                      <a:endParaRPr sz="1400" dirty="0">
                        <a:latin typeface="Carlito"/>
                        <a:cs typeface="Carlito"/>
                      </a:endParaRPr>
                    </a:p>
                  </a:txBody>
                  <a:tcPr marL="0" marR="0" marT="190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3"/>
                  </a:ext>
                </a:extLst>
              </a:tr>
              <a:tr h="644675">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0"/>
                        </a:spcBef>
                      </a:pPr>
                      <a:r>
                        <a:rPr sz="1400" b="1" spc="-20" dirty="0">
                          <a:solidFill>
                            <a:srgbClr val="FFFFFF"/>
                          </a:solidFill>
                          <a:latin typeface="Carlito"/>
                          <a:cs typeface="Carlito"/>
                        </a:rPr>
                        <a:t>Sosyal </a:t>
                      </a:r>
                      <a:r>
                        <a:rPr sz="1400" b="1" spc="-10" dirty="0">
                          <a:solidFill>
                            <a:srgbClr val="FFFFFF"/>
                          </a:solidFill>
                          <a:latin typeface="Carlito"/>
                          <a:cs typeface="Carlito"/>
                        </a:rPr>
                        <a:t>birliktelik oluşturmak</a:t>
                      </a:r>
                      <a:r>
                        <a:rPr sz="1400" b="1" spc="220"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633730">
                        <a:lnSpc>
                          <a:spcPct val="100000"/>
                        </a:lnSpc>
                        <a:spcBef>
                          <a:spcPts val="70"/>
                        </a:spcBef>
                      </a:pPr>
                      <a:r>
                        <a:rPr sz="1400" b="1" spc="-5" dirty="0">
                          <a:latin typeface="Carlito"/>
                          <a:cs typeface="Carlito"/>
                        </a:rPr>
                        <a:t>Halkın </a:t>
                      </a:r>
                      <a:r>
                        <a:rPr sz="1400" b="1" spc="-10" dirty="0">
                          <a:latin typeface="Carlito"/>
                          <a:cs typeface="Carlito"/>
                        </a:rPr>
                        <a:t>duyarlılığını arttırmak  Çevre </a:t>
                      </a:r>
                      <a:r>
                        <a:rPr sz="1400" b="1" spc="-15" dirty="0">
                          <a:latin typeface="Carlito"/>
                          <a:cs typeface="Carlito"/>
                        </a:rPr>
                        <a:t>dostu yaşam </a:t>
                      </a:r>
                      <a:r>
                        <a:rPr sz="1400" b="1" spc="-10" dirty="0">
                          <a:latin typeface="Carlito"/>
                          <a:cs typeface="Carlito"/>
                        </a:rPr>
                        <a:t>tarzını  benimsetmek</a:t>
                      </a:r>
                      <a:endParaRPr sz="1400">
                        <a:latin typeface="Carlito"/>
                        <a:cs typeface="Carlito"/>
                      </a:endParaRPr>
                    </a:p>
                  </a:txBody>
                  <a:tcPr marL="0" marR="0" marT="8890"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4"/>
                  </a:ext>
                </a:extLst>
              </a:tr>
              <a:tr h="804656">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5"/>
                        </a:spcBef>
                      </a:pPr>
                      <a:r>
                        <a:rPr sz="1400" b="1" spc="-20" dirty="0">
                          <a:solidFill>
                            <a:srgbClr val="FFFFFF"/>
                          </a:solidFill>
                          <a:latin typeface="Carlito"/>
                          <a:cs typeface="Carlito"/>
                        </a:rPr>
                        <a:t>Verimli </a:t>
                      </a:r>
                      <a:r>
                        <a:rPr sz="1400" b="1" spc="-10" dirty="0">
                          <a:solidFill>
                            <a:srgbClr val="FFFFFF"/>
                          </a:solidFill>
                          <a:latin typeface="Carlito"/>
                          <a:cs typeface="Carlito"/>
                        </a:rPr>
                        <a:t>uygulamalar</a:t>
                      </a:r>
                      <a:r>
                        <a:rPr sz="1400" b="1" spc="95" dirty="0">
                          <a:solidFill>
                            <a:srgbClr val="FFFFFF"/>
                          </a:solidFill>
                          <a:latin typeface="Carlito"/>
                          <a:cs typeface="Carlito"/>
                        </a:rPr>
                        <a:t> </a:t>
                      </a:r>
                      <a:r>
                        <a:rPr sz="1400" b="1" spc="-15" dirty="0">
                          <a:solidFill>
                            <a:srgbClr val="FFFFFF"/>
                          </a:solidFill>
                          <a:latin typeface="Carlito"/>
                          <a:cs typeface="Carlito"/>
                        </a:rPr>
                        <a:t>için</a:t>
                      </a:r>
                      <a:endParaRPr sz="140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marR="878840" algn="just">
                        <a:lnSpc>
                          <a:spcPct val="100000"/>
                        </a:lnSpc>
                        <a:spcBef>
                          <a:spcPts val="75"/>
                        </a:spcBef>
                      </a:pPr>
                      <a:r>
                        <a:rPr sz="1400" b="1" spc="-15" dirty="0">
                          <a:latin typeface="Carlito"/>
                          <a:cs typeface="Carlito"/>
                        </a:rPr>
                        <a:t>Rol </a:t>
                      </a:r>
                      <a:r>
                        <a:rPr sz="1400" b="1" spc="-10" dirty="0">
                          <a:latin typeface="Carlito"/>
                          <a:cs typeface="Carlito"/>
                        </a:rPr>
                        <a:t>modeller oluşturmak  </a:t>
                      </a:r>
                      <a:r>
                        <a:rPr sz="1400" b="1" spc="-20" dirty="0">
                          <a:latin typeface="Carlito"/>
                          <a:cs typeface="Carlito"/>
                        </a:rPr>
                        <a:t>Entegre </a:t>
                      </a:r>
                      <a:r>
                        <a:rPr sz="1400" b="1" spc="-10" dirty="0">
                          <a:latin typeface="Carlito"/>
                          <a:cs typeface="Carlito"/>
                        </a:rPr>
                        <a:t>yaklaşım sunmak  </a:t>
                      </a:r>
                      <a:r>
                        <a:rPr sz="1400" b="1" spc="-20" dirty="0">
                          <a:latin typeface="Carlito"/>
                          <a:cs typeface="Carlito"/>
                        </a:rPr>
                        <a:t>Sistem</a:t>
                      </a:r>
                      <a:r>
                        <a:rPr sz="1400" b="1" spc="55" dirty="0">
                          <a:latin typeface="Carlito"/>
                          <a:cs typeface="Carlito"/>
                        </a:rPr>
                        <a:t> </a:t>
                      </a:r>
                      <a:r>
                        <a:rPr sz="1400" b="1" spc="-10" dirty="0">
                          <a:latin typeface="Carlito"/>
                          <a:cs typeface="Carlito"/>
                        </a:rPr>
                        <a:t>kurmak</a:t>
                      </a:r>
                      <a:endParaRPr sz="140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D6E0DF"/>
                    </a:solidFill>
                  </a:tcPr>
                </a:tc>
                <a:extLst>
                  <a:ext uri="{0D108BD9-81ED-4DB2-BD59-A6C34878D82A}">
                    <a16:rowId xmlns:a16="http://schemas.microsoft.com/office/drawing/2014/main" val="10005"/>
                  </a:ext>
                </a:extLst>
              </a:tr>
              <a:tr h="804656">
                <a:tc vMerge="1">
                  <a:txBody>
                    <a:bodyPr/>
                    <a:lstStyle/>
                    <a:p>
                      <a:endParaRPr/>
                    </a:p>
                  </a:txBody>
                  <a:tcPr marL="0" marR="0" marT="0" marB="0">
                    <a:lnR w="12700">
                      <a:solidFill>
                        <a:srgbClr val="FFFFFF"/>
                      </a:solidFill>
                      <a:prstDash val="solid"/>
                    </a:lnR>
                    <a:lnT w="6350">
                      <a:solidFill>
                        <a:srgbClr val="79A8A3"/>
                      </a:solidFill>
                      <a:prstDash val="solid"/>
                    </a:lnT>
                  </a:tcPr>
                </a:tc>
                <a:tc>
                  <a:txBody>
                    <a:bodyPr/>
                    <a:lstStyle/>
                    <a:p>
                      <a:pPr marL="90805">
                        <a:lnSpc>
                          <a:spcPct val="100000"/>
                        </a:lnSpc>
                        <a:spcBef>
                          <a:spcPts val="75"/>
                        </a:spcBef>
                      </a:pPr>
                      <a:r>
                        <a:rPr sz="1400" b="1" spc="-15" dirty="0">
                          <a:solidFill>
                            <a:srgbClr val="FFFFFF"/>
                          </a:solidFill>
                          <a:latin typeface="Carlito"/>
                          <a:cs typeface="Carlito"/>
                        </a:rPr>
                        <a:t>Mevzuat</a:t>
                      </a:r>
                      <a:r>
                        <a:rPr sz="1400" b="1" spc="30" dirty="0">
                          <a:solidFill>
                            <a:srgbClr val="FFFFFF"/>
                          </a:solidFill>
                          <a:latin typeface="Carlito"/>
                          <a:cs typeface="Carlito"/>
                        </a:rPr>
                        <a:t> </a:t>
                      </a:r>
                      <a:r>
                        <a:rPr sz="1400" b="1" spc="-10" dirty="0">
                          <a:solidFill>
                            <a:srgbClr val="FFFFFF"/>
                          </a:solidFill>
                          <a:latin typeface="Carlito"/>
                          <a:cs typeface="Carlito"/>
                        </a:rPr>
                        <a:t>Uyumu</a:t>
                      </a:r>
                      <a:endParaRPr sz="1400" dirty="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79A8A3"/>
                    </a:solidFill>
                  </a:tcPr>
                </a:tc>
                <a:tc>
                  <a:txBody>
                    <a:bodyPr/>
                    <a:lstStyle/>
                    <a:p>
                      <a:pPr marL="92075">
                        <a:lnSpc>
                          <a:spcPct val="100000"/>
                        </a:lnSpc>
                        <a:spcBef>
                          <a:spcPts val="75"/>
                        </a:spcBef>
                      </a:pPr>
                      <a:r>
                        <a:rPr sz="1400" b="1" spc="-10" dirty="0">
                          <a:latin typeface="Carlito"/>
                          <a:cs typeface="Carlito"/>
                        </a:rPr>
                        <a:t>Ulusal </a:t>
                      </a:r>
                      <a:r>
                        <a:rPr sz="1400" b="1" spc="-20" dirty="0">
                          <a:latin typeface="Carlito"/>
                          <a:cs typeface="Carlito"/>
                        </a:rPr>
                        <a:t>Mevzuata</a:t>
                      </a:r>
                      <a:r>
                        <a:rPr sz="1400" b="1" spc="65" dirty="0">
                          <a:latin typeface="Carlito"/>
                          <a:cs typeface="Carlito"/>
                        </a:rPr>
                        <a:t> </a:t>
                      </a:r>
                      <a:r>
                        <a:rPr sz="1400" b="1" spc="-10" dirty="0">
                          <a:latin typeface="Carlito"/>
                          <a:cs typeface="Carlito"/>
                        </a:rPr>
                        <a:t>uyum</a:t>
                      </a:r>
                      <a:endParaRPr sz="1400" dirty="0">
                        <a:latin typeface="Carlito"/>
                        <a:cs typeface="Carlito"/>
                      </a:endParaRPr>
                    </a:p>
                    <a:p>
                      <a:pPr marL="92075" marR="422909">
                        <a:lnSpc>
                          <a:spcPct val="100000"/>
                        </a:lnSpc>
                      </a:pPr>
                      <a:r>
                        <a:rPr sz="1400" b="1" spc="-10" dirty="0">
                          <a:latin typeface="Carlito"/>
                          <a:cs typeface="Carlito"/>
                        </a:rPr>
                        <a:t>Uluslararası </a:t>
                      </a:r>
                      <a:r>
                        <a:rPr sz="1400" b="1" spc="-15" dirty="0">
                          <a:latin typeface="Carlito"/>
                          <a:cs typeface="Carlito"/>
                        </a:rPr>
                        <a:t>sözleşmelere </a:t>
                      </a:r>
                      <a:r>
                        <a:rPr sz="1400" b="1" spc="-10" dirty="0">
                          <a:latin typeface="Carlito"/>
                          <a:cs typeface="Carlito"/>
                        </a:rPr>
                        <a:t>uyum  </a:t>
                      </a:r>
                      <a:r>
                        <a:rPr sz="1400" b="1" spc="-15" dirty="0">
                          <a:latin typeface="Carlito"/>
                          <a:cs typeface="Carlito"/>
                        </a:rPr>
                        <a:t>Yükümlülükleri</a:t>
                      </a:r>
                      <a:r>
                        <a:rPr sz="1400" b="1" spc="75" dirty="0">
                          <a:latin typeface="Carlito"/>
                          <a:cs typeface="Carlito"/>
                        </a:rPr>
                        <a:t> </a:t>
                      </a:r>
                      <a:r>
                        <a:rPr sz="1400" b="1" spc="-10" dirty="0">
                          <a:latin typeface="Carlito"/>
                          <a:cs typeface="Carlito"/>
                        </a:rPr>
                        <a:t>hatırlatmak</a:t>
                      </a:r>
                      <a:endParaRPr sz="1400" dirty="0">
                        <a:latin typeface="Carlito"/>
                        <a:cs typeface="Carlito"/>
                      </a:endParaRPr>
                    </a:p>
                  </a:txBody>
                  <a:tcPr marL="0" marR="0" marT="9525" marB="0">
                    <a:lnL w="12700">
                      <a:solidFill>
                        <a:srgbClr val="FFFFFF"/>
                      </a:solidFill>
                      <a:prstDash val="solid"/>
                    </a:lnL>
                    <a:lnR w="12700">
                      <a:solidFill>
                        <a:srgbClr val="FFFFFF"/>
                      </a:solidFill>
                      <a:prstDash val="solid"/>
                    </a:lnR>
                    <a:lnT w="12700">
                      <a:solidFill>
                        <a:srgbClr val="FFFFFF"/>
                      </a:solidFill>
                      <a:prstDash val="solid"/>
                    </a:lnT>
                    <a:lnB w="12700">
                      <a:solidFill>
                        <a:srgbClr val="FFFFFF"/>
                      </a:solidFill>
                      <a:prstDash val="solid"/>
                    </a:lnB>
                    <a:solidFill>
                      <a:srgbClr val="EBF0EF"/>
                    </a:solidFill>
                  </a:tcPr>
                </a:tc>
                <a:extLst>
                  <a:ext uri="{0D108BD9-81ED-4DB2-BD59-A6C34878D82A}">
                    <a16:rowId xmlns:a16="http://schemas.microsoft.com/office/drawing/2014/main" val="10006"/>
                  </a:ext>
                </a:extLst>
              </a:tr>
            </a:tbl>
          </a:graphicData>
        </a:graphic>
      </p:graphicFrame>
      <p:sp>
        <p:nvSpPr>
          <p:cNvPr id="9" name="object 9"/>
          <p:cNvSpPr/>
          <p:nvPr/>
        </p:nvSpPr>
        <p:spPr>
          <a:xfrm>
            <a:off x="658091" y="1843082"/>
            <a:ext cx="4443983" cy="381914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7637565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3261105" y="6411264"/>
            <a:ext cx="6213475" cy="208279"/>
          </a:xfrm>
          <a:prstGeom prst="rect">
            <a:avLst/>
          </a:prstGeom>
        </p:spPr>
        <p:txBody>
          <a:bodyPr vert="horz" wrap="square" lIns="0" tIns="12700" rIns="0" bIns="0" rtlCol="0">
            <a:spAutoFit/>
          </a:bodyPr>
          <a:lstStyle/>
          <a:p>
            <a:pPr marL="12700">
              <a:lnSpc>
                <a:spcPct val="100000"/>
              </a:lnSpc>
              <a:spcBef>
                <a:spcPts val="100"/>
              </a:spcBef>
            </a:pPr>
            <a:r>
              <a:rPr sz="1200" spc="-5" dirty="0">
                <a:solidFill>
                  <a:srgbClr val="FDFBF7"/>
                </a:solidFill>
                <a:latin typeface="TeXGyreSchola"/>
                <a:cs typeface="TeXGyreSchola"/>
              </a:rPr>
              <a:t>Prof. Dr. </a:t>
            </a:r>
            <a:r>
              <a:rPr sz="1200" dirty="0">
                <a:solidFill>
                  <a:srgbClr val="FDFBF7"/>
                </a:solidFill>
                <a:latin typeface="TeXGyreSchola"/>
                <a:cs typeface="TeXGyreSchola"/>
              </a:rPr>
              <a:t>Yüksel Ardalı-Ondokuz Mayıs Üniversitesi-Sıfır </a:t>
            </a:r>
            <a:r>
              <a:rPr sz="1200" spc="-5" dirty="0">
                <a:solidFill>
                  <a:srgbClr val="FDFBF7"/>
                </a:solidFill>
                <a:latin typeface="TeXGyreSchola"/>
                <a:cs typeface="TeXGyreSchola"/>
              </a:rPr>
              <a:t>Atık</a:t>
            </a:r>
            <a:r>
              <a:rPr sz="1200" spc="-125" dirty="0">
                <a:solidFill>
                  <a:srgbClr val="FDFBF7"/>
                </a:solidFill>
                <a:latin typeface="TeXGyreSchola"/>
                <a:cs typeface="TeXGyreSchola"/>
              </a:rPr>
              <a:t> </a:t>
            </a:r>
            <a:r>
              <a:rPr sz="1200" dirty="0">
                <a:solidFill>
                  <a:srgbClr val="FDFBF7"/>
                </a:solidFill>
                <a:latin typeface="TeXGyreSchola"/>
                <a:cs typeface="TeXGyreSchola"/>
              </a:rPr>
              <a:t>Projesi-UNDP-WeGlobal</a:t>
            </a:r>
            <a:endParaRPr sz="1200">
              <a:latin typeface="TeXGyreSchola"/>
              <a:cs typeface="TeXGyreSchola"/>
            </a:endParaRPr>
          </a:p>
        </p:txBody>
      </p:sp>
      <p:sp>
        <p:nvSpPr>
          <p:cNvPr id="4" name="object 4"/>
          <p:cNvSpPr/>
          <p:nvPr/>
        </p:nvSpPr>
        <p:spPr>
          <a:xfrm>
            <a:off x="541261" y="517215"/>
            <a:ext cx="3790899" cy="2253693"/>
          </a:xfrm>
          <a:prstGeom prst="rect">
            <a:avLst/>
          </a:prstGeom>
          <a:blipFill>
            <a:blip r:embed="rId2" cstate="print"/>
            <a:stretch>
              <a:fillRect/>
            </a:stretch>
          </a:blipFill>
        </p:spPr>
        <p:txBody>
          <a:bodyPr wrap="square" lIns="0" tIns="0" rIns="0" bIns="0" rtlCol="0"/>
          <a:lstStyle/>
          <a:p>
            <a:endParaRPr/>
          </a:p>
        </p:txBody>
      </p:sp>
      <p:grpSp>
        <p:nvGrpSpPr>
          <p:cNvPr id="5" name="object 5"/>
          <p:cNvGrpSpPr/>
          <p:nvPr/>
        </p:nvGrpSpPr>
        <p:grpSpPr>
          <a:xfrm>
            <a:off x="588846" y="693637"/>
            <a:ext cx="11082130" cy="5087466"/>
            <a:chOff x="-906678" y="-438914"/>
            <a:chExt cx="13386163" cy="6291073"/>
          </a:xfrm>
        </p:grpSpPr>
        <p:sp>
          <p:nvSpPr>
            <p:cNvPr id="6" name="object 6"/>
            <p:cNvSpPr/>
            <p:nvPr/>
          </p:nvSpPr>
          <p:spPr>
            <a:xfrm>
              <a:off x="3922079" y="-162446"/>
              <a:ext cx="3511296" cy="2497839"/>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06678" y="2499358"/>
              <a:ext cx="5943600" cy="3352801"/>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7740562" y="-438914"/>
              <a:ext cx="4738923" cy="2986139"/>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5893395" y="2817596"/>
              <a:ext cx="6217921" cy="2919983"/>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2102515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1385455" y="2605670"/>
            <a:ext cx="9518072" cy="586058"/>
          </a:xfrm>
          <a:prstGeom prst="rect">
            <a:avLst/>
          </a:prstGeom>
        </p:spPr>
        <p:txBody>
          <a:bodyPr vert="horz" wrap="square" lIns="0" tIns="8890" rIns="0" bIns="0" rtlCol="0">
            <a:spAutoFit/>
          </a:bodyPr>
          <a:lstStyle/>
          <a:p>
            <a:pPr marL="473075" marR="5080" indent="-461009">
              <a:lnSpc>
                <a:spcPts val="4540"/>
              </a:lnSpc>
              <a:spcBef>
                <a:spcPts val="70"/>
              </a:spcBef>
            </a:pPr>
            <a:r>
              <a:rPr sz="3600" b="1" spc="-5" dirty="0">
                <a:solidFill>
                  <a:schemeClr val="accent6">
                    <a:lumMod val="75000"/>
                  </a:schemeClr>
                </a:solidFill>
              </a:rPr>
              <a:t>Neden vahşi </a:t>
            </a:r>
            <a:r>
              <a:rPr sz="3600" b="1" dirty="0" err="1">
                <a:solidFill>
                  <a:schemeClr val="accent6">
                    <a:lumMod val="75000"/>
                  </a:schemeClr>
                </a:solidFill>
              </a:rPr>
              <a:t>veya</a:t>
            </a:r>
            <a:r>
              <a:rPr sz="3600" b="1" spc="-75" dirty="0">
                <a:solidFill>
                  <a:schemeClr val="accent6">
                    <a:lumMod val="75000"/>
                  </a:schemeClr>
                </a:solidFill>
              </a:rPr>
              <a:t> </a:t>
            </a:r>
            <a:r>
              <a:rPr sz="3600" b="1" spc="-5" dirty="0" err="1">
                <a:solidFill>
                  <a:schemeClr val="accent6">
                    <a:lumMod val="75000"/>
                  </a:schemeClr>
                </a:solidFill>
              </a:rPr>
              <a:t>düzenli</a:t>
            </a:r>
            <a:r>
              <a:rPr lang="en-GB" sz="3600" b="1" spc="-5" dirty="0">
                <a:solidFill>
                  <a:schemeClr val="accent6">
                    <a:lumMod val="75000"/>
                  </a:schemeClr>
                </a:solidFill>
              </a:rPr>
              <a:t> </a:t>
            </a:r>
            <a:r>
              <a:rPr sz="3600" b="1" spc="-10" dirty="0" err="1">
                <a:solidFill>
                  <a:schemeClr val="accent6">
                    <a:lumMod val="75000"/>
                  </a:schemeClr>
                </a:solidFill>
              </a:rPr>
              <a:t>depolama</a:t>
            </a:r>
            <a:r>
              <a:rPr sz="3600" b="1" spc="-15" dirty="0">
                <a:solidFill>
                  <a:schemeClr val="accent6">
                    <a:lumMod val="75000"/>
                  </a:schemeClr>
                </a:solidFill>
              </a:rPr>
              <a:t> </a:t>
            </a:r>
            <a:r>
              <a:rPr sz="3600" b="1" spc="-5" dirty="0" err="1">
                <a:solidFill>
                  <a:schemeClr val="accent6">
                    <a:lumMod val="75000"/>
                  </a:schemeClr>
                </a:solidFill>
              </a:rPr>
              <a:t>olmamalı</a:t>
            </a:r>
            <a:r>
              <a:rPr sz="3600" b="1" spc="-5" dirty="0">
                <a:solidFill>
                  <a:schemeClr val="accent6">
                    <a:lumMod val="75000"/>
                  </a:schemeClr>
                </a:solidFill>
              </a:rPr>
              <a:t>?</a:t>
            </a:r>
            <a:endParaRPr sz="3600" b="1" dirty="0">
              <a:solidFill>
                <a:schemeClr val="accent6">
                  <a:lumMod val="75000"/>
                </a:schemeClr>
              </a:solidFill>
            </a:endParaRPr>
          </a:p>
        </p:txBody>
      </p:sp>
    </p:spTree>
    <p:extLst>
      <p:ext uri="{BB962C8B-B14F-4D97-AF65-F5344CB8AC3E}">
        <p14:creationId xmlns:p14="http://schemas.microsoft.com/office/powerpoint/2010/main" val="15557384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351371" y="942108"/>
            <a:ext cx="9413611" cy="474074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6730860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669553" y="2071693"/>
            <a:ext cx="4719866" cy="3470126"/>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6706497" y="2071693"/>
            <a:ext cx="4719866" cy="3470126"/>
          </a:xfrm>
          <a:prstGeom prst="rect">
            <a:avLst/>
          </a:prstGeom>
          <a:blipFill>
            <a:blip r:embed="rId3" cstate="print"/>
            <a:stretch>
              <a:fillRect/>
            </a:stretch>
          </a:blipFill>
        </p:spPr>
        <p:txBody>
          <a:bodyPr wrap="square" lIns="0" tIns="0" rIns="0" bIns="0" rtlCol="0"/>
          <a:lstStyle/>
          <a:p>
            <a:endParaRPr/>
          </a:p>
        </p:txBody>
      </p:sp>
      <p:sp>
        <p:nvSpPr>
          <p:cNvPr id="4" name="object 4"/>
          <p:cNvSpPr txBox="1">
            <a:spLocks noGrp="1"/>
          </p:cNvSpPr>
          <p:nvPr>
            <p:ph type="title"/>
          </p:nvPr>
        </p:nvSpPr>
        <p:spPr>
          <a:xfrm>
            <a:off x="489443" y="1148377"/>
            <a:ext cx="11411612" cy="628377"/>
          </a:xfrm>
          <a:prstGeom prst="rect">
            <a:avLst/>
          </a:prstGeom>
        </p:spPr>
        <p:txBody>
          <a:bodyPr vert="horz" wrap="square" lIns="0" tIns="12700" rIns="0" bIns="0" rtlCol="0">
            <a:spAutoFit/>
          </a:bodyPr>
          <a:lstStyle/>
          <a:p>
            <a:pPr marL="12700" marR="5080">
              <a:lnSpc>
                <a:spcPct val="100000"/>
              </a:lnSpc>
              <a:spcBef>
                <a:spcPts val="100"/>
              </a:spcBef>
            </a:pPr>
            <a:r>
              <a:rPr sz="2000" dirty="0">
                <a:solidFill>
                  <a:schemeClr val="accent3">
                    <a:lumMod val="50000"/>
                  </a:schemeClr>
                </a:solidFill>
                <a:latin typeface="+mn-lt"/>
                <a:cs typeface="Arial" panose="020B0604020202020204" pitchFamily="34" charset="0"/>
              </a:rPr>
              <a:t>2872 </a:t>
            </a:r>
            <a:r>
              <a:rPr sz="2000" spc="-15" dirty="0">
                <a:solidFill>
                  <a:schemeClr val="accent3">
                    <a:lumMod val="50000"/>
                  </a:schemeClr>
                </a:solidFill>
                <a:latin typeface="+mn-lt"/>
                <a:cs typeface="Arial" panose="020B0604020202020204" pitchFamily="34" charset="0"/>
              </a:rPr>
              <a:t>sayılı </a:t>
            </a:r>
            <a:r>
              <a:rPr sz="2000" spc="-10" dirty="0">
                <a:solidFill>
                  <a:schemeClr val="accent3">
                    <a:lumMod val="50000"/>
                  </a:schemeClr>
                </a:solidFill>
                <a:latin typeface="+mn-lt"/>
                <a:cs typeface="Arial" panose="020B0604020202020204" pitchFamily="34" charset="0"/>
              </a:rPr>
              <a:t>Çevre </a:t>
            </a:r>
            <a:r>
              <a:rPr sz="2000" spc="-5" dirty="0">
                <a:solidFill>
                  <a:schemeClr val="accent3">
                    <a:lumMod val="50000"/>
                  </a:schemeClr>
                </a:solidFill>
                <a:latin typeface="+mn-lt"/>
                <a:cs typeface="Arial" panose="020B0604020202020204" pitchFamily="34" charset="0"/>
              </a:rPr>
              <a:t>Kanunun </a:t>
            </a:r>
            <a:r>
              <a:rPr sz="2000" dirty="0">
                <a:solidFill>
                  <a:schemeClr val="accent3">
                    <a:lumMod val="50000"/>
                  </a:schemeClr>
                </a:solidFill>
                <a:latin typeface="+mn-lt"/>
                <a:cs typeface="Arial" panose="020B0604020202020204" pitchFamily="34" charset="0"/>
              </a:rPr>
              <a:t>8. maddesine </a:t>
            </a:r>
            <a:r>
              <a:rPr sz="2000" spc="-15" dirty="0">
                <a:solidFill>
                  <a:schemeClr val="accent3">
                    <a:lumMod val="50000"/>
                  </a:schemeClr>
                </a:solidFill>
                <a:latin typeface="+mn-lt"/>
                <a:cs typeface="Arial" panose="020B0604020202020204" pitchFamily="34" charset="0"/>
              </a:rPr>
              <a:t>göre </a:t>
            </a:r>
            <a:r>
              <a:rPr sz="2000" dirty="0">
                <a:solidFill>
                  <a:schemeClr val="accent3">
                    <a:lumMod val="50000"/>
                  </a:schemeClr>
                </a:solidFill>
                <a:latin typeface="+mn-lt"/>
                <a:cs typeface="Arial" panose="020B0604020202020204" pitchFamily="34" charset="0"/>
              </a:rPr>
              <a:t>‘ </a:t>
            </a:r>
            <a:r>
              <a:rPr sz="2000" spc="-5" dirty="0">
                <a:solidFill>
                  <a:schemeClr val="accent3">
                    <a:lumMod val="50000"/>
                  </a:schemeClr>
                </a:solidFill>
                <a:latin typeface="+mn-lt"/>
                <a:cs typeface="Arial" panose="020B0604020202020204" pitchFamily="34" charset="0"/>
              </a:rPr>
              <a:t>Her </a:t>
            </a:r>
            <a:r>
              <a:rPr sz="2000" dirty="0">
                <a:solidFill>
                  <a:schemeClr val="accent3">
                    <a:lumMod val="50000"/>
                  </a:schemeClr>
                </a:solidFill>
                <a:latin typeface="+mn-lt"/>
                <a:cs typeface="Arial" panose="020B0604020202020204" pitchFamily="34" charset="0"/>
              </a:rPr>
              <a:t>türlü </a:t>
            </a:r>
            <a:r>
              <a:rPr sz="2000" spc="-5" dirty="0">
                <a:solidFill>
                  <a:schemeClr val="accent3">
                    <a:lumMod val="50000"/>
                  </a:schemeClr>
                </a:solidFill>
                <a:latin typeface="+mn-lt"/>
                <a:cs typeface="Arial" panose="020B0604020202020204" pitchFamily="34" charset="0"/>
              </a:rPr>
              <a:t>atık </a:t>
            </a:r>
            <a:r>
              <a:rPr sz="2000" spc="-15" dirty="0">
                <a:solidFill>
                  <a:schemeClr val="accent3">
                    <a:lumMod val="50000"/>
                  </a:schemeClr>
                </a:solidFill>
                <a:latin typeface="+mn-lt"/>
                <a:cs typeface="Arial" panose="020B0604020202020204" pitchFamily="34" charset="0"/>
              </a:rPr>
              <a:t>ve </a:t>
            </a:r>
            <a:r>
              <a:rPr sz="2000" dirty="0">
                <a:solidFill>
                  <a:schemeClr val="accent3">
                    <a:lumMod val="50000"/>
                  </a:schemeClr>
                </a:solidFill>
                <a:latin typeface="+mn-lt"/>
                <a:cs typeface="Arial" panose="020B0604020202020204" pitchFamily="34" charset="0"/>
              </a:rPr>
              <a:t>artığı doğrudan </a:t>
            </a:r>
            <a:r>
              <a:rPr sz="2000" spc="-15" dirty="0">
                <a:solidFill>
                  <a:schemeClr val="accent3">
                    <a:lumMod val="50000"/>
                  </a:schemeClr>
                </a:solidFill>
                <a:latin typeface="+mn-lt"/>
                <a:cs typeface="Arial" panose="020B0604020202020204" pitchFamily="34" charset="0"/>
              </a:rPr>
              <a:t>ve </a:t>
            </a:r>
            <a:r>
              <a:rPr sz="2000" spc="-10" dirty="0">
                <a:solidFill>
                  <a:schemeClr val="accent3">
                    <a:lumMod val="50000"/>
                  </a:schemeClr>
                </a:solidFill>
                <a:latin typeface="+mn-lt"/>
                <a:cs typeface="Arial" panose="020B0604020202020204" pitchFamily="34" charset="0"/>
              </a:rPr>
              <a:t>dolaylı </a:t>
            </a:r>
            <a:r>
              <a:rPr sz="2000" dirty="0">
                <a:solidFill>
                  <a:schemeClr val="accent3">
                    <a:lumMod val="50000"/>
                  </a:schemeClr>
                </a:solidFill>
                <a:latin typeface="+mn-lt"/>
                <a:cs typeface="Arial" panose="020B0604020202020204" pitchFamily="34" charset="0"/>
              </a:rPr>
              <a:t>biçimde  </a:t>
            </a:r>
            <a:r>
              <a:rPr sz="2000" spc="-5" dirty="0">
                <a:solidFill>
                  <a:schemeClr val="accent3">
                    <a:lumMod val="50000"/>
                  </a:schemeClr>
                </a:solidFill>
                <a:latin typeface="+mn-lt"/>
                <a:cs typeface="Arial" panose="020B0604020202020204" pitchFamily="34" charset="0"/>
              </a:rPr>
              <a:t>alıcı ortama vermek, </a:t>
            </a:r>
            <a:r>
              <a:rPr sz="2000" dirty="0">
                <a:solidFill>
                  <a:schemeClr val="accent3">
                    <a:lumMod val="50000"/>
                  </a:schemeClr>
                </a:solidFill>
                <a:latin typeface="+mn-lt"/>
                <a:cs typeface="Arial" panose="020B0604020202020204" pitchFamily="34" charset="0"/>
              </a:rPr>
              <a:t>depolamak </a:t>
            </a:r>
            <a:r>
              <a:rPr sz="2000" spc="-15" dirty="0">
                <a:solidFill>
                  <a:schemeClr val="accent3">
                    <a:lumMod val="50000"/>
                  </a:schemeClr>
                </a:solidFill>
                <a:latin typeface="+mn-lt"/>
                <a:cs typeface="Arial" panose="020B0604020202020204" pitchFamily="34" charset="0"/>
              </a:rPr>
              <a:t>ve </a:t>
            </a:r>
            <a:r>
              <a:rPr sz="2000" spc="-5" dirty="0">
                <a:solidFill>
                  <a:schemeClr val="accent3">
                    <a:lumMod val="50000"/>
                  </a:schemeClr>
                </a:solidFill>
                <a:latin typeface="+mn-lt"/>
                <a:cs typeface="Arial" panose="020B0604020202020204" pitchFamily="34" charset="0"/>
              </a:rPr>
              <a:t>benzeri </a:t>
            </a:r>
            <a:r>
              <a:rPr sz="2000" spc="-10" dirty="0">
                <a:solidFill>
                  <a:schemeClr val="accent3">
                    <a:lumMod val="50000"/>
                  </a:schemeClr>
                </a:solidFill>
                <a:latin typeface="+mn-lt"/>
                <a:cs typeface="Arial" panose="020B0604020202020204" pitchFamily="34" charset="0"/>
              </a:rPr>
              <a:t>faaliyetlerde </a:t>
            </a:r>
            <a:r>
              <a:rPr sz="2000" dirty="0">
                <a:solidFill>
                  <a:schemeClr val="accent3">
                    <a:lumMod val="50000"/>
                  </a:schemeClr>
                </a:solidFill>
                <a:latin typeface="+mn-lt"/>
                <a:cs typeface="Arial" panose="020B0604020202020204" pitchFamily="34" charset="0"/>
              </a:rPr>
              <a:t>bulunmak</a:t>
            </a:r>
            <a:r>
              <a:rPr sz="2000" spc="-200" dirty="0">
                <a:solidFill>
                  <a:schemeClr val="accent3">
                    <a:lumMod val="50000"/>
                  </a:schemeClr>
                </a:solidFill>
                <a:latin typeface="+mn-lt"/>
                <a:cs typeface="Arial" panose="020B0604020202020204" pitchFamily="34" charset="0"/>
              </a:rPr>
              <a:t> </a:t>
            </a:r>
            <a:r>
              <a:rPr sz="2000" spc="-25" dirty="0">
                <a:solidFill>
                  <a:schemeClr val="accent3">
                    <a:lumMod val="50000"/>
                  </a:schemeClr>
                </a:solidFill>
                <a:latin typeface="+mn-lt"/>
                <a:cs typeface="Arial" panose="020B0604020202020204" pitchFamily="34" charset="0"/>
              </a:rPr>
              <a:t>yasaktır’.</a:t>
            </a:r>
            <a:endParaRPr sz="2000" dirty="0">
              <a:solidFill>
                <a:schemeClr val="accent3">
                  <a:lumMod val="50000"/>
                </a:schemeClr>
              </a:solidFill>
              <a:latin typeface="+mn-lt"/>
              <a:cs typeface="Arial" panose="020B0604020202020204" pitchFamily="34" charset="0"/>
            </a:endParaRPr>
          </a:p>
        </p:txBody>
      </p:sp>
    </p:spTree>
    <p:extLst>
      <p:ext uri="{BB962C8B-B14F-4D97-AF65-F5344CB8AC3E}">
        <p14:creationId xmlns:p14="http://schemas.microsoft.com/office/powerpoint/2010/main" val="34526300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54182" y="1022073"/>
            <a:ext cx="11263745" cy="566822"/>
          </a:xfrm>
          <a:prstGeom prst="rect">
            <a:avLst/>
          </a:prstGeom>
        </p:spPr>
        <p:txBody>
          <a:bodyPr vert="horz" wrap="square" lIns="0" tIns="12700" rIns="0" bIns="0" rtlCol="0">
            <a:spAutoFit/>
          </a:bodyPr>
          <a:lstStyle/>
          <a:p>
            <a:pPr marL="12700">
              <a:lnSpc>
                <a:spcPct val="100000"/>
              </a:lnSpc>
              <a:spcBef>
                <a:spcPts val="100"/>
              </a:spcBef>
            </a:pPr>
            <a:r>
              <a:rPr sz="3600" b="1" spc="-25" dirty="0">
                <a:solidFill>
                  <a:schemeClr val="accent6">
                    <a:lumMod val="75000"/>
                  </a:schemeClr>
                </a:solidFill>
                <a:latin typeface="+mj-lt"/>
                <a:cs typeface="Arial"/>
              </a:rPr>
              <a:t>Vahşi </a:t>
            </a:r>
            <a:r>
              <a:rPr sz="3600" b="1" dirty="0">
                <a:solidFill>
                  <a:schemeClr val="accent6">
                    <a:lumMod val="75000"/>
                  </a:schemeClr>
                </a:solidFill>
                <a:latin typeface="+mj-lt"/>
                <a:cs typeface="Arial"/>
              </a:rPr>
              <a:t>Depolamadan Atık Yönetimine</a:t>
            </a:r>
            <a:r>
              <a:rPr sz="3600" b="1" spc="-315" dirty="0">
                <a:solidFill>
                  <a:schemeClr val="accent6">
                    <a:lumMod val="75000"/>
                  </a:schemeClr>
                </a:solidFill>
                <a:latin typeface="+mj-lt"/>
                <a:cs typeface="Arial"/>
              </a:rPr>
              <a:t> </a:t>
            </a:r>
            <a:r>
              <a:rPr sz="3600" b="1" spc="-20" dirty="0">
                <a:solidFill>
                  <a:schemeClr val="accent6">
                    <a:lumMod val="75000"/>
                  </a:schemeClr>
                </a:solidFill>
                <a:latin typeface="+mj-lt"/>
                <a:cs typeface="Arial"/>
              </a:rPr>
              <a:t>Yolculuk</a:t>
            </a:r>
            <a:endParaRPr sz="3600" b="1" dirty="0">
              <a:solidFill>
                <a:schemeClr val="accent6">
                  <a:lumMod val="75000"/>
                </a:schemeClr>
              </a:solidFill>
              <a:latin typeface="+mj-lt"/>
              <a:cs typeface="Arial"/>
            </a:endParaRPr>
          </a:p>
        </p:txBody>
      </p:sp>
      <p:grpSp>
        <p:nvGrpSpPr>
          <p:cNvPr id="3" name="object 3"/>
          <p:cNvGrpSpPr/>
          <p:nvPr/>
        </p:nvGrpSpPr>
        <p:grpSpPr>
          <a:xfrm>
            <a:off x="554182" y="1982585"/>
            <a:ext cx="10972800" cy="3614651"/>
            <a:chOff x="554182" y="1982585"/>
            <a:chExt cx="10972800" cy="3614651"/>
          </a:xfrm>
        </p:grpSpPr>
        <p:sp>
          <p:nvSpPr>
            <p:cNvPr id="4" name="object 4"/>
            <p:cNvSpPr/>
            <p:nvPr/>
          </p:nvSpPr>
          <p:spPr>
            <a:xfrm>
              <a:off x="554182" y="1982585"/>
              <a:ext cx="5237018" cy="361465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146708" y="1982585"/>
              <a:ext cx="5380274" cy="3614651"/>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5483447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24751" y="742603"/>
            <a:ext cx="11257649" cy="4970458"/>
            <a:chOff x="324751" y="742603"/>
            <a:chExt cx="11257649" cy="4970458"/>
          </a:xfrm>
        </p:grpSpPr>
        <p:sp>
          <p:nvSpPr>
            <p:cNvPr id="3" name="object 3"/>
            <p:cNvSpPr/>
            <p:nvPr/>
          </p:nvSpPr>
          <p:spPr>
            <a:xfrm>
              <a:off x="324751" y="960120"/>
              <a:ext cx="6156959" cy="24384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481710" y="742603"/>
              <a:ext cx="5100690" cy="2873433"/>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592005" y="3398520"/>
              <a:ext cx="5622451" cy="2314541"/>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5246903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57200" y="876566"/>
            <a:ext cx="8308975" cy="574675"/>
          </a:xfrm>
          <a:prstGeom prst="rect">
            <a:avLst/>
          </a:prstGeom>
        </p:spPr>
        <p:txBody>
          <a:bodyPr vert="horz" wrap="square" lIns="0" tIns="12700" rIns="0" bIns="0" rtlCol="0">
            <a:spAutoFit/>
          </a:bodyPr>
          <a:lstStyle/>
          <a:p>
            <a:pPr marL="12700">
              <a:lnSpc>
                <a:spcPct val="100000"/>
              </a:lnSpc>
              <a:spcBef>
                <a:spcPts val="100"/>
              </a:spcBef>
            </a:pPr>
            <a:r>
              <a:rPr sz="3600" b="1" spc="-5" dirty="0">
                <a:solidFill>
                  <a:schemeClr val="accent6">
                    <a:lumMod val="75000"/>
                  </a:schemeClr>
                </a:solidFill>
              </a:rPr>
              <a:t>Atık Yönetimine </a:t>
            </a:r>
            <a:r>
              <a:rPr sz="3600" b="1" spc="-5" dirty="0" err="1">
                <a:solidFill>
                  <a:schemeClr val="accent6">
                    <a:lumMod val="75000"/>
                  </a:schemeClr>
                </a:solidFill>
              </a:rPr>
              <a:t>Teknolojik</a:t>
            </a:r>
            <a:r>
              <a:rPr sz="3600" b="1" spc="120" dirty="0">
                <a:solidFill>
                  <a:schemeClr val="accent6">
                    <a:lumMod val="75000"/>
                  </a:schemeClr>
                </a:solidFill>
              </a:rPr>
              <a:t> </a:t>
            </a:r>
            <a:r>
              <a:rPr sz="3600" b="1" spc="-15" dirty="0" err="1">
                <a:solidFill>
                  <a:schemeClr val="accent6">
                    <a:lumMod val="75000"/>
                  </a:schemeClr>
                </a:solidFill>
              </a:rPr>
              <a:t>Yaklaşımı</a:t>
            </a:r>
            <a:endParaRPr sz="3600" b="1" dirty="0">
              <a:solidFill>
                <a:schemeClr val="accent6">
                  <a:lumMod val="75000"/>
                </a:schemeClr>
              </a:solidFill>
            </a:endParaRPr>
          </a:p>
        </p:txBody>
      </p:sp>
      <p:sp>
        <p:nvSpPr>
          <p:cNvPr id="3" name="object 3"/>
          <p:cNvSpPr txBox="1"/>
          <p:nvPr/>
        </p:nvSpPr>
        <p:spPr>
          <a:xfrm>
            <a:off x="457199" y="1584612"/>
            <a:ext cx="6691745" cy="1733808"/>
          </a:xfrm>
          <a:prstGeom prst="rect">
            <a:avLst/>
          </a:prstGeom>
        </p:spPr>
        <p:txBody>
          <a:bodyPr vert="horz" wrap="square" lIns="0" tIns="162560" rIns="0" bIns="0" rtlCol="0">
            <a:spAutoFit/>
          </a:bodyPr>
          <a:lstStyle/>
          <a:p>
            <a:pPr marL="332740" indent="-320040">
              <a:lnSpc>
                <a:spcPct val="100000"/>
              </a:lnSpc>
              <a:spcBef>
                <a:spcPts val="1280"/>
              </a:spcBef>
              <a:buFont typeface="Arial"/>
              <a:buChar char="–"/>
              <a:tabLst>
                <a:tab pos="332105" algn="l"/>
                <a:tab pos="332740" algn="l"/>
              </a:tabLst>
            </a:pPr>
            <a:r>
              <a:rPr spc="-30" dirty="0">
                <a:solidFill>
                  <a:schemeClr val="accent3">
                    <a:lumMod val="50000"/>
                  </a:schemeClr>
                </a:solidFill>
                <a:cs typeface="Arial" panose="020B0604020202020204" pitchFamily="34" charset="0"/>
              </a:rPr>
              <a:t>ATIKLARI </a:t>
            </a:r>
            <a:r>
              <a:rPr spc="-5" dirty="0">
                <a:solidFill>
                  <a:schemeClr val="accent3">
                    <a:lumMod val="50000"/>
                  </a:schemeClr>
                </a:solidFill>
                <a:cs typeface="Arial" panose="020B0604020202020204" pitchFamily="34" charset="0"/>
              </a:rPr>
              <a:t>ENERJİYE</a:t>
            </a:r>
            <a:r>
              <a:rPr spc="60" dirty="0">
                <a:solidFill>
                  <a:schemeClr val="accent3">
                    <a:lumMod val="50000"/>
                  </a:schemeClr>
                </a:solidFill>
                <a:cs typeface="Arial" panose="020B0604020202020204" pitchFamily="34" charset="0"/>
              </a:rPr>
              <a:t> </a:t>
            </a:r>
            <a:r>
              <a:rPr spc="-15" dirty="0">
                <a:solidFill>
                  <a:schemeClr val="accent3">
                    <a:lumMod val="50000"/>
                  </a:schemeClr>
                </a:solidFill>
                <a:cs typeface="Arial" panose="020B0604020202020204" pitchFamily="34" charset="0"/>
              </a:rPr>
              <a:t>DÖNÜŞTÜRME</a:t>
            </a:r>
            <a:endParaRPr dirty="0">
              <a:solidFill>
                <a:schemeClr val="accent3">
                  <a:lumMod val="50000"/>
                </a:schemeClr>
              </a:solidFill>
              <a:cs typeface="Arial" panose="020B0604020202020204" pitchFamily="34" charset="0"/>
            </a:endParaRPr>
          </a:p>
          <a:p>
            <a:pPr marL="332740" indent="-320040">
              <a:lnSpc>
                <a:spcPct val="100000"/>
              </a:lnSpc>
              <a:spcBef>
                <a:spcPts val="1175"/>
              </a:spcBef>
              <a:buFont typeface="Arial"/>
              <a:buChar char="–"/>
              <a:tabLst>
                <a:tab pos="332105" algn="l"/>
                <a:tab pos="332740" algn="l"/>
              </a:tabLst>
            </a:pPr>
            <a:r>
              <a:rPr spc="-10" dirty="0">
                <a:solidFill>
                  <a:schemeClr val="accent3">
                    <a:lumMod val="50000"/>
                  </a:schemeClr>
                </a:solidFill>
                <a:cs typeface="Arial" panose="020B0604020202020204" pitchFamily="34" charset="0"/>
              </a:rPr>
              <a:t>DEĞERLİ </a:t>
            </a:r>
            <a:r>
              <a:rPr spc="-25" dirty="0">
                <a:solidFill>
                  <a:schemeClr val="accent3">
                    <a:lumMod val="50000"/>
                  </a:schemeClr>
                </a:solidFill>
                <a:cs typeface="Arial" panose="020B0604020202020204" pitchFamily="34" charset="0"/>
              </a:rPr>
              <a:t>METALLERİ </a:t>
            </a:r>
            <a:r>
              <a:rPr spc="-10" dirty="0">
                <a:solidFill>
                  <a:schemeClr val="accent3">
                    <a:lumMod val="50000"/>
                  </a:schemeClr>
                </a:solidFill>
                <a:cs typeface="Arial" panose="020B0604020202020204" pitchFamily="34" charset="0"/>
              </a:rPr>
              <a:t>GERİ DÖNÜŞTÜRMENİN </a:t>
            </a:r>
            <a:r>
              <a:rPr spc="-5" dirty="0">
                <a:solidFill>
                  <a:schemeClr val="accent3">
                    <a:lumMod val="50000"/>
                  </a:schemeClr>
                </a:solidFill>
                <a:cs typeface="Arial" panose="020B0604020202020204" pitchFamily="34" charset="0"/>
              </a:rPr>
              <a:t>YENİ</a:t>
            </a:r>
            <a:r>
              <a:rPr spc="125" dirty="0">
                <a:solidFill>
                  <a:schemeClr val="accent3">
                    <a:lumMod val="50000"/>
                  </a:schemeClr>
                </a:solidFill>
                <a:cs typeface="Arial" panose="020B0604020202020204" pitchFamily="34" charset="0"/>
              </a:rPr>
              <a:t> </a:t>
            </a:r>
            <a:r>
              <a:rPr spc="-20" dirty="0">
                <a:solidFill>
                  <a:schemeClr val="accent3">
                    <a:lumMod val="50000"/>
                  </a:schemeClr>
                </a:solidFill>
                <a:cs typeface="Arial" panose="020B0604020202020204" pitchFamily="34" charset="0"/>
              </a:rPr>
              <a:t>YOLLARI</a:t>
            </a:r>
            <a:endParaRPr dirty="0">
              <a:solidFill>
                <a:schemeClr val="accent3">
                  <a:lumMod val="50000"/>
                </a:schemeClr>
              </a:solidFill>
              <a:cs typeface="Arial" panose="020B0604020202020204" pitchFamily="34" charset="0"/>
            </a:endParaRPr>
          </a:p>
          <a:p>
            <a:pPr marL="332740" indent="-320040">
              <a:lnSpc>
                <a:spcPct val="100000"/>
              </a:lnSpc>
              <a:spcBef>
                <a:spcPts val="1155"/>
              </a:spcBef>
              <a:buFont typeface="Arial"/>
              <a:buChar char="–"/>
              <a:tabLst>
                <a:tab pos="332105" algn="l"/>
                <a:tab pos="332740" algn="l"/>
              </a:tabLst>
            </a:pPr>
            <a:r>
              <a:rPr spc="-15" dirty="0">
                <a:solidFill>
                  <a:schemeClr val="accent3">
                    <a:lumMod val="50000"/>
                  </a:schemeClr>
                </a:solidFill>
                <a:cs typeface="Arial" panose="020B0604020202020204" pitchFamily="34" charset="0"/>
              </a:rPr>
              <a:t>OPTİMİZASYON </a:t>
            </a:r>
            <a:r>
              <a:rPr spc="-10" dirty="0">
                <a:solidFill>
                  <a:schemeClr val="accent3">
                    <a:lumMod val="50000"/>
                  </a:schemeClr>
                </a:solidFill>
                <a:cs typeface="Arial" panose="020B0604020202020204" pitchFamily="34" charset="0"/>
              </a:rPr>
              <a:t>VE </a:t>
            </a:r>
            <a:r>
              <a:rPr spc="-5" dirty="0">
                <a:solidFill>
                  <a:schemeClr val="accent3">
                    <a:lumMod val="50000"/>
                  </a:schemeClr>
                </a:solidFill>
                <a:cs typeface="Arial" panose="020B0604020202020204" pitchFamily="34" charset="0"/>
              </a:rPr>
              <a:t>MODELLEME İLE VERİMLİLİK</a:t>
            </a:r>
            <a:r>
              <a:rPr spc="4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ARTIRMA</a:t>
            </a:r>
            <a:endParaRPr dirty="0">
              <a:solidFill>
                <a:schemeClr val="accent3">
                  <a:lumMod val="50000"/>
                </a:schemeClr>
              </a:solidFill>
              <a:cs typeface="Arial" panose="020B0604020202020204" pitchFamily="34" charset="0"/>
            </a:endParaRPr>
          </a:p>
          <a:p>
            <a:pPr marL="332740" indent="-320040">
              <a:lnSpc>
                <a:spcPct val="100000"/>
              </a:lnSpc>
              <a:spcBef>
                <a:spcPts val="1175"/>
              </a:spcBef>
              <a:buFont typeface="Arial"/>
              <a:buChar char="–"/>
              <a:tabLst>
                <a:tab pos="332105" algn="l"/>
                <a:tab pos="332740" algn="l"/>
              </a:tabLst>
            </a:pPr>
            <a:r>
              <a:rPr spc="-15" dirty="0">
                <a:solidFill>
                  <a:schemeClr val="accent3">
                    <a:lumMod val="50000"/>
                  </a:schemeClr>
                </a:solidFill>
                <a:cs typeface="Arial" panose="020B0604020202020204" pitchFamily="34" charset="0"/>
              </a:rPr>
              <a:t>TOPLAMA </a:t>
            </a:r>
            <a:r>
              <a:rPr spc="-10" dirty="0">
                <a:solidFill>
                  <a:schemeClr val="accent3">
                    <a:lumMod val="50000"/>
                  </a:schemeClr>
                </a:solidFill>
                <a:cs typeface="Arial" panose="020B0604020202020204" pitchFamily="34" charset="0"/>
              </a:rPr>
              <a:t>VE </a:t>
            </a:r>
            <a:r>
              <a:rPr spc="-30" dirty="0">
                <a:solidFill>
                  <a:schemeClr val="accent3">
                    <a:lumMod val="50000"/>
                  </a:schemeClr>
                </a:solidFill>
                <a:cs typeface="Arial" panose="020B0604020202020204" pitchFamily="34" charset="0"/>
              </a:rPr>
              <a:t>BERTARAF</a:t>
            </a:r>
            <a:r>
              <a:rPr spc="114" dirty="0">
                <a:solidFill>
                  <a:schemeClr val="accent3">
                    <a:lumMod val="50000"/>
                  </a:schemeClr>
                </a:solidFill>
                <a:cs typeface="Arial" panose="020B0604020202020204" pitchFamily="34" charset="0"/>
              </a:rPr>
              <a:t> </a:t>
            </a:r>
            <a:r>
              <a:rPr spc="-15" dirty="0">
                <a:solidFill>
                  <a:schemeClr val="accent3">
                    <a:lumMod val="50000"/>
                  </a:schemeClr>
                </a:solidFill>
                <a:cs typeface="Arial" panose="020B0604020202020204" pitchFamily="34" charset="0"/>
              </a:rPr>
              <a:t>TEKNOLOJİSİ</a:t>
            </a:r>
            <a:endParaRPr dirty="0">
              <a:solidFill>
                <a:schemeClr val="accent3">
                  <a:lumMod val="50000"/>
                </a:schemeClr>
              </a:solidFill>
              <a:cs typeface="Arial" panose="020B0604020202020204" pitchFamily="34" charset="0"/>
            </a:endParaRPr>
          </a:p>
        </p:txBody>
      </p:sp>
      <p:sp>
        <p:nvSpPr>
          <p:cNvPr id="4" name="object 4"/>
          <p:cNvSpPr/>
          <p:nvPr/>
        </p:nvSpPr>
        <p:spPr>
          <a:xfrm>
            <a:off x="7315199" y="526843"/>
            <a:ext cx="4419600" cy="5288280"/>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865909" y="3595419"/>
            <a:ext cx="2445328" cy="2172947"/>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6466120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938528" y="1071789"/>
            <a:ext cx="8050600" cy="466399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1913853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625436" y="919111"/>
            <a:ext cx="6283035" cy="476125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3673619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842154" y="880157"/>
            <a:ext cx="7962700" cy="4696331"/>
            <a:chOff x="1517650" y="0"/>
            <a:chExt cx="10674350" cy="6593205"/>
          </a:xfrm>
        </p:grpSpPr>
        <p:sp>
          <p:nvSpPr>
            <p:cNvPr id="4" name="object 4"/>
            <p:cNvSpPr/>
            <p:nvPr/>
          </p:nvSpPr>
          <p:spPr>
            <a:xfrm>
              <a:off x="3611879" y="0"/>
              <a:ext cx="8580120" cy="6586728"/>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524000" y="0"/>
              <a:ext cx="9144000" cy="2420620"/>
            </a:xfrm>
            <a:custGeom>
              <a:avLst/>
              <a:gdLst/>
              <a:ahLst/>
              <a:cxnLst/>
              <a:rect l="l" t="t" r="r" b="b"/>
              <a:pathLst>
                <a:path w="9144000" h="2420620">
                  <a:moveTo>
                    <a:pt x="9144000" y="0"/>
                  </a:moveTo>
                  <a:lnTo>
                    <a:pt x="0" y="0"/>
                  </a:lnTo>
                  <a:lnTo>
                    <a:pt x="0" y="2420112"/>
                  </a:lnTo>
                  <a:lnTo>
                    <a:pt x="9144000" y="2420112"/>
                  </a:lnTo>
                  <a:lnTo>
                    <a:pt x="9144000" y="0"/>
                  </a:lnTo>
                  <a:close/>
                </a:path>
              </a:pathLst>
            </a:custGeom>
            <a:solidFill>
              <a:srgbClr val="FFFFFF"/>
            </a:solidFill>
          </p:spPr>
          <p:txBody>
            <a:bodyPr wrap="square" lIns="0" tIns="0" rIns="0" bIns="0" rtlCol="0"/>
            <a:lstStyle/>
            <a:p>
              <a:endParaRPr/>
            </a:p>
          </p:txBody>
        </p:sp>
        <p:sp>
          <p:nvSpPr>
            <p:cNvPr id="6" name="object 6"/>
            <p:cNvSpPr/>
            <p:nvPr/>
          </p:nvSpPr>
          <p:spPr>
            <a:xfrm>
              <a:off x="1524000" y="0"/>
              <a:ext cx="9144000" cy="2420620"/>
            </a:xfrm>
            <a:custGeom>
              <a:avLst/>
              <a:gdLst/>
              <a:ahLst/>
              <a:cxnLst/>
              <a:rect l="l" t="t" r="r" b="b"/>
              <a:pathLst>
                <a:path w="9144000" h="2420620">
                  <a:moveTo>
                    <a:pt x="0" y="2420112"/>
                  </a:moveTo>
                  <a:lnTo>
                    <a:pt x="9144000" y="2420112"/>
                  </a:lnTo>
                  <a:lnTo>
                    <a:pt x="9144000" y="0"/>
                  </a:lnTo>
                  <a:lnTo>
                    <a:pt x="0" y="0"/>
                  </a:lnTo>
                  <a:lnTo>
                    <a:pt x="0" y="2420112"/>
                  </a:lnTo>
                  <a:close/>
                </a:path>
              </a:pathLst>
            </a:custGeom>
            <a:ln w="12699">
              <a:solidFill>
                <a:srgbClr val="FFFFFF"/>
              </a:solidFill>
            </a:ln>
          </p:spPr>
          <p:txBody>
            <a:bodyPr wrap="square" lIns="0" tIns="0" rIns="0" bIns="0" rtlCol="0"/>
            <a:lstStyle/>
            <a:p>
              <a:endParaRPr/>
            </a:p>
          </p:txBody>
        </p:sp>
      </p:grpSp>
      <p:sp>
        <p:nvSpPr>
          <p:cNvPr id="7" name="object 7"/>
          <p:cNvSpPr txBox="1">
            <a:spLocks noGrp="1"/>
          </p:cNvSpPr>
          <p:nvPr>
            <p:ph type="title"/>
          </p:nvPr>
        </p:nvSpPr>
        <p:spPr>
          <a:xfrm>
            <a:off x="2788027" y="1205344"/>
            <a:ext cx="4879975" cy="568104"/>
          </a:xfrm>
          <a:prstGeom prst="rect">
            <a:avLst/>
          </a:prstGeom>
        </p:spPr>
        <p:txBody>
          <a:bodyPr vert="horz" wrap="square" lIns="0" tIns="13970" rIns="0" bIns="0" rtlCol="0">
            <a:spAutoFit/>
          </a:bodyPr>
          <a:lstStyle/>
          <a:p>
            <a:pPr marL="12700">
              <a:lnSpc>
                <a:spcPct val="100000"/>
              </a:lnSpc>
              <a:spcBef>
                <a:spcPts val="110"/>
              </a:spcBef>
            </a:pPr>
            <a:r>
              <a:rPr sz="3600" b="1" spc="-75" dirty="0">
                <a:solidFill>
                  <a:schemeClr val="accent6">
                    <a:lumMod val="75000"/>
                  </a:schemeClr>
                </a:solidFill>
                <a:cs typeface="Carlito"/>
              </a:rPr>
              <a:t>ATIK </a:t>
            </a:r>
            <a:r>
              <a:rPr sz="3600" b="1" spc="-20" dirty="0">
                <a:solidFill>
                  <a:schemeClr val="accent6">
                    <a:lumMod val="75000"/>
                  </a:schemeClr>
                </a:solidFill>
                <a:cs typeface="Carlito"/>
              </a:rPr>
              <a:t>YÖNETİMİ</a:t>
            </a:r>
            <a:r>
              <a:rPr sz="3600" b="1" spc="-90" dirty="0">
                <a:solidFill>
                  <a:schemeClr val="accent6">
                    <a:lumMod val="75000"/>
                  </a:schemeClr>
                </a:solidFill>
                <a:cs typeface="Carlito"/>
              </a:rPr>
              <a:t> </a:t>
            </a:r>
            <a:r>
              <a:rPr sz="3600" b="1" spc="-5" dirty="0">
                <a:solidFill>
                  <a:schemeClr val="accent6">
                    <a:lumMod val="75000"/>
                  </a:schemeClr>
                </a:solidFill>
                <a:cs typeface="Carlito"/>
              </a:rPr>
              <a:t>NEDİR?</a:t>
            </a:r>
            <a:endParaRPr sz="3600" dirty="0">
              <a:solidFill>
                <a:schemeClr val="accent6">
                  <a:lumMod val="75000"/>
                </a:schemeClr>
              </a:solidFill>
              <a:cs typeface="Carlito"/>
            </a:endParaRPr>
          </a:p>
        </p:txBody>
      </p:sp>
    </p:spTree>
    <p:extLst>
      <p:ext uri="{BB962C8B-B14F-4D97-AF65-F5344CB8AC3E}">
        <p14:creationId xmlns:p14="http://schemas.microsoft.com/office/powerpoint/2010/main" val="143944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14019" y="297443"/>
            <a:ext cx="3679825" cy="505908"/>
          </a:xfrm>
          <a:prstGeom prst="rect">
            <a:avLst/>
          </a:prstGeom>
        </p:spPr>
        <p:txBody>
          <a:bodyPr vert="horz" wrap="square" lIns="0" tIns="13335" rIns="0" bIns="0" rtlCol="0">
            <a:spAutoFit/>
          </a:bodyPr>
          <a:lstStyle/>
          <a:p>
            <a:pPr marL="12700">
              <a:lnSpc>
                <a:spcPct val="100000"/>
              </a:lnSpc>
              <a:spcBef>
                <a:spcPts val="105"/>
              </a:spcBef>
            </a:pPr>
            <a:r>
              <a:rPr sz="3200" b="1" dirty="0">
                <a:solidFill>
                  <a:schemeClr val="accent6">
                    <a:lumMod val="75000"/>
                  </a:schemeClr>
                </a:solidFill>
              </a:rPr>
              <a:t>NEDEN </a:t>
            </a:r>
            <a:r>
              <a:rPr sz="3200" b="1" spc="5" dirty="0">
                <a:solidFill>
                  <a:schemeClr val="accent6">
                    <a:lumMod val="75000"/>
                  </a:schemeClr>
                </a:solidFill>
              </a:rPr>
              <a:t>SIFIR</a:t>
            </a:r>
            <a:r>
              <a:rPr sz="3200" b="1" spc="-90" dirty="0">
                <a:solidFill>
                  <a:schemeClr val="accent6">
                    <a:lumMod val="75000"/>
                  </a:schemeClr>
                </a:solidFill>
              </a:rPr>
              <a:t> </a:t>
            </a:r>
            <a:r>
              <a:rPr sz="3200" b="1" dirty="0">
                <a:solidFill>
                  <a:schemeClr val="accent6">
                    <a:lumMod val="75000"/>
                  </a:schemeClr>
                </a:solidFill>
              </a:rPr>
              <a:t>ATIK?</a:t>
            </a:r>
          </a:p>
        </p:txBody>
      </p:sp>
      <p:sp>
        <p:nvSpPr>
          <p:cNvPr id="3" name="object 3"/>
          <p:cNvSpPr txBox="1"/>
          <p:nvPr/>
        </p:nvSpPr>
        <p:spPr>
          <a:xfrm>
            <a:off x="414019" y="780890"/>
            <a:ext cx="13731472" cy="4873577"/>
          </a:xfrm>
          <a:prstGeom prst="rect">
            <a:avLst/>
          </a:prstGeom>
        </p:spPr>
        <p:txBody>
          <a:bodyPr vert="horz" wrap="square" lIns="0" tIns="107314" rIns="0" bIns="0" rtlCol="0">
            <a:spAutoFit/>
          </a:bodyPr>
          <a:lstStyle/>
          <a:p>
            <a:pPr marL="12065">
              <a:lnSpc>
                <a:spcPct val="100000"/>
              </a:lnSpc>
              <a:spcBef>
                <a:spcPts val="844"/>
              </a:spcBef>
              <a:tabLst>
                <a:tab pos="223520" algn="l"/>
              </a:tabLst>
            </a:pPr>
            <a:r>
              <a:rPr lang="en-GB" sz="1400" b="1" spc="-5" dirty="0">
                <a:solidFill>
                  <a:schemeClr val="accent3">
                    <a:lumMod val="50000"/>
                  </a:schemeClr>
                </a:solidFill>
                <a:cs typeface="Arial" panose="020B0604020202020204" pitchFamily="34" charset="0"/>
              </a:rPr>
              <a:t>1-</a:t>
            </a:r>
            <a:r>
              <a:rPr sz="1400" b="1" spc="-5" dirty="0" err="1">
                <a:solidFill>
                  <a:schemeClr val="accent3">
                    <a:lumMod val="50000"/>
                  </a:schemeClr>
                </a:solidFill>
                <a:cs typeface="Arial" panose="020B0604020202020204" pitchFamily="34" charset="0"/>
              </a:rPr>
              <a:t>İsrafı</a:t>
            </a:r>
            <a:r>
              <a:rPr sz="1400" b="1" spc="-40"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Önlemek</a:t>
            </a:r>
            <a:endParaRPr sz="1400" dirty="0">
              <a:solidFill>
                <a:schemeClr val="accent3">
                  <a:lumMod val="50000"/>
                </a:schemeClr>
              </a:solidFill>
              <a:cs typeface="Arial" panose="020B0604020202020204" pitchFamily="34" charset="0"/>
            </a:endParaRPr>
          </a:p>
          <a:p>
            <a:pPr marL="12700" marR="8528050">
              <a:lnSpc>
                <a:spcPct val="137500"/>
              </a:lnSpc>
              <a:spcBef>
                <a:spcPts val="25"/>
              </a:spcBef>
            </a:pPr>
            <a:r>
              <a:rPr sz="1400" spc="-10" dirty="0" err="1">
                <a:solidFill>
                  <a:schemeClr val="accent3">
                    <a:lumMod val="50000"/>
                  </a:schemeClr>
                </a:solidFill>
                <a:cs typeface="Arial" panose="020B0604020202020204" pitchFamily="34" charset="0"/>
              </a:rPr>
              <a:t>Bilinçli</a:t>
            </a:r>
            <a:r>
              <a:rPr sz="1400" spc="-10" dirty="0">
                <a:solidFill>
                  <a:schemeClr val="accent3">
                    <a:lumMod val="50000"/>
                  </a:schemeClr>
                </a:solidFill>
                <a:cs typeface="Arial" panose="020B0604020202020204" pitchFamily="34" charset="0"/>
              </a:rPr>
              <a:t> </a:t>
            </a:r>
            <a:r>
              <a:rPr sz="1400" spc="-10" dirty="0" err="1">
                <a:solidFill>
                  <a:schemeClr val="accent3">
                    <a:lumMod val="50000"/>
                  </a:schemeClr>
                </a:solidFill>
                <a:cs typeface="Arial" panose="020B0604020202020204" pitchFamily="34" charset="0"/>
              </a:rPr>
              <a:t>üretim</a:t>
            </a:r>
            <a:r>
              <a:rPr lang="en-GB" sz="1400" spc="-10" dirty="0">
                <a:solidFill>
                  <a:schemeClr val="accent3">
                    <a:lumMod val="50000"/>
                  </a:schemeClr>
                </a:solidFill>
                <a:cs typeface="Arial" panose="020B0604020202020204" pitchFamily="34" charset="0"/>
              </a:rPr>
              <a:t> </a:t>
            </a:r>
            <a:r>
              <a:rPr sz="1400" spc="-15" dirty="0" err="1">
                <a:solidFill>
                  <a:schemeClr val="accent3">
                    <a:lumMod val="50000"/>
                  </a:schemeClr>
                </a:solidFill>
                <a:cs typeface="Arial" panose="020B0604020202020204" pitchFamily="34" charset="0"/>
              </a:rPr>
              <a:t>ve</a:t>
            </a:r>
            <a:r>
              <a:rPr sz="1400" spc="-15" dirty="0">
                <a:solidFill>
                  <a:schemeClr val="accent3">
                    <a:lumMod val="50000"/>
                  </a:schemeClr>
                </a:solidFill>
                <a:cs typeface="Arial" panose="020B0604020202020204" pitchFamily="34" charset="0"/>
              </a:rPr>
              <a:t> tüketimi </a:t>
            </a:r>
            <a:r>
              <a:rPr sz="1400" dirty="0">
                <a:solidFill>
                  <a:schemeClr val="accent3">
                    <a:lumMod val="50000"/>
                  </a:schemeClr>
                </a:solidFill>
                <a:cs typeface="Arial" panose="020B0604020202020204" pitchFamily="34" charset="0"/>
              </a:rPr>
              <a:t>sağlamak  </a:t>
            </a:r>
            <a:r>
              <a:rPr sz="1400" spc="-5" dirty="0">
                <a:solidFill>
                  <a:schemeClr val="accent3">
                    <a:lumMod val="50000"/>
                  </a:schemeClr>
                </a:solidFill>
                <a:cs typeface="Arial" panose="020B0604020202020204" pitchFamily="34" charset="0"/>
              </a:rPr>
              <a:t>Doğal </a:t>
            </a:r>
            <a:r>
              <a:rPr sz="1400" spc="-10" dirty="0">
                <a:solidFill>
                  <a:schemeClr val="accent3">
                    <a:lumMod val="50000"/>
                  </a:schemeClr>
                </a:solidFill>
                <a:cs typeface="Arial" panose="020B0604020202020204" pitchFamily="34" charset="0"/>
              </a:rPr>
              <a:t>Kaynakları</a:t>
            </a:r>
            <a:r>
              <a:rPr sz="1400" spc="-35"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Korumak</a:t>
            </a:r>
            <a:endParaRPr sz="1400" dirty="0">
              <a:solidFill>
                <a:schemeClr val="accent3">
                  <a:lumMod val="50000"/>
                </a:schemeClr>
              </a:solidFill>
              <a:cs typeface="Arial" panose="020B0604020202020204" pitchFamily="34" charset="0"/>
            </a:endParaRPr>
          </a:p>
          <a:p>
            <a:pPr marL="12065">
              <a:lnSpc>
                <a:spcPct val="100000"/>
              </a:lnSpc>
              <a:spcBef>
                <a:spcPts val="725"/>
              </a:spcBef>
              <a:tabLst>
                <a:tab pos="223520" algn="l"/>
              </a:tabLst>
            </a:pPr>
            <a:r>
              <a:rPr lang="en-GB" sz="1400" b="1" spc="-5" dirty="0">
                <a:solidFill>
                  <a:schemeClr val="accent3">
                    <a:lumMod val="50000"/>
                  </a:schemeClr>
                </a:solidFill>
                <a:cs typeface="Arial" panose="020B0604020202020204" pitchFamily="34" charset="0"/>
              </a:rPr>
              <a:t>2-</a:t>
            </a:r>
            <a:r>
              <a:rPr sz="1400" b="1" spc="-5" dirty="0" err="1">
                <a:solidFill>
                  <a:schemeClr val="accent3">
                    <a:lumMod val="50000"/>
                  </a:schemeClr>
                </a:solidFill>
                <a:cs typeface="Arial" panose="020B0604020202020204" pitchFamily="34" charset="0"/>
              </a:rPr>
              <a:t>Gelişmiş</a:t>
            </a:r>
            <a:r>
              <a:rPr sz="1400" b="1" spc="-5" dirty="0">
                <a:solidFill>
                  <a:schemeClr val="accent3">
                    <a:lumMod val="50000"/>
                  </a:schemeClr>
                </a:solidFill>
                <a:cs typeface="Arial" panose="020B0604020202020204" pitchFamily="34" charset="0"/>
              </a:rPr>
              <a:t> </a:t>
            </a:r>
            <a:r>
              <a:rPr sz="1400" b="1" spc="-10" dirty="0">
                <a:solidFill>
                  <a:schemeClr val="accent3">
                    <a:lumMod val="50000"/>
                  </a:schemeClr>
                </a:solidFill>
                <a:cs typeface="Arial" panose="020B0604020202020204" pitchFamily="34" charset="0"/>
              </a:rPr>
              <a:t>Ülkeler ile </a:t>
            </a:r>
            <a:r>
              <a:rPr sz="1400" b="1" spc="-5" dirty="0">
                <a:solidFill>
                  <a:schemeClr val="accent3">
                    <a:lumMod val="50000"/>
                  </a:schemeClr>
                </a:solidFill>
                <a:cs typeface="Arial" panose="020B0604020202020204" pitchFamily="34" charset="0"/>
              </a:rPr>
              <a:t>Rekabet </a:t>
            </a:r>
            <a:r>
              <a:rPr sz="1400" b="1" dirty="0" err="1">
                <a:solidFill>
                  <a:schemeClr val="accent3">
                    <a:lumMod val="50000"/>
                  </a:schemeClr>
                </a:solidFill>
                <a:cs typeface="Arial" panose="020B0604020202020204" pitchFamily="34" charset="0"/>
              </a:rPr>
              <a:t>Edebilmek</a:t>
            </a:r>
            <a:r>
              <a:rPr sz="1400" b="1" spc="-185" dirty="0">
                <a:solidFill>
                  <a:schemeClr val="accent3">
                    <a:lumMod val="50000"/>
                  </a:schemeClr>
                </a:solidFill>
                <a:cs typeface="Arial" panose="020B0604020202020204" pitchFamily="34" charset="0"/>
              </a:rPr>
              <a:t> </a:t>
            </a:r>
            <a:r>
              <a:rPr sz="1400" b="1" spc="-10" dirty="0" err="1">
                <a:solidFill>
                  <a:schemeClr val="accent3">
                    <a:lumMod val="50000"/>
                  </a:schemeClr>
                </a:solidFill>
                <a:cs typeface="Arial" panose="020B0604020202020204" pitchFamily="34" charset="0"/>
              </a:rPr>
              <a:t>için</a:t>
            </a:r>
            <a:endParaRPr sz="1400" dirty="0">
              <a:solidFill>
                <a:schemeClr val="accent3">
                  <a:lumMod val="50000"/>
                </a:schemeClr>
              </a:solidFill>
              <a:cs typeface="Arial" panose="020B0604020202020204" pitchFamily="34" charset="0"/>
            </a:endParaRPr>
          </a:p>
          <a:p>
            <a:pPr marL="12700">
              <a:lnSpc>
                <a:spcPct val="100000"/>
              </a:lnSpc>
              <a:spcBef>
                <a:spcPts val="1430"/>
              </a:spcBef>
            </a:pPr>
            <a:r>
              <a:rPr sz="1400" spc="-5" dirty="0">
                <a:solidFill>
                  <a:schemeClr val="accent3">
                    <a:lumMod val="50000"/>
                  </a:schemeClr>
                </a:solidFill>
                <a:cs typeface="Arial" panose="020B0604020202020204" pitchFamily="34" charset="0"/>
              </a:rPr>
              <a:t>Döngüsel </a:t>
            </a:r>
            <a:r>
              <a:rPr sz="1400" spc="-15" dirty="0">
                <a:solidFill>
                  <a:schemeClr val="accent3">
                    <a:lumMod val="50000"/>
                  </a:schemeClr>
                </a:solidFill>
                <a:cs typeface="Arial" panose="020B0604020202020204" pitchFamily="34" charset="0"/>
              </a:rPr>
              <a:t>ekonomiye </a:t>
            </a:r>
            <a:r>
              <a:rPr sz="1400" spc="-10" dirty="0">
                <a:solidFill>
                  <a:schemeClr val="accent3">
                    <a:lumMod val="50000"/>
                  </a:schemeClr>
                </a:solidFill>
                <a:cs typeface="Arial" panose="020B0604020202020204" pitchFamily="34" charset="0"/>
              </a:rPr>
              <a:t>geçerek atıkları </a:t>
            </a:r>
            <a:r>
              <a:rPr sz="1400" dirty="0">
                <a:solidFill>
                  <a:schemeClr val="accent3">
                    <a:lumMod val="50000"/>
                  </a:schemeClr>
                </a:solidFill>
                <a:cs typeface="Arial" panose="020B0604020202020204" pitchFamily="34" charset="0"/>
              </a:rPr>
              <a:t>hammadde </a:t>
            </a:r>
            <a:r>
              <a:rPr sz="1400" spc="-10" dirty="0">
                <a:solidFill>
                  <a:schemeClr val="accent3">
                    <a:lumMod val="50000"/>
                  </a:schemeClr>
                </a:solidFill>
                <a:cs typeface="Arial" panose="020B0604020202020204" pitchFamily="34" charset="0"/>
              </a:rPr>
              <a:t>olarak </a:t>
            </a:r>
            <a:r>
              <a:rPr sz="1400" spc="-5" dirty="0">
                <a:solidFill>
                  <a:schemeClr val="accent3">
                    <a:lumMod val="50000"/>
                  </a:schemeClr>
                </a:solidFill>
                <a:cs typeface="Arial" panose="020B0604020202020204" pitchFamily="34" charset="0"/>
              </a:rPr>
              <a:t>kullanmak </a:t>
            </a:r>
            <a:r>
              <a:rPr sz="1400" spc="-10" dirty="0">
                <a:solidFill>
                  <a:schemeClr val="accent3">
                    <a:lumMod val="50000"/>
                  </a:schemeClr>
                </a:solidFill>
                <a:cs typeface="Arial" panose="020B0604020202020204" pitchFamily="34" charset="0"/>
              </a:rPr>
              <a:t>yeni </a:t>
            </a:r>
            <a:r>
              <a:rPr sz="1400" spc="-5" dirty="0">
                <a:solidFill>
                  <a:schemeClr val="accent3">
                    <a:lumMod val="50000"/>
                  </a:schemeClr>
                </a:solidFill>
                <a:cs typeface="Arial" panose="020B0604020202020204" pitchFamily="34" charset="0"/>
              </a:rPr>
              <a:t>iş imkanları</a:t>
            </a:r>
            <a:r>
              <a:rPr sz="1400" spc="30" dirty="0">
                <a:solidFill>
                  <a:schemeClr val="accent3">
                    <a:lumMod val="50000"/>
                  </a:schemeClr>
                </a:solidFill>
                <a:cs typeface="Arial" panose="020B0604020202020204" pitchFamily="34" charset="0"/>
              </a:rPr>
              <a:t> </a:t>
            </a:r>
            <a:r>
              <a:rPr sz="1400" spc="-10" dirty="0">
                <a:solidFill>
                  <a:schemeClr val="accent3">
                    <a:lumMod val="50000"/>
                  </a:schemeClr>
                </a:solidFill>
                <a:cs typeface="Arial" panose="020B0604020202020204" pitchFamily="34" charset="0"/>
              </a:rPr>
              <a:t>oluşturmak</a:t>
            </a:r>
            <a:endParaRPr sz="1400" dirty="0">
              <a:solidFill>
                <a:schemeClr val="accent3">
                  <a:lumMod val="50000"/>
                </a:schemeClr>
              </a:solidFill>
              <a:cs typeface="Arial" panose="020B0604020202020204" pitchFamily="34" charset="0"/>
            </a:endParaRPr>
          </a:p>
          <a:p>
            <a:pPr marL="12065">
              <a:lnSpc>
                <a:spcPct val="100000"/>
              </a:lnSpc>
              <a:spcBef>
                <a:spcPts val="720"/>
              </a:spcBef>
              <a:tabLst>
                <a:tab pos="223520" algn="l"/>
              </a:tabLst>
            </a:pPr>
            <a:r>
              <a:rPr lang="en-GB" sz="1400" b="1" spc="-5" dirty="0">
                <a:solidFill>
                  <a:schemeClr val="accent3">
                    <a:lumMod val="50000"/>
                  </a:schemeClr>
                </a:solidFill>
                <a:cs typeface="Arial" panose="020B0604020202020204" pitchFamily="34" charset="0"/>
              </a:rPr>
              <a:t>3-</a:t>
            </a:r>
            <a:r>
              <a:rPr sz="1400" b="1" spc="-5" dirty="0" err="1">
                <a:solidFill>
                  <a:schemeClr val="accent3">
                    <a:lumMod val="50000"/>
                  </a:schemeClr>
                </a:solidFill>
                <a:cs typeface="Arial" panose="020B0604020202020204" pitchFamily="34" charset="0"/>
              </a:rPr>
              <a:t>Çevresel</a:t>
            </a:r>
            <a:r>
              <a:rPr sz="1400" b="1" spc="-5" dirty="0">
                <a:solidFill>
                  <a:schemeClr val="accent3">
                    <a:lumMod val="50000"/>
                  </a:schemeClr>
                </a:solidFill>
                <a:cs typeface="Arial" panose="020B0604020202020204" pitchFamily="34" charset="0"/>
              </a:rPr>
              <a:t> Zararların </a:t>
            </a:r>
            <a:r>
              <a:rPr sz="1400" b="1" dirty="0">
                <a:solidFill>
                  <a:schemeClr val="accent3">
                    <a:lumMod val="50000"/>
                  </a:schemeClr>
                </a:solidFill>
                <a:cs typeface="Arial" panose="020B0604020202020204" pitchFamily="34" charset="0"/>
              </a:rPr>
              <a:t>Giderilmesi</a:t>
            </a:r>
            <a:r>
              <a:rPr sz="1400" b="1" spc="-155"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İçin</a:t>
            </a:r>
            <a:endParaRPr sz="1400" dirty="0">
              <a:solidFill>
                <a:schemeClr val="accent3">
                  <a:lumMod val="50000"/>
                </a:schemeClr>
              </a:solidFill>
              <a:cs typeface="Arial" panose="020B0604020202020204" pitchFamily="34" charset="0"/>
            </a:endParaRPr>
          </a:p>
          <a:p>
            <a:pPr marL="12700" marR="8781415">
              <a:lnSpc>
                <a:spcPts val="2660"/>
              </a:lnSpc>
              <a:spcBef>
                <a:spcPts val="195"/>
              </a:spcBef>
            </a:pPr>
            <a:r>
              <a:rPr sz="1400" spc="-10" dirty="0">
                <a:solidFill>
                  <a:schemeClr val="accent3">
                    <a:lumMod val="50000"/>
                  </a:schemeClr>
                </a:solidFill>
                <a:cs typeface="Arial" panose="020B0604020202020204" pitchFamily="34" charset="0"/>
              </a:rPr>
              <a:t>Çevre </a:t>
            </a:r>
            <a:r>
              <a:rPr sz="1400" spc="-15" dirty="0">
                <a:solidFill>
                  <a:schemeClr val="accent3">
                    <a:lumMod val="50000"/>
                  </a:schemeClr>
                </a:solidFill>
                <a:cs typeface="Arial" panose="020B0604020202020204" pitchFamily="34" charset="0"/>
              </a:rPr>
              <a:t>ve </a:t>
            </a:r>
            <a:r>
              <a:rPr sz="1400" spc="-5" dirty="0">
                <a:solidFill>
                  <a:schemeClr val="accent3">
                    <a:lumMod val="50000"/>
                  </a:schemeClr>
                </a:solidFill>
                <a:cs typeface="Arial" panose="020B0604020202020204" pitchFamily="34" charset="0"/>
              </a:rPr>
              <a:t>insan sağlığını </a:t>
            </a:r>
            <a:r>
              <a:rPr sz="1400" spc="-10" dirty="0">
                <a:solidFill>
                  <a:schemeClr val="accent3">
                    <a:lumMod val="50000"/>
                  </a:schemeClr>
                </a:solidFill>
                <a:cs typeface="Arial" panose="020B0604020202020204" pitchFamily="34" charset="0"/>
              </a:rPr>
              <a:t>korumak  </a:t>
            </a:r>
            <a:r>
              <a:rPr sz="1400" spc="-5" dirty="0">
                <a:solidFill>
                  <a:schemeClr val="accent3">
                    <a:lumMod val="50000"/>
                  </a:schemeClr>
                </a:solidFill>
                <a:cs typeface="Arial" panose="020B0604020202020204" pitchFamily="34" charset="0"/>
              </a:rPr>
              <a:t>Kirlilik giderlerini</a:t>
            </a:r>
            <a:r>
              <a:rPr sz="1400" spc="10"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azaltmak</a:t>
            </a:r>
            <a:endParaRPr sz="1400" dirty="0">
              <a:solidFill>
                <a:schemeClr val="accent3">
                  <a:lumMod val="50000"/>
                </a:schemeClr>
              </a:solidFill>
              <a:cs typeface="Arial" panose="020B0604020202020204" pitchFamily="34" charset="0"/>
            </a:endParaRPr>
          </a:p>
          <a:p>
            <a:pPr marL="12065">
              <a:lnSpc>
                <a:spcPct val="100000"/>
              </a:lnSpc>
              <a:spcBef>
                <a:spcPts val="515"/>
              </a:spcBef>
              <a:tabLst>
                <a:tab pos="223520" algn="l"/>
              </a:tabLst>
            </a:pPr>
            <a:r>
              <a:rPr lang="en-GB" sz="1400" b="1" spc="-5" dirty="0">
                <a:solidFill>
                  <a:schemeClr val="accent3">
                    <a:lumMod val="50000"/>
                  </a:schemeClr>
                </a:solidFill>
                <a:cs typeface="Arial" panose="020B0604020202020204" pitchFamily="34" charset="0"/>
              </a:rPr>
              <a:t>4-</a:t>
            </a:r>
            <a:r>
              <a:rPr sz="1400" b="1" spc="-5" dirty="0" err="1">
                <a:solidFill>
                  <a:schemeClr val="accent3">
                    <a:lumMod val="50000"/>
                  </a:schemeClr>
                </a:solidFill>
                <a:cs typeface="Arial" panose="020B0604020202020204" pitchFamily="34" charset="0"/>
              </a:rPr>
              <a:t>Sosyal</a:t>
            </a:r>
            <a:r>
              <a:rPr sz="1400" b="1" spc="-5"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Açıdan Bütünleşmek</a:t>
            </a:r>
            <a:r>
              <a:rPr sz="1400" b="1" spc="-110" dirty="0">
                <a:solidFill>
                  <a:schemeClr val="accent3">
                    <a:lumMod val="50000"/>
                  </a:schemeClr>
                </a:solidFill>
                <a:cs typeface="Arial" panose="020B0604020202020204" pitchFamily="34" charset="0"/>
              </a:rPr>
              <a:t> </a:t>
            </a:r>
            <a:r>
              <a:rPr sz="1400" b="1" dirty="0">
                <a:solidFill>
                  <a:schemeClr val="accent3">
                    <a:lumMod val="50000"/>
                  </a:schemeClr>
                </a:solidFill>
                <a:cs typeface="Arial" panose="020B0604020202020204" pitchFamily="34" charset="0"/>
              </a:rPr>
              <a:t>İçin</a:t>
            </a:r>
            <a:endParaRPr sz="1400" dirty="0">
              <a:solidFill>
                <a:schemeClr val="accent3">
                  <a:lumMod val="50000"/>
                </a:schemeClr>
              </a:solidFill>
              <a:cs typeface="Arial" panose="020B0604020202020204" pitchFamily="34" charset="0"/>
            </a:endParaRPr>
          </a:p>
          <a:p>
            <a:pPr marL="12700">
              <a:lnSpc>
                <a:spcPct val="100000"/>
              </a:lnSpc>
              <a:spcBef>
                <a:spcPts val="720"/>
              </a:spcBef>
            </a:pPr>
            <a:r>
              <a:rPr sz="1400" spc="-5" dirty="0">
                <a:solidFill>
                  <a:schemeClr val="accent3">
                    <a:lumMod val="50000"/>
                  </a:schemeClr>
                </a:solidFill>
                <a:cs typeface="Arial" panose="020B0604020202020204" pitchFamily="34" charset="0"/>
              </a:rPr>
              <a:t>Halkın </a:t>
            </a:r>
            <a:r>
              <a:rPr sz="1400" spc="-10" dirty="0">
                <a:solidFill>
                  <a:schemeClr val="accent3">
                    <a:lumMod val="50000"/>
                  </a:schemeClr>
                </a:solidFill>
                <a:cs typeface="Arial" panose="020B0604020202020204" pitchFamily="34" charset="0"/>
              </a:rPr>
              <a:t>duyarlı </a:t>
            </a:r>
            <a:r>
              <a:rPr sz="1400" spc="-5" dirty="0">
                <a:solidFill>
                  <a:schemeClr val="accent3">
                    <a:lumMod val="50000"/>
                  </a:schemeClr>
                </a:solidFill>
                <a:cs typeface="Arial" panose="020B0604020202020204" pitchFamily="34" charset="0"/>
              </a:rPr>
              <a:t>olmasına </a:t>
            </a:r>
            <a:r>
              <a:rPr sz="1400" spc="-20" dirty="0">
                <a:solidFill>
                  <a:schemeClr val="accent3">
                    <a:lumMod val="50000"/>
                  </a:schemeClr>
                </a:solidFill>
                <a:cs typeface="Arial" panose="020B0604020202020204" pitchFamily="34" charset="0"/>
              </a:rPr>
              <a:t>katkı</a:t>
            </a:r>
            <a:r>
              <a:rPr sz="1400" spc="5" dirty="0">
                <a:solidFill>
                  <a:schemeClr val="accent3">
                    <a:lumMod val="50000"/>
                  </a:schemeClr>
                </a:solidFill>
                <a:cs typeface="Arial" panose="020B0604020202020204" pitchFamily="34" charset="0"/>
              </a:rPr>
              <a:t> </a:t>
            </a:r>
            <a:r>
              <a:rPr sz="1400" dirty="0">
                <a:solidFill>
                  <a:schemeClr val="accent3">
                    <a:lumMod val="50000"/>
                  </a:schemeClr>
                </a:solidFill>
                <a:cs typeface="Arial" panose="020B0604020202020204" pitchFamily="34" charset="0"/>
              </a:rPr>
              <a:t>sağlamak</a:t>
            </a:r>
          </a:p>
          <a:p>
            <a:pPr marL="12700">
              <a:lnSpc>
                <a:spcPct val="100000"/>
              </a:lnSpc>
              <a:spcBef>
                <a:spcPts val="725"/>
              </a:spcBef>
            </a:pPr>
            <a:r>
              <a:rPr sz="1400" spc="-5" dirty="0">
                <a:solidFill>
                  <a:schemeClr val="accent3">
                    <a:lumMod val="50000"/>
                  </a:schemeClr>
                </a:solidFill>
                <a:cs typeface="Arial" panose="020B0604020202020204" pitchFamily="34" charset="0"/>
              </a:rPr>
              <a:t>Daha </a:t>
            </a:r>
            <a:r>
              <a:rPr sz="1400" spc="-10" dirty="0">
                <a:solidFill>
                  <a:schemeClr val="accent3">
                    <a:lumMod val="50000"/>
                  </a:schemeClr>
                </a:solidFill>
                <a:cs typeface="Arial" panose="020B0604020202020204" pitchFamily="34" charset="0"/>
              </a:rPr>
              <a:t>çevre dostu </a:t>
            </a:r>
            <a:r>
              <a:rPr sz="1400" spc="-5" dirty="0">
                <a:solidFill>
                  <a:schemeClr val="accent3">
                    <a:lumMod val="50000"/>
                  </a:schemeClr>
                </a:solidFill>
                <a:cs typeface="Arial" panose="020B0604020202020204" pitchFamily="34" charset="0"/>
              </a:rPr>
              <a:t>yaşam </a:t>
            </a:r>
            <a:r>
              <a:rPr sz="1400" spc="-10" dirty="0">
                <a:solidFill>
                  <a:schemeClr val="accent3">
                    <a:lumMod val="50000"/>
                  </a:schemeClr>
                </a:solidFill>
                <a:cs typeface="Arial" panose="020B0604020202020204" pitchFamily="34" charset="0"/>
              </a:rPr>
              <a:t>tarzına </a:t>
            </a:r>
            <a:r>
              <a:rPr sz="1400" spc="-5" dirty="0">
                <a:solidFill>
                  <a:schemeClr val="accent3">
                    <a:lumMod val="50000"/>
                  </a:schemeClr>
                </a:solidFill>
                <a:cs typeface="Arial" panose="020B0604020202020204" pitchFamily="34" charset="0"/>
              </a:rPr>
              <a:t>sahip</a:t>
            </a:r>
            <a:r>
              <a:rPr sz="1400" spc="45" dirty="0">
                <a:solidFill>
                  <a:schemeClr val="accent3">
                    <a:lumMod val="50000"/>
                  </a:schemeClr>
                </a:solidFill>
                <a:cs typeface="Arial" panose="020B0604020202020204" pitchFamily="34" charset="0"/>
              </a:rPr>
              <a:t> </a:t>
            </a:r>
            <a:r>
              <a:rPr sz="1400" dirty="0">
                <a:solidFill>
                  <a:schemeClr val="accent3">
                    <a:lumMod val="50000"/>
                  </a:schemeClr>
                </a:solidFill>
                <a:cs typeface="Arial" panose="020B0604020202020204" pitchFamily="34" charset="0"/>
              </a:rPr>
              <a:t>olmak</a:t>
            </a:r>
          </a:p>
          <a:p>
            <a:pPr marL="12700">
              <a:lnSpc>
                <a:spcPct val="100000"/>
              </a:lnSpc>
              <a:spcBef>
                <a:spcPts val="740"/>
              </a:spcBef>
              <a:tabLst>
                <a:tab pos="332105" algn="l"/>
                <a:tab pos="332740" algn="l"/>
              </a:tabLst>
            </a:pPr>
            <a:r>
              <a:rPr sz="1400" spc="-5" dirty="0">
                <a:solidFill>
                  <a:schemeClr val="accent3">
                    <a:lumMod val="50000"/>
                  </a:schemeClr>
                </a:solidFill>
                <a:cs typeface="Arial" panose="020B0604020202020204" pitchFamily="34" charset="0"/>
              </a:rPr>
              <a:t>Sıfır </a:t>
            </a:r>
            <a:r>
              <a:rPr sz="1400" spc="-15" dirty="0">
                <a:solidFill>
                  <a:schemeClr val="accent3">
                    <a:lumMod val="50000"/>
                  </a:schemeClr>
                </a:solidFill>
                <a:cs typeface="Arial" panose="020B0604020202020204" pitchFamily="34" charset="0"/>
              </a:rPr>
              <a:t>atık </a:t>
            </a:r>
            <a:r>
              <a:rPr sz="1400" spc="-10" dirty="0">
                <a:solidFill>
                  <a:schemeClr val="accent3">
                    <a:lumMod val="50000"/>
                  </a:schemeClr>
                </a:solidFill>
                <a:cs typeface="Arial" panose="020B0604020202020204" pitchFamily="34" charset="0"/>
              </a:rPr>
              <a:t>yaklaşımının </a:t>
            </a:r>
            <a:r>
              <a:rPr sz="1400" spc="-5" dirty="0">
                <a:solidFill>
                  <a:schemeClr val="accent3">
                    <a:lumMod val="50000"/>
                  </a:schemeClr>
                </a:solidFill>
                <a:cs typeface="Arial" panose="020B0604020202020204" pitchFamily="34" charset="0"/>
              </a:rPr>
              <a:t>esas alınması </a:t>
            </a:r>
            <a:r>
              <a:rPr sz="1400" spc="-10" dirty="0">
                <a:solidFill>
                  <a:schemeClr val="accent3">
                    <a:lumMod val="50000"/>
                  </a:schemeClr>
                </a:solidFill>
                <a:cs typeface="Arial" panose="020B0604020202020204" pitchFamily="34" charset="0"/>
              </a:rPr>
              <a:t>ile </a:t>
            </a:r>
            <a:r>
              <a:rPr sz="1400" spc="-5" dirty="0">
                <a:solidFill>
                  <a:schemeClr val="accent3">
                    <a:lumMod val="50000"/>
                  </a:schemeClr>
                </a:solidFill>
                <a:cs typeface="Arial" panose="020B0604020202020204" pitchFamily="34" charset="0"/>
              </a:rPr>
              <a:t>sağlanacak</a:t>
            </a:r>
            <a:r>
              <a:rPr sz="1400" spc="-40" dirty="0">
                <a:solidFill>
                  <a:schemeClr val="accent3">
                    <a:lumMod val="50000"/>
                  </a:schemeClr>
                </a:solidFill>
                <a:cs typeface="Arial" panose="020B0604020202020204" pitchFamily="34" charset="0"/>
              </a:rPr>
              <a:t> </a:t>
            </a:r>
            <a:r>
              <a:rPr sz="1400" spc="-15" dirty="0">
                <a:solidFill>
                  <a:schemeClr val="accent3">
                    <a:lumMod val="50000"/>
                  </a:schemeClr>
                </a:solidFill>
                <a:cs typeface="Arial" panose="020B0604020202020204" pitchFamily="34" charset="0"/>
              </a:rPr>
              <a:t>avantajlar;</a:t>
            </a:r>
            <a:endParaRPr sz="1400" dirty="0">
              <a:solidFill>
                <a:schemeClr val="accent3">
                  <a:lumMod val="50000"/>
                </a:schemeClr>
              </a:solidFill>
              <a:cs typeface="Arial" panose="020B0604020202020204" pitchFamily="34" charset="0"/>
            </a:endParaRPr>
          </a:p>
          <a:p>
            <a:pPr marL="12700">
              <a:lnSpc>
                <a:spcPts val="1825"/>
              </a:lnSpc>
              <a:spcBef>
                <a:spcPts val="750"/>
              </a:spcBef>
              <a:tabLst>
                <a:tab pos="332105" algn="l"/>
                <a:tab pos="332740" algn="l"/>
              </a:tabLst>
            </a:pPr>
            <a:r>
              <a:rPr lang="en-GB" sz="1400" spc="35" dirty="0">
                <a:solidFill>
                  <a:schemeClr val="accent3">
                    <a:lumMod val="50000"/>
                  </a:schemeClr>
                </a:solidFill>
                <a:cs typeface="Arial" panose="020B0604020202020204" pitchFamily="34" charset="0"/>
              </a:rPr>
              <a:t>      </a:t>
            </a:r>
            <a:r>
              <a:rPr sz="1400" spc="35" dirty="0">
                <a:solidFill>
                  <a:schemeClr val="accent3">
                    <a:lumMod val="50000"/>
                  </a:schemeClr>
                </a:solidFill>
                <a:cs typeface="Arial" panose="020B0604020202020204" pitchFamily="34" charset="0"/>
              </a:rPr>
              <a:t>❖ </a:t>
            </a:r>
            <a:r>
              <a:rPr sz="1400" spc="-10" dirty="0">
                <a:solidFill>
                  <a:schemeClr val="accent3">
                    <a:lumMod val="50000"/>
                  </a:schemeClr>
                </a:solidFill>
                <a:cs typeface="Arial" panose="020B0604020202020204" pitchFamily="34" charset="0"/>
              </a:rPr>
              <a:t>Verimliliğin</a:t>
            </a:r>
            <a:r>
              <a:rPr sz="1400" spc="-120"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artması,</a:t>
            </a:r>
            <a:endParaRPr sz="1400" dirty="0">
              <a:solidFill>
                <a:schemeClr val="accent3">
                  <a:lumMod val="50000"/>
                </a:schemeClr>
              </a:solidFill>
              <a:cs typeface="Arial" panose="020B0604020202020204" pitchFamily="34" charset="0"/>
            </a:endParaRPr>
          </a:p>
          <a:p>
            <a:pPr marL="558165" lvl="1" indent="-226060">
              <a:lnSpc>
                <a:spcPts val="1739"/>
              </a:lnSpc>
              <a:buFont typeface="Noto Sans Symbols"/>
              <a:buChar char="❖"/>
              <a:tabLst>
                <a:tab pos="558800" algn="l"/>
              </a:tabLst>
            </a:pPr>
            <a:r>
              <a:rPr sz="1400" spc="-30" dirty="0">
                <a:solidFill>
                  <a:schemeClr val="accent3">
                    <a:lumMod val="50000"/>
                  </a:schemeClr>
                </a:solidFill>
                <a:cs typeface="Arial" panose="020B0604020202020204" pitchFamily="34" charset="0"/>
              </a:rPr>
              <a:t>Temiz </a:t>
            </a:r>
            <a:r>
              <a:rPr sz="1400" spc="-10" dirty="0">
                <a:solidFill>
                  <a:schemeClr val="accent3">
                    <a:lumMod val="50000"/>
                  </a:schemeClr>
                </a:solidFill>
                <a:cs typeface="Arial" panose="020B0604020202020204" pitchFamily="34" charset="0"/>
              </a:rPr>
              <a:t>ortam </a:t>
            </a:r>
            <a:r>
              <a:rPr sz="1400" spc="-15" dirty="0">
                <a:solidFill>
                  <a:schemeClr val="accent3">
                    <a:lumMod val="50000"/>
                  </a:schemeClr>
                </a:solidFill>
                <a:cs typeface="Arial" panose="020B0604020202020204" pitchFamily="34" charset="0"/>
              </a:rPr>
              <a:t>kaynaklı </a:t>
            </a:r>
            <a:r>
              <a:rPr sz="1400" spc="-10" dirty="0">
                <a:solidFill>
                  <a:schemeClr val="accent3">
                    <a:lumMod val="50000"/>
                  </a:schemeClr>
                </a:solidFill>
                <a:cs typeface="Arial" panose="020B0604020202020204" pitchFamily="34" charset="0"/>
              </a:rPr>
              <a:t>olarak performansın</a:t>
            </a:r>
            <a:r>
              <a:rPr sz="1400" spc="45"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artması,</a:t>
            </a:r>
            <a:endParaRPr sz="1400" dirty="0">
              <a:solidFill>
                <a:schemeClr val="accent3">
                  <a:lumMod val="50000"/>
                </a:schemeClr>
              </a:solidFill>
              <a:cs typeface="Arial" panose="020B0604020202020204" pitchFamily="34" charset="0"/>
            </a:endParaRPr>
          </a:p>
          <a:p>
            <a:pPr marL="558165" lvl="1" indent="-226060">
              <a:lnSpc>
                <a:spcPts val="1755"/>
              </a:lnSpc>
              <a:buFont typeface="Noto Sans Symbols"/>
              <a:buChar char="❖"/>
              <a:tabLst>
                <a:tab pos="558800" algn="l"/>
              </a:tabLst>
            </a:pPr>
            <a:r>
              <a:rPr sz="1400" spc="-10" dirty="0">
                <a:solidFill>
                  <a:schemeClr val="accent3">
                    <a:lumMod val="50000"/>
                  </a:schemeClr>
                </a:solidFill>
                <a:cs typeface="Arial" panose="020B0604020202020204" pitchFamily="34" charset="0"/>
              </a:rPr>
              <a:t>İsrafın </a:t>
            </a:r>
            <a:r>
              <a:rPr sz="1400" spc="-5" dirty="0">
                <a:solidFill>
                  <a:schemeClr val="accent3">
                    <a:lumMod val="50000"/>
                  </a:schemeClr>
                </a:solidFill>
                <a:cs typeface="Arial" panose="020B0604020202020204" pitchFamily="34" charset="0"/>
              </a:rPr>
              <a:t>önüne geçildiğinden </a:t>
            </a:r>
            <a:r>
              <a:rPr sz="1400" spc="-10" dirty="0">
                <a:solidFill>
                  <a:schemeClr val="accent3">
                    <a:lumMod val="50000"/>
                  </a:schemeClr>
                </a:solidFill>
                <a:cs typeface="Arial" panose="020B0604020202020204" pitchFamily="34" charset="0"/>
              </a:rPr>
              <a:t>maliyetlerin</a:t>
            </a:r>
            <a:r>
              <a:rPr sz="1400" dirty="0">
                <a:solidFill>
                  <a:schemeClr val="accent3">
                    <a:lumMod val="50000"/>
                  </a:schemeClr>
                </a:solidFill>
                <a:cs typeface="Arial" panose="020B0604020202020204" pitchFamily="34" charset="0"/>
              </a:rPr>
              <a:t> </a:t>
            </a:r>
            <a:r>
              <a:rPr sz="1400" spc="-10" dirty="0">
                <a:solidFill>
                  <a:schemeClr val="accent3">
                    <a:lumMod val="50000"/>
                  </a:schemeClr>
                </a:solidFill>
                <a:cs typeface="Arial" panose="020B0604020202020204" pitchFamily="34" charset="0"/>
              </a:rPr>
              <a:t>azaltılması,</a:t>
            </a:r>
            <a:endParaRPr sz="1400" dirty="0">
              <a:solidFill>
                <a:schemeClr val="accent3">
                  <a:lumMod val="50000"/>
                </a:schemeClr>
              </a:solidFill>
              <a:cs typeface="Arial" panose="020B0604020202020204" pitchFamily="34" charset="0"/>
            </a:endParaRPr>
          </a:p>
          <a:p>
            <a:pPr marL="558165" lvl="1" indent="-226060">
              <a:lnSpc>
                <a:spcPts val="1755"/>
              </a:lnSpc>
              <a:buFont typeface="Noto Sans Symbols"/>
              <a:buChar char="❖"/>
              <a:tabLst>
                <a:tab pos="558800" algn="l"/>
              </a:tabLst>
            </a:pPr>
            <a:r>
              <a:rPr sz="1400" spc="-10" dirty="0">
                <a:solidFill>
                  <a:schemeClr val="accent3">
                    <a:lumMod val="50000"/>
                  </a:schemeClr>
                </a:solidFill>
                <a:cs typeface="Arial" panose="020B0604020202020204" pitchFamily="34" charset="0"/>
              </a:rPr>
              <a:t>Çevresel risklerin azalmasının</a:t>
            </a:r>
            <a:r>
              <a:rPr sz="1400" spc="55" dirty="0">
                <a:solidFill>
                  <a:schemeClr val="accent3">
                    <a:lumMod val="50000"/>
                  </a:schemeClr>
                </a:solidFill>
                <a:cs typeface="Arial" panose="020B0604020202020204" pitchFamily="34" charset="0"/>
              </a:rPr>
              <a:t> </a:t>
            </a:r>
            <a:r>
              <a:rPr sz="1400" spc="-5" dirty="0">
                <a:solidFill>
                  <a:schemeClr val="accent3">
                    <a:lumMod val="50000"/>
                  </a:schemeClr>
                </a:solidFill>
                <a:cs typeface="Arial" panose="020B0604020202020204" pitchFamily="34" charset="0"/>
              </a:rPr>
              <a:t>sağlanması,</a:t>
            </a:r>
            <a:endParaRPr sz="1400" dirty="0">
              <a:solidFill>
                <a:schemeClr val="accent3">
                  <a:lumMod val="50000"/>
                </a:schemeClr>
              </a:solidFill>
              <a:cs typeface="Arial" panose="020B0604020202020204" pitchFamily="34" charset="0"/>
            </a:endParaRPr>
          </a:p>
          <a:p>
            <a:pPr marL="558165" lvl="1" indent="-226060">
              <a:lnSpc>
                <a:spcPts val="1739"/>
              </a:lnSpc>
              <a:buFont typeface="Noto Sans Symbols"/>
              <a:buChar char="❖"/>
              <a:tabLst>
                <a:tab pos="558800" algn="l"/>
              </a:tabLst>
            </a:pPr>
            <a:r>
              <a:rPr sz="1400" spc="-10" dirty="0">
                <a:solidFill>
                  <a:schemeClr val="accent3">
                    <a:lumMod val="50000"/>
                  </a:schemeClr>
                </a:solidFill>
                <a:cs typeface="Arial" panose="020B0604020202020204" pitchFamily="34" charset="0"/>
              </a:rPr>
              <a:t>Çevre koruma bilincinin kurum bünyesinde </a:t>
            </a:r>
            <a:r>
              <a:rPr sz="1400" spc="-5" dirty="0">
                <a:solidFill>
                  <a:schemeClr val="accent3">
                    <a:lumMod val="50000"/>
                  </a:schemeClr>
                </a:solidFill>
                <a:cs typeface="Arial" panose="020B0604020202020204" pitchFamily="34" charset="0"/>
              </a:rPr>
              <a:t>gelişmesine </a:t>
            </a:r>
            <a:r>
              <a:rPr sz="1400" spc="-20" dirty="0">
                <a:solidFill>
                  <a:schemeClr val="accent3">
                    <a:lumMod val="50000"/>
                  </a:schemeClr>
                </a:solidFill>
                <a:cs typeface="Arial" panose="020B0604020202020204" pitchFamily="34" charset="0"/>
              </a:rPr>
              <a:t>katkı </a:t>
            </a:r>
            <a:r>
              <a:rPr sz="1400" spc="-5" dirty="0">
                <a:solidFill>
                  <a:schemeClr val="accent3">
                    <a:lumMod val="50000"/>
                  </a:schemeClr>
                </a:solidFill>
                <a:cs typeface="Arial" panose="020B0604020202020204" pitchFamily="34" charset="0"/>
              </a:rPr>
              <a:t>sağlandığından </a:t>
            </a:r>
            <a:r>
              <a:rPr sz="1400" spc="-10" dirty="0">
                <a:solidFill>
                  <a:schemeClr val="accent3">
                    <a:lumMod val="50000"/>
                  </a:schemeClr>
                </a:solidFill>
                <a:cs typeface="Arial" panose="020B0604020202020204" pitchFamily="34" charset="0"/>
              </a:rPr>
              <a:t>çalışanların </a:t>
            </a:r>
            <a:r>
              <a:rPr sz="1400" spc="-20" dirty="0">
                <a:solidFill>
                  <a:schemeClr val="accent3">
                    <a:lumMod val="50000"/>
                  </a:schemeClr>
                </a:solidFill>
                <a:cs typeface="Arial" panose="020B0604020202020204" pitchFamily="34" charset="0"/>
              </a:rPr>
              <a:t>“duyarlı </a:t>
            </a:r>
            <a:r>
              <a:rPr sz="1400" spc="-15" dirty="0">
                <a:solidFill>
                  <a:schemeClr val="accent3">
                    <a:lumMod val="50000"/>
                  </a:schemeClr>
                </a:solidFill>
                <a:cs typeface="Arial" panose="020B0604020202020204" pitchFamily="34" charset="0"/>
              </a:rPr>
              <a:t>tüketici” </a:t>
            </a:r>
            <a:r>
              <a:rPr sz="1400" spc="-5" dirty="0">
                <a:solidFill>
                  <a:schemeClr val="accent3">
                    <a:lumMod val="50000"/>
                  </a:schemeClr>
                </a:solidFill>
                <a:cs typeface="Arial" panose="020B0604020202020204" pitchFamily="34" charset="0"/>
              </a:rPr>
              <a:t>duygusuna sahip</a:t>
            </a:r>
            <a:r>
              <a:rPr sz="1400" spc="215" dirty="0">
                <a:solidFill>
                  <a:schemeClr val="accent3">
                    <a:lumMod val="50000"/>
                  </a:schemeClr>
                </a:solidFill>
                <a:cs typeface="Arial" panose="020B0604020202020204" pitchFamily="34" charset="0"/>
              </a:rPr>
              <a:t> </a:t>
            </a:r>
            <a:r>
              <a:rPr sz="1400" dirty="0">
                <a:solidFill>
                  <a:schemeClr val="accent3">
                    <a:lumMod val="50000"/>
                  </a:schemeClr>
                </a:solidFill>
                <a:cs typeface="Arial" panose="020B0604020202020204" pitchFamily="34" charset="0"/>
              </a:rPr>
              <a:t>olmasının</a:t>
            </a:r>
          </a:p>
          <a:p>
            <a:pPr marL="332740">
              <a:lnSpc>
                <a:spcPts val="1739"/>
              </a:lnSpc>
            </a:pPr>
            <a:r>
              <a:rPr sz="1400" dirty="0">
                <a:solidFill>
                  <a:schemeClr val="accent3">
                    <a:lumMod val="50000"/>
                  </a:schemeClr>
                </a:solidFill>
                <a:cs typeface="Arial" panose="020B0604020202020204" pitchFamily="34" charset="0"/>
              </a:rPr>
              <a:t>sağlanması,</a:t>
            </a:r>
          </a:p>
          <a:p>
            <a:pPr marL="558165" lvl="1" indent="-226060">
              <a:lnSpc>
                <a:spcPts val="1835"/>
              </a:lnSpc>
              <a:buFont typeface="Noto Sans Symbols"/>
              <a:buChar char="❖"/>
              <a:tabLst>
                <a:tab pos="558800" algn="l"/>
              </a:tabLst>
            </a:pPr>
            <a:r>
              <a:rPr sz="1400" spc="-5" dirty="0">
                <a:solidFill>
                  <a:schemeClr val="accent3">
                    <a:lumMod val="50000"/>
                  </a:schemeClr>
                </a:solidFill>
                <a:cs typeface="Arial" panose="020B0604020202020204" pitchFamily="34" charset="0"/>
              </a:rPr>
              <a:t>Ulusal </a:t>
            </a:r>
            <a:r>
              <a:rPr sz="1400" spc="-15" dirty="0">
                <a:solidFill>
                  <a:schemeClr val="accent3">
                    <a:lumMod val="50000"/>
                  </a:schemeClr>
                </a:solidFill>
                <a:cs typeface="Arial" panose="020B0604020202020204" pitchFamily="34" charset="0"/>
              </a:rPr>
              <a:t>ve </a:t>
            </a:r>
            <a:r>
              <a:rPr sz="1400" spc="-10" dirty="0">
                <a:solidFill>
                  <a:schemeClr val="accent3">
                    <a:lumMod val="50000"/>
                  </a:schemeClr>
                </a:solidFill>
                <a:cs typeface="Arial" panose="020B0604020202020204" pitchFamily="34" charset="0"/>
              </a:rPr>
              <a:t>uluslararası pazarlarda kurumun </a:t>
            </a:r>
            <a:r>
              <a:rPr sz="1400" spc="-5" dirty="0">
                <a:solidFill>
                  <a:schemeClr val="accent3">
                    <a:lumMod val="50000"/>
                  </a:schemeClr>
                </a:solidFill>
                <a:cs typeface="Arial" panose="020B0604020202020204" pitchFamily="34" charset="0"/>
              </a:rPr>
              <a:t>“Çevreci” </a:t>
            </a:r>
            <a:r>
              <a:rPr sz="1400" spc="-15" dirty="0">
                <a:solidFill>
                  <a:schemeClr val="accent3">
                    <a:lumMod val="50000"/>
                  </a:schemeClr>
                </a:solidFill>
                <a:cs typeface="Arial" panose="020B0604020202020204" pitchFamily="34" charset="0"/>
              </a:rPr>
              <a:t>sıfatına </a:t>
            </a:r>
            <a:r>
              <a:rPr sz="1400" spc="-5" dirty="0">
                <a:solidFill>
                  <a:schemeClr val="accent3">
                    <a:lumMod val="50000"/>
                  </a:schemeClr>
                </a:solidFill>
                <a:cs typeface="Arial" panose="020B0604020202020204" pitchFamily="34" charset="0"/>
              </a:rPr>
              <a:t>sahip olmasının sağlanması, </a:t>
            </a:r>
            <a:r>
              <a:rPr sz="1400" dirty="0">
                <a:solidFill>
                  <a:schemeClr val="accent3">
                    <a:lumMod val="50000"/>
                  </a:schemeClr>
                </a:solidFill>
                <a:cs typeface="Arial" panose="020B0604020202020204" pitchFamily="34" charset="0"/>
              </a:rPr>
              <a:t>bu </a:t>
            </a:r>
            <a:r>
              <a:rPr sz="1400" spc="-15" dirty="0">
                <a:solidFill>
                  <a:schemeClr val="accent3">
                    <a:lumMod val="50000"/>
                  </a:schemeClr>
                </a:solidFill>
                <a:cs typeface="Arial" panose="020B0604020202020204" pitchFamily="34" charset="0"/>
              </a:rPr>
              <a:t>sayede </a:t>
            </a:r>
            <a:r>
              <a:rPr sz="1400" spc="-10" dirty="0">
                <a:solidFill>
                  <a:schemeClr val="accent3">
                    <a:lumMod val="50000"/>
                  </a:schemeClr>
                </a:solidFill>
                <a:cs typeface="Arial" panose="020B0604020202020204" pitchFamily="34" charset="0"/>
              </a:rPr>
              <a:t>saygınlığının</a:t>
            </a:r>
            <a:r>
              <a:rPr sz="1400" spc="45" dirty="0">
                <a:solidFill>
                  <a:schemeClr val="accent3">
                    <a:lumMod val="50000"/>
                  </a:schemeClr>
                </a:solidFill>
                <a:cs typeface="Arial" panose="020B0604020202020204" pitchFamily="34" charset="0"/>
              </a:rPr>
              <a:t> </a:t>
            </a:r>
            <a:r>
              <a:rPr sz="1400" spc="-30" dirty="0">
                <a:solidFill>
                  <a:schemeClr val="accent3">
                    <a:lumMod val="50000"/>
                  </a:schemeClr>
                </a:solidFill>
                <a:cs typeface="Arial" panose="020B0604020202020204" pitchFamily="34" charset="0"/>
              </a:rPr>
              <a:t>arttırılmasıdır.</a:t>
            </a:r>
            <a:endParaRPr sz="14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318453467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 30"/>
          <p:cNvGrpSpPr/>
          <p:nvPr/>
        </p:nvGrpSpPr>
        <p:grpSpPr>
          <a:xfrm>
            <a:off x="1639962" y="683999"/>
            <a:ext cx="9151658" cy="5126808"/>
            <a:chOff x="2151153" y="295897"/>
            <a:chExt cx="10377308" cy="6419461"/>
          </a:xfrm>
        </p:grpSpPr>
        <p:sp>
          <p:nvSpPr>
            <p:cNvPr id="2" name="object 2"/>
            <p:cNvSpPr txBox="1"/>
            <p:nvPr/>
          </p:nvSpPr>
          <p:spPr>
            <a:xfrm>
              <a:off x="9433050" y="4903922"/>
              <a:ext cx="2954019" cy="1784462"/>
            </a:xfrm>
            <a:prstGeom prst="rect">
              <a:avLst/>
            </a:prstGeom>
          </p:spPr>
          <p:txBody>
            <a:bodyPr vert="horz" wrap="square" lIns="0" tIns="46355" rIns="0" bIns="0" rtlCol="0">
              <a:spAutoFit/>
            </a:bodyPr>
            <a:lstStyle/>
            <a:p>
              <a:pPr marL="241300" indent="-228600">
                <a:lnSpc>
                  <a:spcPct val="100000"/>
                </a:lnSpc>
                <a:spcBef>
                  <a:spcPts val="365"/>
                </a:spcBef>
                <a:buFont typeface="Carlito"/>
                <a:buChar char="•"/>
                <a:tabLst>
                  <a:tab pos="241300" algn="l"/>
                </a:tabLst>
              </a:pPr>
              <a:r>
                <a:rPr b="1" spc="-10" dirty="0">
                  <a:solidFill>
                    <a:schemeClr val="accent3">
                      <a:lumMod val="50000"/>
                    </a:schemeClr>
                  </a:solidFill>
                  <a:latin typeface="Arial" panose="020B0604020202020204" pitchFamily="34" charset="0"/>
                  <a:cs typeface="Arial" panose="020B0604020202020204" pitchFamily="34" charset="0"/>
                </a:rPr>
                <a:t>GERİ</a:t>
              </a:r>
              <a:r>
                <a:rPr b="1" spc="15" dirty="0">
                  <a:solidFill>
                    <a:schemeClr val="accent3">
                      <a:lumMod val="50000"/>
                    </a:schemeClr>
                  </a:solidFill>
                  <a:latin typeface="Arial" panose="020B0604020202020204" pitchFamily="34" charset="0"/>
                  <a:cs typeface="Arial" panose="020B0604020202020204" pitchFamily="34" charset="0"/>
                </a:rPr>
                <a:t> </a:t>
              </a:r>
              <a:r>
                <a:rPr b="1" spc="-15" dirty="0">
                  <a:solidFill>
                    <a:schemeClr val="accent3">
                      <a:lumMod val="50000"/>
                    </a:schemeClr>
                  </a:solidFill>
                  <a:latin typeface="Arial" panose="020B0604020202020204" pitchFamily="34" charset="0"/>
                  <a:cs typeface="Arial" panose="020B0604020202020204" pitchFamily="34" charset="0"/>
                </a:rPr>
                <a:t>DÖNÜŞÜM</a:t>
              </a:r>
            </a:p>
            <a:p>
              <a:pPr marL="12065" marR="5080">
                <a:lnSpc>
                  <a:spcPct val="91900"/>
                </a:lnSpc>
                <a:spcBef>
                  <a:spcPts val="390"/>
                </a:spcBef>
                <a:tabLst>
                  <a:tab pos="183515" algn="l"/>
                </a:tabLst>
              </a:pPr>
              <a:r>
                <a:rPr spc="-10" dirty="0" err="1">
                  <a:solidFill>
                    <a:schemeClr val="accent3">
                      <a:lumMod val="50000"/>
                    </a:schemeClr>
                  </a:solidFill>
                  <a:latin typeface="Arial" panose="020B0604020202020204" pitchFamily="34" charset="0"/>
                  <a:cs typeface="Arial" panose="020B0604020202020204" pitchFamily="34" charset="0"/>
                </a:rPr>
                <a:t>Ayrı</a:t>
              </a:r>
              <a:r>
                <a:rPr spc="-10" dirty="0">
                  <a:solidFill>
                    <a:schemeClr val="accent3">
                      <a:lumMod val="50000"/>
                    </a:schemeClr>
                  </a:solidFill>
                  <a:latin typeface="Arial" panose="020B0604020202020204" pitchFamily="34" charset="0"/>
                  <a:cs typeface="Arial" panose="020B0604020202020204" pitchFamily="34" charset="0"/>
                </a:rPr>
                <a:t> toplanan atıklar </a:t>
              </a:r>
              <a:r>
                <a:rPr spc="-5" dirty="0">
                  <a:solidFill>
                    <a:schemeClr val="accent3">
                      <a:lumMod val="50000"/>
                    </a:schemeClr>
                  </a:solidFill>
                  <a:latin typeface="Arial" panose="020B0604020202020204" pitchFamily="34" charset="0"/>
                  <a:cs typeface="Arial" panose="020B0604020202020204" pitchFamily="34" charset="0"/>
                </a:rPr>
                <a:t>hammaddeye  </a:t>
              </a:r>
              <a:r>
                <a:rPr spc="-15" dirty="0">
                  <a:solidFill>
                    <a:schemeClr val="accent3">
                      <a:lumMod val="50000"/>
                    </a:schemeClr>
                  </a:solidFill>
                  <a:latin typeface="Arial" panose="020B0604020202020204" pitchFamily="34" charset="0"/>
                  <a:cs typeface="Arial" panose="020B0604020202020204" pitchFamily="34" charset="0"/>
                </a:rPr>
                <a:t>ve </a:t>
              </a:r>
              <a:r>
                <a:rPr spc="-10" dirty="0">
                  <a:solidFill>
                    <a:schemeClr val="accent3">
                      <a:lumMod val="50000"/>
                    </a:schemeClr>
                  </a:solidFill>
                  <a:latin typeface="Arial" panose="020B0604020202020204" pitchFamily="34" charset="0"/>
                  <a:cs typeface="Arial" panose="020B0604020202020204" pitchFamily="34" charset="0"/>
                </a:rPr>
                <a:t>yeni ürünlere  </a:t>
              </a:r>
              <a:r>
                <a:rPr spc="-20" dirty="0">
                  <a:solidFill>
                    <a:schemeClr val="accent3">
                      <a:lumMod val="50000"/>
                    </a:schemeClr>
                  </a:solidFill>
                  <a:latin typeface="Arial" panose="020B0604020202020204" pitchFamily="34" charset="0"/>
                  <a:cs typeface="Arial" panose="020B0604020202020204" pitchFamily="34" charset="0"/>
                </a:rPr>
                <a:t>dönüştürülmektedir</a:t>
              </a:r>
              <a:r>
                <a:rPr sz="1600" spc="-20" dirty="0">
                  <a:solidFill>
                    <a:schemeClr val="accent3">
                      <a:lumMod val="50000"/>
                    </a:schemeClr>
                  </a:solidFill>
                  <a:latin typeface="Arial" panose="020B0604020202020204" pitchFamily="34" charset="0"/>
                  <a:cs typeface="Arial" panose="020B0604020202020204" pitchFamily="34" charset="0"/>
                </a:rPr>
                <a:t>.</a:t>
              </a:r>
              <a:endParaRPr sz="1600" dirty="0">
                <a:solidFill>
                  <a:schemeClr val="accent3">
                    <a:lumMod val="50000"/>
                  </a:schemeClr>
                </a:solidFill>
                <a:latin typeface="Arial" panose="020B0604020202020204" pitchFamily="34" charset="0"/>
                <a:cs typeface="Arial" panose="020B0604020202020204" pitchFamily="34" charset="0"/>
              </a:endParaRPr>
            </a:p>
          </p:txBody>
        </p:sp>
        <p:grpSp>
          <p:nvGrpSpPr>
            <p:cNvPr id="3" name="object 3"/>
            <p:cNvGrpSpPr/>
            <p:nvPr/>
          </p:nvGrpSpPr>
          <p:grpSpPr>
            <a:xfrm>
              <a:off x="2151153" y="4882198"/>
              <a:ext cx="2965308" cy="1833159"/>
              <a:chOff x="2168651" y="4600954"/>
              <a:chExt cx="4349751" cy="2273544"/>
            </a:xfrm>
          </p:grpSpPr>
          <p:sp>
            <p:nvSpPr>
              <p:cNvPr id="4" name="object 4"/>
              <p:cNvSpPr/>
              <p:nvPr/>
            </p:nvSpPr>
            <p:spPr>
              <a:xfrm>
                <a:off x="2168651" y="4600955"/>
                <a:ext cx="4349750" cy="2054860"/>
              </a:xfrm>
              <a:custGeom>
                <a:avLst/>
                <a:gdLst/>
                <a:ahLst/>
                <a:cxnLst/>
                <a:rect l="l" t="t" r="r" b="b"/>
                <a:pathLst>
                  <a:path w="4349750" h="2054859">
                    <a:moveTo>
                      <a:pt x="4144010" y="0"/>
                    </a:moveTo>
                    <a:lnTo>
                      <a:pt x="205486" y="0"/>
                    </a:lnTo>
                    <a:lnTo>
                      <a:pt x="158353" y="5424"/>
                    </a:lnTo>
                    <a:lnTo>
                      <a:pt x="115096" y="20876"/>
                    </a:lnTo>
                    <a:lnTo>
                      <a:pt x="76943" y="45126"/>
                    </a:lnTo>
                    <a:lnTo>
                      <a:pt x="45126" y="76943"/>
                    </a:lnTo>
                    <a:lnTo>
                      <a:pt x="20876" y="115096"/>
                    </a:lnTo>
                    <a:lnTo>
                      <a:pt x="5424" y="158353"/>
                    </a:lnTo>
                    <a:lnTo>
                      <a:pt x="0" y="205486"/>
                    </a:lnTo>
                    <a:lnTo>
                      <a:pt x="0" y="1848916"/>
                    </a:lnTo>
                    <a:lnTo>
                      <a:pt x="5424" y="1896022"/>
                    </a:lnTo>
                    <a:lnTo>
                      <a:pt x="20876" y="1939263"/>
                    </a:lnTo>
                    <a:lnTo>
                      <a:pt x="45126" y="1977407"/>
                    </a:lnTo>
                    <a:lnTo>
                      <a:pt x="76943" y="2009221"/>
                    </a:lnTo>
                    <a:lnTo>
                      <a:pt x="115096" y="2033471"/>
                    </a:lnTo>
                    <a:lnTo>
                      <a:pt x="158353" y="2048926"/>
                    </a:lnTo>
                    <a:lnTo>
                      <a:pt x="205486" y="2054352"/>
                    </a:lnTo>
                    <a:lnTo>
                      <a:pt x="4144010" y="2054352"/>
                    </a:lnTo>
                    <a:lnTo>
                      <a:pt x="4191142" y="2048926"/>
                    </a:lnTo>
                    <a:lnTo>
                      <a:pt x="4234399" y="2033471"/>
                    </a:lnTo>
                    <a:lnTo>
                      <a:pt x="4272552" y="2009221"/>
                    </a:lnTo>
                    <a:lnTo>
                      <a:pt x="4304369" y="1977407"/>
                    </a:lnTo>
                    <a:lnTo>
                      <a:pt x="4328619" y="1939263"/>
                    </a:lnTo>
                    <a:lnTo>
                      <a:pt x="4344071" y="1896022"/>
                    </a:lnTo>
                    <a:lnTo>
                      <a:pt x="4349496" y="1848916"/>
                    </a:lnTo>
                    <a:lnTo>
                      <a:pt x="4349496" y="205486"/>
                    </a:lnTo>
                    <a:lnTo>
                      <a:pt x="4344071" y="158353"/>
                    </a:lnTo>
                    <a:lnTo>
                      <a:pt x="4328619" y="115096"/>
                    </a:lnTo>
                    <a:lnTo>
                      <a:pt x="4304369" y="76943"/>
                    </a:lnTo>
                    <a:lnTo>
                      <a:pt x="4272552" y="45126"/>
                    </a:lnTo>
                    <a:lnTo>
                      <a:pt x="4234399" y="20876"/>
                    </a:lnTo>
                    <a:lnTo>
                      <a:pt x="4191142" y="5424"/>
                    </a:lnTo>
                    <a:lnTo>
                      <a:pt x="4144010" y="0"/>
                    </a:lnTo>
                    <a:close/>
                  </a:path>
                </a:pathLst>
              </a:custGeom>
              <a:solidFill>
                <a:srgbClr val="FFFFFF">
                  <a:alpha val="90194"/>
                </a:srgbClr>
              </a:solidFill>
            </p:spPr>
            <p:txBody>
              <a:bodyPr wrap="square" lIns="0" tIns="0" rIns="0" bIns="0" rtlCol="0"/>
              <a:lstStyle/>
              <a:p>
                <a:endParaRPr/>
              </a:p>
            </p:txBody>
          </p:sp>
          <p:sp>
            <p:nvSpPr>
              <p:cNvPr id="5" name="object 5"/>
              <p:cNvSpPr/>
              <p:nvPr/>
            </p:nvSpPr>
            <p:spPr>
              <a:xfrm>
                <a:off x="2168652" y="4600954"/>
                <a:ext cx="4349750" cy="2273544"/>
              </a:xfrm>
              <a:custGeom>
                <a:avLst/>
                <a:gdLst/>
                <a:ahLst/>
                <a:cxnLst/>
                <a:rect l="l" t="t" r="r" b="b"/>
                <a:pathLst>
                  <a:path w="4349750" h="2054859">
                    <a:moveTo>
                      <a:pt x="0" y="205486"/>
                    </a:moveTo>
                    <a:lnTo>
                      <a:pt x="5424" y="158353"/>
                    </a:lnTo>
                    <a:lnTo>
                      <a:pt x="20876" y="115096"/>
                    </a:lnTo>
                    <a:lnTo>
                      <a:pt x="45126" y="76943"/>
                    </a:lnTo>
                    <a:lnTo>
                      <a:pt x="76943" y="45126"/>
                    </a:lnTo>
                    <a:lnTo>
                      <a:pt x="115096" y="20876"/>
                    </a:lnTo>
                    <a:lnTo>
                      <a:pt x="158353" y="5424"/>
                    </a:lnTo>
                    <a:lnTo>
                      <a:pt x="205486" y="0"/>
                    </a:lnTo>
                    <a:lnTo>
                      <a:pt x="4144010" y="0"/>
                    </a:lnTo>
                    <a:lnTo>
                      <a:pt x="4191142" y="5424"/>
                    </a:lnTo>
                    <a:lnTo>
                      <a:pt x="4234399" y="20876"/>
                    </a:lnTo>
                    <a:lnTo>
                      <a:pt x="4272552" y="45126"/>
                    </a:lnTo>
                    <a:lnTo>
                      <a:pt x="4304369" y="76943"/>
                    </a:lnTo>
                    <a:lnTo>
                      <a:pt x="4328619" y="115096"/>
                    </a:lnTo>
                    <a:lnTo>
                      <a:pt x="4344071" y="158353"/>
                    </a:lnTo>
                    <a:lnTo>
                      <a:pt x="4349496" y="205486"/>
                    </a:lnTo>
                    <a:lnTo>
                      <a:pt x="4349496" y="1848916"/>
                    </a:lnTo>
                    <a:lnTo>
                      <a:pt x="4344071" y="1896022"/>
                    </a:lnTo>
                    <a:lnTo>
                      <a:pt x="4328619" y="1939263"/>
                    </a:lnTo>
                    <a:lnTo>
                      <a:pt x="4304369" y="1977407"/>
                    </a:lnTo>
                    <a:lnTo>
                      <a:pt x="4272552" y="2009221"/>
                    </a:lnTo>
                    <a:lnTo>
                      <a:pt x="4234399" y="2033471"/>
                    </a:lnTo>
                    <a:lnTo>
                      <a:pt x="4191142" y="2048926"/>
                    </a:lnTo>
                    <a:lnTo>
                      <a:pt x="4144010" y="2054352"/>
                    </a:lnTo>
                    <a:lnTo>
                      <a:pt x="205486" y="2054352"/>
                    </a:lnTo>
                    <a:lnTo>
                      <a:pt x="158353" y="2048926"/>
                    </a:lnTo>
                    <a:lnTo>
                      <a:pt x="115096" y="2033471"/>
                    </a:lnTo>
                    <a:lnTo>
                      <a:pt x="76943" y="2009221"/>
                    </a:lnTo>
                    <a:lnTo>
                      <a:pt x="45126" y="1977407"/>
                    </a:lnTo>
                    <a:lnTo>
                      <a:pt x="20876" y="1939263"/>
                    </a:lnTo>
                    <a:lnTo>
                      <a:pt x="5424" y="1896022"/>
                    </a:lnTo>
                    <a:lnTo>
                      <a:pt x="0" y="1848916"/>
                    </a:lnTo>
                    <a:lnTo>
                      <a:pt x="0" y="205486"/>
                    </a:lnTo>
                    <a:close/>
                  </a:path>
                </a:pathLst>
              </a:custGeom>
              <a:ln w="9525">
                <a:solidFill>
                  <a:srgbClr val="5F6271"/>
                </a:solidFill>
              </a:ln>
            </p:spPr>
            <p:txBody>
              <a:bodyPr wrap="square" lIns="0" tIns="0" rIns="0" bIns="0" rtlCol="0"/>
              <a:lstStyle/>
              <a:p>
                <a:endParaRPr/>
              </a:p>
            </p:txBody>
          </p:sp>
        </p:grpSp>
        <p:sp>
          <p:nvSpPr>
            <p:cNvPr id="6" name="object 6"/>
            <p:cNvSpPr txBox="1"/>
            <p:nvPr/>
          </p:nvSpPr>
          <p:spPr>
            <a:xfrm>
              <a:off x="2277616" y="5180458"/>
              <a:ext cx="2604770" cy="1370179"/>
            </a:xfrm>
            <a:prstGeom prst="rect">
              <a:avLst/>
            </a:prstGeom>
          </p:spPr>
          <p:txBody>
            <a:bodyPr vert="horz" wrap="square" lIns="0" tIns="36194" rIns="0" bIns="0" rtlCol="0">
              <a:spAutoFit/>
            </a:bodyPr>
            <a:lstStyle/>
            <a:p>
              <a:pPr marL="241300" marR="5080" indent="-228600">
                <a:lnSpc>
                  <a:spcPct val="92000"/>
                </a:lnSpc>
                <a:spcBef>
                  <a:spcPts val="284"/>
                </a:spcBef>
                <a:buFont typeface="Carlito"/>
                <a:buChar char="•"/>
                <a:tabLst>
                  <a:tab pos="241300" algn="l"/>
                </a:tabLst>
              </a:pPr>
              <a:r>
                <a:rPr b="1" spc="-10" dirty="0">
                  <a:solidFill>
                    <a:schemeClr val="accent3">
                      <a:lumMod val="50000"/>
                    </a:schemeClr>
                  </a:solidFill>
                  <a:latin typeface="Arial" panose="020B0604020202020204" pitchFamily="34" charset="0"/>
                  <a:cs typeface="Arial" panose="020B0604020202020204" pitchFamily="34" charset="0"/>
                </a:rPr>
                <a:t>GERİ </a:t>
              </a:r>
              <a:r>
                <a:rPr b="1" spc="-15" dirty="0">
                  <a:solidFill>
                    <a:schemeClr val="accent3">
                      <a:lumMod val="50000"/>
                    </a:schemeClr>
                  </a:solidFill>
                  <a:latin typeface="Arial" panose="020B0604020202020204" pitchFamily="34" charset="0"/>
                  <a:cs typeface="Arial" panose="020B0604020202020204" pitchFamily="34" charset="0"/>
                </a:rPr>
                <a:t>KAZANIM</a:t>
              </a:r>
              <a:endParaRPr lang="en-GB" b="1" spc="-15" dirty="0">
                <a:solidFill>
                  <a:schemeClr val="accent3">
                    <a:lumMod val="50000"/>
                  </a:schemeClr>
                </a:solidFill>
                <a:latin typeface="Arial" panose="020B0604020202020204" pitchFamily="34" charset="0"/>
                <a:cs typeface="Arial" panose="020B0604020202020204" pitchFamily="34" charset="0"/>
              </a:endParaRPr>
            </a:p>
            <a:p>
              <a:pPr marL="12700" marR="5080">
                <a:lnSpc>
                  <a:spcPct val="92000"/>
                </a:lnSpc>
                <a:spcBef>
                  <a:spcPts val="284"/>
                </a:spcBef>
                <a:tabLst>
                  <a:tab pos="241300" algn="l"/>
                </a:tabLst>
              </a:pPr>
              <a:r>
                <a:rPr sz="1800" spc="-15" dirty="0" err="1">
                  <a:solidFill>
                    <a:schemeClr val="accent3">
                      <a:lumMod val="50000"/>
                    </a:schemeClr>
                  </a:solidFill>
                  <a:latin typeface="Arial" panose="020B0604020202020204" pitchFamily="34" charset="0"/>
                  <a:cs typeface="Arial" panose="020B0604020202020204" pitchFamily="34" charset="0"/>
                </a:rPr>
                <a:t>Organik</a:t>
              </a:r>
              <a:r>
                <a:rPr sz="1800" spc="-15" dirty="0">
                  <a:solidFill>
                    <a:schemeClr val="accent3">
                      <a:lumMod val="50000"/>
                    </a:schemeClr>
                  </a:solidFill>
                  <a:latin typeface="Arial" panose="020B0604020202020204" pitchFamily="34" charset="0"/>
                  <a:cs typeface="Arial" panose="020B0604020202020204" pitchFamily="34" charset="0"/>
                </a:rPr>
                <a:t>  </a:t>
              </a:r>
              <a:r>
                <a:rPr sz="1800" spc="-10" dirty="0">
                  <a:solidFill>
                    <a:schemeClr val="accent3">
                      <a:lumMod val="50000"/>
                    </a:schemeClr>
                  </a:solidFill>
                  <a:latin typeface="Arial" panose="020B0604020202020204" pitchFamily="34" charset="0"/>
                  <a:cs typeface="Arial" panose="020B0604020202020204" pitchFamily="34" charset="0"/>
                </a:rPr>
                <a:t>atıklardan </a:t>
              </a:r>
              <a:r>
                <a:rPr sz="1800" spc="-20" dirty="0">
                  <a:solidFill>
                    <a:schemeClr val="accent3">
                      <a:lumMod val="50000"/>
                    </a:schemeClr>
                  </a:solidFill>
                  <a:latin typeface="Arial" panose="020B0604020202020204" pitchFamily="34" charset="0"/>
                  <a:cs typeface="Arial" panose="020B0604020202020204" pitchFamily="34" charset="0"/>
                </a:rPr>
                <a:t>kompost </a:t>
              </a:r>
              <a:r>
                <a:rPr sz="1800" spc="-15" dirty="0">
                  <a:solidFill>
                    <a:schemeClr val="accent3">
                      <a:lumMod val="50000"/>
                    </a:schemeClr>
                  </a:solidFill>
                  <a:latin typeface="Arial" panose="020B0604020202020204" pitchFamily="34" charset="0"/>
                  <a:cs typeface="Arial" panose="020B0604020202020204" pitchFamily="34" charset="0"/>
                </a:rPr>
                <a:t>ve  gübre </a:t>
              </a:r>
              <a:r>
                <a:rPr sz="1800" spc="-10" dirty="0">
                  <a:solidFill>
                    <a:schemeClr val="accent3">
                      <a:lumMod val="50000"/>
                    </a:schemeClr>
                  </a:solidFill>
                  <a:latin typeface="Arial" panose="020B0604020202020204" pitchFamily="34" charset="0"/>
                  <a:cs typeface="Arial" panose="020B0604020202020204" pitchFamily="34" charset="0"/>
                </a:rPr>
                <a:t>elde</a:t>
              </a:r>
              <a:r>
                <a:rPr sz="1800" spc="55" dirty="0">
                  <a:solidFill>
                    <a:schemeClr val="accent3">
                      <a:lumMod val="50000"/>
                    </a:schemeClr>
                  </a:solidFill>
                  <a:latin typeface="Arial" panose="020B0604020202020204" pitchFamily="34" charset="0"/>
                  <a:cs typeface="Arial" panose="020B0604020202020204" pitchFamily="34" charset="0"/>
                </a:rPr>
                <a:t> </a:t>
              </a:r>
              <a:r>
                <a:rPr sz="1800" spc="-30" dirty="0">
                  <a:solidFill>
                    <a:schemeClr val="accent3">
                      <a:lumMod val="50000"/>
                    </a:schemeClr>
                  </a:solidFill>
                  <a:latin typeface="Arial" panose="020B0604020202020204" pitchFamily="34" charset="0"/>
                  <a:cs typeface="Arial" panose="020B0604020202020204" pitchFamily="34" charset="0"/>
                </a:rPr>
                <a:t>etmektir.</a:t>
              </a:r>
              <a:endParaRPr sz="1800" dirty="0">
                <a:solidFill>
                  <a:schemeClr val="accent3">
                    <a:lumMod val="50000"/>
                  </a:schemeClr>
                </a:solidFill>
                <a:latin typeface="Arial" panose="020B0604020202020204" pitchFamily="34" charset="0"/>
                <a:cs typeface="Arial" panose="020B0604020202020204" pitchFamily="34" charset="0"/>
              </a:endParaRPr>
            </a:p>
          </p:txBody>
        </p:sp>
        <p:grpSp>
          <p:nvGrpSpPr>
            <p:cNvPr id="7" name="object 7"/>
            <p:cNvGrpSpPr/>
            <p:nvPr/>
          </p:nvGrpSpPr>
          <p:grpSpPr>
            <a:xfrm>
              <a:off x="9053750" y="295897"/>
              <a:ext cx="3090487" cy="1893537"/>
              <a:chOff x="8139682" y="85983"/>
              <a:chExt cx="4558183" cy="2201922"/>
            </a:xfrm>
          </p:grpSpPr>
          <p:sp>
            <p:nvSpPr>
              <p:cNvPr id="8" name="object 8"/>
              <p:cNvSpPr/>
              <p:nvPr/>
            </p:nvSpPr>
            <p:spPr>
              <a:xfrm>
                <a:off x="8139683" y="236220"/>
                <a:ext cx="3971925" cy="2051685"/>
              </a:xfrm>
              <a:custGeom>
                <a:avLst/>
                <a:gdLst/>
                <a:ahLst/>
                <a:cxnLst/>
                <a:rect l="l" t="t" r="r" b="b"/>
                <a:pathLst>
                  <a:path w="3971925" h="2051685">
                    <a:moveTo>
                      <a:pt x="3766439" y="0"/>
                    </a:moveTo>
                    <a:lnTo>
                      <a:pt x="205105" y="0"/>
                    </a:lnTo>
                    <a:lnTo>
                      <a:pt x="158073" y="5416"/>
                    </a:lnTo>
                    <a:lnTo>
                      <a:pt x="114901" y="20845"/>
                    </a:lnTo>
                    <a:lnTo>
                      <a:pt x="76819" y="45056"/>
                    </a:lnTo>
                    <a:lnTo>
                      <a:pt x="45056" y="76819"/>
                    </a:lnTo>
                    <a:lnTo>
                      <a:pt x="20845" y="114901"/>
                    </a:lnTo>
                    <a:lnTo>
                      <a:pt x="5416" y="158073"/>
                    </a:lnTo>
                    <a:lnTo>
                      <a:pt x="0" y="205104"/>
                    </a:lnTo>
                    <a:lnTo>
                      <a:pt x="0" y="1846199"/>
                    </a:lnTo>
                    <a:lnTo>
                      <a:pt x="5416" y="1893230"/>
                    </a:lnTo>
                    <a:lnTo>
                      <a:pt x="20845" y="1936402"/>
                    </a:lnTo>
                    <a:lnTo>
                      <a:pt x="45056" y="1974484"/>
                    </a:lnTo>
                    <a:lnTo>
                      <a:pt x="76819" y="2006247"/>
                    </a:lnTo>
                    <a:lnTo>
                      <a:pt x="114901" y="2030458"/>
                    </a:lnTo>
                    <a:lnTo>
                      <a:pt x="158073" y="2045887"/>
                    </a:lnTo>
                    <a:lnTo>
                      <a:pt x="205105" y="2051303"/>
                    </a:lnTo>
                    <a:lnTo>
                      <a:pt x="3766439" y="2051303"/>
                    </a:lnTo>
                    <a:lnTo>
                      <a:pt x="3813470" y="2045887"/>
                    </a:lnTo>
                    <a:lnTo>
                      <a:pt x="3856642" y="2030458"/>
                    </a:lnTo>
                    <a:lnTo>
                      <a:pt x="3894724" y="2006247"/>
                    </a:lnTo>
                    <a:lnTo>
                      <a:pt x="3926487" y="1974484"/>
                    </a:lnTo>
                    <a:lnTo>
                      <a:pt x="3950698" y="1936402"/>
                    </a:lnTo>
                    <a:lnTo>
                      <a:pt x="3966127" y="1893230"/>
                    </a:lnTo>
                    <a:lnTo>
                      <a:pt x="3971544" y="1846199"/>
                    </a:lnTo>
                    <a:lnTo>
                      <a:pt x="3971544" y="205104"/>
                    </a:lnTo>
                    <a:lnTo>
                      <a:pt x="3966127" y="158073"/>
                    </a:lnTo>
                    <a:lnTo>
                      <a:pt x="3950698" y="114901"/>
                    </a:lnTo>
                    <a:lnTo>
                      <a:pt x="3926487" y="76819"/>
                    </a:lnTo>
                    <a:lnTo>
                      <a:pt x="3894724" y="45056"/>
                    </a:lnTo>
                    <a:lnTo>
                      <a:pt x="3856642" y="20845"/>
                    </a:lnTo>
                    <a:lnTo>
                      <a:pt x="3813470" y="5416"/>
                    </a:lnTo>
                    <a:lnTo>
                      <a:pt x="3766439" y="0"/>
                    </a:lnTo>
                    <a:close/>
                  </a:path>
                </a:pathLst>
              </a:custGeom>
              <a:solidFill>
                <a:srgbClr val="FFFFFF">
                  <a:alpha val="90194"/>
                </a:srgbClr>
              </a:solidFill>
            </p:spPr>
            <p:txBody>
              <a:bodyPr wrap="square" lIns="0" tIns="0" rIns="0" bIns="0" rtlCol="0"/>
              <a:lstStyle/>
              <a:p>
                <a:endParaRPr/>
              </a:p>
            </p:txBody>
          </p:sp>
          <p:sp>
            <p:nvSpPr>
              <p:cNvPr id="9" name="object 9"/>
              <p:cNvSpPr/>
              <p:nvPr/>
            </p:nvSpPr>
            <p:spPr>
              <a:xfrm>
                <a:off x="8139682" y="85983"/>
                <a:ext cx="4558183" cy="2201921"/>
              </a:xfrm>
              <a:custGeom>
                <a:avLst/>
                <a:gdLst/>
                <a:ahLst/>
                <a:cxnLst/>
                <a:rect l="l" t="t" r="r" b="b"/>
                <a:pathLst>
                  <a:path w="3971925" h="2051685">
                    <a:moveTo>
                      <a:pt x="0" y="205104"/>
                    </a:moveTo>
                    <a:lnTo>
                      <a:pt x="5416" y="158073"/>
                    </a:lnTo>
                    <a:lnTo>
                      <a:pt x="20845" y="114901"/>
                    </a:lnTo>
                    <a:lnTo>
                      <a:pt x="45056" y="76819"/>
                    </a:lnTo>
                    <a:lnTo>
                      <a:pt x="76819" y="45056"/>
                    </a:lnTo>
                    <a:lnTo>
                      <a:pt x="114901" y="20845"/>
                    </a:lnTo>
                    <a:lnTo>
                      <a:pt x="158073" y="5416"/>
                    </a:lnTo>
                    <a:lnTo>
                      <a:pt x="205105" y="0"/>
                    </a:lnTo>
                    <a:lnTo>
                      <a:pt x="3766439" y="0"/>
                    </a:lnTo>
                    <a:lnTo>
                      <a:pt x="3813470" y="5416"/>
                    </a:lnTo>
                    <a:lnTo>
                      <a:pt x="3856642" y="20845"/>
                    </a:lnTo>
                    <a:lnTo>
                      <a:pt x="3894724" y="45056"/>
                    </a:lnTo>
                    <a:lnTo>
                      <a:pt x="3926487" y="76819"/>
                    </a:lnTo>
                    <a:lnTo>
                      <a:pt x="3950698" y="114901"/>
                    </a:lnTo>
                    <a:lnTo>
                      <a:pt x="3966127" y="158073"/>
                    </a:lnTo>
                    <a:lnTo>
                      <a:pt x="3971544" y="205104"/>
                    </a:lnTo>
                    <a:lnTo>
                      <a:pt x="3971544" y="1846199"/>
                    </a:lnTo>
                    <a:lnTo>
                      <a:pt x="3966127" y="1893230"/>
                    </a:lnTo>
                    <a:lnTo>
                      <a:pt x="3950698" y="1936402"/>
                    </a:lnTo>
                    <a:lnTo>
                      <a:pt x="3926487" y="1974484"/>
                    </a:lnTo>
                    <a:lnTo>
                      <a:pt x="3894724" y="2006247"/>
                    </a:lnTo>
                    <a:lnTo>
                      <a:pt x="3856642" y="2030458"/>
                    </a:lnTo>
                    <a:lnTo>
                      <a:pt x="3813470" y="2045887"/>
                    </a:lnTo>
                    <a:lnTo>
                      <a:pt x="3766439" y="2051303"/>
                    </a:lnTo>
                    <a:lnTo>
                      <a:pt x="205105" y="2051303"/>
                    </a:lnTo>
                    <a:lnTo>
                      <a:pt x="158073" y="2045887"/>
                    </a:lnTo>
                    <a:lnTo>
                      <a:pt x="114901" y="2030458"/>
                    </a:lnTo>
                    <a:lnTo>
                      <a:pt x="76819" y="2006247"/>
                    </a:lnTo>
                    <a:lnTo>
                      <a:pt x="45056" y="1974484"/>
                    </a:lnTo>
                    <a:lnTo>
                      <a:pt x="20845" y="1936402"/>
                    </a:lnTo>
                    <a:lnTo>
                      <a:pt x="5416" y="1893230"/>
                    </a:lnTo>
                    <a:lnTo>
                      <a:pt x="0" y="1846199"/>
                    </a:lnTo>
                    <a:lnTo>
                      <a:pt x="0" y="205104"/>
                    </a:lnTo>
                    <a:close/>
                  </a:path>
                </a:pathLst>
              </a:custGeom>
              <a:ln w="9525">
                <a:solidFill>
                  <a:srgbClr val="5F6271"/>
                </a:solidFill>
              </a:ln>
            </p:spPr>
            <p:txBody>
              <a:bodyPr wrap="square" lIns="0" tIns="0" rIns="0" bIns="0" rtlCol="0"/>
              <a:lstStyle/>
              <a:p>
                <a:endParaRPr/>
              </a:p>
            </p:txBody>
          </p:sp>
        </p:grpSp>
        <p:sp>
          <p:nvSpPr>
            <p:cNvPr id="10" name="object 10"/>
            <p:cNvSpPr txBox="1"/>
            <p:nvPr/>
          </p:nvSpPr>
          <p:spPr>
            <a:xfrm>
              <a:off x="9433049" y="411475"/>
              <a:ext cx="2954021" cy="1405667"/>
            </a:xfrm>
            <a:prstGeom prst="rect">
              <a:avLst/>
            </a:prstGeom>
          </p:spPr>
          <p:txBody>
            <a:bodyPr vert="horz" wrap="square" lIns="0" tIns="36195" rIns="0" bIns="0" rtlCol="0">
              <a:spAutoFit/>
            </a:bodyPr>
            <a:lstStyle/>
            <a:p>
              <a:pPr marL="241300" marR="5080" indent="-228600">
                <a:lnSpc>
                  <a:spcPct val="92000"/>
                </a:lnSpc>
                <a:spcBef>
                  <a:spcPts val="285"/>
                </a:spcBef>
                <a:buFont typeface="Carlito"/>
                <a:buChar char="•"/>
                <a:tabLst>
                  <a:tab pos="241300" algn="l"/>
                </a:tabLst>
              </a:pPr>
              <a:r>
                <a:rPr b="1" spc="-50" dirty="0">
                  <a:solidFill>
                    <a:schemeClr val="accent3">
                      <a:lumMod val="50000"/>
                    </a:schemeClr>
                  </a:solidFill>
                  <a:latin typeface="Arial" panose="020B0604020202020204" pitchFamily="34" charset="0"/>
                  <a:cs typeface="Arial" panose="020B0604020202020204" pitchFamily="34" charset="0"/>
                </a:rPr>
                <a:t>AYRI </a:t>
              </a:r>
              <a:r>
                <a:rPr b="1" spc="-20" dirty="0">
                  <a:solidFill>
                    <a:schemeClr val="accent3">
                      <a:lumMod val="50000"/>
                    </a:schemeClr>
                  </a:solidFill>
                  <a:latin typeface="Arial" panose="020B0604020202020204" pitchFamily="34" charset="0"/>
                  <a:cs typeface="Arial" panose="020B0604020202020204" pitchFamily="34" charset="0"/>
                </a:rPr>
                <a:t>TOPLAMA</a:t>
              </a:r>
              <a:endParaRPr lang="en-GB" b="1" spc="-20" dirty="0">
                <a:solidFill>
                  <a:schemeClr val="accent3">
                    <a:lumMod val="50000"/>
                  </a:schemeClr>
                </a:solidFill>
                <a:latin typeface="Arial" panose="020B0604020202020204" pitchFamily="34" charset="0"/>
                <a:cs typeface="Arial" panose="020B0604020202020204" pitchFamily="34" charset="0"/>
              </a:endParaRPr>
            </a:p>
            <a:p>
              <a:pPr marL="12700" marR="5080">
                <a:lnSpc>
                  <a:spcPct val="92000"/>
                </a:lnSpc>
                <a:spcBef>
                  <a:spcPts val="285"/>
                </a:spcBef>
                <a:tabLst>
                  <a:tab pos="241300" algn="l"/>
                </a:tabLst>
              </a:pPr>
              <a:r>
                <a:rPr sz="1800" spc="-5" dirty="0" err="1">
                  <a:solidFill>
                    <a:schemeClr val="accent3">
                      <a:lumMod val="50000"/>
                    </a:schemeClr>
                  </a:solidFill>
                  <a:latin typeface="Arial" panose="020B0604020202020204" pitchFamily="34" charset="0"/>
                  <a:cs typeface="Arial" panose="020B0604020202020204" pitchFamily="34" charset="0"/>
                </a:rPr>
                <a:t>Oluşan</a:t>
              </a:r>
              <a:r>
                <a:rPr sz="1800" spc="-5" dirty="0">
                  <a:solidFill>
                    <a:schemeClr val="accent3">
                      <a:lumMod val="50000"/>
                    </a:schemeClr>
                  </a:solidFill>
                  <a:latin typeface="Arial" panose="020B0604020202020204" pitchFamily="34" charset="0"/>
                  <a:cs typeface="Arial" panose="020B0604020202020204" pitchFamily="34" charset="0"/>
                </a:rPr>
                <a:t>  </a:t>
              </a:r>
              <a:r>
                <a:rPr sz="1800" spc="-10" dirty="0">
                  <a:solidFill>
                    <a:schemeClr val="accent3">
                      <a:lumMod val="50000"/>
                    </a:schemeClr>
                  </a:solidFill>
                  <a:latin typeface="Arial" panose="020B0604020202020204" pitchFamily="34" charset="0"/>
                  <a:cs typeface="Arial" panose="020B0604020202020204" pitchFamily="34" charset="0"/>
                </a:rPr>
                <a:t>atıkları kaynağında ayrı  </a:t>
              </a:r>
              <a:r>
                <a:rPr sz="1800" spc="-5" dirty="0">
                  <a:solidFill>
                    <a:schemeClr val="accent3">
                      <a:lumMod val="50000"/>
                    </a:schemeClr>
                  </a:solidFill>
                  <a:latin typeface="Arial" panose="020B0604020202020204" pitchFamily="34" charset="0"/>
                  <a:cs typeface="Arial" panose="020B0604020202020204" pitchFamily="34" charset="0"/>
                </a:rPr>
                <a:t>biriktirmek </a:t>
              </a:r>
              <a:r>
                <a:rPr sz="1800" spc="-15" dirty="0">
                  <a:solidFill>
                    <a:schemeClr val="accent3">
                      <a:lumMod val="50000"/>
                    </a:schemeClr>
                  </a:solidFill>
                  <a:latin typeface="Arial" panose="020B0604020202020204" pitchFamily="34" charset="0"/>
                  <a:cs typeface="Arial" panose="020B0604020202020204" pitchFamily="34" charset="0"/>
                </a:rPr>
                <a:t>ve</a:t>
              </a:r>
              <a:r>
                <a:rPr sz="1800" spc="-30" dirty="0">
                  <a:solidFill>
                    <a:schemeClr val="accent3">
                      <a:lumMod val="50000"/>
                    </a:schemeClr>
                  </a:solidFill>
                  <a:latin typeface="Arial" panose="020B0604020202020204" pitchFamily="34" charset="0"/>
                  <a:cs typeface="Arial" panose="020B0604020202020204" pitchFamily="34" charset="0"/>
                </a:rPr>
                <a:t> </a:t>
              </a:r>
              <a:r>
                <a:rPr sz="1800" spc="-5" dirty="0">
                  <a:solidFill>
                    <a:schemeClr val="accent3">
                      <a:lumMod val="50000"/>
                    </a:schemeClr>
                  </a:solidFill>
                  <a:latin typeface="Arial" panose="020B0604020202020204" pitchFamily="34" charset="0"/>
                  <a:cs typeface="Arial" panose="020B0604020202020204" pitchFamily="34" charset="0"/>
                </a:rPr>
                <a:t>toplamak</a:t>
              </a:r>
              <a:r>
                <a:rPr sz="1800" spc="-5" dirty="0">
                  <a:latin typeface="Arial" panose="020B0604020202020204" pitchFamily="34" charset="0"/>
                  <a:cs typeface="Arial" panose="020B0604020202020204" pitchFamily="34" charset="0"/>
                </a:rPr>
                <a:t>.</a:t>
              </a:r>
              <a:endParaRPr sz="1800" dirty="0">
                <a:latin typeface="Arial" panose="020B0604020202020204" pitchFamily="34" charset="0"/>
                <a:cs typeface="Arial" panose="020B0604020202020204" pitchFamily="34" charset="0"/>
              </a:endParaRPr>
            </a:p>
          </p:txBody>
        </p:sp>
        <p:grpSp>
          <p:nvGrpSpPr>
            <p:cNvPr id="11" name="object 11"/>
            <p:cNvGrpSpPr/>
            <p:nvPr/>
          </p:nvGrpSpPr>
          <p:grpSpPr>
            <a:xfrm>
              <a:off x="2168652" y="393565"/>
              <a:ext cx="2978557" cy="1678326"/>
              <a:chOff x="2174748" y="209276"/>
              <a:chExt cx="4381313" cy="2078629"/>
            </a:xfrm>
          </p:grpSpPr>
          <p:sp>
            <p:nvSpPr>
              <p:cNvPr id="12" name="object 12"/>
              <p:cNvSpPr/>
              <p:nvPr/>
            </p:nvSpPr>
            <p:spPr>
              <a:xfrm>
                <a:off x="2174748" y="236220"/>
                <a:ext cx="4340860" cy="2051685"/>
              </a:xfrm>
              <a:custGeom>
                <a:avLst/>
                <a:gdLst/>
                <a:ahLst/>
                <a:cxnLst/>
                <a:rect l="l" t="t" r="r" b="b"/>
                <a:pathLst>
                  <a:path w="4340859" h="2051685">
                    <a:moveTo>
                      <a:pt x="4135247" y="0"/>
                    </a:moveTo>
                    <a:lnTo>
                      <a:pt x="205104" y="0"/>
                    </a:lnTo>
                    <a:lnTo>
                      <a:pt x="158073" y="5416"/>
                    </a:lnTo>
                    <a:lnTo>
                      <a:pt x="114901" y="20845"/>
                    </a:lnTo>
                    <a:lnTo>
                      <a:pt x="76819" y="45056"/>
                    </a:lnTo>
                    <a:lnTo>
                      <a:pt x="45056" y="76819"/>
                    </a:lnTo>
                    <a:lnTo>
                      <a:pt x="20845" y="114901"/>
                    </a:lnTo>
                    <a:lnTo>
                      <a:pt x="5416" y="158073"/>
                    </a:lnTo>
                    <a:lnTo>
                      <a:pt x="0" y="205104"/>
                    </a:lnTo>
                    <a:lnTo>
                      <a:pt x="0" y="1846199"/>
                    </a:lnTo>
                    <a:lnTo>
                      <a:pt x="5416" y="1893230"/>
                    </a:lnTo>
                    <a:lnTo>
                      <a:pt x="20845" y="1936402"/>
                    </a:lnTo>
                    <a:lnTo>
                      <a:pt x="45056" y="1974484"/>
                    </a:lnTo>
                    <a:lnTo>
                      <a:pt x="76819" y="2006247"/>
                    </a:lnTo>
                    <a:lnTo>
                      <a:pt x="114901" y="2030458"/>
                    </a:lnTo>
                    <a:lnTo>
                      <a:pt x="158073" y="2045887"/>
                    </a:lnTo>
                    <a:lnTo>
                      <a:pt x="205104" y="2051303"/>
                    </a:lnTo>
                    <a:lnTo>
                      <a:pt x="4135247" y="2051303"/>
                    </a:lnTo>
                    <a:lnTo>
                      <a:pt x="4182278" y="2045887"/>
                    </a:lnTo>
                    <a:lnTo>
                      <a:pt x="4225450" y="2030458"/>
                    </a:lnTo>
                    <a:lnTo>
                      <a:pt x="4263532" y="2006247"/>
                    </a:lnTo>
                    <a:lnTo>
                      <a:pt x="4295295" y="1974484"/>
                    </a:lnTo>
                    <a:lnTo>
                      <a:pt x="4319506" y="1936402"/>
                    </a:lnTo>
                    <a:lnTo>
                      <a:pt x="4334935" y="1893230"/>
                    </a:lnTo>
                    <a:lnTo>
                      <a:pt x="4340352" y="1846199"/>
                    </a:lnTo>
                    <a:lnTo>
                      <a:pt x="4340352" y="205104"/>
                    </a:lnTo>
                    <a:lnTo>
                      <a:pt x="4334935" y="158073"/>
                    </a:lnTo>
                    <a:lnTo>
                      <a:pt x="4319506" y="114901"/>
                    </a:lnTo>
                    <a:lnTo>
                      <a:pt x="4295295" y="76819"/>
                    </a:lnTo>
                    <a:lnTo>
                      <a:pt x="4263532" y="45056"/>
                    </a:lnTo>
                    <a:lnTo>
                      <a:pt x="4225450" y="20845"/>
                    </a:lnTo>
                    <a:lnTo>
                      <a:pt x="4182278" y="5416"/>
                    </a:lnTo>
                    <a:lnTo>
                      <a:pt x="4135247" y="0"/>
                    </a:lnTo>
                    <a:close/>
                  </a:path>
                </a:pathLst>
              </a:custGeom>
              <a:solidFill>
                <a:srgbClr val="FFFFFF">
                  <a:alpha val="90194"/>
                </a:srgbClr>
              </a:solidFill>
            </p:spPr>
            <p:txBody>
              <a:bodyPr wrap="square" lIns="0" tIns="0" rIns="0" bIns="0" rtlCol="0"/>
              <a:lstStyle/>
              <a:p>
                <a:endParaRPr>
                  <a:solidFill>
                    <a:schemeClr val="accent3">
                      <a:lumMod val="50000"/>
                    </a:schemeClr>
                  </a:solidFill>
                </a:endParaRPr>
              </a:p>
            </p:txBody>
          </p:sp>
          <p:sp>
            <p:nvSpPr>
              <p:cNvPr id="13" name="object 13"/>
              <p:cNvSpPr/>
              <p:nvPr/>
            </p:nvSpPr>
            <p:spPr>
              <a:xfrm>
                <a:off x="2215201" y="209276"/>
                <a:ext cx="4340860" cy="2051686"/>
              </a:xfrm>
              <a:custGeom>
                <a:avLst/>
                <a:gdLst/>
                <a:ahLst/>
                <a:cxnLst/>
                <a:rect l="l" t="t" r="r" b="b"/>
                <a:pathLst>
                  <a:path w="4340859" h="2051685">
                    <a:moveTo>
                      <a:pt x="0" y="205104"/>
                    </a:moveTo>
                    <a:lnTo>
                      <a:pt x="5416" y="158073"/>
                    </a:lnTo>
                    <a:lnTo>
                      <a:pt x="20845" y="114901"/>
                    </a:lnTo>
                    <a:lnTo>
                      <a:pt x="45056" y="76819"/>
                    </a:lnTo>
                    <a:lnTo>
                      <a:pt x="76819" y="45056"/>
                    </a:lnTo>
                    <a:lnTo>
                      <a:pt x="114901" y="20845"/>
                    </a:lnTo>
                    <a:lnTo>
                      <a:pt x="158073" y="5416"/>
                    </a:lnTo>
                    <a:lnTo>
                      <a:pt x="205104" y="0"/>
                    </a:lnTo>
                    <a:lnTo>
                      <a:pt x="4135247" y="0"/>
                    </a:lnTo>
                    <a:lnTo>
                      <a:pt x="4182278" y="5416"/>
                    </a:lnTo>
                    <a:lnTo>
                      <a:pt x="4225450" y="20845"/>
                    </a:lnTo>
                    <a:lnTo>
                      <a:pt x="4263532" y="45056"/>
                    </a:lnTo>
                    <a:lnTo>
                      <a:pt x="4295295" y="76819"/>
                    </a:lnTo>
                    <a:lnTo>
                      <a:pt x="4319506" y="114901"/>
                    </a:lnTo>
                    <a:lnTo>
                      <a:pt x="4334935" y="158073"/>
                    </a:lnTo>
                    <a:lnTo>
                      <a:pt x="4340352" y="205104"/>
                    </a:lnTo>
                    <a:lnTo>
                      <a:pt x="4340352" y="1846199"/>
                    </a:lnTo>
                    <a:lnTo>
                      <a:pt x="4334935" y="1893230"/>
                    </a:lnTo>
                    <a:lnTo>
                      <a:pt x="4319506" y="1936402"/>
                    </a:lnTo>
                    <a:lnTo>
                      <a:pt x="4295295" y="1974484"/>
                    </a:lnTo>
                    <a:lnTo>
                      <a:pt x="4263532" y="2006247"/>
                    </a:lnTo>
                    <a:lnTo>
                      <a:pt x="4225450" y="2030458"/>
                    </a:lnTo>
                    <a:lnTo>
                      <a:pt x="4182278" y="2045887"/>
                    </a:lnTo>
                    <a:lnTo>
                      <a:pt x="4135247" y="2051303"/>
                    </a:lnTo>
                    <a:lnTo>
                      <a:pt x="205104" y="2051303"/>
                    </a:lnTo>
                    <a:lnTo>
                      <a:pt x="158073" y="2045887"/>
                    </a:lnTo>
                    <a:lnTo>
                      <a:pt x="114901" y="2030458"/>
                    </a:lnTo>
                    <a:lnTo>
                      <a:pt x="76819" y="2006247"/>
                    </a:lnTo>
                    <a:lnTo>
                      <a:pt x="45056" y="1974484"/>
                    </a:lnTo>
                    <a:lnTo>
                      <a:pt x="20845" y="1936402"/>
                    </a:lnTo>
                    <a:lnTo>
                      <a:pt x="5416" y="1893230"/>
                    </a:lnTo>
                    <a:lnTo>
                      <a:pt x="0" y="1846199"/>
                    </a:lnTo>
                    <a:lnTo>
                      <a:pt x="0" y="205104"/>
                    </a:lnTo>
                    <a:close/>
                  </a:path>
                </a:pathLst>
              </a:custGeom>
              <a:ln w="9525">
                <a:solidFill>
                  <a:srgbClr val="5F6271"/>
                </a:solidFill>
              </a:ln>
            </p:spPr>
            <p:txBody>
              <a:bodyPr wrap="square" lIns="0" tIns="0" rIns="0" bIns="0" rtlCol="0"/>
              <a:lstStyle/>
              <a:p>
                <a:endParaRPr/>
              </a:p>
            </p:txBody>
          </p:sp>
        </p:grpSp>
        <p:sp>
          <p:nvSpPr>
            <p:cNvPr id="15" name="object 15"/>
            <p:cNvSpPr txBox="1"/>
            <p:nvPr/>
          </p:nvSpPr>
          <p:spPr>
            <a:xfrm>
              <a:off x="2277616" y="512561"/>
              <a:ext cx="2412364" cy="1418577"/>
            </a:xfrm>
            <a:prstGeom prst="rect">
              <a:avLst/>
            </a:prstGeom>
          </p:spPr>
          <p:txBody>
            <a:bodyPr vert="horz" wrap="square" lIns="0" tIns="41275" rIns="0" bIns="0" rtlCol="0">
              <a:spAutoFit/>
            </a:bodyPr>
            <a:lstStyle/>
            <a:p>
              <a:pPr marL="298450" marR="5080" indent="-285750">
                <a:lnSpc>
                  <a:spcPts val="1970"/>
                </a:lnSpc>
                <a:spcBef>
                  <a:spcPts val="325"/>
                </a:spcBef>
                <a:buFont typeface="Arial" panose="020B0604020202020204" pitchFamily="34" charset="0"/>
                <a:buChar char="•"/>
              </a:pPr>
              <a:r>
                <a:rPr lang="en-GB" b="1" spc="-10" dirty="0">
                  <a:solidFill>
                    <a:schemeClr val="accent3">
                      <a:lumMod val="50000"/>
                    </a:schemeClr>
                  </a:solidFill>
                  <a:latin typeface="Arial" panose="020B0604020202020204" pitchFamily="34" charset="0"/>
                  <a:cs typeface="Arial" panose="020B0604020202020204" pitchFamily="34" charset="0"/>
                </a:rPr>
                <a:t>ATIK ÖNLEME</a:t>
              </a:r>
              <a:endParaRPr lang="en-GB" b="1" spc="-15" dirty="0">
                <a:solidFill>
                  <a:schemeClr val="accent3">
                    <a:lumMod val="50000"/>
                  </a:schemeClr>
                </a:solidFill>
                <a:latin typeface="Arial" panose="020B0604020202020204" pitchFamily="34" charset="0"/>
                <a:cs typeface="Arial" panose="020B0604020202020204" pitchFamily="34" charset="0"/>
              </a:endParaRPr>
            </a:p>
            <a:p>
              <a:pPr marL="12700" marR="5080">
                <a:lnSpc>
                  <a:spcPts val="1970"/>
                </a:lnSpc>
                <a:spcBef>
                  <a:spcPts val="325"/>
                </a:spcBef>
              </a:pPr>
              <a:r>
                <a:rPr spc="-5" dirty="0" err="1">
                  <a:solidFill>
                    <a:schemeClr val="accent3">
                      <a:lumMod val="50000"/>
                    </a:schemeClr>
                  </a:solidFill>
                  <a:latin typeface="Arial" panose="020B0604020202020204" pitchFamily="34" charset="0"/>
                  <a:cs typeface="Arial" panose="020B0604020202020204" pitchFamily="34" charset="0"/>
                </a:rPr>
                <a:t>Olabildiğince</a:t>
              </a:r>
              <a:r>
                <a:rPr spc="-5" dirty="0">
                  <a:solidFill>
                    <a:schemeClr val="accent3">
                      <a:lumMod val="50000"/>
                    </a:schemeClr>
                  </a:solidFill>
                  <a:latin typeface="Arial" panose="020B0604020202020204" pitchFamily="34" charset="0"/>
                  <a:cs typeface="Arial" panose="020B0604020202020204" pitchFamily="34" charset="0"/>
                </a:rPr>
                <a:t> </a:t>
              </a:r>
              <a:r>
                <a:rPr dirty="0">
                  <a:solidFill>
                    <a:schemeClr val="accent3">
                      <a:lumMod val="50000"/>
                    </a:schemeClr>
                  </a:solidFill>
                  <a:latin typeface="Arial" panose="020B0604020202020204" pitchFamily="34" charset="0"/>
                  <a:cs typeface="Arial" panose="020B0604020202020204" pitchFamily="34" charset="0"/>
                </a:rPr>
                <a:t>az </a:t>
              </a:r>
              <a:r>
                <a:rPr spc="-15" dirty="0">
                  <a:solidFill>
                    <a:schemeClr val="accent3">
                      <a:lumMod val="50000"/>
                    </a:schemeClr>
                  </a:solidFill>
                  <a:latin typeface="Arial" panose="020B0604020202020204" pitchFamily="34" charset="0"/>
                  <a:cs typeface="Arial" panose="020B0604020202020204" pitchFamily="34" charset="0"/>
                </a:rPr>
                <a:t>tüketmek  ve </a:t>
              </a:r>
              <a:r>
                <a:rPr dirty="0">
                  <a:solidFill>
                    <a:schemeClr val="accent3">
                      <a:lumMod val="50000"/>
                    </a:schemeClr>
                  </a:solidFill>
                  <a:latin typeface="Arial" panose="020B0604020202020204" pitchFamily="34" charset="0"/>
                  <a:cs typeface="Arial" panose="020B0604020202020204" pitchFamily="34" charset="0"/>
                </a:rPr>
                <a:t>az </a:t>
              </a:r>
              <a:r>
                <a:rPr spc="-10" dirty="0">
                  <a:solidFill>
                    <a:schemeClr val="accent3">
                      <a:lumMod val="50000"/>
                    </a:schemeClr>
                  </a:solidFill>
                  <a:latin typeface="Arial" panose="020B0604020202020204" pitchFamily="34" charset="0"/>
                  <a:cs typeface="Arial" panose="020B0604020202020204" pitchFamily="34" charset="0"/>
                </a:rPr>
                <a:t>atık</a:t>
              </a:r>
              <a:r>
                <a:rPr spc="10" dirty="0">
                  <a:solidFill>
                    <a:schemeClr val="accent3">
                      <a:lumMod val="50000"/>
                    </a:schemeClr>
                  </a:solidFill>
                  <a:latin typeface="Arial" panose="020B0604020202020204" pitchFamily="34" charset="0"/>
                  <a:cs typeface="Arial" panose="020B0604020202020204" pitchFamily="34" charset="0"/>
                </a:rPr>
                <a:t> </a:t>
              </a:r>
              <a:r>
                <a:rPr spc="-25" dirty="0">
                  <a:solidFill>
                    <a:schemeClr val="accent3">
                      <a:lumMod val="50000"/>
                    </a:schemeClr>
                  </a:solidFill>
                  <a:latin typeface="Arial" panose="020B0604020202020204" pitchFamily="34" charset="0"/>
                  <a:cs typeface="Arial" panose="020B0604020202020204" pitchFamily="34" charset="0"/>
                </a:rPr>
                <a:t>üretmektir.</a:t>
              </a:r>
              <a:endParaRPr dirty="0">
                <a:solidFill>
                  <a:schemeClr val="accent3">
                    <a:lumMod val="50000"/>
                  </a:schemeClr>
                </a:solidFill>
                <a:latin typeface="Arial" panose="020B0604020202020204" pitchFamily="34" charset="0"/>
                <a:cs typeface="Arial" panose="020B0604020202020204" pitchFamily="34" charset="0"/>
              </a:endParaRPr>
            </a:p>
          </p:txBody>
        </p:sp>
        <p:sp>
          <p:nvSpPr>
            <p:cNvPr id="16" name="object 16"/>
            <p:cNvSpPr/>
            <p:nvPr/>
          </p:nvSpPr>
          <p:spPr>
            <a:xfrm>
              <a:off x="4099559" y="591312"/>
              <a:ext cx="2920745" cy="2792730"/>
            </a:xfrm>
            <a:prstGeom prst="rect">
              <a:avLst/>
            </a:prstGeom>
            <a:blipFill>
              <a:blip r:embed="rId2" cstate="print"/>
              <a:stretch>
                <a:fillRect/>
              </a:stretch>
            </a:blipFill>
          </p:spPr>
          <p:txBody>
            <a:bodyPr wrap="square" lIns="0" tIns="0" rIns="0" bIns="0" rtlCol="0"/>
            <a:lstStyle/>
            <a:p>
              <a:endParaRPr/>
            </a:p>
          </p:txBody>
        </p:sp>
        <p:sp>
          <p:nvSpPr>
            <p:cNvPr id="17" name="object 17"/>
            <p:cNvSpPr txBox="1"/>
            <p:nvPr/>
          </p:nvSpPr>
          <p:spPr>
            <a:xfrm>
              <a:off x="4951602" y="2093798"/>
              <a:ext cx="1458978" cy="512445"/>
            </a:xfrm>
            <a:prstGeom prst="rect">
              <a:avLst/>
            </a:prstGeom>
          </p:spPr>
          <p:txBody>
            <a:bodyPr vert="horz" wrap="square" lIns="0" tIns="12065" rIns="0" bIns="0" rtlCol="0">
              <a:spAutoFit/>
            </a:bodyPr>
            <a:lstStyle/>
            <a:p>
              <a:pPr marL="12700">
                <a:lnSpc>
                  <a:spcPct val="100000"/>
                </a:lnSpc>
                <a:spcBef>
                  <a:spcPts val="95"/>
                </a:spcBef>
              </a:pPr>
              <a:r>
                <a:rPr sz="3200" b="1" spc="-5" dirty="0">
                  <a:latin typeface="Carlito"/>
                  <a:cs typeface="Carlito"/>
                </a:rPr>
                <a:t>S</a:t>
              </a:r>
              <a:r>
                <a:rPr sz="3200" b="1" spc="-20" dirty="0">
                  <a:latin typeface="Carlito"/>
                  <a:cs typeface="Carlito"/>
                </a:rPr>
                <a:t>I</a:t>
              </a:r>
              <a:r>
                <a:rPr sz="3200" b="1" spc="-5" dirty="0">
                  <a:latin typeface="Carlito"/>
                  <a:cs typeface="Carlito"/>
                </a:rPr>
                <a:t>F</a:t>
              </a:r>
              <a:r>
                <a:rPr sz="3200" b="1" spc="-25" dirty="0">
                  <a:latin typeface="Carlito"/>
                  <a:cs typeface="Carlito"/>
                </a:rPr>
                <a:t>I</a:t>
              </a:r>
              <a:r>
                <a:rPr sz="3200" b="1" spc="-5" dirty="0">
                  <a:latin typeface="Carlito"/>
                  <a:cs typeface="Carlito"/>
                </a:rPr>
                <a:t>R</a:t>
              </a:r>
              <a:endParaRPr sz="3200" dirty="0">
                <a:latin typeface="Carlito"/>
                <a:cs typeface="Carlito"/>
              </a:endParaRPr>
            </a:p>
          </p:txBody>
        </p:sp>
        <p:sp>
          <p:nvSpPr>
            <p:cNvPr id="18" name="object 18"/>
            <p:cNvSpPr/>
            <p:nvPr/>
          </p:nvSpPr>
          <p:spPr>
            <a:xfrm>
              <a:off x="7050615" y="602101"/>
              <a:ext cx="2792729" cy="2792730"/>
            </a:xfrm>
            <a:prstGeom prst="rect">
              <a:avLst/>
            </a:prstGeom>
            <a:blipFill>
              <a:blip r:embed="rId3" cstate="print"/>
              <a:stretch>
                <a:fillRect/>
              </a:stretch>
            </a:blipFill>
          </p:spPr>
          <p:txBody>
            <a:bodyPr wrap="square" lIns="0" tIns="0" rIns="0" bIns="0" rtlCol="0"/>
            <a:lstStyle/>
            <a:p>
              <a:endParaRPr/>
            </a:p>
          </p:txBody>
        </p:sp>
        <p:sp>
          <p:nvSpPr>
            <p:cNvPr id="19" name="object 19"/>
            <p:cNvSpPr txBox="1"/>
            <p:nvPr/>
          </p:nvSpPr>
          <p:spPr>
            <a:xfrm>
              <a:off x="7677404" y="2093798"/>
              <a:ext cx="1413357" cy="512445"/>
            </a:xfrm>
            <a:prstGeom prst="rect">
              <a:avLst/>
            </a:prstGeom>
          </p:spPr>
          <p:txBody>
            <a:bodyPr vert="horz" wrap="square" lIns="0" tIns="12065" rIns="0" bIns="0" rtlCol="0">
              <a:spAutoFit/>
            </a:bodyPr>
            <a:lstStyle/>
            <a:p>
              <a:pPr marL="12700">
                <a:lnSpc>
                  <a:spcPct val="100000"/>
                </a:lnSpc>
                <a:spcBef>
                  <a:spcPts val="95"/>
                </a:spcBef>
              </a:pPr>
              <a:r>
                <a:rPr sz="3200" b="1" spc="-240" dirty="0">
                  <a:latin typeface="Carlito"/>
                  <a:cs typeface="Carlito"/>
                </a:rPr>
                <a:t>A</a:t>
              </a:r>
              <a:r>
                <a:rPr sz="3200" b="1" spc="-10" dirty="0">
                  <a:latin typeface="Carlito"/>
                  <a:cs typeface="Carlito"/>
                </a:rPr>
                <a:t>T</a:t>
              </a:r>
              <a:r>
                <a:rPr sz="3200" b="1" spc="-15" dirty="0">
                  <a:latin typeface="Carlito"/>
                  <a:cs typeface="Carlito"/>
                </a:rPr>
                <a:t>I</a:t>
              </a:r>
              <a:r>
                <a:rPr sz="3200" b="1" spc="-5" dirty="0">
                  <a:latin typeface="Carlito"/>
                  <a:cs typeface="Carlito"/>
                </a:rPr>
                <a:t>K</a:t>
              </a:r>
              <a:endParaRPr sz="3200" dirty="0">
                <a:latin typeface="Carlito"/>
                <a:cs typeface="Carlito"/>
              </a:endParaRPr>
            </a:p>
          </p:txBody>
        </p:sp>
        <p:sp>
          <p:nvSpPr>
            <p:cNvPr id="20" name="object 20"/>
            <p:cNvSpPr/>
            <p:nvPr/>
          </p:nvSpPr>
          <p:spPr>
            <a:xfrm>
              <a:off x="7057856" y="3452064"/>
              <a:ext cx="2792730" cy="2868930"/>
            </a:xfrm>
            <a:prstGeom prst="rect">
              <a:avLst/>
            </a:prstGeom>
            <a:blipFill>
              <a:blip r:embed="rId4" cstate="print"/>
              <a:stretch>
                <a:fillRect/>
              </a:stretch>
            </a:blipFill>
          </p:spPr>
          <p:txBody>
            <a:bodyPr wrap="square" lIns="0" tIns="0" rIns="0" bIns="0" rtlCol="0"/>
            <a:lstStyle/>
            <a:p>
              <a:endParaRPr/>
            </a:p>
          </p:txBody>
        </p:sp>
        <p:sp>
          <p:nvSpPr>
            <p:cNvPr id="21" name="object 21"/>
            <p:cNvSpPr txBox="1"/>
            <p:nvPr/>
          </p:nvSpPr>
          <p:spPr>
            <a:xfrm>
              <a:off x="7244333" y="4145300"/>
              <a:ext cx="2188718" cy="887094"/>
            </a:xfrm>
            <a:prstGeom prst="rect">
              <a:avLst/>
            </a:prstGeom>
          </p:spPr>
          <p:txBody>
            <a:bodyPr vert="horz" wrap="square" lIns="0" tIns="37465" rIns="0" bIns="0" rtlCol="0">
              <a:spAutoFit/>
            </a:bodyPr>
            <a:lstStyle/>
            <a:p>
              <a:pPr marL="12700" marR="5080" indent="-5080" algn="ctr">
                <a:lnSpc>
                  <a:spcPct val="91500"/>
                </a:lnSpc>
                <a:spcBef>
                  <a:spcPts val="295"/>
                </a:spcBef>
              </a:pPr>
              <a:r>
                <a:rPr sz="2000" spc="-5" dirty="0">
                  <a:latin typeface="Carlito"/>
                  <a:cs typeface="Carlito"/>
                </a:rPr>
                <a:t>Hiçbir </a:t>
              </a:r>
              <a:r>
                <a:rPr sz="2000" spc="-10" dirty="0">
                  <a:latin typeface="Carlito"/>
                  <a:cs typeface="Carlito"/>
                </a:rPr>
                <a:t>atık  </a:t>
              </a:r>
              <a:r>
                <a:rPr sz="2000" spc="-35" dirty="0">
                  <a:latin typeface="Carlito"/>
                  <a:cs typeface="Carlito"/>
                </a:rPr>
                <a:t>g</a:t>
              </a:r>
              <a:r>
                <a:rPr sz="2000" dirty="0">
                  <a:latin typeface="Carlito"/>
                  <a:cs typeface="Carlito"/>
                </a:rPr>
                <a:t>önd</a:t>
              </a:r>
              <a:r>
                <a:rPr sz="2000" spc="-15" dirty="0">
                  <a:latin typeface="Carlito"/>
                  <a:cs typeface="Carlito"/>
                </a:rPr>
                <a:t>e</a:t>
              </a:r>
              <a:r>
                <a:rPr sz="2000" spc="-5" dirty="0">
                  <a:latin typeface="Carlito"/>
                  <a:cs typeface="Carlito"/>
                </a:rPr>
                <a:t>ril</a:t>
              </a:r>
              <a:r>
                <a:rPr sz="2000" spc="-20" dirty="0">
                  <a:latin typeface="Carlito"/>
                  <a:cs typeface="Carlito"/>
                </a:rPr>
                <a:t>m</a:t>
              </a:r>
              <a:r>
                <a:rPr sz="2000" spc="-15" dirty="0">
                  <a:latin typeface="Carlito"/>
                  <a:cs typeface="Carlito"/>
                </a:rPr>
                <a:t>eme</a:t>
              </a:r>
              <a:r>
                <a:rPr sz="2000" spc="-5" dirty="0">
                  <a:latin typeface="Carlito"/>
                  <a:cs typeface="Carlito"/>
                </a:rPr>
                <a:t>k  </a:t>
              </a:r>
              <a:r>
                <a:rPr sz="2000" spc="-10" dirty="0">
                  <a:latin typeface="Carlito"/>
                  <a:cs typeface="Carlito"/>
                </a:rPr>
                <a:t>tedir</a:t>
              </a:r>
              <a:r>
                <a:rPr sz="1300" spc="-10" dirty="0">
                  <a:latin typeface="Carlito"/>
                  <a:cs typeface="Carlito"/>
                </a:rPr>
                <a:t>.</a:t>
              </a:r>
              <a:endParaRPr sz="1300" dirty="0">
                <a:latin typeface="Carlito"/>
                <a:cs typeface="Carlito"/>
              </a:endParaRPr>
            </a:p>
          </p:txBody>
        </p:sp>
        <p:sp>
          <p:nvSpPr>
            <p:cNvPr id="22" name="object 22"/>
            <p:cNvSpPr/>
            <p:nvPr/>
          </p:nvSpPr>
          <p:spPr>
            <a:xfrm>
              <a:off x="4079374" y="3452063"/>
              <a:ext cx="2920745" cy="2868930"/>
            </a:xfrm>
            <a:prstGeom prst="rect">
              <a:avLst/>
            </a:prstGeom>
            <a:blipFill>
              <a:blip r:embed="rId5" cstate="print"/>
              <a:stretch>
                <a:fillRect/>
              </a:stretch>
            </a:blipFill>
          </p:spPr>
          <p:txBody>
            <a:bodyPr wrap="square" lIns="0" tIns="0" rIns="0" bIns="0" rtlCol="0"/>
            <a:lstStyle/>
            <a:p>
              <a:endParaRPr/>
            </a:p>
          </p:txBody>
        </p:sp>
        <p:sp>
          <p:nvSpPr>
            <p:cNvPr id="23" name="object 23"/>
            <p:cNvSpPr txBox="1"/>
            <p:nvPr/>
          </p:nvSpPr>
          <p:spPr>
            <a:xfrm>
              <a:off x="4599709" y="4146295"/>
              <a:ext cx="2074013" cy="609600"/>
            </a:xfrm>
            <a:prstGeom prst="rect">
              <a:avLst/>
            </a:prstGeom>
          </p:spPr>
          <p:txBody>
            <a:bodyPr vert="horz" wrap="square" lIns="0" tIns="11430" rIns="0" bIns="0" rtlCol="0">
              <a:spAutoFit/>
            </a:bodyPr>
            <a:lstStyle/>
            <a:p>
              <a:pPr algn="ctr">
                <a:lnSpc>
                  <a:spcPts val="2305"/>
                </a:lnSpc>
                <a:spcBef>
                  <a:spcPts val="90"/>
                </a:spcBef>
              </a:pPr>
              <a:r>
                <a:rPr sz="2000" spc="-10" dirty="0">
                  <a:latin typeface="Carlito"/>
                  <a:cs typeface="Carlito"/>
                </a:rPr>
                <a:t>Depolama</a:t>
              </a:r>
              <a:r>
                <a:rPr sz="2000" spc="-30" dirty="0">
                  <a:latin typeface="Carlito"/>
                  <a:cs typeface="Carlito"/>
                </a:rPr>
                <a:t> </a:t>
              </a:r>
              <a:r>
                <a:rPr sz="2000" spc="-25" dirty="0">
                  <a:latin typeface="Carlito"/>
                  <a:cs typeface="Carlito"/>
                </a:rPr>
                <a:t>ve</a:t>
              </a:r>
              <a:endParaRPr sz="2000" dirty="0">
                <a:latin typeface="Carlito"/>
                <a:cs typeface="Carlito"/>
              </a:endParaRPr>
            </a:p>
            <a:p>
              <a:pPr algn="ctr">
                <a:lnSpc>
                  <a:spcPts val="2305"/>
                </a:lnSpc>
              </a:pPr>
              <a:r>
                <a:rPr sz="2000" spc="-20" dirty="0">
                  <a:latin typeface="Carlito"/>
                  <a:cs typeface="Carlito"/>
                </a:rPr>
                <a:t>yakmaya</a:t>
              </a:r>
              <a:endParaRPr sz="2000" dirty="0">
                <a:latin typeface="Carlito"/>
                <a:cs typeface="Carlito"/>
              </a:endParaRPr>
            </a:p>
          </p:txBody>
        </p:sp>
        <p:sp>
          <p:nvSpPr>
            <p:cNvPr id="24" name="object 24"/>
            <p:cNvSpPr/>
            <p:nvPr/>
          </p:nvSpPr>
          <p:spPr>
            <a:xfrm>
              <a:off x="6574535" y="2904731"/>
              <a:ext cx="909078" cy="393966"/>
            </a:xfrm>
            <a:prstGeom prst="rect">
              <a:avLst/>
            </a:prstGeom>
            <a:blipFill>
              <a:blip r:embed="rId6" cstate="print"/>
              <a:stretch>
                <a:fillRect/>
              </a:stretch>
            </a:blipFill>
          </p:spPr>
          <p:txBody>
            <a:bodyPr wrap="square" lIns="0" tIns="0" rIns="0" bIns="0" rtlCol="0"/>
            <a:lstStyle/>
            <a:p>
              <a:endParaRPr/>
            </a:p>
          </p:txBody>
        </p:sp>
        <p:sp>
          <p:nvSpPr>
            <p:cNvPr id="25" name="object 25"/>
            <p:cNvSpPr/>
            <p:nvPr/>
          </p:nvSpPr>
          <p:spPr>
            <a:xfrm>
              <a:off x="6544056" y="3587457"/>
              <a:ext cx="912126" cy="393992"/>
            </a:xfrm>
            <a:prstGeom prst="rect">
              <a:avLst/>
            </a:prstGeom>
            <a:blipFill>
              <a:blip r:embed="rId7" cstate="print"/>
              <a:stretch>
                <a:fillRect/>
              </a:stretch>
            </a:blipFill>
          </p:spPr>
          <p:txBody>
            <a:bodyPr wrap="square" lIns="0" tIns="0" rIns="0" bIns="0" rtlCol="0"/>
            <a:lstStyle/>
            <a:p>
              <a:endParaRPr/>
            </a:p>
          </p:txBody>
        </p:sp>
        <p:grpSp>
          <p:nvGrpSpPr>
            <p:cNvPr id="28" name="object 3"/>
            <p:cNvGrpSpPr/>
            <p:nvPr/>
          </p:nvGrpSpPr>
          <p:grpSpPr>
            <a:xfrm>
              <a:off x="8857480" y="4882201"/>
              <a:ext cx="3670981" cy="1833157"/>
              <a:chOff x="2168651" y="4524626"/>
              <a:chExt cx="5561527" cy="2131189"/>
            </a:xfrm>
          </p:grpSpPr>
          <p:sp>
            <p:nvSpPr>
              <p:cNvPr id="29" name="object 4"/>
              <p:cNvSpPr/>
              <p:nvPr/>
            </p:nvSpPr>
            <p:spPr>
              <a:xfrm>
                <a:off x="2168651" y="4600955"/>
                <a:ext cx="4349750" cy="2054860"/>
              </a:xfrm>
              <a:custGeom>
                <a:avLst/>
                <a:gdLst/>
                <a:ahLst/>
                <a:cxnLst/>
                <a:rect l="l" t="t" r="r" b="b"/>
                <a:pathLst>
                  <a:path w="4349750" h="2054859">
                    <a:moveTo>
                      <a:pt x="4144010" y="0"/>
                    </a:moveTo>
                    <a:lnTo>
                      <a:pt x="205486" y="0"/>
                    </a:lnTo>
                    <a:lnTo>
                      <a:pt x="158353" y="5424"/>
                    </a:lnTo>
                    <a:lnTo>
                      <a:pt x="115096" y="20876"/>
                    </a:lnTo>
                    <a:lnTo>
                      <a:pt x="76943" y="45126"/>
                    </a:lnTo>
                    <a:lnTo>
                      <a:pt x="45126" y="76943"/>
                    </a:lnTo>
                    <a:lnTo>
                      <a:pt x="20876" y="115096"/>
                    </a:lnTo>
                    <a:lnTo>
                      <a:pt x="5424" y="158353"/>
                    </a:lnTo>
                    <a:lnTo>
                      <a:pt x="0" y="205486"/>
                    </a:lnTo>
                    <a:lnTo>
                      <a:pt x="0" y="1848916"/>
                    </a:lnTo>
                    <a:lnTo>
                      <a:pt x="5424" y="1896022"/>
                    </a:lnTo>
                    <a:lnTo>
                      <a:pt x="20876" y="1939263"/>
                    </a:lnTo>
                    <a:lnTo>
                      <a:pt x="45126" y="1977407"/>
                    </a:lnTo>
                    <a:lnTo>
                      <a:pt x="76943" y="2009221"/>
                    </a:lnTo>
                    <a:lnTo>
                      <a:pt x="115096" y="2033471"/>
                    </a:lnTo>
                    <a:lnTo>
                      <a:pt x="158353" y="2048926"/>
                    </a:lnTo>
                    <a:lnTo>
                      <a:pt x="205486" y="2054352"/>
                    </a:lnTo>
                    <a:lnTo>
                      <a:pt x="4144010" y="2054352"/>
                    </a:lnTo>
                    <a:lnTo>
                      <a:pt x="4191142" y="2048926"/>
                    </a:lnTo>
                    <a:lnTo>
                      <a:pt x="4234399" y="2033471"/>
                    </a:lnTo>
                    <a:lnTo>
                      <a:pt x="4272552" y="2009221"/>
                    </a:lnTo>
                    <a:lnTo>
                      <a:pt x="4304369" y="1977407"/>
                    </a:lnTo>
                    <a:lnTo>
                      <a:pt x="4328619" y="1939263"/>
                    </a:lnTo>
                    <a:lnTo>
                      <a:pt x="4344071" y="1896022"/>
                    </a:lnTo>
                    <a:lnTo>
                      <a:pt x="4349496" y="1848916"/>
                    </a:lnTo>
                    <a:lnTo>
                      <a:pt x="4349496" y="205486"/>
                    </a:lnTo>
                    <a:lnTo>
                      <a:pt x="4344071" y="158353"/>
                    </a:lnTo>
                    <a:lnTo>
                      <a:pt x="4328619" y="115096"/>
                    </a:lnTo>
                    <a:lnTo>
                      <a:pt x="4304369" y="76943"/>
                    </a:lnTo>
                    <a:lnTo>
                      <a:pt x="4272552" y="45126"/>
                    </a:lnTo>
                    <a:lnTo>
                      <a:pt x="4234399" y="20876"/>
                    </a:lnTo>
                    <a:lnTo>
                      <a:pt x="4191142" y="5424"/>
                    </a:lnTo>
                    <a:lnTo>
                      <a:pt x="4144010" y="0"/>
                    </a:lnTo>
                    <a:close/>
                  </a:path>
                </a:pathLst>
              </a:custGeom>
              <a:noFill/>
            </p:spPr>
            <p:txBody>
              <a:bodyPr wrap="square" lIns="0" tIns="0" rIns="0" bIns="0" rtlCol="0"/>
              <a:lstStyle/>
              <a:p>
                <a:endParaRPr/>
              </a:p>
            </p:txBody>
          </p:sp>
          <p:sp>
            <p:nvSpPr>
              <p:cNvPr id="30" name="object 5"/>
              <p:cNvSpPr/>
              <p:nvPr/>
            </p:nvSpPr>
            <p:spPr>
              <a:xfrm>
                <a:off x="2708237" y="4524626"/>
                <a:ext cx="5021941" cy="2131189"/>
              </a:xfrm>
              <a:custGeom>
                <a:avLst/>
                <a:gdLst/>
                <a:ahLst/>
                <a:cxnLst/>
                <a:rect l="l" t="t" r="r" b="b"/>
                <a:pathLst>
                  <a:path w="4349750" h="2054859">
                    <a:moveTo>
                      <a:pt x="0" y="205486"/>
                    </a:moveTo>
                    <a:lnTo>
                      <a:pt x="5424" y="158353"/>
                    </a:lnTo>
                    <a:lnTo>
                      <a:pt x="20876" y="115096"/>
                    </a:lnTo>
                    <a:lnTo>
                      <a:pt x="45126" y="76943"/>
                    </a:lnTo>
                    <a:lnTo>
                      <a:pt x="76943" y="45126"/>
                    </a:lnTo>
                    <a:lnTo>
                      <a:pt x="115096" y="20876"/>
                    </a:lnTo>
                    <a:lnTo>
                      <a:pt x="158353" y="5424"/>
                    </a:lnTo>
                    <a:lnTo>
                      <a:pt x="205486" y="0"/>
                    </a:lnTo>
                    <a:lnTo>
                      <a:pt x="4144010" y="0"/>
                    </a:lnTo>
                    <a:lnTo>
                      <a:pt x="4191142" y="5424"/>
                    </a:lnTo>
                    <a:lnTo>
                      <a:pt x="4234399" y="20876"/>
                    </a:lnTo>
                    <a:lnTo>
                      <a:pt x="4272552" y="45126"/>
                    </a:lnTo>
                    <a:lnTo>
                      <a:pt x="4304369" y="76943"/>
                    </a:lnTo>
                    <a:lnTo>
                      <a:pt x="4328619" y="115096"/>
                    </a:lnTo>
                    <a:lnTo>
                      <a:pt x="4344071" y="158353"/>
                    </a:lnTo>
                    <a:lnTo>
                      <a:pt x="4349496" y="205486"/>
                    </a:lnTo>
                    <a:lnTo>
                      <a:pt x="4349496" y="1848916"/>
                    </a:lnTo>
                    <a:lnTo>
                      <a:pt x="4344071" y="1896022"/>
                    </a:lnTo>
                    <a:lnTo>
                      <a:pt x="4328619" y="1939263"/>
                    </a:lnTo>
                    <a:lnTo>
                      <a:pt x="4304369" y="1977407"/>
                    </a:lnTo>
                    <a:lnTo>
                      <a:pt x="4272552" y="2009221"/>
                    </a:lnTo>
                    <a:lnTo>
                      <a:pt x="4234399" y="2033471"/>
                    </a:lnTo>
                    <a:lnTo>
                      <a:pt x="4191142" y="2048926"/>
                    </a:lnTo>
                    <a:lnTo>
                      <a:pt x="4144010" y="2054352"/>
                    </a:lnTo>
                    <a:lnTo>
                      <a:pt x="205486" y="2054352"/>
                    </a:lnTo>
                    <a:lnTo>
                      <a:pt x="158353" y="2048926"/>
                    </a:lnTo>
                    <a:lnTo>
                      <a:pt x="115096" y="2033471"/>
                    </a:lnTo>
                    <a:lnTo>
                      <a:pt x="76943" y="2009221"/>
                    </a:lnTo>
                    <a:lnTo>
                      <a:pt x="45126" y="1977407"/>
                    </a:lnTo>
                    <a:lnTo>
                      <a:pt x="20876" y="1939263"/>
                    </a:lnTo>
                    <a:lnTo>
                      <a:pt x="5424" y="1896022"/>
                    </a:lnTo>
                    <a:lnTo>
                      <a:pt x="0" y="1848916"/>
                    </a:lnTo>
                    <a:lnTo>
                      <a:pt x="0" y="205486"/>
                    </a:lnTo>
                    <a:close/>
                  </a:path>
                </a:pathLst>
              </a:custGeom>
              <a:ln w="9525">
                <a:solidFill>
                  <a:srgbClr val="5F6271"/>
                </a:solidFill>
              </a:ln>
            </p:spPr>
            <p:txBody>
              <a:bodyPr wrap="square" lIns="0" tIns="0" rIns="0" bIns="0" rtlCol="0"/>
              <a:lstStyle/>
              <a:p>
                <a:endParaRPr/>
              </a:p>
            </p:txBody>
          </p:sp>
        </p:grpSp>
      </p:grpSp>
    </p:spTree>
    <p:extLst>
      <p:ext uri="{BB962C8B-B14F-4D97-AF65-F5344CB8AC3E}">
        <p14:creationId xmlns:p14="http://schemas.microsoft.com/office/powerpoint/2010/main" val="181017841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a:spLocks noGrp="1"/>
          </p:cNvSpPr>
          <p:nvPr>
            <p:ph type="title"/>
          </p:nvPr>
        </p:nvSpPr>
        <p:spPr>
          <a:xfrm>
            <a:off x="341976" y="489384"/>
            <a:ext cx="5310679" cy="469424"/>
          </a:xfrm>
          <a:prstGeom prst="rect">
            <a:avLst/>
          </a:prstGeom>
        </p:spPr>
        <p:txBody>
          <a:bodyPr vert="horz" wrap="square" lIns="0" tIns="29845" rIns="0" bIns="0" rtlCol="0">
            <a:spAutoFit/>
          </a:bodyPr>
          <a:lstStyle/>
          <a:p>
            <a:pPr marL="12700" marR="5080">
              <a:lnSpc>
                <a:spcPts val="3340"/>
              </a:lnSpc>
              <a:spcBef>
                <a:spcPts val="235"/>
              </a:spcBef>
            </a:pPr>
            <a:r>
              <a:rPr sz="3600" b="1" spc="5" dirty="0">
                <a:solidFill>
                  <a:schemeClr val="accent6">
                    <a:lumMod val="75000"/>
                  </a:schemeClr>
                </a:solidFill>
              </a:rPr>
              <a:t>Ö</a:t>
            </a:r>
            <a:r>
              <a:rPr sz="3600" b="1" spc="-15" dirty="0">
                <a:solidFill>
                  <a:schemeClr val="accent6">
                    <a:lumMod val="75000"/>
                  </a:schemeClr>
                </a:solidFill>
              </a:rPr>
              <a:t>Z</a:t>
            </a:r>
            <a:r>
              <a:rPr sz="3600" b="1" spc="5" dirty="0">
                <a:solidFill>
                  <a:schemeClr val="accent6">
                    <a:lumMod val="75000"/>
                  </a:schemeClr>
                </a:solidFill>
              </a:rPr>
              <a:t>G</a:t>
            </a:r>
            <a:r>
              <a:rPr sz="3600" b="1" spc="-5" dirty="0">
                <a:solidFill>
                  <a:schemeClr val="accent6">
                    <a:lumMod val="75000"/>
                  </a:schemeClr>
                </a:solidFill>
              </a:rPr>
              <a:t>Ü</a:t>
            </a:r>
            <a:r>
              <a:rPr sz="3600" b="1" spc="-10" dirty="0">
                <a:solidFill>
                  <a:schemeClr val="accent6">
                    <a:lumMod val="75000"/>
                  </a:schemeClr>
                </a:solidFill>
              </a:rPr>
              <a:t>R</a:t>
            </a:r>
            <a:r>
              <a:rPr sz="3600" b="1" spc="5" dirty="0">
                <a:solidFill>
                  <a:schemeClr val="accent6">
                    <a:lumMod val="75000"/>
                  </a:schemeClr>
                </a:solidFill>
              </a:rPr>
              <a:t>L</a:t>
            </a:r>
            <a:r>
              <a:rPr sz="3600" b="1" spc="-10" dirty="0">
                <a:solidFill>
                  <a:schemeClr val="accent6">
                    <a:lumMod val="75000"/>
                  </a:schemeClr>
                </a:solidFill>
              </a:rPr>
              <a:t>E</a:t>
            </a:r>
            <a:r>
              <a:rPr sz="3600" b="1" spc="5" dirty="0">
                <a:solidFill>
                  <a:schemeClr val="accent6">
                    <a:lumMod val="75000"/>
                  </a:schemeClr>
                </a:solidFill>
              </a:rPr>
              <a:t>ŞT</a:t>
            </a:r>
            <a:r>
              <a:rPr sz="3600" b="1" spc="10" dirty="0">
                <a:solidFill>
                  <a:schemeClr val="accent6">
                    <a:lumMod val="75000"/>
                  </a:schemeClr>
                </a:solidFill>
              </a:rPr>
              <a:t>İ</a:t>
            </a:r>
            <a:r>
              <a:rPr sz="3600" b="1" spc="-10" dirty="0">
                <a:solidFill>
                  <a:schemeClr val="accent6">
                    <a:lumMod val="75000"/>
                  </a:schemeClr>
                </a:solidFill>
              </a:rPr>
              <a:t>R</a:t>
            </a:r>
            <a:r>
              <a:rPr sz="3600" b="1" spc="5" dirty="0">
                <a:solidFill>
                  <a:schemeClr val="accent6">
                    <a:lumMod val="75000"/>
                  </a:schemeClr>
                </a:solidFill>
              </a:rPr>
              <a:t>İ</a:t>
            </a:r>
            <a:r>
              <a:rPr sz="3600" b="1" spc="-10" dirty="0">
                <a:solidFill>
                  <a:schemeClr val="accent6">
                    <a:lumMod val="75000"/>
                  </a:schemeClr>
                </a:solidFill>
              </a:rPr>
              <a:t>C</a:t>
            </a:r>
            <a:r>
              <a:rPr sz="3600" b="1" dirty="0">
                <a:solidFill>
                  <a:schemeClr val="accent6">
                    <a:lumMod val="75000"/>
                  </a:schemeClr>
                </a:solidFill>
              </a:rPr>
              <a:t>İ  BİLME</a:t>
            </a:r>
          </a:p>
        </p:txBody>
      </p:sp>
      <p:sp>
        <p:nvSpPr>
          <p:cNvPr id="8" name="object 8"/>
          <p:cNvSpPr txBox="1"/>
          <p:nvPr/>
        </p:nvSpPr>
        <p:spPr>
          <a:xfrm>
            <a:off x="279016" y="1111942"/>
            <a:ext cx="4902583" cy="4425570"/>
          </a:xfrm>
          <a:prstGeom prst="rect">
            <a:avLst/>
          </a:prstGeom>
        </p:spPr>
        <p:txBody>
          <a:bodyPr vert="horz" wrap="square" lIns="0" tIns="38735" rIns="0" bIns="0" rtlCol="0">
            <a:spAutoFit/>
          </a:bodyPr>
          <a:lstStyle/>
          <a:p>
            <a:pPr marL="332740" marR="170180" indent="-320040" algn="just">
              <a:lnSpc>
                <a:spcPts val="1750"/>
              </a:lnSpc>
              <a:spcBef>
                <a:spcPts val="305"/>
              </a:spcBef>
              <a:buClr>
                <a:srgbClr val="9B56D2"/>
              </a:buClr>
              <a:buFont typeface="Wingdings"/>
              <a:buChar char=""/>
              <a:tabLst>
                <a:tab pos="332105" algn="l"/>
                <a:tab pos="332740" algn="l"/>
              </a:tabLst>
            </a:pPr>
            <a:r>
              <a:rPr sz="1600" spc="-5" dirty="0">
                <a:solidFill>
                  <a:schemeClr val="accent3">
                    <a:lumMod val="50000"/>
                  </a:schemeClr>
                </a:solidFill>
                <a:cs typeface="Arial" panose="020B0604020202020204" pitchFamily="34" charset="0"/>
              </a:rPr>
              <a:t>Özgürleştirici </a:t>
            </a:r>
            <a:r>
              <a:rPr sz="1600" dirty="0">
                <a:solidFill>
                  <a:schemeClr val="accent3">
                    <a:lumMod val="50000"/>
                  </a:schemeClr>
                </a:solidFill>
                <a:cs typeface="Arial" panose="020B0604020202020204" pitchFamily="34" charset="0"/>
              </a:rPr>
              <a:t>bilme de </a:t>
            </a:r>
            <a:r>
              <a:rPr sz="1600" spc="-5" dirty="0">
                <a:solidFill>
                  <a:schemeClr val="accent3">
                    <a:lumMod val="50000"/>
                  </a:schemeClr>
                </a:solidFill>
                <a:cs typeface="Arial" panose="020B0604020202020204" pitchFamily="34" charset="0"/>
              </a:rPr>
              <a:t>kişinin </a:t>
            </a:r>
            <a:r>
              <a:rPr sz="1600" dirty="0">
                <a:solidFill>
                  <a:schemeClr val="accent3">
                    <a:lumMod val="50000"/>
                  </a:schemeClr>
                </a:solidFill>
                <a:cs typeface="Arial" panose="020B0604020202020204" pitchFamily="34" charset="0"/>
              </a:rPr>
              <a:t>sahip </a:t>
            </a:r>
            <a:r>
              <a:rPr sz="1600" spc="-5" dirty="0">
                <a:solidFill>
                  <a:schemeClr val="accent3">
                    <a:lumMod val="50000"/>
                  </a:schemeClr>
                </a:solidFill>
                <a:cs typeface="Arial" panose="020B0604020202020204" pitchFamily="34" charset="0"/>
              </a:rPr>
              <a:t>olduğu  </a:t>
            </a:r>
            <a:r>
              <a:rPr sz="1600" spc="-10" dirty="0">
                <a:solidFill>
                  <a:schemeClr val="accent3">
                    <a:lumMod val="50000"/>
                  </a:schemeClr>
                </a:solidFill>
                <a:cs typeface="Arial" panose="020B0604020202020204" pitchFamily="34" charset="0"/>
              </a:rPr>
              <a:t>potansiyelini </a:t>
            </a:r>
            <a:r>
              <a:rPr sz="1600" spc="-5" dirty="0">
                <a:solidFill>
                  <a:schemeClr val="accent3">
                    <a:lumMod val="50000"/>
                  </a:schemeClr>
                </a:solidFill>
                <a:cs typeface="Arial" panose="020B0604020202020204" pitchFamily="34" charset="0"/>
              </a:rPr>
              <a:t>uygulamalarına aktardığı bilgiyi  </a:t>
            </a:r>
            <a:r>
              <a:rPr sz="1600" spc="-20" dirty="0">
                <a:solidFill>
                  <a:schemeClr val="accent3">
                    <a:lumMod val="50000"/>
                  </a:schemeClr>
                </a:solidFill>
                <a:cs typeface="Arial" panose="020B0604020202020204" pitchFamily="34" charset="0"/>
              </a:rPr>
              <a:t>kapsamaktadır.</a:t>
            </a:r>
            <a:endParaRPr sz="1600" dirty="0">
              <a:solidFill>
                <a:schemeClr val="accent3">
                  <a:lumMod val="50000"/>
                </a:schemeClr>
              </a:solidFill>
              <a:cs typeface="Arial" panose="020B0604020202020204" pitchFamily="34" charset="0"/>
            </a:endParaRPr>
          </a:p>
          <a:p>
            <a:pPr marL="332740" marR="12700" indent="-320040" algn="just">
              <a:lnSpc>
                <a:spcPct val="91000"/>
              </a:lnSpc>
              <a:spcBef>
                <a:spcPts val="775"/>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adaletsizliğin </a:t>
            </a:r>
            <a:r>
              <a:rPr sz="1600" spc="-15" dirty="0">
                <a:solidFill>
                  <a:schemeClr val="accent3">
                    <a:lumMod val="50000"/>
                  </a:schemeClr>
                </a:solidFill>
                <a:cs typeface="Arial" panose="020B0604020202020204" pitchFamily="34" charset="0"/>
              </a:rPr>
              <a:t>veya </a:t>
            </a:r>
            <a:r>
              <a:rPr sz="1600" spc="-10" dirty="0">
                <a:solidFill>
                  <a:schemeClr val="accent3">
                    <a:lumMod val="50000"/>
                  </a:schemeClr>
                </a:solidFill>
                <a:cs typeface="Arial" panose="020B0604020202020204" pitchFamily="34" charset="0"/>
              </a:rPr>
              <a:t>eşitsizliğin  </a:t>
            </a:r>
            <a:r>
              <a:rPr sz="1600" spc="-15" dirty="0">
                <a:solidFill>
                  <a:schemeClr val="accent3">
                    <a:lumMod val="50000"/>
                  </a:schemeClr>
                </a:solidFill>
                <a:cs typeface="Arial" panose="020B0604020202020204" pitchFamily="34" charset="0"/>
              </a:rPr>
              <a:t>sosyal ve </a:t>
            </a:r>
            <a:r>
              <a:rPr sz="1600" spc="-10" dirty="0">
                <a:solidFill>
                  <a:schemeClr val="accent3">
                    <a:lumMod val="50000"/>
                  </a:schemeClr>
                </a:solidFill>
                <a:cs typeface="Arial" panose="020B0604020202020204" pitchFamily="34" charset="0"/>
              </a:rPr>
              <a:t>politik </a:t>
            </a:r>
            <a:r>
              <a:rPr sz="1600" spc="-5" dirty="0">
                <a:solidFill>
                  <a:schemeClr val="accent3">
                    <a:lumMod val="50000"/>
                  </a:schemeClr>
                </a:solidFill>
                <a:cs typeface="Arial" panose="020B0604020202020204" pitchFamily="34" charset="0"/>
              </a:rPr>
              <a:t>sorunlarını tanıma, </a:t>
            </a:r>
            <a:r>
              <a:rPr sz="1600" spc="-10" dirty="0">
                <a:solidFill>
                  <a:schemeClr val="accent3">
                    <a:lumMod val="50000"/>
                  </a:schemeClr>
                </a:solidFill>
                <a:cs typeface="Arial" panose="020B0604020202020204" pitchFamily="34" charset="0"/>
              </a:rPr>
              <a:t>şeylerin farklı  </a:t>
            </a:r>
            <a:r>
              <a:rPr sz="1600" spc="-5" dirty="0">
                <a:solidFill>
                  <a:schemeClr val="accent3">
                    <a:lumMod val="50000"/>
                  </a:schemeClr>
                </a:solidFill>
                <a:cs typeface="Arial" panose="020B0604020202020204" pitchFamily="34" charset="0"/>
              </a:rPr>
              <a:t>olabileceğini </a:t>
            </a:r>
            <a:r>
              <a:rPr sz="1600" spc="-10" dirty="0">
                <a:solidFill>
                  <a:schemeClr val="accent3">
                    <a:lumMod val="50000"/>
                  </a:schemeClr>
                </a:solidFill>
                <a:cs typeface="Arial" panose="020B0604020202020204" pitchFamily="34" charset="0"/>
              </a:rPr>
              <a:t>fark </a:t>
            </a:r>
            <a:r>
              <a:rPr sz="1600" spc="-5" dirty="0">
                <a:solidFill>
                  <a:schemeClr val="accent3">
                    <a:lumMod val="50000"/>
                  </a:schemeClr>
                </a:solidFill>
                <a:cs typeface="Arial" panose="020B0604020202020204" pitchFamily="34" charset="0"/>
              </a:rPr>
              <a:t>etme </a:t>
            </a:r>
            <a:r>
              <a:rPr sz="1600" spc="-15" dirty="0">
                <a:solidFill>
                  <a:schemeClr val="accent3">
                    <a:lumMod val="50000"/>
                  </a:schemeClr>
                </a:solidFill>
                <a:cs typeface="Arial" panose="020B0604020202020204" pitchFamily="34" charset="0"/>
              </a:rPr>
              <a:t>ve </a:t>
            </a:r>
            <a:r>
              <a:rPr sz="1600" spc="-5" dirty="0">
                <a:solidFill>
                  <a:schemeClr val="accent3">
                    <a:lumMod val="50000"/>
                  </a:schemeClr>
                </a:solidFill>
                <a:cs typeface="Arial" panose="020B0604020202020204" pitchFamily="34" charset="0"/>
              </a:rPr>
              <a:t>bir durumu olduğu gibi,  insanların yaşamlarını </a:t>
            </a:r>
            <a:r>
              <a:rPr sz="1600" spc="-15" dirty="0">
                <a:solidFill>
                  <a:schemeClr val="accent3">
                    <a:lumMod val="50000"/>
                  </a:schemeClr>
                </a:solidFill>
                <a:cs typeface="Arial" panose="020B0604020202020204" pitchFamily="34" charset="0"/>
              </a:rPr>
              <a:t>iyileştiren </a:t>
            </a:r>
            <a:r>
              <a:rPr sz="1600" spc="-10" dirty="0">
                <a:solidFill>
                  <a:schemeClr val="accent3">
                    <a:lumMod val="50000"/>
                  </a:schemeClr>
                </a:solidFill>
                <a:cs typeface="Arial" panose="020B0604020202020204" pitchFamily="34" charset="0"/>
              </a:rPr>
              <a:t>bir </a:t>
            </a:r>
            <a:r>
              <a:rPr sz="1600" spc="-5" dirty="0">
                <a:solidFill>
                  <a:schemeClr val="accent3">
                    <a:lumMod val="50000"/>
                  </a:schemeClr>
                </a:solidFill>
                <a:cs typeface="Arial" panose="020B0604020202020204" pitchFamily="34" charset="0"/>
              </a:rPr>
              <a:t>duruma  </a:t>
            </a:r>
            <a:r>
              <a:rPr sz="1600" spc="-10" dirty="0">
                <a:solidFill>
                  <a:schemeClr val="accent3">
                    <a:lumMod val="50000"/>
                  </a:schemeClr>
                </a:solidFill>
                <a:cs typeface="Arial" panose="020B0604020202020204" pitchFamily="34" charset="0"/>
              </a:rPr>
              <a:t>dönüştürmek </a:t>
            </a:r>
            <a:r>
              <a:rPr sz="1600" spc="-5" dirty="0">
                <a:solidFill>
                  <a:schemeClr val="accent3">
                    <a:lumMod val="50000"/>
                  </a:schemeClr>
                </a:solidFill>
                <a:cs typeface="Arial" panose="020B0604020202020204" pitchFamily="34" charset="0"/>
              </a:rPr>
              <a:t>için deneyim </a:t>
            </a:r>
            <a:r>
              <a:rPr sz="1600" spc="-15" dirty="0">
                <a:solidFill>
                  <a:schemeClr val="accent3">
                    <a:lumMod val="50000"/>
                  </a:schemeClr>
                </a:solidFill>
                <a:cs typeface="Arial" panose="020B0604020202020204" pitchFamily="34" charset="0"/>
              </a:rPr>
              <a:t>ve </a:t>
            </a:r>
            <a:r>
              <a:rPr sz="1600" dirty="0">
                <a:solidFill>
                  <a:schemeClr val="accent3">
                    <a:lumMod val="50000"/>
                  </a:schemeClr>
                </a:solidFill>
                <a:cs typeface="Arial" panose="020B0604020202020204" pitchFamily="34" charset="0"/>
              </a:rPr>
              <a:t>bağlamın </a:t>
            </a:r>
            <a:r>
              <a:rPr sz="1600" spc="-5" dirty="0">
                <a:solidFill>
                  <a:schemeClr val="accent3">
                    <a:lumMod val="50000"/>
                  </a:schemeClr>
                </a:solidFill>
                <a:cs typeface="Arial" panose="020B0604020202020204" pitchFamily="34" charset="0"/>
              </a:rPr>
              <a:t>karmaşık  </a:t>
            </a:r>
            <a:r>
              <a:rPr sz="1600" spc="-10" dirty="0">
                <a:solidFill>
                  <a:schemeClr val="accent3">
                    <a:lumMod val="50000"/>
                  </a:schemeClr>
                </a:solidFill>
                <a:cs typeface="Arial" panose="020B0604020202020204" pitchFamily="34" charset="0"/>
              </a:rPr>
              <a:t>öğelerini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araya </a:t>
            </a:r>
            <a:r>
              <a:rPr sz="1600" spc="-5" dirty="0">
                <a:solidFill>
                  <a:schemeClr val="accent3">
                    <a:lumMod val="50000"/>
                  </a:schemeClr>
                </a:solidFill>
                <a:cs typeface="Arial" panose="020B0604020202020204" pitchFamily="34" charset="0"/>
              </a:rPr>
              <a:t>getirme</a:t>
            </a:r>
            <a:r>
              <a:rPr sz="1600" spc="40" dirty="0">
                <a:solidFill>
                  <a:schemeClr val="accent3">
                    <a:lumMod val="50000"/>
                  </a:schemeClr>
                </a:solidFill>
                <a:cs typeface="Arial" panose="020B0604020202020204" pitchFamily="34" charset="0"/>
              </a:rPr>
              <a:t> </a:t>
            </a:r>
            <a:r>
              <a:rPr sz="1600" spc="-25" dirty="0">
                <a:solidFill>
                  <a:schemeClr val="accent3">
                    <a:lumMod val="50000"/>
                  </a:schemeClr>
                </a:solidFill>
                <a:cs typeface="Arial" panose="020B0604020202020204" pitchFamily="34" charset="0"/>
              </a:rPr>
              <a:t>yeteneğidir.</a:t>
            </a:r>
            <a:endParaRPr sz="1600" dirty="0">
              <a:solidFill>
                <a:schemeClr val="accent3">
                  <a:lumMod val="50000"/>
                </a:schemeClr>
              </a:solidFill>
              <a:cs typeface="Arial" panose="020B0604020202020204" pitchFamily="34" charset="0"/>
            </a:endParaRPr>
          </a:p>
          <a:p>
            <a:pPr marL="332740" marR="5080" indent="-320040" algn="just">
              <a:lnSpc>
                <a:spcPct val="91300"/>
              </a:lnSpc>
              <a:spcBef>
                <a:spcPts val="890"/>
              </a:spcBef>
              <a:buClr>
                <a:srgbClr val="9B56D2"/>
              </a:buClr>
              <a:buFont typeface="Wingdings"/>
              <a:buChar char=""/>
              <a:tabLst>
                <a:tab pos="332105" algn="l"/>
                <a:tab pos="332740" algn="l"/>
              </a:tabLst>
            </a:pPr>
            <a:r>
              <a:rPr sz="1600" spc="-10" dirty="0">
                <a:solidFill>
                  <a:schemeClr val="accent3">
                    <a:lumMod val="50000"/>
                  </a:schemeClr>
                </a:solidFill>
                <a:cs typeface="Arial" panose="020B0604020202020204" pitchFamily="34" charset="0"/>
              </a:rPr>
              <a:t>Özgürleştirici </a:t>
            </a:r>
            <a:r>
              <a:rPr sz="1600" spc="-5" dirty="0">
                <a:solidFill>
                  <a:schemeClr val="accent3">
                    <a:lumMod val="50000"/>
                  </a:schemeClr>
                </a:solidFill>
                <a:cs typeface="Arial" panose="020B0604020202020204" pitchFamily="34" charset="0"/>
              </a:rPr>
              <a:t>bilme, </a:t>
            </a:r>
            <a:r>
              <a:rPr sz="1600" spc="-10" dirty="0">
                <a:solidFill>
                  <a:schemeClr val="accent3">
                    <a:lumMod val="50000"/>
                  </a:schemeClr>
                </a:solidFill>
                <a:cs typeface="Arial" panose="020B0604020202020204" pitchFamily="34" charset="0"/>
              </a:rPr>
              <a:t>toplumdaki </a:t>
            </a:r>
            <a:r>
              <a:rPr sz="1600" spc="-5" dirty="0">
                <a:solidFill>
                  <a:schemeClr val="accent3">
                    <a:lumMod val="50000"/>
                  </a:schemeClr>
                </a:solidFill>
                <a:cs typeface="Arial" panose="020B0604020202020204" pitchFamily="34" charset="0"/>
              </a:rPr>
              <a:t>bazı gruplar </a:t>
            </a:r>
            <a:r>
              <a:rPr sz="1600" spc="-10" dirty="0">
                <a:solidFill>
                  <a:schemeClr val="accent3">
                    <a:lumMod val="50000"/>
                  </a:schemeClr>
                </a:solidFill>
                <a:cs typeface="Arial" panose="020B0604020202020204" pitchFamily="34" charset="0"/>
              </a:rPr>
              <a:t>için  </a:t>
            </a:r>
            <a:r>
              <a:rPr sz="1600" spc="-5" dirty="0">
                <a:solidFill>
                  <a:schemeClr val="accent3">
                    <a:lumMod val="50000"/>
                  </a:schemeClr>
                </a:solidFill>
                <a:cs typeface="Arial" panose="020B0604020202020204" pitchFamily="34" charset="0"/>
              </a:rPr>
              <a:t>adil </a:t>
            </a:r>
            <a:r>
              <a:rPr sz="1600" spc="-10" dirty="0">
                <a:solidFill>
                  <a:schemeClr val="accent3">
                    <a:lumMod val="50000"/>
                  </a:schemeClr>
                </a:solidFill>
                <a:cs typeface="Arial" panose="020B0604020202020204" pitchFamily="34" charset="0"/>
              </a:rPr>
              <a:t>olmayan </a:t>
            </a:r>
            <a:r>
              <a:rPr sz="1600" spc="-5" dirty="0">
                <a:solidFill>
                  <a:schemeClr val="accent3">
                    <a:lumMod val="50000"/>
                  </a:schemeClr>
                </a:solidFill>
                <a:cs typeface="Arial" panose="020B0604020202020204" pitchFamily="34" charset="0"/>
              </a:rPr>
              <a:t>bir </a:t>
            </a:r>
            <a:r>
              <a:rPr sz="1600" spc="-20" dirty="0">
                <a:solidFill>
                  <a:schemeClr val="accent3">
                    <a:lumMod val="50000"/>
                  </a:schemeClr>
                </a:solidFill>
                <a:cs typeface="Arial" panose="020B0604020202020204" pitchFamily="34" charset="0"/>
              </a:rPr>
              <a:t>statükoyu </a:t>
            </a:r>
            <a:r>
              <a:rPr sz="1600" spc="-5" dirty="0">
                <a:solidFill>
                  <a:schemeClr val="accent3">
                    <a:lumMod val="50000"/>
                  </a:schemeClr>
                </a:solidFill>
                <a:cs typeface="Arial" panose="020B0604020202020204" pitchFamily="34" charset="0"/>
              </a:rPr>
              <a:t>sürdürmek için sorunlu  </a:t>
            </a:r>
            <a:r>
              <a:rPr sz="1600" spc="-10" dirty="0">
                <a:solidFill>
                  <a:schemeClr val="accent3">
                    <a:lumMod val="50000"/>
                  </a:schemeClr>
                </a:solidFill>
                <a:cs typeface="Arial" panose="020B0604020202020204" pitchFamily="34" charset="0"/>
              </a:rPr>
              <a:t>koşulların </a:t>
            </a:r>
            <a:r>
              <a:rPr sz="1600" spc="-5" dirty="0">
                <a:solidFill>
                  <a:schemeClr val="accent3">
                    <a:lumMod val="50000"/>
                  </a:schemeClr>
                </a:solidFill>
                <a:cs typeface="Arial" panose="020B0604020202020204" pitchFamily="34" charset="0"/>
              </a:rPr>
              <a:t>nasıl </a:t>
            </a:r>
            <a:r>
              <a:rPr sz="1600" spc="-10" dirty="0">
                <a:solidFill>
                  <a:schemeClr val="accent3">
                    <a:lumMod val="50000"/>
                  </a:schemeClr>
                </a:solidFill>
                <a:cs typeface="Arial" panose="020B0604020202020204" pitchFamily="34" charset="0"/>
              </a:rPr>
              <a:t>birleştiği, yeniden </a:t>
            </a:r>
            <a:r>
              <a:rPr sz="1600" spc="-15" dirty="0">
                <a:solidFill>
                  <a:schemeClr val="accent3">
                    <a:lumMod val="50000"/>
                  </a:schemeClr>
                </a:solidFill>
                <a:cs typeface="Arial" panose="020B0604020202020204" pitchFamily="34" charset="0"/>
              </a:rPr>
              <a:t>ürettiği ve  </a:t>
            </a:r>
            <a:r>
              <a:rPr sz="1600" spc="-10" dirty="0">
                <a:solidFill>
                  <a:schemeClr val="accent3">
                    <a:lumMod val="50000"/>
                  </a:schemeClr>
                </a:solidFill>
                <a:cs typeface="Arial" panose="020B0604020202020204" pitchFamily="34" charset="0"/>
              </a:rPr>
              <a:t>yerinde kaldığı konusunda farkındalık</a:t>
            </a:r>
            <a:r>
              <a:rPr sz="1600" spc="25" dirty="0">
                <a:solidFill>
                  <a:schemeClr val="accent3">
                    <a:lumMod val="50000"/>
                  </a:schemeClr>
                </a:solidFill>
                <a:cs typeface="Arial" panose="020B0604020202020204" pitchFamily="34" charset="0"/>
              </a:rPr>
              <a:t> </a:t>
            </a:r>
            <a:r>
              <a:rPr sz="1600" spc="-30" dirty="0">
                <a:solidFill>
                  <a:schemeClr val="accent3">
                    <a:lumMod val="50000"/>
                  </a:schemeClr>
                </a:solidFill>
                <a:cs typeface="Arial" panose="020B0604020202020204" pitchFamily="34" charset="0"/>
              </a:rPr>
              <a:t>geliştirir.</a:t>
            </a:r>
            <a:endParaRPr sz="1600" dirty="0">
              <a:solidFill>
                <a:schemeClr val="accent3">
                  <a:lumMod val="50000"/>
                </a:schemeClr>
              </a:solidFill>
              <a:cs typeface="Arial" panose="020B0604020202020204" pitchFamily="34" charset="0"/>
            </a:endParaRPr>
          </a:p>
          <a:p>
            <a:pPr marL="332740" marR="22225" indent="-320040" algn="just">
              <a:lnSpc>
                <a:spcPct val="91100"/>
              </a:lnSpc>
              <a:spcBef>
                <a:spcPts val="890"/>
              </a:spcBef>
              <a:buClr>
                <a:srgbClr val="9B56D2"/>
              </a:buClr>
              <a:buFont typeface="Wingdings"/>
              <a:buChar char=""/>
              <a:tabLst>
                <a:tab pos="332105" algn="l"/>
                <a:tab pos="332740" algn="l"/>
              </a:tabLst>
            </a:pPr>
            <a:r>
              <a:rPr sz="1600" spc="-20" dirty="0">
                <a:solidFill>
                  <a:schemeClr val="accent3">
                    <a:lumMod val="50000"/>
                  </a:schemeClr>
                </a:solidFill>
                <a:cs typeface="Arial" panose="020B0604020202020204" pitchFamily="34" charset="0"/>
              </a:rPr>
              <a:t>Toplumsal </a:t>
            </a:r>
            <a:r>
              <a:rPr sz="1600" spc="-10" dirty="0">
                <a:solidFill>
                  <a:schemeClr val="accent3">
                    <a:lumMod val="50000"/>
                  </a:schemeClr>
                </a:solidFill>
                <a:cs typeface="Arial" panose="020B0604020202020204" pitchFamily="34" charset="0"/>
              </a:rPr>
              <a:t>adaletsizliklerin </a:t>
            </a:r>
            <a:r>
              <a:rPr sz="1600" spc="-15"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eşitsizliklerin  farkında </a:t>
            </a:r>
            <a:r>
              <a:rPr sz="1600" spc="-5" dirty="0">
                <a:solidFill>
                  <a:schemeClr val="accent3">
                    <a:lumMod val="50000"/>
                  </a:schemeClr>
                </a:solidFill>
                <a:cs typeface="Arial" panose="020B0604020202020204" pitchFamily="34" charset="0"/>
              </a:rPr>
              <a:t>olmak, </a:t>
            </a:r>
            <a:r>
              <a:rPr sz="1600" spc="-10" dirty="0">
                <a:solidFill>
                  <a:schemeClr val="accent3">
                    <a:lumMod val="50000"/>
                  </a:schemeClr>
                </a:solidFill>
                <a:cs typeface="Arial" panose="020B0604020202020204" pitchFamily="34" charset="0"/>
              </a:rPr>
              <a:t>özgürleştirmenin bilinmesinin  </a:t>
            </a:r>
            <a:r>
              <a:rPr sz="1600" spc="-15" dirty="0">
                <a:solidFill>
                  <a:schemeClr val="accent3">
                    <a:lumMod val="50000"/>
                  </a:schemeClr>
                </a:solidFill>
                <a:cs typeface="Arial" panose="020B0604020202020204" pitchFamily="34" charset="0"/>
              </a:rPr>
              <a:t>entegre </a:t>
            </a:r>
            <a:r>
              <a:rPr sz="1600" spc="-10" dirty="0">
                <a:solidFill>
                  <a:schemeClr val="accent3">
                    <a:lumMod val="50000"/>
                  </a:schemeClr>
                </a:solidFill>
                <a:cs typeface="Arial" panose="020B0604020202020204" pitchFamily="34" charset="0"/>
              </a:rPr>
              <a:t>ifadesi </a:t>
            </a:r>
            <a:r>
              <a:rPr sz="1600" spc="-5" dirty="0">
                <a:solidFill>
                  <a:schemeClr val="accent3">
                    <a:lumMod val="50000"/>
                  </a:schemeClr>
                </a:solidFill>
                <a:cs typeface="Arial" panose="020B0604020202020204" pitchFamily="34" charset="0"/>
              </a:rPr>
              <a:t>olan </a:t>
            </a:r>
            <a:r>
              <a:rPr sz="1600" spc="-10" dirty="0">
                <a:solidFill>
                  <a:schemeClr val="accent3">
                    <a:lumMod val="50000"/>
                  </a:schemeClr>
                </a:solidFill>
                <a:cs typeface="Arial" panose="020B0604020202020204" pitchFamily="34" charset="0"/>
              </a:rPr>
              <a:t>prakside- </a:t>
            </a:r>
            <a:r>
              <a:rPr sz="1600" dirty="0">
                <a:solidFill>
                  <a:schemeClr val="accent3">
                    <a:lumMod val="50000"/>
                  </a:schemeClr>
                </a:solidFill>
                <a:cs typeface="Arial" panose="020B0604020202020204" pitchFamily="34" charset="0"/>
              </a:rPr>
              <a:t>birçok </a:t>
            </a:r>
            <a:r>
              <a:rPr sz="1600" spc="-5" dirty="0">
                <a:solidFill>
                  <a:schemeClr val="accent3">
                    <a:lumMod val="50000"/>
                  </a:schemeClr>
                </a:solidFill>
                <a:cs typeface="Arial" panose="020B0604020202020204" pitchFamily="34" charset="0"/>
              </a:rPr>
              <a:t>hareketin  birbirini </a:t>
            </a:r>
            <a:r>
              <a:rPr sz="1600" dirty="0">
                <a:solidFill>
                  <a:schemeClr val="accent3">
                    <a:lumMod val="50000"/>
                  </a:schemeClr>
                </a:solidFill>
                <a:cs typeface="Arial" panose="020B0604020202020204" pitchFamily="34" charset="0"/>
              </a:rPr>
              <a:t>mantıklı </a:t>
            </a:r>
            <a:r>
              <a:rPr sz="1600" spc="5" dirty="0">
                <a:solidFill>
                  <a:schemeClr val="accent3">
                    <a:lumMod val="50000"/>
                  </a:schemeClr>
                </a:solidFill>
                <a:cs typeface="Arial" panose="020B0604020202020204" pitchFamily="34" charset="0"/>
              </a:rPr>
              <a:t>biçimde </a:t>
            </a:r>
            <a:r>
              <a:rPr sz="1600" dirty="0">
                <a:solidFill>
                  <a:schemeClr val="accent3">
                    <a:lumMod val="50000"/>
                  </a:schemeClr>
                </a:solidFill>
                <a:cs typeface="Arial" panose="020B0604020202020204" pitchFamily="34" charset="0"/>
              </a:rPr>
              <a:t>izlemesini</a:t>
            </a:r>
            <a:r>
              <a:rPr sz="1600" spc="-210" dirty="0">
                <a:solidFill>
                  <a:schemeClr val="accent3">
                    <a:lumMod val="50000"/>
                  </a:schemeClr>
                </a:solidFill>
                <a:cs typeface="Arial" panose="020B0604020202020204" pitchFamily="34" charset="0"/>
              </a:rPr>
              <a:t> </a:t>
            </a:r>
            <a:r>
              <a:rPr sz="1600" spc="-5" dirty="0">
                <a:solidFill>
                  <a:schemeClr val="accent3">
                    <a:lumMod val="50000"/>
                  </a:schemeClr>
                </a:solidFill>
                <a:cs typeface="Arial" panose="020B0604020202020204" pitchFamily="34" charset="0"/>
              </a:rPr>
              <a:t>gerektiren  </a:t>
            </a:r>
            <a:r>
              <a:rPr sz="1600" spc="-10" dirty="0">
                <a:solidFill>
                  <a:schemeClr val="accent3">
                    <a:lumMod val="50000"/>
                  </a:schemeClr>
                </a:solidFill>
                <a:cs typeface="Arial" panose="020B0604020202020204" pitchFamily="34" charset="0"/>
              </a:rPr>
              <a:t>yalın </a:t>
            </a:r>
            <a:r>
              <a:rPr sz="1600" spc="-5" dirty="0">
                <a:solidFill>
                  <a:schemeClr val="accent3">
                    <a:lumMod val="50000"/>
                  </a:schemeClr>
                </a:solidFill>
                <a:cs typeface="Arial" panose="020B0604020202020204" pitchFamily="34" charset="0"/>
              </a:rPr>
              <a:t>ya da </a:t>
            </a:r>
            <a:r>
              <a:rPr sz="1600" dirty="0">
                <a:solidFill>
                  <a:schemeClr val="accent3">
                    <a:lumMod val="50000"/>
                  </a:schemeClr>
                </a:solidFill>
                <a:cs typeface="Arial" panose="020B0604020202020204" pitchFamily="34" charset="0"/>
              </a:rPr>
              <a:t>karmaşık </a:t>
            </a:r>
            <a:r>
              <a:rPr sz="1600" spc="-5" dirty="0">
                <a:solidFill>
                  <a:schemeClr val="accent3">
                    <a:lumMod val="50000"/>
                  </a:schemeClr>
                </a:solidFill>
                <a:cs typeface="Arial" panose="020B0604020202020204" pitchFamily="34" charset="0"/>
              </a:rPr>
              <a:t>bir </a:t>
            </a:r>
            <a:r>
              <a:rPr sz="1600" spc="-10" dirty="0">
                <a:solidFill>
                  <a:schemeClr val="accent3">
                    <a:lumMod val="50000"/>
                  </a:schemeClr>
                </a:solidFill>
                <a:cs typeface="Arial" panose="020B0604020202020204" pitchFamily="34" charset="0"/>
              </a:rPr>
              <a:t>davranış </a:t>
            </a:r>
            <a:r>
              <a:rPr sz="1600" dirty="0">
                <a:solidFill>
                  <a:schemeClr val="accent3">
                    <a:lumMod val="50000"/>
                  </a:schemeClr>
                </a:solidFill>
                <a:cs typeface="Arial" panose="020B0604020202020204" pitchFamily="34" charset="0"/>
              </a:rPr>
              <a:t>kavramı-  </a:t>
            </a:r>
            <a:r>
              <a:rPr sz="1600" spc="-10" dirty="0">
                <a:solidFill>
                  <a:schemeClr val="accent3">
                    <a:lumMod val="50000"/>
                  </a:schemeClr>
                </a:solidFill>
                <a:cs typeface="Arial" panose="020B0604020202020204" pitchFamily="34" charset="0"/>
              </a:rPr>
              <a:t>doruğa </a:t>
            </a:r>
            <a:r>
              <a:rPr sz="1600" spc="-5" dirty="0">
                <a:solidFill>
                  <a:schemeClr val="accent3">
                    <a:lumMod val="50000"/>
                  </a:schemeClr>
                </a:solidFill>
                <a:cs typeface="Arial" panose="020B0604020202020204" pitchFamily="34" charset="0"/>
              </a:rPr>
              <a:t>ulaşan </a:t>
            </a:r>
            <a:r>
              <a:rPr sz="1600" spc="-15" dirty="0">
                <a:solidFill>
                  <a:schemeClr val="accent3">
                    <a:lumMod val="50000"/>
                  </a:schemeClr>
                </a:solidFill>
                <a:cs typeface="Arial" panose="020B0604020202020204" pitchFamily="34" charset="0"/>
              </a:rPr>
              <a:t>süreçlere yol</a:t>
            </a:r>
            <a:r>
              <a:rPr sz="1600" spc="60" dirty="0">
                <a:solidFill>
                  <a:schemeClr val="accent3">
                    <a:lumMod val="50000"/>
                  </a:schemeClr>
                </a:solidFill>
                <a:cs typeface="Arial" panose="020B0604020202020204" pitchFamily="34" charset="0"/>
              </a:rPr>
              <a:t> </a:t>
            </a:r>
            <a:r>
              <a:rPr sz="1600" spc="-45" dirty="0">
                <a:solidFill>
                  <a:schemeClr val="accent3">
                    <a:lumMod val="50000"/>
                  </a:schemeClr>
                </a:solidFill>
                <a:cs typeface="Arial" panose="020B0604020202020204" pitchFamily="34" charset="0"/>
              </a:rPr>
              <a:t>açar.</a:t>
            </a:r>
            <a:endParaRPr sz="1600" dirty="0">
              <a:solidFill>
                <a:schemeClr val="accent3">
                  <a:lumMod val="50000"/>
                </a:schemeClr>
              </a:solidFill>
              <a:cs typeface="Arial" panose="020B0604020202020204" pitchFamily="34" charset="0"/>
            </a:endParaRPr>
          </a:p>
        </p:txBody>
      </p:sp>
      <p:pic>
        <p:nvPicPr>
          <p:cNvPr id="6" name="Picture 5">
            <a:extLst>
              <a:ext uri="{FF2B5EF4-FFF2-40B4-BE49-F238E27FC236}">
                <a16:creationId xmlns:a16="http://schemas.microsoft.com/office/drawing/2014/main" id="{1B7B9B7E-F4EC-416C-9DC5-B5FCA82D40BC}"/>
              </a:ext>
            </a:extLst>
          </p:cNvPr>
          <p:cNvPicPr/>
          <p:nvPr/>
        </p:nvPicPr>
        <p:blipFill>
          <a:blip r:embed="rId2"/>
          <a:stretch>
            <a:fillRect/>
          </a:stretch>
        </p:blipFill>
        <p:spPr>
          <a:xfrm>
            <a:off x="5917930" y="1111942"/>
            <a:ext cx="5784075" cy="4425570"/>
          </a:xfrm>
          <a:prstGeom prst="rect">
            <a:avLst/>
          </a:prstGeom>
        </p:spPr>
      </p:pic>
    </p:spTree>
    <p:extLst>
      <p:ext uri="{BB962C8B-B14F-4D97-AF65-F5344CB8AC3E}">
        <p14:creationId xmlns:p14="http://schemas.microsoft.com/office/powerpoint/2010/main" val="36878218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6239" y="1100098"/>
            <a:ext cx="7522209"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chemeClr val="accent6">
                    <a:lumMod val="75000"/>
                  </a:schemeClr>
                </a:solidFill>
              </a:rPr>
              <a:t>Çevre </a:t>
            </a:r>
            <a:r>
              <a:rPr sz="3600" b="1" spc="-5" dirty="0">
                <a:solidFill>
                  <a:schemeClr val="accent6">
                    <a:lumMod val="75000"/>
                  </a:schemeClr>
                </a:solidFill>
              </a:rPr>
              <a:t>duyarlılığı </a:t>
            </a:r>
            <a:r>
              <a:rPr sz="3600" b="1" spc="-10" dirty="0">
                <a:solidFill>
                  <a:schemeClr val="accent6">
                    <a:lumMod val="75000"/>
                  </a:schemeClr>
                </a:solidFill>
              </a:rPr>
              <a:t>ve </a:t>
            </a:r>
            <a:r>
              <a:rPr sz="3600" b="1" dirty="0">
                <a:solidFill>
                  <a:schemeClr val="accent6">
                    <a:lumMod val="75000"/>
                  </a:schemeClr>
                </a:solidFill>
              </a:rPr>
              <a:t>sıfır</a:t>
            </a:r>
            <a:r>
              <a:rPr sz="3600" b="1" spc="15" dirty="0">
                <a:solidFill>
                  <a:schemeClr val="accent6">
                    <a:lumMod val="75000"/>
                  </a:schemeClr>
                </a:solidFill>
              </a:rPr>
              <a:t> </a:t>
            </a:r>
            <a:r>
              <a:rPr sz="3600" b="1" spc="-5" dirty="0">
                <a:solidFill>
                  <a:schemeClr val="accent6">
                    <a:lumMod val="75000"/>
                  </a:schemeClr>
                </a:solidFill>
              </a:rPr>
              <a:t>atık</a:t>
            </a:r>
          </a:p>
        </p:txBody>
      </p:sp>
      <p:sp>
        <p:nvSpPr>
          <p:cNvPr id="3" name="object 3"/>
          <p:cNvSpPr txBox="1"/>
          <p:nvPr/>
        </p:nvSpPr>
        <p:spPr>
          <a:xfrm>
            <a:off x="422787" y="1924882"/>
            <a:ext cx="11228885" cy="3143681"/>
          </a:xfrm>
          <a:prstGeom prst="rect">
            <a:avLst/>
          </a:prstGeom>
        </p:spPr>
        <p:txBody>
          <a:bodyPr vert="horz" wrap="square" lIns="0" tIns="8890" rIns="0" bIns="0" rtlCol="0">
            <a:spAutoFit/>
          </a:bodyPr>
          <a:lstStyle/>
          <a:p>
            <a:pPr marL="12065" marR="5080" algn="just">
              <a:lnSpc>
                <a:spcPct val="101099"/>
              </a:lnSpc>
              <a:spcBef>
                <a:spcPts val="70"/>
              </a:spcBef>
              <a:tabLst>
                <a:tab pos="332740" algn="l"/>
                <a:tab pos="333375" algn="l"/>
              </a:tabLst>
            </a:pPr>
            <a:r>
              <a:rPr sz="2000" spc="-15" dirty="0">
                <a:solidFill>
                  <a:schemeClr val="accent3">
                    <a:lumMod val="50000"/>
                  </a:schemeClr>
                </a:solidFill>
                <a:cs typeface="Arial" panose="020B0604020202020204" pitchFamily="34" charset="0"/>
              </a:rPr>
              <a:t>Evde </a:t>
            </a:r>
            <a:r>
              <a:rPr sz="2000" spc="-5" dirty="0">
                <a:solidFill>
                  <a:schemeClr val="accent3">
                    <a:lumMod val="50000"/>
                  </a:schemeClr>
                </a:solidFill>
                <a:cs typeface="Arial" panose="020B0604020202020204" pitchFamily="34" charset="0"/>
              </a:rPr>
              <a:t>başlamalı</a:t>
            </a:r>
            <a:r>
              <a:rPr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Aile</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özellikle</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kadın</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uygulamada</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lider</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olmasına</a:t>
            </a:r>
            <a:r>
              <a:rPr lang="en-US" sz="2000" spc="-5" dirty="0">
                <a:solidFill>
                  <a:schemeClr val="tx1">
                    <a:lumMod val="65000"/>
                    <a:lumOff val="35000"/>
                  </a:schemeClr>
                </a:solidFill>
                <a:cs typeface="Arial" panose="020B0604020202020204" pitchFamily="34" charset="0"/>
              </a:rPr>
              <a:t> ragmen </a:t>
            </a:r>
            <a:r>
              <a:rPr lang="en-US" sz="2000" spc="-5" dirty="0" err="1">
                <a:solidFill>
                  <a:schemeClr val="tx1">
                    <a:lumMod val="65000"/>
                    <a:lumOff val="35000"/>
                  </a:schemeClr>
                </a:solidFill>
                <a:cs typeface="Arial" panose="020B0604020202020204" pitchFamily="34" charset="0"/>
              </a:rPr>
              <a:t>büyük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küçük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genç</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çocuk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kadın</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erkek</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bu</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faaliyette</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etkin</a:t>
            </a:r>
            <a:r>
              <a:rPr lang="en-US" sz="2000" spc="-5" dirty="0">
                <a:solidFill>
                  <a:schemeClr val="tx1">
                    <a:lumMod val="65000"/>
                    <a:lumOff val="35000"/>
                  </a:schemeClr>
                </a:solidFill>
                <a:cs typeface="Arial" panose="020B0604020202020204" pitchFamily="34" charset="0"/>
              </a:rPr>
              <a:t> </a:t>
            </a:r>
            <a:r>
              <a:rPr lang="en-US" sz="2000" spc="-5" dirty="0" err="1">
                <a:solidFill>
                  <a:schemeClr val="tx1">
                    <a:lumMod val="65000"/>
                    <a:lumOff val="35000"/>
                  </a:schemeClr>
                </a:solidFill>
                <a:cs typeface="Arial" panose="020B0604020202020204" pitchFamily="34" charset="0"/>
              </a:rPr>
              <a:t>olmalıdır</a:t>
            </a:r>
            <a:r>
              <a:rPr lang="en-US" sz="2000" spc="-5" dirty="0">
                <a:solidFill>
                  <a:schemeClr val="tx1">
                    <a:lumMod val="65000"/>
                    <a:lumOff val="35000"/>
                  </a:schemeClr>
                </a:solidFill>
                <a:cs typeface="Arial" panose="020B0604020202020204" pitchFamily="34" charset="0"/>
              </a:rPr>
              <a:t>. </a:t>
            </a:r>
            <a:r>
              <a:rPr sz="2000" spc="-5" dirty="0" err="1" smtClean="0">
                <a:solidFill>
                  <a:schemeClr val="accent3">
                    <a:lumMod val="50000"/>
                  </a:schemeClr>
                </a:solidFill>
                <a:cs typeface="Arial" panose="020B0604020202020204" pitchFamily="34" charset="0"/>
              </a:rPr>
              <a:t>Eğiti</a:t>
            </a:r>
            <a:r>
              <a:rPr lang="en-GB" sz="2000" spc="-5" dirty="0" smtClean="0">
                <a:solidFill>
                  <a:schemeClr val="accent3">
                    <a:lumMod val="50000"/>
                  </a:schemeClr>
                </a:solidFill>
                <a:cs typeface="Arial" panose="020B0604020202020204" pitchFamily="34" charset="0"/>
              </a:rPr>
              <a:t>m</a:t>
            </a:r>
            <a:r>
              <a:rPr sz="2000" spc="-5" dirty="0" smtClean="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ve pratik </a:t>
            </a:r>
            <a:r>
              <a:rPr sz="2000" spc="-5" dirty="0">
                <a:solidFill>
                  <a:schemeClr val="accent3">
                    <a:lumMod val="50000"/>
                  </a:schemeClr>
                </a:solidFill>
                <a:cs typeface="Arial" panose="020B0604020202020204" pitchFamily="34" charset="0"/>
              </a:rPr>
              <a:t>yapın, </a:t>
            </a:r>
            <a:r>
              <a:rPr sz="2000" spc="5" dirty="0">
                <a:solidFill>
                  <a:schemeClr val="accent3">
                    <a:lumMod val="50000"/>
                  </a:schemeClr>
                </a:solidFill>
                <a:cs typeface="Arial" panose="020B0604020202020204" pitchFamily="34" charset="0"/>
              </a:rPr>
              <a:t>bunun </a:t>
            </a:r>
            <a:r>
              <a:rPr sz="2000" spc="-5" dirty="0">
                <a:solidFill>
                  <a:schemeClr val="accent3">
                    <a:lumMod val="50000"/>
                  </a:schemeClr>
                </a:solidFill>
                <a:cs typeface="Arial" panose="020B0604020202020204" pitchFamily="34" charset="0"/>
              </a:rPr>
              <a:t>insanların </a:t>
            </a:r>
            <a:r>
              <a:rPr sz="2000" spc="5" dirty="0">
                <a:solidFill>
                  <a:schemeClr val="accent3">
                    <a:lumMod val="50000"/>
                  </a:schemeClr>
                </a:solidFill>
                <a:cs typeface="Arial" panose="020B0604020202020204" pitchFamily="34" charset="0"/>
              </a:rPr>
              <a:t>ruhuna </a:t>
            </a:r>
            <a:r>
              <a:rPr sz="2000" spc="-5" dirty="0">
                <a:solidFill>
                  <a:schemeClr val="accent3">
                    <a:lumMod val="50000"/>
                  </a:schemeClr>
                </a:solidFill>
                <a:cs typeface="Arial" panose="020B0604020202020204" pitchFamily="34" charset="0"/>
              </a:rPr>
              <a:t>aşılanmasının </a:t>
            </a:r>
            <a:r>
              <a:rPr sz="2000" spc="-20" dirty="0">
                <a:solidFill>
                  <a:schemeClr val="accent3">
                    <a:lumMod val="50000"/>
                  </a:schemeClr>
                </a:solidFill>
                <a:cs typeface="Arial" panose="020B0604020202020204" pitchFamily="34" charset="0"/>
              </a:rPr>
              <a:t>tek  </a:t>
            </a:r>
            <a:r>
              <a:rPr sz="2000" spc="-10" dirty="0">
                <a:solidFill>
                  <a:schemeClr val="accent3">
                    <a:lumMod val="50000"/>
                  </a:schemeClr>
                </a:solidFill>
                <a:cs typeface="Arial" panose="020B0604020202020204" pitchFamily="34" charset="0"/>
              </a:rPr>
              <a:t>yolu </a:t>
            </a:r>
            <a:r>
              <a:rPr sz="2000" spc="-30" dirty="0">
                <a:solidFill>
                  <a:schemeClr val="accent3">
                    <a:lumMod val="50000"/>
                  </a:schemeClr>
                </a:solidFill>
                <a:cs typeface="Arial" panose="020B0604020202020204" pitchFamily="34" charset="0"/>
              </a:rPr>
              <a:t>budur. </a:t>
            </a:r>
            <a:r>
              <a:rPr sz="2000" spc="-5" dirty="0">
                <a:solidFill>
                  <a:schemeClr val="accent3">
                    <a:lumMod val="50000"/>
                  </a:schemeClr>
                </a:solidFill>
                <a:cs typeface="Arial" panose="020B0604020202020204" pitchFamily="34" charset="0"/>
              </a:rPr>
              <a:t>Sadece hükümetin değil, hepimizin </a:t>
            </a:r>
            <a:r>
              <a:rPr sz="2000" spc="5" dirty="0">
                <a:solidFill>
                  <a:schemeClr val="accent3">
                    <a:lumMod val="50000"/>
                  </a:schemeClr>
                </a:solidFill>
                <a:cs typeface="Arial" panose="020B0604020202020204" pitchFamily="34" charset="0"/>
              </a:rPr>
              <a:t>buna </a:t>
            </a:r>
            <a:r>
              <a:rPr sz="2000" spc="-15" dirty="0">
                <a:solidFill>
                  <a:schemeClr val="accent3">
                    <a:lumMod val="50000"/>
                  </a:schemeClr>
                </a:solidFill>
                <a:cs typeface="Arial" panose="020B0604020202020204" pitchFamily="34" charset="0"/>
              </a:rPr>
              <a:t>katkıda </a:t>
            </a:r>
            <a:r>
              <a:rPr sz="2000" dirty="0">
                <a:solidFill>
                  <a:schemeClr val="accent3">
                    <a:lumMod val="50000"/>
                  </a:schemeClr>
                </a:solidFill>
                <a:cs typeface="Arial" panose="020B0604020202020204" pitchFamily="34" charset="0"/>
              </a:rPr>
              <a:t>bulunması </a:t>
            </a:r>
            <a:r>
              <a:rPr sz="2000" spc="-30" dirty="0">
                <a:solidFill>
                  <a:schemeClr val="accent3">
                    <a:lumMod val="50000"/>
                  </a:schemeClr>
                </a:solidFill>
                <a:cs typeface="Arial" panose="020B0604020202020204" pitchFamily="34" charset="0"/>
              </a:rPr>
              <a:t>gerekiyor.  </a:t>
            </a:r>
            <a:r>
              <a:rPr sz="2000" spc="-5" dirty="0">
                <a:solidFill>
                  <a:schemeClr val="accent3">
                    <a:lumMod val="50000"/>
                  </a:schemeClr>
                </a:solidFill>
                <a:cs typeface="Arial" panose="020B0604020202020204" pitchFamily="34" charset="0"/>
              </a:rPr>
              <a:t>Hepimiz her </a:t>
            </a:r>
            <a:r>
              <a:rPr sz="2000" spc="-10" dirty="0">
                <a:solidFill>
                  <a:schemeClr val="accent3">
                    <a:lumMod val="50000"/>
                  </a:schemeClr>
                </a:solidFill>
                <a:cs typeface="Arial" panose="020B0604020202020204" pitchFamily="34" charset="0"/>
              </a:rPr>
              <a:t>zaman </a:t>
            </a:r>
            <a:r>
              <a:rPr sz="2000" spc="-5" dirty="0">
                <a:solidFill>
                  <a:schemeClr val="accent3">
                    <a:lumMod val="50000"/>
                  </a:schemeClr>
                </a:solidFill>
                <a:cs typeface="Arial" panose="020B0604020202020204" pitchFamily="34" charset="0"/>
              </a:rPr>
              <a:t>işleri </a:t>
            </a:r>
            <a:r>
              <a:rPr sz="2000" dirty="0">
                <a:solidFill>
                  <a:schemeClr val="accent3">
                    <a:lumMod val="50000"/>
                  </a:schemeClr>
                </a:solidFill>
                <a:cs typeface="Arial" panose="020B0604020202020204" pitchFamily="34" charset="0"/>
              </a:rPr>
              <a:t>daha </a:t>
            </a:r>
            <a:r>
              <a:rPr sz="2000" spc="-20" dirty="0">
                <a:solidFill>
                  <a:schemeClr val="accent3">
                    <a:lumMod val="50000"/>
                  </a:schemeClr>
                </a:solidFill>
                <a:cs typeface="Arial" panose="020B0604020202020204" pitchFamily="34" charset="0"/>
              </a:rPr>
              <a:t>kolay </a:t>
            </a:r>
            <a:r>
              <a:rPr sz="2000" spc="-10" dirty="0">
                <a:solidFill>
                  <a:schemeClr val="accent3">
                    <a:lumMod val="50000"/>
                  </a:schemeClr>
                </a:solidFill>
                <a:cs typeface="Arial" panose="020B0604020202020204" pitchFamily="34" charset="0"/>
              </a:rPr>
              <a:t>yapmaya çalışırız. Ancak, </a:t>
            </a:r>
            <a:r>
              <a:rPr sz="2000" spc="-5" dirty="0">
                <a:solidFill>
                  <a:schemeClr val="accent3">
                    <a:lumMod val="50000"/>
                  </a:schemeClr>
                </a:solidFill>
                <a:cs typeface="Arial" panose="020B0604020202020204" pitchFamily="34" charset="0"/>
              </a:rPr>
              <a:t>ilk önce </a:t>
            </a:r>
            <a:r>
              <a:rPr sz="2000" spc="-10" dirty="0">
                <a:solidFill>
                  <a:schemeClr val="accent3">
                    <a:lumMod val="50000"/>
                  </a:schemeClr>
                </a:solidFill>
                <a:cs typeface="Arial" panose="020B0604020202020204" pitchFamily="34" charset="0"/>
              </a:rPr>
              <a:t>yaptığımız  </a:t>
            </a:r>
            <a:r>
              <a:rPr sz="2000" spc="-5" dirty="0">
                <a:solidFill>
                  <a:schemeClr val="accent3">
                    <a:lumMod val="50000"/>
                  </a:schemeClr>
                </a:solidFill>
                <a:cs typeface="Arial" panose="020B0604020202020204" pitchFamily="34" charset="0"/>
              </a:rPr>
              <a:t>herhangi </a:t>
            </a:r>
            <a:r>
              <a:rPr sz="2000" dirty="0">
                <a:solidFill>
                  <a:schemeClr val="accent3">
                    <a:lumMod val="50000"/>
                  </a:schemeClr>
                </a:solidFill>
                <a:cs typeface="Arial" panose="020B0604020202020204" pitchFamily="34" charset="0"/>
              </a:rPr>
              <a:t>bir </a:t>
            </a:r>
            <a:r>
              <a:rPr sz="2000" spc="-10" dirty="0">
                <a:solidFill>
                  <a:schemeClr val="accent3">
                    <a:lumMod val="50000"/>
                  </a:schemeClr>
                </a:solidFill>
                <a:cs typeface="Arial" panose="020B0604020202020204" pitchFamily="34" charset="0"/>
              </a:rPr>
              <a:t>eylem </a:t>
            </a:r>
            <a:r>
              <a:rPr sz="2000" spc="-5" dirty="0">
                <a:solidFill>
                  <a:schemeClr val="accent3">
                    <a:lumMod val="50000"/>
                  </a:schemeClr>
                </a:solidFill>
                <a:cs typeface="Arial" panose="020B0604020202020204" pitchFamily="34" charset="0"/>
              </a:rPr>
              <a:t>için uygunluğumuzu </a:t>
            </a:r>
            <a:r>
              <a:rPr sz="2000" spc="-1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ortamımızı </a:t>
            </a:r>
            <a:r>
              <a:rPr sz="2000" spc="-10" dirty="0" err="1">
                <a:solidFill>
                  <a:schemeClr val="accent3">
                    <a:lumMod val="50000"/>
                  </a:schemeClr>
                </a:solidFill>
                <a:cs typeface="Arial" panose="020B0604020202020204" pitchFamily="34" charset="0"/>
              </a:rPr>
              <a:t>düşünmeye</a:t>
            </a:r>
            <a:r>
              <a:rPr sz="2000" spc="7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başlarsak</a:t>
            </a:r>
            <a:r>
              <a:rPr lang="en-GB" sz="2000" dirty="0">
                <a:solidFill>
                  <a:schemeClr val="accent3">
                    <a:lumMod val="50000"/>
                  </a:schemeClr>
                </a:solidFill>
                <a:cs typeface="Arial" panose="020B0604020202020204" pitchFamily="34" charset="0"/>
              </a:rPr>
              <a:t> </a:t>
            </a:r>
            <a:r>
              <a:rPr sz="2000" spc="-15" dirty="0" err="1">
                <a:solidFill>
                  <a:schemeClr val="accent3">
                    <a:lumMod val="50000"/>
                  </a:schemeClr>
                </a:solidFill>
                <a:cs typeface="Arial" panose="020B0604020202020204" pitchFamily="34" charset="0"/>
              </a:rPr>
              <a:t>muhtemelen</a:t>
            </a:r>
            <a:r>
              <a:rPr sz="2000" spc="-1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yardımcı </a:t>
            </a:r>
            <a:r>
              <a:rPr sz="2000" spc="-25" dirty="0">
                <a:solidFill>
                  <a:schemeClr val="accent3">
                    <a:lumMod val="50000"/>
                  </a:schemeClr>
                </a:solidFill>
                <a:cs typeface="Arial" panose="020B0604020202020204" pitchFamily="34" charset="0"/>
              </a:rPr>
              <a:t>olacaktır. </a:t>
            </a:r>
            <a:r>
              <a:rPr sz="2000" spc="-5" dirty="0">
                <a:solidFill>
                  <a:schemeClr val="accent3">
                    <a:lumMod val="50000"/>
                  </a:schemeClr>
                </a:solidFill>
                <a:cs typeface="Arial" panose="020B0604020202020204" pitchFamily="34" charset="0"/>
              </a:rPr>
              <a:t>Bu </a:t>
            </a:r>
            <a:r>
              <a:rPr sz="2000" spc="-10" dirty="0">
                <a:solidFill>
                  <a:schemeClr val="accent3">
                    <a:lumMod val="50000"/>
                  </a:schemeClr>
                </a:solidFill>
                <a:cs typeface="Arial" panose="020B0604020202020204" pitchFamily="34" charset="0"/>
              </a:rPr>
              <a:t>yüzden </a:t>
            </a:r>
            <a:r>
              <a:rPr sz="2000" spc="-5" dirty="0">
                <a:solidFill>
                  <a:schemeClr val="accent3">
                    <a:lumMod val="50000"/>
                  </a:schemeClr>
                </a:solidFill>
                <a:cs typeface="Arial" panose="020B0604020202020204" pitchFamily="34" charset="0"/>
              </a:rPr>
              <a:t>değişim, </a:t>
            </a:r>
            <a:r>
              <a:rPr sz="2000" dirty="0">
                <a:solidFill>
                  <a:schemeClr val="accent3">
                    <a:lumMod val="50000"/>
                  </a:schemeClr>
                </a:solidFill>
                <a:cs typeface="Arial" panose="020B0604020202020204" pitchFamily="34" charset="0"/>
              </a:rPr>
              <a:t>insanların </a:t>
            </a:r>
            <a:r>
              <a:rPr sz="2000" spc="5" dirty="0">
                <a:solidFill>
                  <a:schemeClr val="accent3">
                    <a:lumMod val="50000"/>
                  </a:schemeClr>
                </a:solidFill>
                <a:cs typeface="Arial" panose="020B0604020202020204" pitchFamily="34" charset="0"/>
              </a:rPr>
              <a:t>bunu </a:t>
            </a:r>
            <a:r>
              <a:rPr sz="2000" spc="-5" dirty="0">
                <a:solidFill>
                  <a:schemeClr val="accent3">
                    <a:lumMod val="50000"/>
                  </a:schemeClr>
                </a:solidFill>
                <a:cs typeface="Arial" panose="020B0604020202020204" pitchFamily="34" charset="0"/>
              </a:rPr>
              <a:t>düşünmeye  </a:t>
            </a:r>
            <a:r>
              <a:rPr sz="2000" dirty="0">
                <a:solidFill>
                  <a:schemeClr val="accent3">
                    <a:lumMod val="50000"/>
                  </a:schemeClr>
                </a:solidFill>
                <a:cs typeface="Arial" panose="020B0604020202020204" pitchFamily="34" charset="0"/>
              </a:rPr>
              <a:t>başladıkları </a:t>
            </a:r>
            <a:r>
              <a:rPr sz="2000" spc="-5" dirty="0">
                <a:solidFill>
                  <a:schemeClr val="accent3">
                    <a:lumMod val="50000"/>
                  </a:schemeClr>
                </a:solidFill>
                <a:cs typeface="Arial" panose="020B0604020202020204" pitchFamily="34" charset="0"/>
              </a:rPr>
              <a:t>şekilde olmalı. </a:t>
            </a:r>
            <a:r>
              <a:rPr sz="2000" spc="-10" dirty="0">
                <a:solidFill>
                  <a:schemeClr val="accent3">
                    <a:lumMod val="50000"/>
                  </a:schemeClr>
                </a:solidFill>
                <a:cs typeface="Arial" panose="020B0604020202020204" pitchFamily="34" charset="0"/>
              </a:rPr>
              <a:t>Muhtemelen </a:t>
            </a:r>
            <a:r>
              <a:rPr sz="2000" spc="-5" dirty="0">
                <a:solidFill>
                  <a:schemeClr val="accent3">
                    <a:lumMod val="50000"/>
                  </a:schemeClr>
                </a:solidFill>
                <a:cs typeface="Arial" panose="020B0604020202020204" pitchFamily="34" charset="0"/>
              </a:rPr>
              <a:t>hepimizin </a:t>
            </a:r>
            <a:r>
              <a:rPr sz="2000" spc="-10" dirty="0">
                <a:solidFill>
                  <a:schemeClr val="accent3">
                    <a:lumMod val="50000"/>
                  </a:schemeClr>
                </a:solidFill>
                <a:cs typeface="Arial" panose="020B0604020202020204" pitchFamily="34" charset="0"/>
              </a:rPr>
              <a:t>geliştirdiği, </a:t>
            </a:r>
            <a:r>
              <a:rPr sz="2000" spc="-15" dirty="0">
                <a:solidFill>
                  <a:schemeClr val="accent3">
                    <a:lumMod val="50000"/>
                  </a:schemeClr>
                </a:solidFill>
                <a:cs typeface="Arial" panose="020B0604020202020204" pitchFamily="34" charset="0"/>
              </a:rPr>
              <a:t>çevreye </a:t>
            </a:r>
            <a:r>
              <a:rPr sz="2000" spc="-10" dirty="0" err="1">
                <a:solidFill>
                  <a:schemeClr val="accent3">
                    <a:lumMod val="50000"/>
                  </a:schemeClr>
                </a:solidFill>
                <a:cs typeface="Arial" panose="020B0604020202020204" pitchFamily="34" charset="0"/>
              </a:rPr>
              <a:t>yardımcı</a:t>
            </a:r>
            <a:r>
              <a:rPr sz="2000" spc="-10"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olacak</a:t>
            </a:r>
            <a:r>
              <a:rPr sz="2000" spc="-1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birkaç</a:t>
            </a:r>
            <a:r>
              <a:rPr sz="2000" spc="-20" dirty="0">
                <a:solidFill>
                  <a:schemeClr val="accent3">
                    <a:lumMod val="50000"/>
                  </a:schemeClr>
                </a:solidFill>
                <a:cs typeface="Arial" panose="020B0604020202020204" pitchFamily="34" charset="0"/>
              </a:rPr>
              <a:t> </a:t>
            </a:r>
            <a:r>
              <a:rPr sz="2000" spc="-45" dirty="0">
                <a:solidFill>
                  <a:schemeClr val="accent3">
                    <a:lumMod val="50000"/>
                  </a:schemeClr>
                </a:solidFill>
                <a:cs typeface="Arial" panose="020B0604020202020204" pitchFamily="34" charset="0"/>
              </a:rPr>
              <a:t>şey.</a:t>
            </a:r>
            <a:endParaRPr sz="2000" dirty="0">
              <a:solidFill>
                <a:schemeClr val="accent3">
                  <a:lumMod val="50000"/>
                </a:schemeClr>
              </a:solidFill>
              <a:cs typeface="Arial" panose="020B0604020202020204" pitchFamily="34" charset="0"/>
            </a:endParaRPr>
          </a:p>
          <a:p>
            <a:pPr marL="12065" algn="just">
              <a:lnSpc>
                <a:spcPct val="100000"/>
              </a:lnSpc>
              <a:spcBef>
                <a:spcPts val="910"/>
              </a:spcBef>
              <a:tabLst>
                <a:tab pos="333375" algn="l"/>
              </a:tabLst>
            </a:pPr>
            <a:r>
              <a:rPr lang="en-GB" sz="2000" spc="-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1. </a:t>
            </a:r>
            <a:r>
              <a:rPr sz="2000" spc="-10" dirty="0">
                <a:solidFill>
                  <a:schemeClr val="accent3">
                    <a:lumMod val="50000"/>
                  </a:schemeClr>
                </a:solidFill>
                <a:cs typeface="Arial" panose="020B0604020202020204" pitchFamily="34" charset="0"/>
              </a:rPr>
              <a:t>Azaltın, </a:t>
            </a:r>
            <a:r>
              <a:rPr sz="2000" spc="-25" dirty="0">
                <a:solidFill>
                  <a:schemeClr val="accent3">
                    <a:lumMod val="50000"/>
                  </a:schemeClr>
                </a:solidFill>
                <a:cs typeface="Arial" panose="020B0604020202020204" pitchFamily="34" charset="0"/>
              </a:rPr>
              <a:t>Yeniden </a:t>
            </a:r>
            <a:r>
              <a:rPr sz="2000" spc="-5" dirty="0">
                <a:solidFill>
                  <a:schemeClr val="accent3">
                    <a:lumMod val="50000"/>
                  </a:schemeClr>
                </a:solidFill>
                <a:cs typeface="Arial" panose="020B0604020202020204" pitchFamily="34" charset="0"/>
              </a:rPr>
              <a:t>Kullanın </a:t>
            </a:r>
            <a:r>
              <a:rPr sz="2000" spc="-15"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Geri Dönüştürün - </a:t>
            </a:r>
            <a:r>
              <a:rPr sz="2000" dirty="0">
                <a:solidFill>
                  <a:schemeClr val="accent3">
                    <a:lumMod val="50000"/>
                  </a:schemeClr>
                </a:solidFill>
                <a:cs typeface="Arial" panose="020B0604020202020204" pitchFamily="34" charset="0"/>
              </a:rPr>
              <a:t>üç</a:t>
            </a:r>
            <a:r>
              <a:rPr sz="2000" spc="4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R</a:t>
            </a:r>
            <a:endParaRPr sz="2000" dirty="0">
              <a:solidFill>
                <a:schemeClr val="accent3">
                  <a:lumMod val="50000"/>
                </a:schemeClr>
              </a:solidFill>
              <a:cs typeface="Arial" panose="020B0604020202020204" pitchFamily="34" charset="0"/>
            </a:endParaRPr>
          </a:p>
          <a:p>
            <a:pPr marL="12065" algn="just">
              <a:lnSpc>
                <a:spcPct val="100000"/>
              </a:lnSpc>
              <a:spcBef>
                <a:spcPts val="940"/>
              </a:spcBef>
              <a:tabLst>
                <a:tab pos="333375" algn="l"/>
              </a:tabLst>
            </a:pPr>
            <a:r>
              <a:rPr lang="en-GB" sz="2000" spc="-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2. </a:t>
            </a:r>
            <a:r>
              <a:rPr sz="2000" dirty="0">
                <a:solidFill>
                  <a:schemeClr val="accent3">
                    <a:lumMod val="50000"/>
                  </a:schemeClr>
                </a:solidFill>
                <a:cs typeface="Arial" panose="020B0604020202020204" pitchFamily="34" charset="0"/>
              </a:rPr>
              <a:t>Mümkün </a:t>
            </a:r>
            <a:r>
              <a:rPr sz="2000" spc="-5" dirty="0">
                <a:solidFill>
                  <a:schemeClr val="accent3">
                    <a:lumMod val="50000"/>
                  </a:schemeClr>
                </a:solidFill>
                <a:cs typeface="Arial" panose="020B0604020202020204" pitchFamily="34" charset="0"/>
              </a:rPr>
              <a:t>olduğunca </a:t>
            </a:r>
            <a:r>
              <a:rPr sz="2000" spc="-15" dirty="0">
                <a:solidFill>
                  <a:schemeClr val="accent3">
                    <a:lumMod val="50000"/>
                  </a:schemeClr>
                </a:solidFill>
                <a:cs typeface="Arial" panose="020B0604020202020204" pitchFamily="34" charset="0"/>
              </a:rPr>
              <a:t>yerel </a:t>
            </a:r>
            <a:r>
              <a:rPr sz="2000" spc="-10" dirty="0">
                <a:solidFill>
                  <a:schemeClr val="accent3">
                    <a:lumMod val="50000"/>
                  </a:schemeClr>
                </a:solidFill>
                <a:cs typeface="Arial" panose="020B0604020202020204" pitchFamily="34" charset="0"/>
              </a:rPr>
              <a:t>olarak üretilen yiyecekleri, </a:t>
            </a:r>
            <a:r>
              <a:rPr sz="2000" spc="-5" dirty="0">
                <a:solidFill>
                  <a:schemeClr val="accent3">
                    <a:lumMod val="50000"/>
                  </a:schemeClr>
                </a:solidFill>
                <a:cs typeface="Arial" panose="020B0604020202020204" pitchFamily="34" charset="0"/>
              </a:rPr>
              <a:t>malları </a:t>
            </a:r>
            <a:r>
              <a:rPr sz="2000" spc="-15" dirty="0" err="1">
                <a:solidFill>
                  <a:schemeClr val="accent3">
                    <a:lumMod val="50000"/>
                  </a:schemeClr>
                </a:solidFill>
                <a:cs typeface="Arial" panose="020B0604020202020204" pitchFamily="34" charset="0"/>
              </a:rPr>
              <a:t>ve</a:t>
            </a:r>
            <a:r>
              <a:rPr sz="2000" spc="114" dirty="0">
                <a:solidFill>
                  <a:schemeClr val="accent3">
                    <a:lumMod val="50000"/>
                  </a:schemeClr>
                </a:solidFill>
                <a:cs typeface="Arial" panose="020B0604020202020204" pitchFamily="34" charset="0"/>
              </a:rPr>
              <a:t> </a:t>
            </a:r>
            <a:r>
              <a:rPr sz="2000" spc="-10" dirty="0" err="1">
                <a:solidFill>
                  <a:schemeClr val="accent3">
                    <a:lumMod val="50000"/>
                  </a:schemeClr>
                </a:solidFill>
                <a:cs typeface="Arial" panose="020B0604020202020204" pitchFamily="34" charset="0"/>
              </a:rPr>
              <a:t>hizmetleri</a:t>
            </a:r>
            <a:r>
              <a:rPr lang="en-GB" sz="200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kullanın</a:t>
            </a:r>
            <a:r>
              <a:rPr sz="2000" spc="-5" dirty="0">
                <a:solidFill>
                  <a:schemeClr val="accent3">
                    <a:lumMod val="50000"/>
                  </a:schemeClr>
                </a:solidFill>
                <a:cs typeface="Arial" panose="020B0604020202020204" pitchFamily="34" charset="0"/>
              </a:rPr>
              <a:t>.</a:t>
            </a:r>
            <a:endParaRPr sz="2000" dirty="0">
              <a:solidFill>
                <a:schemeClr val="accent3">
                  <a:lumMod val="50000"/>
                </a:schemeClr>
              </a:solidFill>
              <a:cs typeface="Arial" panose="020B0604020202020204" pitchFamily="34" charset="0"/>
            </a:endParaRPr>
          </a:p>
          <a:p>
            <a:pPr marL="12065" algn="just">
              <a:lnSpc>
                <a:spcPct val="100000"/>
              </a:lnSpc>
              <a:spcBef>
                <a:spcPts val="915"/>
              </a:spcBef>
              <a:tabLst>
                <a:tab pos="332740" algn="l"/>
                <a:tab pos="333375" algn="l"/>
              </a:tabLst>
            </a:pPr>
            <a:r>
              <a:rPr lang="en-GB" sz="2000" spc="-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3. </a:t>
            </a:r>
            <a:r>
              <a:rPr sz="2000" spc="-10" dirty="0">
                <a:solidFill>
                  <a:schemeClr val="accent3">
                    <a:lumMod val="50000"/>
                  </a:schemeClr>
                </a:solidFill>
                <a:cs typeface="Arial" panose="020B0604020202020204" pitchFamily="34" charset="0"/>
              </a:rPr>
              <a:t>Her </a:t>
            </a:r>
            <a:r>
              <a:rPr sz="2000" dirty="0">
                <a:solidFill>
                  <a:schemeClr val="accent3">
                    <a:lumMod val="50000"/>
                  </a:schemeClr>
                </a:solidFill>
                <a:cs typeface="Arial" panose="020B0604020202020204" pitchFamily="34" charset="0"/>
              </a:rPr>
              <a:t>bir </a:t>
            </a:r>
            <a:r>
              <a:rPr sz="2000" spc="-5" dirty="0">
                <a:solidFill>
                  <a:schemeClr val="accent3">
                    <a:lumMod val="50000"/>
                  </a:schemeClr>
                </a:solidFill>
                <a:cs typeface="Arial" panose="020B0604020202020204" pitchFamily="34" charset="0"/>
              </a:rPr>
              <a:t>topluluğu </a:t>
            </a:r>
            <a:r>
              <a:rPr sz="2000" dirty="0">
                <a:solidFill>
                  <a:schemeClr val="accent3">
                    <a:lumMod val="50000"/>
                  </a:schemeClr>
                </a:solidFill>
                <a:cs typeface="Arial" panose="020B0604020202020204" pitchFamily="34" charset="0"/>
              </a:rPr>
              <a:t>mümkün </a:t>
            </a:r>
            <a:r>
              <a:rPr sz="2000" spc="-5" dirty="0">
                <a:solidFill>
                  <a:schemeClr val="accent3">
                    <a:lumMod val="50000"/>
                  </a:schemeClr>
                </a:solidFill>
                <a:cs typeface="Arial" panose="020B0604020202020204" pitchFamily="34" charset="0"/>
              </a:rPr>
              <a:t>olduğunca </a:t>
            </a:r>
            <a:r>
              <a:rPr sz="2000" spc="-15" dirty="0">
                <a:solidFill>
                  <a:schemeClr val="accent3">
                    <a:lumMod val="50000"/>
                  </a:schemeClr>
                </a:solidFill>
                <a:cs typeface="Arial" panose="020B0604020202020204" pitchFamily="34" charset="0"/>
              </a:rPr>
              <a:t>kendi kendine </a:t>
            </a:r>
            <a:r>
              <a:rPr sz="2000" spc="-20" dirty="0">
                <a:solidFill>
                  <a:schemeClr val="accent3">
                    <a:lumMod val="50000"/>
                  </a:schemeClr>
                </a:solidFill>
                <a:cs typeface="Arial" panose="020B0604020202020204" pitchFamily="34" charset="0"/>
              </a:rPr>
              <a:t>yeten</a:t>
            </a:r>
            <a:r>
              <a:rPr sz="2000" spc="6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kılın.</a:t>
            </a:r>
            <a:endParaRPr sz="20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39526333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57199" y="886691"/>
            <a:ext cx="11388437" cy="4918364"/>
          </a:xfrm>
          <a:prstGeom prst="rect">
            <a:avLst/>
          </a:prstGeom>
          <a:blipFill>
            <a:blip r:embed="rId2" cstate="print"/>
            <a:stretch>
              <a:fillRect/>
            </a:stretch>
          </a:blipFill>
          <a:ln w="28575">
            <a:solidFill>
              <a:schemeClr val="tx1"/>
            </a:solidFill>
          </a:ln>
        </p:spPr>
        <p:txBody>
          <a:bodyPr wrap="square" lIns="0" tIns="0" rIns="0" bIns="0" rtlCol="0"/>
          <a:lstStyle/>
          <a:p>
            <a:endParaRPr/>
          </a:p>
        </p:txBody>
      </p:sp>
    </p:spTree>
    <p:extLst>
      <p:ext uri="{BB962C8B-B14F-4D97-AF65-F5344CB8AC3E}">
        <p14:creationId xmlns:p14="http://schemas.microsoft.com/office/powerpoint/2010/main" val="34104211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30839" y="1124058"/>
            <a:ext cx="10583545"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chemeClr val="accent6">
                    <a:lumMod val="75000"/>
                  </a:schemeClr>
                </a:solidFill>
                <a:cs typeface="Arial"/>
              </a:rPr>
              <a:t>Tüketim </a:t>
            </a:r>
            <a:r>
              <a:rPr sz="3600" b="1" spc="-10" dirty="0">
                <a:solidFill>
                  <a:schemeClr val="accent6">
                    <a:lumMod val="75000"/>
                  </a:schemeClr>
                </a:solidFill>
                <a:cs typeface="Arial"/>
              </a:rPr>
              <a:t>alışkanlıkları </a:t>
            </a:r>
            <a:r>
              <a:rPr sz="3600" b="1" spc="-15" dirty="0">
                <a:solidFill>
                  <a:schemeClr val="accent6">
                    <a:lumMod val="75000"/>
                  </a:schemeClr>
                </a:solidFill>
                <a:cs typeface="Arial"/>
              </a:rPr>
              <a:t>ve </a:t>
            </a:r>
            <a:r>
              <a:rPr sz="3600" b="1" spc="-5" dirty="0">
                <a:solidFill>
                  <a:schemeClr val="accent6">
                    <a:lumMod val="75000"/>
                  </a:schemeClr>
                </a:solidFill>
                <a:cs typeface="Arial"/>
              </a:rPr>
              <a:t>doğrusal</a:t>
            </a:r>
            <a:r>
              <a:rPr sz="3600" b="1" spc="85" dirty="0">
                <a:solidFill>
                  <a:schemeClr val="accent6">
                    <a:lumMod val="75000"/>
                  </a:schemeClr>
                </a:solidFill>
                <a:cs typeface="Arial"/>
              </a:rPr>
              <a:t> </a:t>
            </a:r>
            <a:r>
              <a:rPr sz="3600" b="1" spc="-5" dirty="0">
                <a:solidFill>
                  <a:schemeClr val="accent6">
                    <a:lumMod val="75000"/>
                  </a:schemeClr>
                </a:solidFill>
                <a:cs typeface="Arial"/>
              </a:rPr>
              <a:t>ekonomi</a:t>
            </a:r>
          </a:p>
        </p:txBody>
      </p:sp>
      <p:sp>
        <p:nvSpPr>
          <p:cNvPr id="4" name="object 4"/>
          <p:cNvSpPr/>
          <p:nvPr/>
        </p:nvSpPr>
        <p:spPr>
          <a:xfrm>
            <a:off x="1867037" y="1690239"/>
            <a:ext cx="8080526" cy="396073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633312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81891" y="637830"/>
            <a:ext cx="11644745" cy="711399"/>
          </a:xfrm>
          <a:prstGeom prst="rect">
            <a:avLst/>
          </a:prstGeom>
        </p:spPr>
        <p:txBody>
          <a:bodyPr vert="horz" wrap="square" lIns="0" tIns="260019" rIns="0" bIns="0" rtlCol="0">
            <a:spAutoFit/>
          </a:bodyPr>
          <a:lstStyle/>
          <a:p>
            <a:pPr marL="1226820" marR="5080">
              <a:lnSpc>
                <a:spcPts val="3460"/>
              </a:lnSpc>
              <a:spcBef>
                <a:spcPts val="525"/>
              </a:spcBef>
            </a:pPr>
            <a:r>
              <a:rPr sz="3200" b="1" spc="-5" dirty="0">
                <a:solidFill>
                  <a:schemeClr val="accent6">
                    <a:lumMod val="75000"/>
                  </a:schemeClr>
                </a:solidFill>
              </a:rPr>
              <a:t>Atık Yönetimi, Değerlendirilmesi </a:t>
            </a:r>
            <a:r>
              <a:rPr sz="3200" b="1" spc="-10" dirty="0">
                <a:solidFill>
                  <a:schemeClr val="accent6">
                    <a:lumMod val="75000"/>
                  </a:schemeClr>
                </a:solidFill>
              </a:rPr>
              <a:t>ve  </a:t>
            </a:r>
            <a:r>
              <a:rPr sz="3200" b="1" spc="-10" dirty="0" err="1">
                <a:solidFill>
                  <a:schemeClr val="accent6">
                    <a:lumMod val="75000"/>
                  </a:schemeClr>
                </a:solidFill>
              </a:rPr>
              <a:t>Uygulanmasında</a:t>
            </a:r>
            <a:r>
              <a:rPr sz="3200" b="1" spc="105" dirty="0">
                <a:solidFill>
                  <a:schemeClr val="accent6">
                    <a:lumMod val="75000"/>
                  </a:schemeClr>
                </a:solidFill>
              </a:rPr>
              <a:t> </a:t>
            </a:r>
            <a:r>
              <a:rPr sz="3200" b="1" spc="-5" dirty="0" err="1">
                <a:solidFill>
                  <a:schemeClr val="accent6">
                    <a:lumMod val="75000"/>
                  </a:schemeClr>
                </a:solidFill>
              </a:rPr>
              <a:t>Yaklaşımlar</a:t>
            </a:r>
            <a:endParaRPr sz="3200" b="1" dirty="0">
              <a:solidFill>
                <a:schemeClr val="accent6">
                  <a:lumMod val="75000"/>
                </a:schemeClr>
              </a:solidFill>
            </a:endParaRPr>
          </a:p>
        </p:txBody>
      </p:sp>
      <p:sp>
        <p:nvSpPr>
          <p:cNvPr id="4" name="object 4"/>
          <p:cNvSpPr/>
          <p:nvPr/>
        </p:nvSpPr>
        <p:spPr>
          <a:xfrm>
            <a:off x="282909" y="1349229"/>
            <a:ext cx="8376182" cy="450189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983114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796326" y="484542"/>
            <a:ext cx="6021070"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chemeClr val="accent6">
                    <a:lumMod val="75000"/>
                  </a:schemeClr>
                </a:solidFill>
              </a:rPr>
              <a:t>Atık </a:t>
            </a:r>
            <a:r>
              <a:rPr sz="3600" b="1" spc="-5" dirty="0">
                <a:solidFill>
                  <a:schemeClr val="accent6">
                    <a:lumMod val="75000"/>
                  </a:schemeClr>
                </a:solidFill>
              </a:rPr>
              <a:t>yönetimi</a:t>
            </a:r>
            <a:r>
              <a:rPr sz="3600" b="1" spc="-10" dirty="0">
                <a:solidFill>
                  <a:schemeClr val="accent6">
                    <a:lumMod val="75000"/>
                  </a:schemeClr>
                </a:solidFill>
              </a:rPr>
              <a:t> </a:t>
            </a:r>
            <a:r>
              <a:rPr sz="3600" b="1" spc="-5" dirty="0">
                <a:solidFill>
                  <a:schemeClr val="accent6">
                    <a:lumMod val="75000"/>
                  </a:schemeClr>
                </a:solidFill>
              </a:rPr>
              <a:t>hedefleri</a:t>
            </a:r>
          </a:p>
        </p:txBody>
      </p:sp>
      <p:grpSp>
        <p:nvGrpSpPr>
          <p:cNvPr id="4" name="object 4"/>
          <p:cNvGrpSpPr/>
          <p:nvPr/>
        </p:nvGrpSpPr>
        <p:grpSpPr>
          <a:xfrm>
            <a:off x="283708" y="1050723"/>
            <a:ext cx="8597056" cy="4712765"/>
            <a:chOff x="3465576" y="1286255"/>
            <a:chExt cx="8089900" cy="5486400"/>
          </a:xfrm>
        </p:grpSpPr>
        <p:sp>
          <p:nvSpPr>
            <p:cNvPr id="5" name="object 5"/>
            <p:cNvSpPr/>
            <p:nvPr/>
          </p:nvSpPr>
          <p:spPr>
            <a:xfrm>
              <a:off x="3465576" y="1286255"/>
              <a:ext cx="5861304" cy="1868424"/>
            </a:xfrm>
            <a:prstGeom prst="rect">
              <a:avLst/>
            </a:prstGeom>
            <a:blipFill>
              <a:blip r:embed="rId3" cstate="print"/>
              <a:stretch>
                <a:fillRect/>
              </a:stretch>
            </a:blipFill>
          </p:spPr>
          <p:txBody>
            <a:bodyPr wrap="square" lIns="0" tIns="0" rIns="0" bIns="0" rtlCol="0"/>
            <a:lstStyle/>
            <a:p>
              <a:endParaRPr/>
            </a:p>
          </p:txBody>
        </p:sp>
        <p:sp>
          <p:nvSpPr>
            <p:cNvPr id="6" name="object 6"/>
            <p:cNvSpPr/>
            <p:nvPr/>
          </p:nvSpPr>
          <p:spPr>
            <a:xfrm>
              <a:off x="6291072" y="3035806"/>
              <a:ext cx="5263896" cy="3736846"/>
            </a:xfrm>
            <a:prstGeom prst="rect">
              <a:avLst/>
            </a:prstGeom>
            <a:blipFill>
              <a:blip r:embed="rId4" cstate="print"/>
              <a:stretch>
                <a:fillRect/>
              </a:stretch>
            </a:blipFill>
          </p:spPr>
          <p:txBody>
            <a:bodyPr wrap="square" lIns="0" tIns="0" rIns="0" bIns="0" rtlCol="0"/>
            <a:lstStyle/>
            <a:p>
              <a:endParaRPr dirty="0"/>
            </a:p>
          </p:txBody>
        </p:sp>
      </p:grpSp>
    </p:spTree>
    <p:extLst>
      <p:ext uri="{BB962C8B-B14F-4D97-AF65-F5344CB8AC3E}">
        <p14:creationId xmlns:p14="http://schemas.microsoft.com/office/powerpoint/2010/main" val="380300277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644811" y="942110"/>
            <a:ext cx="8843079" cy="4876800"/>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8356508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525961" y="872837"/>
            <a:ext cx="7144512" cy="493221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09272706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92930" y="888690"/>
            <a:ext cx="9749790" cy="444994"/>
          </a:xfrm>
          <a:prstGeom prst="rect">
            <a:avLst/>
          </a:prstGeom>
        </p:spPr>
        <p:txBody>
          <a:bodyPr vert="horz" wrap="square" lIns="0" tIns="13970" rIns="0" bIns="0" rtlCol="0">
            <a:spAutoFit/>
          </a:bodyPr>
          <a:lstStyle/>
          <a:p>
            <a:pPr marL="12700">
              <a:lnSpc>
                <a:spcPct val="100000"/>
              </a:lnSpc>
              <a:spcBef>
                <a:spcPts val="110"/>
              </a:spcBef>
            </a:pPr>
            <a:r>
              <a:rPr sz="2800" b="1" dirty="0">
                <a:solidFill>
                  <a:schemeClr val="accent6">
                    <a:lumMod val="75000"/>
                  </a:schemeClr>
                </a:solidFill>
              </a:rPr>
              <a:t>ATIKLARIN </a:t>
            </a:r>
            <a:r>
              <a:rPr sz="2800" b="1" spc="5" dirty="0">
                <a:solidFill>
                  <a:schemeClr val="accent6">
                    <a:lumMod val="75000"/>
                  </a:schemeClr>
                </a:solidFill>
              </a:rPr>
              <a:t>DÜZENLİ</a:t>
            </a:r>
            <a:r>
              <a:rPr sz="2800" b="1" spc="-160" dirty="0">
                <a:solidFill>
                  <a:schemeClr val="accent6">
                    <a:lumMod val="75000"/>
                  </a:schemeClr>
                </a:solidFill>
              </a:rPr>
              <a:t> </a:t>
            </a:r>
            <a:r>
              <a:rPr sz="2800" b="1" dirty="0">
                <a:solidFill>
                  <a:schemeClr val="accent6">
                    <a:lumMod val="75000"/>
                  </a:schemeClr>
                </a:solidFill>
              </a:rPr>
              <a:t>DEPOLANMASI</a:t>
            </a:r>
          </a:p>
        </p:txBody>
      </p:sp>
      <p:sp>
        <p:nvSpPr>
          <p:cNvPr id="4" name="object 4"/>
          <p:cNvSpPr/>
          <p:nvPr/>
        </p:nvSpPr>
        <p:spPr>
          <a:xfrm>
            <a:off x="2438676" y="1468581"/>
            <a:ext cx="7326953" cy="4267196"/>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5932728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46117" y="472927"/>
            <a:ext cx="4340860" cy="568104"/>
          </a:xfrm>
          <a:prstGeom prst="rect">
            <a:avLst/>
          </a:prstGeom>
        </p:spPr>
        <p:txBody>
          <a:bodyPr vert="horz" wrap="square" lIns="0" tIns="13970" rIns="0" bIns="0" rtlCol="0">
            <a:spAutoFit/>
          </a:bodyPr>
          <a:lstStyle/>
          <a:p>
            <a:pPr marL="12700">
              <a:lnSpc>
                <a:spcPct val="100000"/>
              </a:lnSpc>
              <a:spcBef>
                <a:spcPts val="110"/>
              </a:spcBef>
            </a:pPr>
            <a:r>
              <a:rPr sz="3600" b="1" spc="5" dirty="0">
                <a:solidFill>
                  <a:schemeClr val="accent6">
                    <a:lumMod val="75000"/>
                  </a:schemeClr>
                </a:solidFill>
              </a:rPr>
              <a:t>GERİ</a:t>
            </a:r>
            <a:r>
              <a:rPr sz="3600" b="1" spc="-114" dirty="0">
                <a:solidFill>
                  <a:schemeClr val="accent6">
                    <a:lumMod val="75000"/>
                  </a:schemeClr>
                </a:solidFill>
              </a:rPr>
              <a:t> </a:t>
            </a:r>
            <a:r>
              <a:rPr sz="3600" b="1" spc="5" dirty="0">
                <a:solidFill>
                  <a:schemeClr val="accent6">
                    <a:lumMod val="75000"/>
                  </a:schemeClr>
                </a:solidFill>
              </a:rPr>
              <a:t>DÖNÜŞÜM</a:t>
            </a:r>
            <a:endParaRPr sz="3600" b="1" dirty="0">
              <a:solidFill>
                <a:schemeClr val="accent6">
                  <a:lumMod val="75000"/>
                </a:schemeClr>
              </a:solidFill>
            </a:endParaRPr>
          </a:p>
        </p:txBody>
      </p:sp>
      <p:grpSp>
        <p:nvGrpSpPr>
          <p:cNvPr id="4" name="object 4"/>
          <p:cNvGrpSpPr/>
          <p:nvPr/>
        </p:nvGrpSpPr>
        <p:grpSpPr>
          <a:xfrm>
            <a:off x="446117" y="472927"/>
            <a:ext cx="11277321" cy="5264611"/>
            <a:chOff x="734568" y="703102"/>
            <a:chExt cx="12255405" cy="5626333"/>
          </a:xfrm>
        </p:grpSpPr>
        <p:sp>
          <p:nvSpPr>
            <p:cNvPr id="5" name="object 5"/>
            <p:cNvSpPr/>
            <p:nvPr/>
          </p:nvSpPr>
          <p:spPr>
            <a:xfrm>
              <a:off x="734568" y="1359407"/>
              <a:ext cx="3916679" cy="2072640"/>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5088334" y="1359407"/>
              <a:ext cx="4282440" cy="2468880"/>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807862" y="703102"/>
              <a:ext cx="3182111" cy="228600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5304741" y="4034291"/>
              <a:ext cx="3849624" cy="2295144"/>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9506110" y="3828288"/>
              <a:ext cx="3483863" cy="2462784"/>
            </a:xfrm>
            <a:prstGeom prst="rect">
              <a:avLst/>
            </a:prstGeom>
            <a:blipFill>
              <a:blip r:embed="rId6" cstate="print"/>
              <a:stretch>
                <a:fillRect/>
              </a:stretch>
            </a:blipFill>
          </p:spPr>
          <p:txBody>
            <a:bodyPr wrap="square" lIns="0" tIns="0" rIns="0" bIns="0" rtlCol="0"/>
            <a:lstStyle/>
            <a:p>
              <a:endParaRPr/>
            </a:p>
          </p:txBody>
        </p:sp>
        <p:sp>
          <p:nvSpPr>
            <p:cNvPr id="10" name="object 10"/>
            <p:cNvSpPr/>
            <p:nvPr/>
          </p:nvSpPr>
          <p:spPr>
            <a:xfrm>
              <a:off x="957069" y="3612734"/>
              <a:ext cx="3779520" cy="2545081"/>
            </a:xfrm>
            <a:prstGeom prst="rect">
              <a:avLst/>
            </a:prstGeom>
            <a:blipFill>
              <a:blip r:embed="rId7"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77921881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39910" y="623111"/>
            <a:ext cx="11014363" cy="999633"/>
          </a:xfrm>
          <a:prstGeom prst="rect">
            <a:avLst/>
          </a:prstGeom>
        </p:spPr>
        <p:txBody>
          <a:bodyPr vert="horz" wrap="square" lIns="0" tIns="12065" rIns="0" bIns="0" rtlCol="0">
            <a:spAutoFit/>
          </a:bodyPr>
          <a:lstStyle/>
          <a:p>
            <a:pPr marL="12700">
              <a:lnSpc>
                <a:spcPts val="3820"/>
              </a:lnSpc>
              <a:spcBef>
                <a:spcPts val="95"/>
              </a:spcBef>
            </a:pPr>
            <a:r>
              <a:rPr sz="3600" b="1" spc="-15" dirty="0">
                <a:solidFill>
                  <a:schemeClr val="accent6">
                    <a:lumMod val="75000"/>
                  </a:schemeClr>
                </a:solidFill>
              </a:rPr>
              <a:t>Kaynak </a:t>
            </a:r>
            <a:r>
              <a:rPr sz="3600" b="1" spc="-10" dirty="0">
                <a:solidFill>
                  <a:schemeClr val="accent6">
                    <a:lumMod val="75000"/>
                  </a:schemeClr>
                </a:solidFill>
              </a:rPr>
              <a:t>verimliliği-Sıfır</a:t>
            </a:r>
            <a:r>
              <a:rPr sz="3600" b="1" spc="180" dirty="0">
                <a:solidFill>
                  <a:schemeClr val="accent6">
                    <a:lumMod val="75000"/>
                  </a:schemeClr>
                </a:solidFill>
              </a:rPr>
              <a:t> </a:t>
            </a:r>
            <a:r>
              <a:rPr sz="3600" b="1" spc="-5" dirty="0">
                <a:solidFill>
                  <a:schemeClr val="accent6">
                    <a:lumMod val="75000"/>
                  </a:schemeClr>
                </a:solidFill>
              </a:rPr>
              <a:t>atık</a:t>
            </a:r>
            <a:endParaRPr sz="3600" b="1" dirty="0">
              <a:solidFill>
                <a:schemeClr val="accent6">
                  <a:lumMod val="75000"/>
                </a:schemeClr>
              </a:solidFill>
            </a:endParaRPr>
          </a:p>
          <a:p>
            <a:pPr marL="12700" marR="5080">
              <a:lnSpc>
                <a:spcPts val="3670"/>
              </a:lnSpc>
              <a:spcBef>
                <a:spcPts val="240"/>
              </a:spcBef>
            </a:pPr>
            <a:r>
              <a:rPr sz="3600" b="1" spc="-5" dirty="0">
                <a:solidFill>
                  <a:schemeClr val="accent6">
                    <a:lumMod val="75000"/>
                  </a:schemeClr>
                </a:solidFill>
              </a:rPr>
              <a:t>uygulamalarının </a:t>
            </a:r>
            <a:r>
              <a:rPr sz="3600" b="1" spc="-10" dirty="0">
                <a:solidFill>
                  <a:schemeClr val="accent6">
                    <a:lumMod val="75000"/>
                  </a:schemeClr>
                </a:solidFill>
              </a:rPr>
              <a:t>davranış </a:t>
            </a:r>
            <a:r>
              <a:rPr sz="3600" b="1" spc="-5" dirty="0">
                <a:solidFill>
                  <a:schemeClr val="accent6">
                    <a:lumMod val="75000"/>
                  </a:schemeClr>
                </a:solidFill>
              </a:rPr>
              <a:t>şekline  </a:t>
            </a:r>
            <a:r>
              <a:rPr sz="3600" b="1" spc="-10" dirty="0">
                <a:solidFill>
                  <a:schemeClr val="accent6">
                    <a:lumMod val="75000"/>
                  </a:schemeClr>
                </a:solidFill>
              </a:rPr>
              <a:t>dönüştürülmesi</a:t>
            </a:r>
            <a:endParaRPr sz="3600" b="1" dirty="0">
              <a:solidFill>
                <a:schemeClr val="accent6">
                  <a:lumMod val="75000"/>
                </a:schemeClr>
              </a:solidFill>
            </a:endParaRPr>
          </a:p>
        </p:txBody>
      </p:sp>
      <p:sp>
        <p:nvSpPr>
          <p:cNvPr id="3" name="object 3"/>
          <p:cNvSpPr txBox="1"/>
          <p:nvPr/>
        </p:nvSpPr>
        <p:spPr>
          <a:xfrm>
            <a:off x="439910" y="1829508"/>
            <a:ext cx="7110817" cy="2561329"/>
          </a:xfrm>
          <a:prstGeom prst="rect">
            <a:avLst/>
          </a:prstGeom>
        </p:spPr>
        <p:txBody>
          <a:bodyPr vert="horz" wrap="square" lIns="0" tIns="11430" rIns="0" bIns="0" rtlCol="0">
            <a:spAutoFit/>
          </a:bodyPr>
          <a:lstStyle/>
          <a:p>
            <a:pPr marL="12700">
              <a:lnSpc>
                <a:spcPct val="100000"/>
              </a:lnSpc>
              <a:spcBef>
                <a:spcPts val="90"/>
              </a:spcBef>
              <a:tabLst>
                <a:tab pos="332740" algn="l"/>
              </a:tabLst>
            </a:pPr>
            <a:r>
              <a:rPr sz="1600" spc="-15" dirty="0" err="1">
                <a:solidFill>
                  <a:schemeClr val="accent3">
                    <a:lumMod val="50000"/>
                  </a:schemeClr>
                </a:solidFill>
                <a:cs typeface="Arial" panose="020B0604020202020204" pitchFamily="34" charset="0"/>
              </a:rPr>
              <a:t>Eko-verimliliğin</a:t>
            </a:r>
            <a:r>
              <a:rPr sz="1600" spc="-15" dirty="0">
                <a:solidFill>
                  <a:schemeClr val="accent3">
                    <a:lumMod val="50000"/>
                  </a:schemeClr>
                </a:solidFill>
                <a:cs typeface="Arial" panose="020B0604020202020204" pitchFamily="34" charset="0"/>
              </a:rPr>
              <a:t> temel </a:t>
            </a:r>
            <a:r>
              <a:rPr sz="1600" spc="-10" dirty="0">
                <a:solidFill>
                  <a:schemeClr val="accent3">
                    <a:lumMod val="50000"/>
                  </a:schemeClr>
                </a:solidFill>
                <a:cs typeface="Arial" panose="020B0604020202020204" pitchFamily="34" charset="0"/>
              </a:rPr>
              <a:t>amaçlarını şöyle</a:t>
            </a:r>
            <a:r>
              <a:rPr sz="1600" spc="-40"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tanımlamaktadır:</a:t>
            </a:r>
            <a:endParaRPr sz="1600" dirty="0">
              <a:solidFill>
                <a:schemeClr val="accent3">
                  <a:lumMod val="50000"/>
                </a:schemeClr>
              </a:solidFill>
              <a:cs typeface="Arial" panose="020B0604020202020204" pitchFamily="34" charset="0"/>
            </a:endParaRPr>
          </a:p>
          <a:p>
            <a:pPr marL="332740" indent="-320675">
              <a:lnSpc>
                <a:spcPct val="100000"/>
              </a:lnSpc>
              <a:spcBef>
                <a:spcPts val="1105"/>
              </a:spcBef>
              <a:buFont typeface="Arial" panose="020B0604020202020204" pitchFamily="34" charset="0"/>
              <a:buChar char="•"/>
              <a:tabLst>
                <a:tab pos="332740" algn="l"/>
                <a:tab pos="333375" algn="l"/>
              </a:tabLst>
            </a:pPr>
            <a:r>
              <a:rPr sz="1600" spc="-15" dirty="0">
                <a:solidFill>
                  <a:schemeClr val="accent3">
                    <a:lumMod val="50000"/>
                  </a:schemeClr>
                </a:solidFill>
                <a:cs typeface="Arial" panose="020B0604020202020204" pitchFamily="34" charset="0"/>
              </a:rPr>
              <a:t>Ürün </a:t>
            </a:r>
            <a:r>
              <a:rPr sz="1600" spc="-20" dirty="0">
                <a:solidFill>
                  <a:schemeClr val="accent3">
                    <a:lumMod val="50000"/>
                  </a:schemeClr>
                </a:solidFill>
                <a:cs typeface="Arial" panose="020B0604020202020204" pitchFamily="34" charset="0"/>
              </a:rPr>
              <a:t>veya </a:t>
            </a:r>
            <a:r>
              <a:rPr sz="1600" spc="-10" dirty="0">
                <a:solidFill>
                  <a:schemeClr val="accent3">
                    <a:lumMod val="50000"/>
                  </a:schemeClr>
                </a:solidFill>
                <a:cs typeface="Arial" panose="020B0604020202020204" pitchFamily="34" charset="0"/>
              </a:rPr>
              <a:t>hizmet </a:t>
            </a:r>
            <a:r>
              <a:rPr sz="1600" spc="-25" dirty="0">
                <a:solidFill>
                  <a:schemeClr val="accent3">
                    <a:lumMod val="50000"/>
                  </a:schemeClr>
                </a:solidFill>
                <a:cs typeface="Arial" panose="020B0604020202020204" pitchFamily="34" charset="0"/>
              </a:rPr>
              <a:t>yaratırken </a:t>
            </a:r>
            <a:r>
              <a:rPr sz="1600" spc="-15" dirty="0">
                <a:solidFill>
                  <a:schemeClr val="accent3">
                    <a:lumMod val="50000"/>
                  </a:schemeClr>
                </a:solidFill>
                <a:cs typeface="Arial" panose="020B0604020202020204" pitchFamily="34" charset="0"/>
              </a:rPr>
              <a:t>kullanılan </a:t>
            </a:r>
            <a:r>
              <a:rPr sz="1600" spc="-20" dirty="0">
                <a:solidFill>
                  <a:schemeClr val="accent3">
                    <a:lumMod val="50000"/>
                  </a:schemeClr>
                </a:solidFill>
                <a:cs typeface="Arial" panose="020B0604020202020204" pitchFamily="34" charset="0"/>
              </a:rPr>
              <a:t>materyal ve </a:t>
            </a:r>
            <a:r>
              <a:rPr sz="1600" spc="-5" dirty="0">
                <a:solidFill>
                  <a:schemeClr val="accent3">
                    <a:lumMod val="50000"/>
                  </a:schemeClr>
                </a:solidFill>
                <a:cs typeface="Arial" panose="020B0604020202020204" pitchFamily="34" charset="0"/>
              </a:rPr>
              <a:t>enerji </a:t>
            </a:r>
            <a:r>
              <a:rPr sz="1600" spc="-15" dirty="0">
                <a:solidFill>
                  <a:schemeClr val="accent3">
                    <a:lumMod val="50000"/>
                  </a:schemeClr>
                </a:solidFill>
                <a:cs typeface="Arial" panose="020B0604020202020204" pitchFamily="34" charset="0"/>
              </a:rPr>
              <a:t>miktarını</a:t>
            </a:r>
            <a:r>
              <a:rPr sz="1600" spc="-160"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azaltmak,</a:t>
            </a:r>
            <a:endParaRPr sz="1600" dirty="0">
              <a:solidFill>
                <a:schemeClr val="accent3">
                  <a:lumMod val="50000"/>
                </a:schemeClr>
              </a:solidFill>
              <a:cs typeface="Arial" panose="020B0604020202020204" pitchFamily="34" charset="0"/>
            </a:endParaRPr>
          </a:p>
          <a:p>
            <a:pPr marL="332740" indent="-320675">
              <a:lnSpc>
                <a:spcPct val="100000"/>
              </a:lnSpc>
              <a:spcBef>
                <a:spcPts val="1080"/>
              </a:spcBef>
              <a:buFont typeface="Arial" panose="020B0604020202020204" pitchFamily="34" charset="0"/>
              <a:buChar char="•"/>
              <a:tabLst>
                <a:tab pos="332740" algn="l"/>
                <a:tab pos="333375" algn="l"/>
              </a:tabLst>
            </a:pPr>
            <a:r>
              <a:rPr sz="1600" spc="-15" dirty="0">
                <a:solidFill>
                  <a:schemeClr val="accent3">
                    <a:lumMod val="50000"/>
                  </a:schemeClr>
                </a:solidFill>
                <a:cs typeface="Arial" panose="020B0604020202020204" pitchFamily="34" charset="0"/>
              </a:rPr>
              <a:t>Ürün </a:t>
            </a:r>
            <a:r>
              <a:rPr sz="1600" spc="-20"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hizmet verimliliğini</a:t>
            </a:r>
            <a:r>
              <a:rPr sz="1600" spc="254"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arttırmak,</a:t>
            </a:r>
            <a:endParaRPr sz="1600" dirty="0">
              <a:solidFill>
                <a:schemeClr val="accent3">
                  <a:lumMod val="50000"/>
                </a:schemeClr>
              </a:solidFill>
              <a:cs typeface="Arial" panose="020B0604020202020204" pitchFamily="34" charset="0"/>
            </a:endParaRPr>
          </a:p>
          <a:p>
            <a:pPr marL="332740" indent="-320675">
              <a:lnSpc>
                <a:spcPct val="100000"/>
              </a:lnSpc>
              <a:spcBef>
                <a:spcPts val="1085"/>
              </a:spcBef>
              <a:buFont typeface="Arial" panose="020B0604020202020204" pitchFamily="34" charset="0"/>
              <a:buChar char="•"/>
              <a:tabLst>
                <a:tab pos="332740" algn="l"/>
                <a:tab pos="333375" algn="l"/>
              </a:tabLst>
            </a:pPr>
            <a:r>
              <a:rPr sz="1600" spc="-35" dirty="0">
                <a:solidFill>
                  <a:schemeClr val="accent3">
                    <a:lumMod val="50000"/>
                  </a:schemeClr>
                </a:solidFill>
                <a:cs typeface="Arial" panose="020B0604020202020204" pitchFamily="34" charset="0"/>
              </a:rPr>
              <a:t>Toksik </a:t>
            </a:r>
            <a:r>
              <a:rPr sz="1600" spc="-10" dirty="0">
                <a:solidFill>
                  <a:schemeClr val="accent3">
                    <a:lumMod val="50000"/>
                  </a:schemeClr>
                </a:solidFill>
                <a:cs typeface="Arial" panose="020B0604020202020204" pitchFamily="34" charset="0"/>
              </a:rPr>
              <a:t>maddelerin çevre </a:t>
            </a:r>
            <a:r>
              <a:rPr sz="1600" spc="-15" dirty="0">
                <a:solidFill>
                  <a:schemeClr val="accent3">
                    <a:lumMod val="50000"/>
                  </a:schemeClr>
                </a:solidFill>
                <a:cs typeface="Arial" panose="020B0604020202020204" pitchFamily="34" charset="0"/>
              </a:rPr>
              <a:t>üzerindeki yoğunluğunu </a:t>
            </a:r>
            <a:r>
              <a:rPr sz="1600" spc="-20" dirty="0">
                <a:solidFill>
                  <a:schemeClr val="accent3">
                    <a:lumMod val="50000"/>
                  </a:schemeClr>
                </a:solidFill>
                <a:cs typeface="Arial" panose="020B0604020202020204" pitchFamily="34" charset="0"/>
              </a:rPr>
              <a:t>ve </a:t>
            </a:r>
            <a:r>
              <a:rPr sz="1600" spc="-10" dirty="0">
                <a:solidFill>
                  <a:schemeClr val="accent3">
                    <a:lumMod val="50000"/>
                  </a:schemeClr>
                </a:solidFill>
                <a:cs typeface="Arial" panose="020B0604020202020204" pitchFamily="34" charset="0"/>
              </a:rPr>
              <a:t>etkilerini</a:t>
            </a:r>
            <a:r>
              <a:rPr sz="1600" spc="-55"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azaltmak,</a:t>
            </a:r>
            <a:endParaRPr sz="1600" dirty="0">
              <a:solidFill>
                <a:schemeClr val="accent3">
                  <a:lumMod val="50000"/>
                </a:schemeClr>
              </a:solidFill>
              <a:cs typeface="Arial" panose="020B0604020202020204" pitchFamily="34" charset="0"/>
            </a:endParaRPr>
          </a:p>
          <a:p>
            <a:pPr marL="332740" indent="-320675">
              <a:lnSpc>
                <a:spcPct val="100000"/>
              </a:lnSpc>
              <a:spcBef>
                <a:spcPts val="1080"/>
              </a:spcBef>
              <a:buFont typeface="Arial" panose="020B0604020202020204" pitchFamily="34" charset="0"/>
              <a:buChar char="•"/>
              <a:tabLst>
                <a:tab pos="332740" algn="l"/>
                <a:tab pos="333375" algn="l"/>
              </a:tabLst>
            </a:pPr>
            <a:r>
              <a:rPr sz="1600" spc="-5" dirty="0">
                <a:solidFill>
                  <a:schemeClr val="accent3">
                    <a:lumMod val="50000"/>
                  </a:schemeClr>
                </a:solidFill>
                <a:cs typeface="Arial" panose="020B0604020202020204" pitchFamily="34" charset="0"/>
              </a:rPr>
              <a:t>Geri </a:t>
            </a:r>
            <a:r>
              <a:rPr sz="1600" spc="-10" dirty="0">
                <a:solidFill>
                  <a:schemeClr val="accent3">
                    <a:lumMod val="50000"/>
                  </a:schemeClr>
                </a:solidFill>
                <a:cs typeface="Arial" panose="020B0604020202020204" pitchFamily="34" charset="0"/>
              </a:rPr>
              <a:t>dönüştürülebilirliği</a:t>
            </a:r>
            <a:r>
              <a:rPr sz="1600" spc="130" dirty="0">
                <a:solidFill>
                  <a:schemeClr val="accent3">
                    <a:lumMod val="50000"/>
                  </a:schemeClr>
                </a:solidFill>
                <a:cs typeface="Arial" panose="020B0604020202020204" pitchFamily="34" charset="0"/>
              </a:rPr>
              <a:t> </a:t>
            </a:r>
            <a:r>
              <a:rPr sz="1600" spc="-10" dirty="0">
                <a:solidFill>
                  <a:schemeClr val="accent3">
                    <a:lumMod val="50000"/>
                  </a:schemeClr>
                </a:solidFill>
                <a:cs typeface="Arial" panose="020B0604020202020204" pitchFamily="34" charset="0"/>
              </a:rPr>
              <a:t>iyileştirmek,</a:t>
            </a:r>
            <a:endParaRPr sz="1600" dirty="0">
              <a:solidFill>
                <a:schemeClr val="accent3">
                  <a:lumMod val="50000"/>
                </a:schemeClr>
              </a:solidFill>
              <a:cs typeface="Arial" panose="020B0604020202020204" pitchFamily="34" charset="0"/>
            </a:endParaRPr>
          </a:p>
          <a:p>
            <a:pPr marL="332740" indent="-320675">
              <a:lnSpc>
                <a:spcPct val="100000"/>
              </a:lnSpc>
              <a:spcBef>
                <a:spcPts val="1080"/>
              </a:spcBef>
              <a:buFont typeface="Arial" panose="020B0604020202020204" pitchFamily="34" charset="0"/>
              <a:buChar char="•"/>
              <a:tabLst>
                <a:tab pos="332740" algn="l"/>
                <a:tab pos="333375" algn="l"/>
              </a:tabLst>
            </a:pPr>
            <a:r>
              <a:rPr sz="1600" spc="-20" dirty="0">
                <a:solidFill>
                  <a:schemeClr val="accent3">
                    <a:lumMod val="50000"/>
                  </a:schemeClr>
                </a:solidFill>
                <a:cs typeface="Arial" panose="020B0604020202020204" pitchFamily="34" charset="0"/>
              </a:rPr>
              <a:t>Yenilenemeyen </a:t>
            </a:r>
            <a:r>
              <a:rPr sz="1600" spc="-15" dirty="0">
                <a:solidFill>
                  <a:schemeClr val="accent3">
                    <a:lumMod val="50000"/>
                  </a:schemeClr>
                </a:solidFill>
                <a:cs typeface="Arial" panose="020B0604020202020204" pitchFamily="34" charset="0"/>
              </a:rPr>
              <a:t>kaynakların tüketimini</a:t>
            </a:r>
            <a:r>
              <a:rPr sz="1600" spc="45"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azaltmak,</a:t>
            </a:r>
            <a:endParaRPr sz="1600" dirty="0">
              <a:solidFill>
                <a:schemeClr val="accent3">
                  <a:lumMod val="50000"/>
                </a:schemeClr>
              </a:solidFill>
              <a:cs typeface="Arial" panose="020B0604020202020204" pitchFamily="34" charset="0"/>
            </a:endParaRPr>
          </a:p>
          <a:p>
            <a:pPr marL="332740" indent="-320675">
              <a:lnSpc>
                <a:spcPct val="100000"/>
              </a:lnSpc>
              <a:spcBef>
                <a:spcPts val="1105"/>
              </a:spcBef>
              <a:buFont typeface="Arial" panose="020B0604020202020204" pitchFamily="34" charset="0"/>
              <a:buChar char="•"/>
              <a:tabLst>
                <a:tab pos="332740" algn="l"/>
                <a:tab pos="333375" algn="l"/>
              </a:tabLst>
            </a:pPr>
            <a:r>
              <a:rPr sz="1600" spc="-15" dirty="0">
                <a:solidFill>
                  <a:schemeClr val="accent3">
                    <a:lumMod val="50000"/>
                  </a:schemeClr>
                </a:solidFill>
                <a:cs typeface="Arial" panose="020B0604020202020204" pitchFamily="34" charset="0"/>
              </a:rPr>
              <a:t>Ürün dayanıklılığını </a:t>
            </a:r>
            <a:r>
              <a:rPr sz="1600" spc="-20" dirty="0">
                <a:solidFill>
                  <a:schemeClr val="accent3">
                    <a:lumMod val="50000"/>
                  </a:schemeClr>
                </a:solidFill>
                <a:cs typeface="Arial" panose="020B0604020202020204" pitchFamily="34" charset="0"/>
              </a:rPr>
              <a:t>ve </a:t>
            </a:r>
            <a:r>
              <a:rPr sz="1600" spc="-15" dirty="0">
                <a:solidFill>
                  <a:schemeClr val="accent3">
                    <a:lumMod val="50000"/>
                  </a:schemeClr>
                </a:solidFill>
                <a:cs typeface="Arial" panose="020B0604020202020204" pitchFamily="34" charset="0"/>
              </a:rPr>
              <a:t>ürün-yaşam döngüsünü</a:t>
            </a:r>
            <a:r>
              <a:rPr sz="1600" spc="114" dirty="0">
                <a:solidFill>
                  <a:schemeClr val="accent3">
                    <a:lumMod val="50000"/>
                  </a:schemeClr>
                </a:solidFill>
                <a:cs typeface="Arial" panose="020B0604020202020204" pitchFamily="34" charset="0"/>
              </a:rPr>
              <a:t> </a:t>
            </a:r>
            <a:r>
              <a:rPr sz="1600" spc="-15" dirty="0">
                <a:solidFill>
                  <a:schemeClr val="accent3">
                    <a:lumMod val="50000"/>
                  </a:schemeClr>
                </a:solidFill>
                <a:cs typeface="Arial" panose="020B0604020202020204" pitchFamily="34" charset="0"/>
              </a:rPr>
              <a:t>iyileştirmek.</a:t>
            </a:r>
            <a:endParaRPr sz="1600" dirty="0">
              <a:solidFill>
                <a:schemeClr val="accent3">
                  <a:lumMod val="50000"/>
                </a:schemeClr>
              </a:solidFill>
              <a:cs typeface="Arial" panose="020B0604020202020204" pitchFamily="34" charset="0"/>
            </a:endParaRPr>
          </a:p>
        </p:txBody>
      </p:sp>
      <p:grpSp>
        <p:nvGrpSpPr>
          <p:cNvPr id="4" name="object 4"/>
          <p:cNvGrpSpPr/>
          <p:nvPr/>
        </p:nvGrpSpPr>
        <p:grpSpPr>
          <a:xfrm>
            <a:off x="2636028" y="2038748"/>
            <a:ext cx="8818245" cy="3700779"/>
            <a:chOff x="3270503" y="3060192"/>
            <a:chExt cx="8818245" cy="3700779"/>
          </a:xfrm>
        </p:grpSpPr>
        <p:sp>
          <p:nvSpPr>
            <p:cNvPr id="5" name="object 5"/>
            <p:cNvSpPr/>
            <p:nvPr/>
          </p:nvSpPr>
          <p:spPr>
            <a:xfrm>
              <a:off x="3270503" y="5504686"/>
              <a:ext cx="8817864" cy="1255774"/>
            </a:xfrm>
            <a:prstGeom prst="rect">
              <a:avLst/>
            </a:prstGeom>
            <a:blipFill>
              <a:blip r:embed="rId2" cstate="print"/>
              <a:stretch>
                <a:fillRect/>
              </a:stretch>
            </a:blipFill>
          </p:spPr>
          <p:txBody>
            <a:bodyPr wrap="square" lIns="0" tIns="0" rIns="0" bIns="0" rtlCol="0"/>
            <a:lstStyle/>
            <a:p>
              <a:endParaRPr/>
            </a:p>
          </p:txBody>
        </p:sp>
        <p:sp>
          <p:nvSpPr>
            <p:cNvPr id="6" name="object 6"/>
            <p:cNvSpPr/>
            <p:nvPr/>
          </p:nvSpPr>
          <p:spPr>
            <a:xfrm>
              <a:off x="8522207" y="3060192"/>
              <a:ext cx="3322320" cy="2444495"/>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92972907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713220" y="602778"/>
            <a:ext cx="6536690"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chemeClr val="accent6">
                    <a:lumMod val="75000"/>
                  </a:schemeClr>
                </a:solidFill>
              </a:rPr>
              <a:t>KAYNAK</a:t>
            </a:r>
            <a:r>
              <a:rPr sz="3600" b="1" spc="-30" dirty="0">
                <a:solidFill>
                  <a:schemeClr val="accent6">
                    <a:lumMod val="75000"/>
                  </a:schemeClr>
                </a:solidFill>
              </a:rPr>
              <a:t> </a:t>
            </a:r>
            <a:r>
              <a:rPr sz="3600" b="1" spc="-5" dirty="0">
                <a:solidFill>
                  <a:schemeClr val="accent6">
                    <a:lumMod val="75000"/>
                  </a:schemeClr>
                </a:solidFill>
              </a:rPr>
              <a:t>VERİMLİLİĞİ</a:t>
            </a:r>
          </a:p>
        </p:txBody>
      </p:sp>
      <p:sp>
        <p:nvSpPr>
          <p:cNvPr id="3" name="object 3"/>
          <p:cNvSpPr txBox="1"/>
          <p:nvPr/>
        </p:nvSpPr>
        <p:spPr>
          <a:xfrm>
            <a:off x="5995542" y="1113952"/>
            <a:ext cx="5378450" cy="4385431"/>
          </a:xfrm>
          <a:prstGeom prst="rect">
            <a:avLst/>
          </a:prstGeom>
        </p:spPr>
        <p:txBody>
          <a:bodyPr vert="horz" wrap="square" lIns="0" tIns="13335" rIns="0" bIns="0" rtlCol="0">
            <a:spAutoFit/>
          </a:bodyPr>
          <a:lstStyle/>
          <a:p>
            <a:pPr marL="355600" marR="5080" indent="-342900">
              <a:lnSpc>
                <a:spcPct val="111000"/>
              </a:lnSpc>
              <a:spcBef>
                <a:spcPts val="105"/>
              </a:spcBef>
              <a:buFont typeface="Arial" panose="020B0604020202020204" pitchFamily="34" charset="0"/>
              <a:buChar char="•"/>
              <a:tabLst>
                <a:tab pos="332105" algn="l"/>
                <a:tab pos="332740" algn="l"/>
              </a:tabLst>
            </a:pPr>
            <a:r>
              <a:rPr sz="2000" spc="-15" dirty="0">
                <a:solidFill>
                  <a:schemeClr val="accent3">
                    <a:lumMod val="50000"/>
                  </a:schemeClr>
                </a:solidFill>
                <a:cs typeface="Arial" panose="020B0604020202020204" pitchFamily="34" charset="0"/>
              </a:rPr>
              <a:t>Küresel </a:t>
            </a:r>
            <a:r>
              <a:rPr sz="2000" spc="-10" dirty="0">
                <a:solidFill>
                  <a:schemeClr val="accent3">
                    <a:lumMod val="50000"/>
                  </a:schemeClr>
                </a:solidFill>
                <a:cs typeface="Arial" panose="020B0604020202020204" pitchFamily="34" charset="0"/>
              </a:rPr>
              <a:t>Kalkınma </a:t>
            </a:r>
            <a:r>
              <a:rPr sz="2000" spc="-15" dirty="0">
                <a:solidFill>
                  <a:schemeClr val="accent3">
                    <a:lumMod val="50000"/>
                  </a:schemeClr>
                </a:solidFill>
                <a:cs typeface="Arial" panose="020B0604020202020204" pitchFamily="34" charset="0"/>
              </a:rPr>
              <a:t>Araştırma </a:t>
            </a:r>
            <a:r>
              <a:rPr sz="2000" spc="-20" dirty="0">
                <a:solidFill>
                  <a:schemeClr val="accent3">
                    <a:lumMod val="50000"/>
                  </a:schemeClr>
                </a:solidFill>
                <a:cs typeface="Arial" panose="020B0604020202020204" pitchFamily="34" charset="0"/>
              </a:rPr>
              <a:t>Merkezi </a:t>
            </a:r>
            <a:r>
              <a:rPr sz="2000" spc="-10" dirty="0">
                <a:solidFill>
                  <a:schemeClr val="accent3">
                    <a:lumMod val="50000"/>
                  </a:schemeClr>
                </a:solidFill>
                <a:cs typeface="Arial" panose="020B0604020202020204" pitchFamily="34" charset="0"/>
              </a:rPr>
              <a:t>tarafından  tanımlanmış </a:t>
            </a:r>
            <a:r>
              <a:rPr sz="2000" spc="-5" dirty="0">
                <a:solidFill>
                  <a:schemeClr val="accent3">
                    <a:lumMod val="50000"/>
                  </a:schemeClr>
                </a:solidFill>
                <a:cs typeface="Arial" panose="020B0604020202020204" pitchFamily="34" charset="0"/>
              </a:rPr>
              <a:t>olan </a:t>
            </a:r>
            <a:r>
              <a:rPr sz="2000" spc="-15" dirty="0">
                <a:solidFill>
                  <a:schemeClr val="accent3">
                    <a:lumMod val="50000"/>
                  </a:schemeClr>
                </a:solidFill>
                <a:cs typeface="Arial" panose="020B0604020202020204" pitchFamily="34" charset="0"/>
              </a:rPr>
              <a:t>eko-verimlilik </a:t>
            </a:r>
            <a:r>
              <a:rPr sz="2000" spc="-20" dirty="0">
                <a:solidFill>
                  <a:schemeClr val="accent3">
                    <a:lumMod val="50000"/>
                  </a:schemeClr>
                </a:solidFill>
                <a:cs typeface="Arial" panose="020B0604020202020204" pitchFamily="34" charset="0"/>
              </a:rPr>
              <a:t>kavramı </a:t>
            </a:r>
            <a:r>
              <a:rPr sz="2000" spc="-15" dirty="0">
                <a:solidFill>
                  <a:schemeClr val="accent3">
                    <a:lumMod val="50000"/>
                  </a:schemeClr>
                </a:solidFill>
                <a:cs typeface="Arial" panose="020B0604020202020204" pitchFamily="34" charset="0"/>
              </a:rPr>
              <a:t>şu temel  </a:t>
            </a:r>
            <a:r>
              <a:rPr sz="2000" spc="-5" dirty="0">
                <a:solidFill>
                  <a:schemeClr val="accent3">
                    <a:lumMod val="50000"/>
                  </a:schemeClr>
                </a:solidFill>
                <a:cs typeface="Arial" panose="020B0604020202020204" pitchFamily="34" charset="0"/>
              </a:rPr>
              <a:t>amaçları</a:t>
            </a:r>
            <a:r>
              <a:rPr sz="2000" spc="4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vurgulamaktadır:</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Hammadde, </a:t>
            </a:r>
            <a:r>
              <a:rPr sz="2000" spc="-15" dirty="0">
                <a:solidFill>
                  <a:schemeClr val="accent3">
                    <a:lumMod val="50000"/>
                  </a:schemeClr>
                </a:solidFill>
                <a:cs typeface="Arial" panose="020B0604020202020204" pitchFamily="34" charset="0"/>
              </a:rPr>
              <a:t>su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enerji </a:t>
            </a:r>
            <a:r>
              <a:rPr sz="2000" spc="-15" dirty="0">
                <a:solidFill>
                  <a:schemeClr val="accent3">
                    <a:lumMod val="50000"/>
                  </a:schemeClr>
                </a:solidFill>
                <a:cs typeface="Arial" panose="020B0604020202020204" pitchFamily="34" charset="0"/>
              </a:rPr>
              <a:t>tüketimini</a:t>
            </a:r>
            <a:r>
              <a:rPr sz="2000" spc="17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azaltmak,</a:t>
            </a:r>
            <a:endParaRPr sz="2000" dirty="0">
              <a:solidFill>
                <a:schemeClr val="accent3">
                  <a:lumMod val="50000"/>
                </a:schemeClr>
              </a:solidFill>
              <a:cs typeface="Arial" panose="020B0604020202020204" pitchFamily="34" charset="0"/>
            </a:endParaRPr>
          </a:p>
          <a:p>
            <a:pPr marL="355600" indent="-342900">
              <a:lnSpc>
                <a:spcPct val="100000"/>
              </a:lnSpc>
              <a:spcBef>
                <a:spcPts val="1150"/>
              </a:spcBef>
              <a:buFont typeface="Arial" panose="020B0604020202020204" pitchFamily="34" charset="0"/>
              <a:buChar char="•"/>
              <a:tabLst>
                <a:tab pos="332105" algn="l"/>
                <a:tab pos="332740" algn="l"/>
              </a:tabLst>
            </a:pPr>
            <a:r>
              <a:rPr sz="2000" spc="-20" dirty="0">
                <a:solidFill>
                  <a:schemeClr val="accent3">
                    <a:lumMod val="50000"/>
                  </a:schemeClr>
                </a:solidFill>
                <a:cs typeface="Arial" panose="020B0604020202020204" pitchFamily="34" charset="0"/>
              </a:rPr>
              <a:t>Çevresel </a:t>
            </a:r>
            <a:r>
              <a:rPr sz="2000" spc="-10" dirty="0">
                <a:solidFill>
                  <a:schemeClr val="accent3">
                    <a:lumMod val="50000"/>
                  </a:schemeClr>
                </a:solidFill>
                <a:cs typeface="Arial" panose="020B0604020202020204" pitchFamily="34" charset="0"/>
              </a:rPr>
              <a:t>atık </a:t>
            </a:r>
            <a:r>
              <a:rPr sz="2000" spc="-25"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kirlilik </a:t>
            </a:r>
            <a:r>
              <a:rPr sz="2000" spc="-10" dirty="0">
                <a:solidFill>
                  <a:schemeClr val="accent3">
                    <a:lumMod val="50000"/>
                  </a:schemeClr>
                </a:solidFill>
                <a:cs typeface="Arial" panose="020B0604020202020204" pitchFamily="34" charset="0"/>
              </a:rPr>
              <a:t>düzeylerini</a:t>
            </a:r>
            <a:r>
              <a:rPr sz="2000" spc="22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düşürmek,</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Ürün </a:t>
            </a:r>
            <a:r>
              <a:rPr sz="2000" spc="-30" dirty="0">
                <a:solidFill>
                  <a:schemeClr val="accent3">
                    <a:lumMod val="50000"/>
                  </a:schemeClr>
                </a:solidFill>
                <a:cs typeface="Arial" panose="020B0604020202020204" pitchFamily="34" charset="0"/>
              </a:rPr>
              <a:t>veya </a:t>
            </a:r>
            <a:r>
              <a:rPr sz="2000" spc="-10" dirty="0">
                <a:solidFill>
                  <a:schemeClr val="accent3">
                    <a:lumMod val="50000"/>
                  </a:schemeClr>
                </a:solidFill>
                <a:cs typeface="Arial" panose="020B0604020202020204" pitchFamily="34" charset="0"/>
              </a:rPr>
              <a:t>hizmet </a:t>
            </a:r>
            <a:r>
              <a:rPr sz="2000" spc="-5" dirty="0">
                <a:solidFill>
                  <a:schemeClr val="accent3">
                    <a:lumMod val="50000"/>
                  </a:schemeClr>
                </a:solidFill>
                <a:cs typeface="Arial" panose="020B0604020202020204" pitchFamily="34" charset="0"/>
              </a:rPr>
              <a:t>ömrünü </a:t>
            </a:r>
            <a:r>
              <a:rPr sz="2000" spc="-10" dirty="0">
                <a:solidFill>
                  <a:schemeClr val="accent3">
                    <a:lumMod val="50000"/>
                  </a:schemeClr>
                </a:solidFill>
                <a:cs typeface="Arial" panose="020B0604020202020204" pitchFamily="34" charset="0"/>
              </a:rPr>
              <a:t>yaşam</a:t>
            </a:r>
            <a:r>
              <a:rPr sz="2000" spc="10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döngüsü</a:t>
            </a:r>
            <a:endParaRPr sz="2000" dirty="0">
              <a:solidFill>
                <a:schemeClr val="accent3">
                  <a:lumMod val="50000"/>
                </a:schemeClr>
              </a:solidFill>
              <a:cs typeface="Arial" panose="020B0604020202020204" pitchFamily="34" charset="0"/>
            </a:endParaRPr>
          </a:p>
          <a:p>
            <a:pPr marL="675640" indent="-342900">
              <a:lnSpc>
                <a:spcPct val="100000"/>
              </a:lnSpc>
              <a:spcBef>
                <a:spcPts val="265"/>
              </a:spcBef>
              <a:buFont typeface="Arial" panose="020B0604020202020204" pitchFamily="34" charset="0"/>
              <a:buChar char="•"/>
            </a:pPr>
            <a:r>
              <a:rPr sz="2000" spc="-10" dirty="0">
                <a:solidFill>
                  <a:schemeClr val="accent3">
                    <a:lumMod val="50000"/>
                  </a:schemeClr>
                </a:solidFill>
                <a:cs typeface="Arial" panose="020B0604020202020204" pitchFamily="34" charset="0"/>
              </a:rPr>
              <a:t>prensiplerini </a:t>
            </a:r>
            <a:r>
              <a:rPr sz="2000" spc="-25" dirty="0">
                <a:solidFill>
                  <a:schemeClr val="accent3">
                    <a:lumMod val="50000"/>
                  </a:schemeClr>
                </a:solidFill>
                <a:cs typeface="Arial" panose="020B0604020202020204" pitchFamily="34" charset="0"/>
              </a:rPr>
              <a:t>göz </a:t>
            </a:r>
            <a:r>
              <a:rPr sz="2000" spc="-5" dirty="0">
                <a:solidFill>
                  <a:schemeClr val="accent3">
                    <a:lumMod val="50000"/>
                  </a:schemeClr>
                </a:solidFill>
                <a:cs typeface="Arial" panose="020B0604020202020204" pitchFamily="34" charset="0"/>
              </a:rPr>
              <a:t>önünde</a:t>
            </a:r>
            <a:r>
              <a:rPr sz="2000" spc="50"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bulundurarak</a:t>
            </a:r>
            <a:endParaRPr sz="2000" dirty="0">
              <a:solidFill>
                <a:schemeClr val="accent3">
                  <a:lumMod val="50000"/>
                </a:schemeClr>
              </a:solidFill>
              <a:cs typeface="Arial" panose="020B0604020202020204" pitchFamily="34" charset="0"/>
            </a:endParaRPr>
          </a:p>
          <a:p>
            <a:pPr marL="675640" indent="-342900">
              <a:lnSpc>
                <a:spcPct val="100000"/>
              </a:lnSpc>
              <a:spcBef>
                <a:spcPts val="265"/>
              </a:spcBef>
              <a:buFont typeface="Arial" panose="020B0604020202020204" pitchFamily="34" charset="0"/>
              <a:buChar char="•"/>
            </a:pPr>
            <a:r>
              <a:rPr sz="2000" spc="-10" dirty="0">
                <a:solidFill>
                  <a:schemeClr val="accent3">
                    <a:lumMod val="50000"/>
                  </a:schemeClr>
                </a:solidFill>
                <a:cs typeface="Arial" panose="020B0604020202020204" pitchFamily="34" charset="0"/>
              </a:rPr>
              <a:t>iyileştirmek,</a:t>
            </a:r>
            <a:endParaRPr sz="2000" dirty="0">
              <a:solidFill>
                <a:schemeClr val="accent3">
                  <a:lumMod val="50000"/>
                </a:schemeClr>
              </a:solidFill>
              <a:cs typeface="Arial" panose="020B0604020202020204" pitchFamily="34" charset="0"/>
            </a:endParaRPr>
          </a:p>
          <a:p>
            <a:pPr marL="355600" indent="-342900">
              <a:lnSpc>
                <a:spcPct val="100000"/>
              </a:lnSpc>
              <a:spcBef>
                <a:spcPts val="1155"/>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Ürün </a:t>
            </a:r>
            <a:r>
              <a:rPr sz="2000" spc="-25" dirty="0">
                <a:solidFill>
                  <a:schemeClr val="accent3">
                    <a:lumMod val="50000"/>
                  </a:schemeClr>
                </a:solidFill>
                <a:cs typeface="Arial" panose="020B0604020202020204" pitchFamily="34" charset="0"/>
              </a:rPr>
              <a:t>veya </a:t>
            </a:r>
            <a:r>
              <a:rPr sz="2000" spc="-10" dirty="0">
                <a:solidFill>
                  <a:schemeClr val="accent3">
                    <a:lumMod val="50000"/>
                  </a:schemeClr>
                </a:solidFill>
                <a:cs typeface="Arial" panose="020B0604020202020204" pitchFamily="34" charset="0"/>
              </a:rPr>
              <a:t>hizmetlerin </a:t>
            </a:r>
            <a:r>
              <a:rPr sz="2000" spc="-15" dirty="0">
                <a:solidFill>
                  <a:schemeClr val="accent3">
                    <a:lumMod val="50000"/>
                  </a:schemeClr>
                </a:solidFill>
                <a:cs typeface="Arial" panose="020B0604020202020204" pitchFamily="34" charset="0"/>
              </a:rPr>
              <a:t>geri</a:t>
            </a:r>
            <a:r>
              <a:rPr sz="2000" spc="16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dönüştürülebilirlik</a:t>
            </a:r>
            <a:endParaRPr sz="2000" dirty="0">
              <a:solidFill>
                <a:schemeClr val="accent3">
                  <a:lumMod val="50000"/>
                </a:schemeClr>
              </a:solidFill>
              <a:cs typeface="Arial" panose="020B0604020202020204" pitchFamily="34" charset="0"/>
            </a:endParaRPr>
          </a:p>
          <a:p>
            <a:pPr marL="675640" indent="-342900">
              <a:lnSpc>
                <a:spcPct val="100000"/>
              </a:lnSpc>
              <a:spcBef>
                <a:spcPts val="260"/>
              </a:spcBef>
              <a:buFont typeface="Arial" panose="020B0604020202020204" pitchFamily="34" charset="0"/>
              <a:buChar char="•"/>
            </a:pPr>
            <a:r>
              <a:rPr sz="2000" spc="-10" dirty="0">
                <a:solidFill>
                  <a:schemeClr val="accent3">
                    <a:lumMod val="50000"/>
                  </a:schemeClr>
                </a:solidFill>
                <a:cs typeface="Arial" panose="020B0604020202020204" pitchFamily="34" charset="0"/>
              </a:rPr>
              <a:t>seviyelerini</a:t>
            </a:r>
            <a:r>
              <a:rPr sz="2000" spc="6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iyileştirmek,</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10" dirty="0">
                <a:solidFill>
                  <a:schemeClr val="accent3">
                    <a:lumMod val="50000"/>
                  </a:schemeClr>
                </a:solidFill>
                <a:cs typeface="Arial" panose="020B0604020202020204" pitchFamily="34" charset="0"/>
              </a:rPr>
              <a:t>Hizmet verimliliğini</a:t>
            </a:r>
            <a:r>
              <a:rPr sz="2000" spc="13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arttırmak.</a:t>
            </a:r>
            <a:endParaRPr sz="2000" dirty="0">
              <a:solidFill>
                <a:schemeClr val="accent3">
                  <a:lumMod val="50000"/>
                </a:schemeClr>
              </a:solidFill>
              <a:cs typeface="Arial" panose="020B0604020202020204" pitchFamily="34" charset="0"/>
            </a:endParaRPr>
          </a:p>
        </p:txBody>
      </p:sp>
      <p:sp>
        <p:nvSpPr>
          <p:cNvPr id="4" name="object 4"/>
          <p:cNvSpPr/>
          <p:nvPr/>
        </p:nvSpPr>
        <p:spPr>
          <a:xfrm>
            <a:off x="505403" y="1673629"/>
            <a:ext cx="5646016" cy="353567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95405305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txBox="1"/>
          <p:nvPr/>
        </p:nvSpPr>
        <p:spPr>
          <a:xfrm>
            <a:off x="795878" y="537023"/>
            <a:ext cx="11091322" cy="1022139"/>
          </a:xfrm>
          <a:prstGeom prst="rect">
            <a:avLst/>
          </a:prstGeom>
        </p:spPr>
        <p:txBody>
          <a:bodyPr vert="horz" wrap="square" lIns="0" tIns="12065" rIns="0" bIns="0" rtlCol="0">
            <a:spAutoFit/>
          </a:bodyPr>
          <a:lstStyle/>
          <a:p>
            <a:pPr>
              <a:lnSpc>
                <a:spcPts val="2655"/>
              </a:lnSpc>
              <a:spcBef>
                <a:spcPts val="95"/>
              </a:spcBef>
            </a:pPr>
            <a:r>
              <a:rPr sz="3200" b="1" spc="170" dirty="0">
                <a:solidFill>
                  <a:schemeClr val="accent6">
                    <a:lumMod val="75000"/>
                  </a:schemeClr>
                </a:solidFill>
                <a:latin typeface="+mj-lt"/>
                <a:cs typeface="Carlito"/>
              </a:rPr>
              <a:t>ÜNİVERSİTELERDE</a:t>
            </a:r>
            <a:endParaRPr sz="3200" dirty="0">
              <a:solidFill>
                <a:schemeClr val="accent6">
                  <a:lumMod val="75000"/>
                </a:schemeClr>
              </a:solidFill>
              <a:latin typeface="+mj-lt"/>
              <a:cs typeface="Carlito"/>
            </a:endParaRPr>
          </a:p>
          <a:p>
            <a:pPr marL="4445">
              <a:lnSpc>
                <a:spcPts val="2185"/>
              </a:lnSpc>
            </a:pPr>
            <a:r>
              <a:rPr sz="3200" b="1" spc="150" dirty="0">
                <a:solidFill>
                  <a:schemeClr val="accent6">
                    <a:lumMod val="75000"/>
                  </a:schemeClr>
                </a:solidFill>
                <a:latin typeface="+mj-lt"/>
                <a:cs typeface="Carlito"/>
              </a:rPr>
              <a:t>SIFIR</a:t>
            </a:r>
            <a:r>
              <a:rPr sz="3200" b="1" spc="380" dirty="0">
                <a:solidFill>
                  <a:schemeClr val="accent6">
                    <a:lumMod val="75000"/>
                  </a:schemeClr>
                </a:solidFill>
                <a:latin typeface="+mj-lt"/>
                <a:cs typeface="Carlito"/>
              </a:rPr>
              <a:t> </a:t>
            </a:r>
            <a:r>
              <a:rPr sz="3200" b="1" spc="80" dirty="0">
                <a:solidFill>
                  <a:schemeClr val="accent6">
                    <a:lumMod val="75000"/>
                  </a:schemeClr>
                </a:solidFill>
                <a:latin typeface="+mj-lt"/>
                <a:cs typeface="Carlito"/>
              </a:rPr>
              <a:t>ATIK</a:t>
            </a:r>
            <a:endParaRPr sz="3200" dirty="0">
              <a:solidFill>
                <a:schemeClr val="accent6">
                  <a:lumMod val="75000"/>
                </a:schemeClr>
              </a:solidFill>
              <a:latin typeface="+mj-lt"/>
              <a:cs typeface="Carlito"/>
            </a:endParaRPr>
          </a:p>
          <a:p>
            <a:pPr marL="1270">
              <a:lnSpc>
                <a:spcPts val="2650"/>
              </a:lnSpc>
            </a:pPr>
            <a:r>
              <a:rPr sz="3200" b="1" spc="160" dirty="0">
                <a:solidFill>
                  <a:schemeClr val="accent6">
                    <a:lumMod val="75000"/>
                  </a:schemeClr>
                </a:solidFill>
                <a:latin typeface="+mj-lt"/>
                <a:cs typeface="Carlito"/>
              </a:rPr>
              <a:t>UYGULAMALARI</a:t>
            </a:r>
            <a:endParaRPr sz="3200" dirty="0">
              <a:solidFill>
                <a:schemeClr val="accent6">
                  <a:lumMod val="75000"/>
                </a:schemeClr>
              </a:solidFill>
              <a:latin typeface="+mj-lt"/>
              <a:cs typeface="Carlito"/>
            </a:endParaRPr>
          </a:p>
        </p:txBody>
      </p:sp>
      <p:grpSp>
        <p:nvGrpSpPr>
          <p:cNvPr id="8" name="object 8"/>
          <p:cNvGrpSpPr/>
          <p:nvPr/>
        </p:nvGrpSpPr>
        <p:grpSpPr>
          <a:xfrm>
            <a:off x="449514" y="1554059"/>
            <a:ext cx="11230650" cy="4220182"/>
            <a:chOff x="-3348168" y="1091580"/>
            <a:chExt cx="13881302" cy="4671790"/>
          </a:xfrm>
        </p:grpSpPr>
        <p:sp>
          <p:nvSpPr>
            <p:cNvPr id="10" name="object 10"/>
            <p:cNvSpPr/>
            <p:nvPr/>
          </p:nvSpPr>
          <p:spPr>
            <a:xfrm>
              <a:off x="4165864" y="1519719"/>
              <a:ext cx="6367270" cy="3937827"/>
            </a:xfrm>
            <a:prstGeom prst="rect">
              <a:avLst/>
            </a:prstGeom>
            <a:blipFill>
              <a:blip r:embed="rId2" cstate="print"/>
              <a:stretch>
                <a:fillRect/>
              </a:stretch>
            </a:blipFill>
          </p:spPr>
          <p:txBody>
            <a:bodyPr wrap="square" lIns="0" tIns="0" rIns="0" bIns="0" rtlCol="0"/>
            <a:lstStyle/>
            <a:p>
              <a:endParaRPr/>
            </a:p>
          </p:txBody>
        </p:sp>
        <p:sp>
          <p:nvSpPr>
            <p:cNvPr id="11" name="object 11"/>
            <p:cNvSpPr/>
            <p:nvPr/>
          </p:nvSpPr>
          <p:spPr>
            <a:xfrm>
              <a:off x="-3348168" y="1091580"/>
              <a:ext cx="7686243" cy="4671790"/>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3504206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p:nvPr/>
        </p:nvSpPr>
        <p:spPr>
          <a:xfrm>
            <a:off x="1865653" y="955963"/>
            <a:ext cx="8372856" cy="4862945"/>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11375796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446115" y="914399"/>
            <a:ext cx="11067012" cy="4710545"/>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2453633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532472" y="983673"/>
            <a:ext cx="9058657" cy="487208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69379303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91547" y="569721"/>
            <a:ext cx="5883275" cy="567463"/>
          </a:xfrm>
          <a:prstGeom prst="rect">
            <a:avLst/>
          </a:prstGeom>
        </p:spPr>
        <p:txBody>
          <a:bodyPr vert="horz" wrap="square" lIns="0" tIns="13335" rIns="0" bIns="0" rtlCol="0">
            <a:spAutoFit/>
          </a:bodyPr>
          <a:lstStyle/>
          <a:p>
            <a:pPr marL="12700">
              <a:lnSpc>
                <a:spcPct val="100000"/>
              </a:lnSpc>
              <a:spcBef>
                <a:spcPts val="105"/>
              </a:spcBef>
            </a:pPr>
            <a:r>
              <a:rPr sz="3600" b="1" dirty="0" err="1">
                <a:solidFill>
                  <a:schemeClr val="accent6">
                    <a:lumMod val="75000"/>
                  </a:schemeClr>
                </a:solidFill>
              </a:rPr>
              <a:t>İhtiyaçların</a:t>
            </a:r>
            <a:r>
              <a:rPr sz="3600" b="1" spc="-80" dirty="0">
                <a:solidFill>
                  <a:schemeClr val="accent6">
                    <a:lumMod val="75000"/>
                  </a:schemeClr>
                </a:solidFill>
              </a:rPr>
              <a:t> </a:t>
            </a:r>
            <a:r>
              <a:rPr lang="en-GB" sz="3600" b="1" spc="5" dirty="0">
                <a:solidFill>
                  <a:schemeClr val="accent6">
                    <a:lumMod val="75000"/>
                  </a:schemeClr>
                </a:solidFill>
              </a:rPr>
              <a:t>B</a:t>
            </a:r>
            <a:r>
              <a:rPr sz="3600" b="1" spc="5" dirty="0" err="1">
                <a:solidFill>
                  <a:schemeClr val="accent6">
                    <a:lumMod val="75000"/>
                  </a:schemeClr>
                </a:solidFill>
              </a:rPr>
              <a:t>elirlenmesi</a:t>
            </a:r>
            <a:endParaRPr sz="3600" b="1" dirty="0">
              <a:solidFill>
                <a:schemeClr val="accent6">
                  <a:lumMod val="75000"/>
                </a:schemeClr>
              </a:solidFill>
            </a:endParaRPr>
          </a:p>
        </p:txBody>
      </p:sp>
      <p:sp>
        <p:nvSpPr>
          <p:cNvPr id="4" name="object 4"/>
          <p:cNvSpPr/>
          <p:nvPr/>
        </p:nvSpPr>
        <p:spPr>
          <a:xfrm>
            <a:off x="1238799" y="1222943"/>
            <a:ext cx="9456017" cy="4554401"/>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51778736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330475" y="784794"/>
            <a:ext cx="7470140" cy="568104"/>
          </a:xfrm>
          <a:prstGeom prst="rect">
            <a:avLst/>
          </a:prstGeom>
        </p:spPr>
        <p:txBody>
          <a:bodyPr vert="horz" wrap="square" lIns="0" tIns="13970" rIns="0" bIns="0" rtlCol="0">
            <a:spAutoFit/>
          </a:bodyPr>
          <a:lstStyle/>
          <a:p>
            <a:pPr marL="12700">
              <a:lnSpc>
                <a:spcPct val="100000"/>
              </a:lnSpc>
              <a:spcBef>
                <a:spcPts val="110"/>
              </a:spcBef>
            </a:pPr>
            <a:r>
              <a:rPr sz="3600" b="1" spc="5" dirty="0" err="1">
                <a:solidFill>
                  <a:schemeClr val="accent6">
                    <a:lumMod val="75000"/>
                  </a:schemeClr>
                </a:solidFill>
              </a:rPr>
              <a:t>Kazançlar</a:t>
            </a:r>
            <a:r>
              <a:rPr sz="3600" b="1" spc="5" dirty="0">
                <a:solidFill>
                  <a:schemeClr val="accent6">
                    <a:lumMod val="75000"/>
                  </a:schemeClr>
                </a:solidFill>
              </a:rPr>
              <a:t> </a:t>
            </a:r>
            <a:r>
              <a:rPr sz="3600" b="1" dirty="0" err="1">
                <a:solidFill>
                  <a:schemeClr val="accent6">
                    <a:lumMod val="75000"/>
                  </a:schemeClr>
                </a:solidFill>
              </a:rPr>
              <a:t>ve</a:t>
            </a:r>
            <a:r>
              <a:rPr sz="3600" b="1" dirty="0">
                <a:solidFill>
                  <a:schemeClr val="accent6">
                    <a:lumMod val="75000"/>
                  </a:schemeClr>
                </a:solidFill>
              </a:rPr>
              <a:t> </a:t>
            </a:r>
            <a:r>
              <a:rPr sz="3600" b="1" dirty="0" err="1">
                <a:solidFill>
                  <a:schemeClr val="accent6">
                    <a:lumMod val="75000"/>
                  </a:schemeClr>
                </a:solidFill>
              </a:rPr>
              <a:t>döngüsel</a:t>
            </a:r>
            <a:r>
              <a:rPr sz="3600" b="1" spc="-155" dirty="0">
                <a:solidFill>
                  <a:schemeClr val="accent6">
                    <a:lumMod val="75000"/>
                  </a:schemeClr>
                </a:solidFill>
              </a:rPr>
              <a:t> </a:t>
            </a:r>
            <a:r>
              <a:rPr sz="3600" b="1" spc="5" dirty="0" err="1">
                <a:solidFill>
                  <a:schemeClr val="accent6">
                    <a:lumMod val="75000"/>
                  </a:schemeClr>
                </a:solidFill>
              </a:rPr>
              <a:t>ekonomi</a:t>
            </a:r>
            <a:endParaRPr sz="3600" b="1" dirty="0">
              <a:solidFill>
                <a:schemeClr val="accent6">
                  <a:lumMod val="75000"/>
                </a:schemeClr>
              </a:solidFill>
            </a:endParaRPr>
          </a:p>
        </p:txBody>
      </p:sp>
      <p:sp>
        <p:nvSpPr>
          <p:cNvPr id="4" name="object 4"/>
          <p:cNvSpPr/>
          <p:nvPr/>
        </p:nvSpPr>
        <p:spPr>
          <a:xfrm>
            <a:off x="483614" y="1456876"/>
            <a:ext cx="5959672" cy="4123666"/>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7178316" y="784794"/>
            <a:ext cx="4736593" cy="4789516"/>
          </a:xfrm>
          <a:prstGeom prst="rect">
            <a:avLst/>
          </a:prstGeom>
          <a:blipFill>
            <a:blip r:embed="rId3"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8893427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3"/>
          <p:cNvGrpSpPr/>
          <p:nvPr/>
        </p:nvGrpSpPr>
        <p:grpSpPr>
          <a:xfrm>
            <a:off x="665018" y="941673"/>
            <a:ext cx="10751126" cy="4879324"/>
            <a:chOff x="0" y="0"/>
            <a:chExt cx="11521440" cy="5849620"/>
          </a:xfrm>
        </p:grpSpPr>
        <p:sp>
          <p:nvSpPr>
            <p:cNvPr id="4" name="object 4"/>
            <p:cNvSpPr/>
            <p:nvPr/>
          </p:nvSpPr>
          <p:spPr>
            <a:xfrm>
              <a:off x="0" y="0"/>
              <a:ext cx="11521439" cy="5687568"/>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4949951" y="2606039"/>
              <a:ext cx="2292096" cy="3243072"/>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40004832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105776" y="892897"/>
            <a:ext cx="8271163" cy="4765963"/>
            <a:chOff x="1524000" y="18288"/>
            <a:chExt cx="9040495" cy="6517005"/>
          </a:xfrm>
        </p:grpSpPr>
        <p:sp>
          <p:nvSpPr>
            <p:cNvPr id="3" name="object 3"/>
            <p:cNvSpPr/>
            <p:nvPr/>
          </p:nvSpPr>
          <p:spPr>
            <a:xfrm>
              <a:off x="1524000" y="18288"/>
              <a:ext cx="9040368" cy="6516624"/>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1524000" y="45720"/>
              <a:ext cx="1307591" cy="1295400"/>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53618058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07873" y="827408"/>
            <a:ext cx="6137910"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chemeClr val="accent6">
                    <a:lumMod val="75000"/>
                  </a:schemeClr>
                </a:solidFill>
              </a:rPr>
              <a:t>Tehlikeli </a:t>
            </a:r>
            <a:r>
              <a:rPr sz="3600" b="1" spc="-10" dirty="0">
                <a:solidFill>
                  <a:schemeClr val="accent6">
                    <a:lumMod val="75000"/>
                  </a:schemeClr>
                </a:solidFill>
              </a:rPr>
              <a:t>Atık</a:t>
            </a:r>
            <a:r>
              <a:rPr sz="3600" b="1" spc="20" dirty="0">
                <a:solidFill>
                  <a:schemeClr val="accent6">
                    <a:lumMod val="75000"/>
                  </a:schemeClr>
                </a:solidFill>
              </a:rPr>
              <a:t> </a:t>
            </a:r>
            <a:r>
              <a:rPr sz="3600" b="1" spc="-5" dirty="0">
                <a:solidFill>
                  <a:schemeClr val="accent6">
                    <a:lumMod val="75000"/>
                  </a:schemeClr>
                </a:solidFill>
              </a:rPr>
              <a:t>Yönetimi</a:t>
            </a:r>
          </a:p>
        </p:txBody>
      </p:sp>
      <p:grpSp>
        <p:nvGrpSpPr>
          <p:cNvPr id="3" name="object 3"/>
          <p:cNvGrpSpPr/>
          <p:nvPr/>
        </p:nvGrpSpPr>
        <p:grpSpPr>
          <a:xfrm>
            <a:off x="1819465" y="1557337"/>
            <a:ext cx="1594485" cy="3466465"/>
            <a:chOff x="1819465" y="1557337"/>
            <a:chExt cx="1594485" cy="3466465"/>
          </a:xfrm>
        </p:grpSpPr>
        <p:sp>
          <p:nvSpPr>
            <p:cNvPr id="4" name="object 4"/>
            <p:cNvSpPr/>
            <p:nvPr/>
          </p:nvSpPr>
          <p:spPr>
            <a:xfrm>
              <a:off x="1824227" y="1562100"/>
              <a:ext cx="1584960" cy="3456431"/>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1824227"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92A085"/>
              </a:solidFill>
            </a:ln>
          </p:spPr>
          <p:txBody>
            <a:bodyPr wrap="square" lIns="0" tIns="0" rIns="0" bIns="0" rtlCol="0"/>
            <a:lstStyle/>
            <a:p>
              <a:endParaRPr/>
            </a:p>
          </p:txBody>
        </p:sp>
      </p:grpSp>
      <p:graphicFrame>
        <p:nvGraphicFramePr>
          <p:cNvPr id="6" name="object 6"/>
          <p:cNvGraphicFramePr>
            <a:graphicFrameLocks noGrp="1"/>
          </p:cNvGraphicFramePr>
          <p:nvPr/>
        </p:nvGraphicFramePr>
        <p:xfrm>
          <a:off x="1819465" y="1557337"/>
          <a:ext cx="8665205" cy="3456431"/>
        </p:xfrm>
        <a:graphic>
          <a:graphicData uri="http://schemas.openxmlformats.org/drawingml/2006/table">
            <a:tbl>
              <a:tblPr firstRow="1" bandRow="1">
                <a:tableStyleId>{2D5ABB26-0587-4C30-8999-92F81FD0307C}</a:tableStyleId>
              </a:tblPr>
              <a:tblGrid>
                <a:gridCol w="1584960">
                  <a:extLst>
                    <a:ext uri="{9D8B030D-6E8A-4147-A177-3AD203B41FA5}">
                      <a16:colId xmlns:a16="http://schemas.microsoft.com/office/drawing/2014/main" val="20000"/>
                    </a:ext>
                  </a:extLst>
                </a:gridCol>
                <a:gridCol w="167640">
                  <a:extLst>
                    <a:ext uri="{9D8B030D-6E8A-4147-A177-3AD203B41FA5}">
                      <a16:colId xmlns:a16="http://schemas.microsoft.com/office/drawing/2014/main" val="20001"/>
                    </a:ext>
                  </a:extLst>
                </a:gridCol>
                <a:gridCol w="1584960">
                  <a:extLst>
                    <a:ext uri="{9D8B030D-6E8A-4147-A177-3AD203B41FA5}">
                      <a16:colId xmlns:a16="http://schemas.microsoft.com/office/drawing/2014/main" val="20002"/>
                    </a:ext>
                  </a:extLst>
                </a:gridCol>
                <a:gridCol w="179704">
                  <a:extLst>
                    <a:ext uri="{9D8B030D-6E8A-4147-A177-3AD203B41FA5}">
                      <a16:colId xmlns:a16="http://schemas.microsoft.com/office/drawing/2014/main" val="20003"/>
                    </a:ext>
                  </a:extLst>
                </a:gridCol>
                <a:gridCol w="1581785">
                  <a:extLst>
                    <a:ext uri="{9D8B030D-6E8A-4147-A177-3AD203B41FA5}">
                      <a16:colId xmlns:a16="http://schemas.microsoft.com/office/drawing/2014/main" val="20004"/>
                    </a:ext>
                  </a:extLst>
                </a:gridCol>
                <a:gridCol w="182879">
                  <a:extLst>
                    <a:ext uri="{9D8B030D-6E8A-4147-A177-3AD203B41FA5}">
                      <a16:colId xmlns:a16="http://schemas.microsoft.com/office/drawing/2014/main" val="20005"/>
                    </a:ext>
                  </a:extLst>
                </a:gridCol>
                <a:gridCol w="1581784">
                  <a:extLst>
                    <a:ext uri="{9D8B030D-6E8A-4147-A177-3AD203B41FA5}">
                      <a16:colId xmlns:a16="http://schemas.microsoft.com/office/drawing/2014/main" val="20006"/>
                    </a:ext>
                  </a:extLst>
                </a:gridCol>
                <a:gridCol w="216534">
                  <a:extLst>
                    <a:ext uri="{9D8B030D-6E8A-4147-A177-3AD203B41FA5}">
                      <a16:colId xmlns:a16="http://schemas.microsoft.com/office/drawing/2014/main" val="20007"/>
                    </a:ext>
                  </a:extLst>
                </a:gridCol>
                <a:gridCol w="1584959">
                  <a:extLst>
                    <a:ext uri="{9D8B030D-6E8A-4147-A177-3AD203B41FA5}">
                      <a16:colId xmlns:a16="http://schemas.microsoft.com/office/drawing/2014/main" val="20008"/>
                    </a:ext>
                  </a:extLst>
                </a:gridCol>
              </a:tblGrid>
              <a:tr h="1014984">
                <a:tc rowSpan="3">
                  <a:txBody>
                    <a:bodyPr/>
                    <a:lstStyle/>
                    <a:p>
                      <a:pPr>
                        <a:lnSpc>
                          <a:spcPct val="100000"/>
                        </a:lnSpc>
                      </a:pPr>
                      <a:endParaRPr sz="1900" dirty="0">
                        <a:latin typeface="Times New Roman"/>
                        <a:cs typeface="Times New Roman"/>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rowSpan="3">
                  <a:txBody>
                    <a:bodyPr/>
                    <a:lstStyle/>
                    <a:p>
                      <a:pPr>
                        <a:lnSpc>
                          <a:spcPct val="100000"/>
                        </a:lnSpc>
                      </a:pPr>
                      <a:endParaRPr sz="1900">
                        <a:latin typeface="Times New Roman"/>
                        <a:cs typeface="Times New Roman"/>
                      </a:endParaRPr>
                    </a:p>
                  </a:txBody>
                  <a:tcPr marL="0" marR="0" marT="0" marB="0">
                    <a:lnL w="9525">
                      <a:solidFill>
                        <a:srgbClr val="92A085"/>
                      </a:solidFill>
                      <a:prstDash val="solid"/>
                    </a:lnL>
                    <a:lnR w="9525">
                      <a:solidFill>
                        <a:srgbClr val="B1AC8F"/>
                      </a:solidFill>
                      <a:prstDash val="solid"/>
                    </a:lnR>
                  </a:tcPr>
                </a:tc>
                <a:tc rowSpan="3">
                  <a:txBody>
                    <a:bodyPr/>
                    <a:lstStyle/>
                    <a:p>
                      <a:pPr>
                        <a:lnSpc>
                          <a:spcPct val="100000"/>
                        </a:lnSpc>
                      </a:pPr>
                      <a:endParaRPr sz="1900">
                        <a:latin typeface="Times New Roman"/>
                        <a:cs typeface="Times New Roman"/>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a:txBody>
                    <a:bodyPr/>
                    <a:lstStyle/>
                    <a:p>
                      <a:pPr>
                        <a:lnSpc>
                          <a:spcPct val="100000"/>
                        </a:lnSpc>
                      </a:pPr>
                      <a:endParaRPr sz="1900">
                        <a:latin typeface="Times New Roman"/>
                        <a:cs typeface="Times New Roman"/>
                      </a:endParaRPr>
                    </a:p>
                  </a:txBody>
                  <a:tcPr marL="0" marR="0" marT="0" marB="0">
                    <a:lnL w="9525">
                      <a:solidFill>
                        <a:srgbClr val="B1AC8F"/>
                      </a:solidFill>
                      <a:prstDash val="solid"/>
                    </a:lnL>
                    <a:lnR w="9525">
                      <a:solidFill>
                        <a:srgbClr val="AC8082"/>
                      </a:solidFill>
                      <a:prstDash val="solid"/>
                    </a:lnR>
                  </a:tcPr>
                </a:tc>
                <a:tc>
                  <a:txBody>
                    <a:bodyPr/>
                    <a:lstStyle/>
                    <a:p>
                      <a:pPr>
                        <a:lnSpc>
                          <a:spcPct val="100000"/>
                        </a:lnSpc>
                      </a:pPr>
                      <a:endParaRPr sz="1900">
                        <a:latin typeface="Times New Roman"/>
                        <a:cs typeface="Times New Roman"/>
                      </a:endParaRPr>
                    </a:p>
                  </a:txBody>
                  <a:tcPr marL="0" marR="0" marT="0" marB="0">
                    <a:lnL w="9525">
                      <a:solidFill>
                        <a:srgbClr val="AC8082"/>
                      </a:solidFill>
                      <a:prstDash val="solid"/>
                    </a:lnL>
                    <a:lnR w="9525">
                      <a:solidFill>
                        <a:srgbClr val="AC8082"/>
                      </a:solidFill>
                      <a:prstDash val="solid"/>
                    </a:lnR>
                    <a:lnT w="9525">
                      <a:solidFill>
                        <a:srgbClr val="AC8082"/>
                      </a:solidFill>
                      <a:prstDash val="solid"/>
                    </a:lnT>
                    <a:lnB w="9525">
                      <a:solidFill>
                        <a:srgbClr val="AC8082"/>
                      </a:solidFill>
                      <a:prstDash val="solid"/>
                    </a:lnB>
                  </a:tcPr>
                </a:tc>
                <a:tc>
                  <a:txBody>
                    <a:bodyPr/>
                    <a:lstStyle/>
                    <a:p>
                      <a:pPr>
                        <a:lnSpc>
                          <a:spcPct val="100000"/>
                        </a:lnSpc>
                      </a:pPr>
                      <a:endParaRPr sz="1900">
                        <a:latin typeface="Times New Roman"/>
                        <a:cs typeface="Times New Roman"/>
                      </a:endParaRPr>
                    </a:p>
                  </a:txBody>
                  <a:tcPr marL="0" marR="0" marT="0" marB="0">
                    <a:lnL w="9525">
                      <a:solidFill>
                        <a:srgbClr val="AC8082"/>
                      </a:solidFill>
                      <a:prstDash val="solid"/>
                    </a:lnL>
                    <a:lnR w="9525">
                      <a:solidFill>
                        <a:srgbClr val="DEC18B"/>
                      </a:solidFill>
                      <a:prstDash val="solid"/>
                    </a:lnR>
                  </a:tcPr>
                </a:tc>
                <a:tc rowSpan="3">
                  <a:txBody>
                    <a:bodyPr/>
                    <a:lstStyle/>
                    <a:p>
                      <a:pPr>
                        <a:lnSpc>
                          <a:spcPct val="100000"/>
                        </a:lnSpc>
                      </a:pPr>
                      <a:endParaRPr sz="1900" dirty="0">
                        <a:latin typeface="Times New Roman"/>
                        <a:cs typeface="Times New Roman"/>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rowSpan="2">
                  <a:txBody>
                    <a:bodyPr/>
                    <a:lstStyle/>
                    <a:p>
                      <a:pPr>
                        <a:lnSpc>
                          <a:spcPct val="100000"/>
                        </a:lnSpc>
                      </a:pPr>
                      <a:endParaRPr sz="1900">
                        <a:latin typeface="Times New Roman"/>
                        <a:cs typeface="Times New Roman"/>
                      </a:endParaRPr>
                    </a:p>
                  </a:txBody>
                  <a:tcPr marL="0" marR="0" marT="0" marB="0">
                    <a:lnL w="9525">
                      <a:solidFill>
                        <a:srgbClr val="DEC18B"/>
                      </a:solidFill>
                      <a:prstDash val="solid"/>
                    </a:lnL>
                    <a:lnR w="9525">
                      <a:solidFill>
                        <a:srgbClr val="79A8A3"/>
                      </a:solidFill>
                      <a:prstDash val="solid"/>
                    </a:lnR>
                  </a:tcPr>
                </a:tc>
                <a:tc rowSpan="2">
                  <a:txBody>
                    <a:bodyPr/>
                    <a:lstStyle/>
                    <a:p>
                      <a:pPr>
                        <a:lnSpc>
                          <a:spcPct val="100000"/>
                        </a:lnSpc>
                      </a:pPr>
                      <a:endParaRPr sz="1900">
                        <a:latin typeface="Times New Roman"/>
                        <a:cs typeface="Times New Roman"/>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0"/>
                  </a:ext>
                </a:extLst>
              </a:tr>
              <a:tr h="560831">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rowSpan="2" gridSpan="3">
                  <a:txBody>
                    <a:bodyPr/>
                    <a:lstStyle/>
                    <a:p>
                      <a:pPr>
                        <a:lnSpc>
                          <a:spcPct val="100000"/>
                        </a:lnSpc>
                      </a:pPr>
                      <a:endParaRPr sz="1900">
                        <a:latin typeface="Times New Roman"/>
                        <a:cs typeface="Times New Roman"/>
                      </a:endParaRPr>
                    </a:p>
                  </a:txBody>
                  <a:tcPr marL="0" marR="0" marT="0" marB="0">
                    <a:lnL w="9525">
                      <a:solidFill>
                        <a:srgbClr val="B1AC8F"/>
                      </a:solidFill>
                      <a:prstDash val="solid"/>
                    </a:lnL>
                    <a:lnR w="9525">
                      <a:solidFill>
                        <a:srgbClr val="DEC18B"/>
                      </a:solidFill>
                      <a:prstDash val="solid"/>
                    </a:lnR>
                  </a:tcPr>
                </a:tc>
                <a:tc rowSpan="2" hMerge="1">
                  <a:txBody>
                    <a:bodyPr/>
                    <a:lstStyle/>
                    <a:p>
                      <a:endParaRPr/>
                    </a:p>
                  </a:txBody>
                  <a:tcPr marL="0" marR="0" marT="0" marB="0"/>
                </a:tc>
                <a:tc rowSpan="2" h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vMerge="1">
                  <a:txBody>
                    <a:bodyPr/>
                    <a:lstStyle/>
                    <a:p>
                      <a:endParaRPr/>
                    </a:p>
                  </a:txBody>
                  <a:tcPr marL="0" marR="0" marT="0" marB="0">
                    <a:lnL w="9525">
                      <a:solidFill>
                        <a:srgbClr val="DEC18B"/>
                      </a:solidFill>
                      <a:prstDash val="solid"/>
                    </a:lnL>
                    <a:lnR w="9525">
                      <a:solidFill>
                        <a:srgbClr val="79A8A3"/>
                      </a:solidFill>
                      <a:prstDash val="solid"/>
                    </a:lnR>
                  </a:tcPr>
                </a:tc>
                <a:tc vMerge="1">
                  <a:txBody>
                    <a:bodyPr/>
                    <a:lstStyle/>
                    <a:p>
                      <a:endParaRPr/>
                    </a:p>
                  </a:txBody>
                  <a:tcPr marL="0" marR="0" marT="0" marB="0">
                    <a:lnL w="9525">
                      <a:solidFill>
                        <a:srgbClr val="79A8A3"/>
                      </a:solidFill>
                      <a:prstDash val="solid"/>
                    </a:lnL>
                    <a:lnR w="9525">
                      <a:solidFill>
                        <a:srgbClr val="79A8A3"/>
                      </a:solidFill>
                      <a:prstDash val="solid"/>
                    </a:lnR>
                    <a:lnT w="9525">
                      <a:solidFill>
                        <a:srgbClr val="79A8A3"/>
                      </a:solidFill>
                      <a:prstDash val="solid"/>
                    </a:lnT>
                    <a:lnB w="9525">
                      <a:solidFill>
                        <a:srgbClr val="79A8A3"/>
                      </a:solidFill>
                      <a:prstDash val="solid"/>
                    </a:lnB>
                  </a:tcPr>
                </a:tc>
                <a:extLst>
                  <a:ext uri="{0D108BD9-81ED-4DB2-BD59-A6C34878D82A}">
                    <a16:rowId xmlns:a16="http://schemas.microsoft.com/office/drawing/2014/main" val="10001"/>
                  </a:ext>
                </a:extLst>
              </a:tr>
              <a:tr h="1880616">
                <a:tc vMerge="1">
                  <a:txBody>
                    <a:bodyPr/>
                    <a:lstStyle/>
                    <a:p>
                      <a:endParaRPr/>
                    </a:p>
                  </a:txBody>
                  <a:tcPr marL="0" marR="0" marT="0" marB="0">
                    <a:lnL w="9525">
                      <a:solidFill>
                        <a:srgbClr val="92A085"/>
                      </a:solidFill>
                      <a:prstDash val="solid"/>
                    </a:lnL>
                    <a:lnR w="9525">
                      <a:solidFill>
                        <a:srgbClr val="92A085"/>
                      </a:solidFill>
                      <a:prstDash val="solid"/>
                    </a:lnR>
                    <a:lnT w="9525">
                      <a:solidFill>
                        <a:srgbClr val="92A085"/>
                      </a:solidFill>
                      <a:prstDash val="solid"/>
                    </a:lnT>
                    <a:lnB w="9525">
                      <a:solidFill>
                        <a:srgbClr val="92A085"/>
                      </a:solidFill>
                      <a:prstDash val="solid"/>
                    </a:lnB>
                  </a:tcPr>
                </a:tc>
                <a:tc vMerge="1">
                  <a:txBody>
                    <a:bodyPr/>
                    <a:lstStyle/>
                    <a:p>
                      <a:endParaRPr/>
                    </a:p>
                  </a:txBody>
                  <a:tcPr marL="0" marR="0" marT="0" marB="0">
                    <a:lnL w="9525">
                      <a:solidFill>
                        <a:srgbClr val="92A085"/>
                      </a:solidFill>
                      <a:prstDash val="solid"/>
                    </a:lnL>
                    <a:lnR w="9525">
                      <a:solidFill>
                        <a:srgbClr val="B1AC8F"/>
                      </a:solidFill>
                      <a:prstDash val="solid"/>
                    </a:lnR>
                  </a:tcPr>
                </a:tc>
                <a:tc vMerge="1">
                  <a:txBody>
                    <a:bodyPr/>
                    <a:lstStyle/>
                    <a:p>
                      <a:endParaRPr/>
                    </a:p>
                  </a:txBody>
                  <a:tcPr marL="0" marR="0" marT="0" marB="0">
                    <a:lnL w="9525">
                      <a:solidFill>
                        <a:srgbClr val="B1AC8F"/>
                      </a:solidFill>
                      <a:prstDash val="solid"/>
                    </a:lnL>
                    <a:lnR w="9525">
                      <a:solidFill>
                        <a:srgbClr val="B1AC8F"/>
                      </a:solidFill>
                      <a:prstDash val="solid"/>
                    </a:lnR>
                    <a:lnT w="9525">
                      <a:solidFill>
                        <a:srgbClr val="B1AC8F"/>
                      </a:solidFill>
                      <a:prstDash val="solid"/>
                    </a:lnT>
                    <a:lnB w="9525">
                      <a:solidFill>
                        <a:srgbClr val="B1AC8F"/>
                      </a:solidFill>
                      <a:prstDash val="solid"/>
                    </a:lnB>
                  </a:tcPr>
                </a:tc>
                <a:tc gridSpan="3" vMerge="1">
                  <a:txBody>
                    <a:bodyPr/>
                    <a:lstStyle/>
                    <a:p>
                      <a:endParaRPr/>
                    </a:p>
                  </a:txBody>
                  <a:tcPr marL="0" marR="0" marT="0" marB="0">
                    <a:lnL w="9525">
                      <a:solidFill>
                        <a:srgbClr val="B1AC8F"/>
                      </a:solidFill>
                      <a:prstDash val="solid"/>
                    </a:lnL>
                    <a:lnR w="9525">
                      <a:solidFill>
                        <a:srgbClr val="DEC18B"/>
                      </a:solidFill>
                      <a:prstDash val="solid"/>
                    </a:lnR>
                  </a:tcPr>
                </a:tc>
                <a:tc hMerge="1" vMerge="1">
                  <a:txBody>
                    <a:bodyPr/>
                    <a:lstStyle/>
                    <a:p>
                      <a:endParaRPr/>
                    </a:p>
                  </a:txBody>
                  <a:tcPr marL="0" marR="0" marT="0" marB="0"/>
                </a:tc>
                <a:tc hMerge="1" vMerge="1">
                  <a:txBody>
                    <a:bodyPr/>
                    <a:lstStyle/>
                    <a:p>
                      <a:endParaRPr/>
                    </a:p>
                  </a:txBody>
                  <a:tcPr marL="0" marR="0" marT="0" marB="0"/>
                </a:tc>
                <a:tc vMerge="1">
                  <a:txBody>
                    <a:bodyPr/>
                    <a:lstStyle/>
                    <a:p>
                      <a:endParaRPr/>
                    </a:p>
                  </a:txBody>
                  <a:tcPr marL="0" marR="0" marT="0" marB="0">
                    <a:lnL w="9525">
                      <a:solidFill>
                        <a:srgbClr val="DEC18B"/>
                      </a:solidFill>
                      <a:prstDash val="solid"/>
                    </a:lnL>
                    <a:lnR w="9525">
                      <a:solidFill>
                        <a:srgbClr val="DEC18B"/>
                      </a:solidFill>
                      <a:prstDash val="solid"/>
                    </a:lnR>
                    <a:lnT w="9525">
                      <a:solidFill>
                        <a:srgbClr val="DEC18B"/>
                      </a:solidFill>
                      <a:prstDash val="solid"/>
                    </a:lnT>
                    <a:lnB w="9525">
                      <a:solidFill>
                        <a:srgbClr val="DEC18B"/>
                      </a:solidFill>
                      <a:prstDash val="solid"/>
                    </a:lnB>
                  </a:tcPr>
                </a:tc>
                <a:tc gridSpan="2">
                  <a:txBody>
                    <a:bodyPr/>
                    <a:lstStyle/>
                    <a:p>
                      <a:pPr>
                        <a:lnSpc>
                          <a:spcPct val="100000"/>
                        </a:lnSpc>
                      </a:pPr>
                      <a:endParaRPr sz="1900" dirty="0">
                        <a:latin typeface="Times New Roman"/>
                        <a:cs typeface="Times New Roman"/>
                      </a:endParaRPr>
                    </a:p>
                  </a:txBody>
                  <a:tcPr marL="0" marR="0" marT="0" marB="0">
                    <a:lnL w="9525">
                      <a:solidFill>
                        <a:srgbClr val="DEC18B"/>
                      </a:solidFill>
                      <a:prstDash val="solid"/>
                    </a:lnL>
                  </a:tcPr>
                </a:tc>
                <a:tc hMerge="1">
                  <a:txBody>
                    <a:bodyPr/>
                    <a:lstStyle/>
                    <a:p>
                      <a:endParaRPr/>
                    </a:p>
                  </a:txBody>
                  <a:tcPr marL="0" marR="0" marT="0" marB="0"/>
                </a:tc>
                <a:extLst>
                  <a:ext uri="{0D108BD9-81ED-4DB2-BD59-A6C34878D82A}">
                    <a16:rowId xmlns:a16="http://schemas.microsoft.com/office/drawing/2014/main" val="10002"/>
                  </a:ext>
                </a:extLst>
              </a:tr>
            </a:tbl>
          </a:graphicData>
        </a:graphic>
      </p:graphicFrame>
      <p:sp>
        <p:nvSpPr>
          <p:cNvPr id="7" name="object 7"/>
          <p:cNvSpPr txBox="1"/>
          <p:nvPr/>
        </p:nvSpPr>
        <p:spPr>
          <a:xfrm>
            <a:off x="2047873" y="3023489"/>
            <a:ext cx="1174751" cy="574675"/>
          </a:xfrm>
          <a:prstGeom prst="rect">
            <a:avLst/>
          </a:prstGeom>
        </p:spPr>
        <p:txBody>
          <a:bodyPr vert="horz" wrap="square" lIns="0" tIns="12700" rIns="0" bIns="0" rtlCol="0">
            <a:spAutoFit/>
          </a:bodyPr>
          <a:lstStyle/>
          <a:p>
            <a:pPr marL="12700">
              <a:lnSpc>
                <a:spcPct val="100000"/>
              </a:lnSpc>
              <a:spcBef>
                <a:spcPts val="100"/>
              </a:spcBef>
            </a:pPr>
            <a:r>
              <a:rPr sz="1800" spc="-35" dirty="0">
                <a:solidFill>
                  <a:srgbClr val="FFFFFF"/>
                </a:solidFill>
                <a:latin typeface="Carlito"/>
                <a:cs typeface="Carlito"/>
              </a:rPr>
              <a:t>Tehlikeli</a:t>
            </a:r>
            <a:endParaRPr sz="1800" dirty="0">
              <a:latin typeface="Carlito"/>
              <a:cs typeface="Carlito"/>
            </a:endParaRPr>
          </a:p>
          <a:p>
            <a:pPr marL="82550">
              <a:lnSpc>
                <a:spcPct val="100000"/>
              </a:lnSpc>
              <a:spcBef>
                <a:spcPts val="5"/>
              </a:spcBef>
            </a:pPr>
            <a:r>
              <a:rPr sz="1800" spc="-15" dirty="0">
                <a:solidFill>
                  <a:srgbClr val="FFFFFF"/>
                </a:solidFill>
                <a:latin typeface="Carlito"/>
                <a:cs typeface="Carlito"/>
              </a:rPr>
              <a:t>Atıklar</a:t>
            </a:r>
            <a:endParaRPr sz="1800" dirty="0">
              <a:latin typeface="Carlito"/>
              <a:cs typeface="Carlito"/>
            </a:endParaRPr>
          </a:p>
        </p:txBody>
      </p:sp>
      <p:grpSp>
        <p:nvGrpSpPr>
          <p:cNvPr id="8" name="object 8"/>
          <p:cNvGrpSpPr/>
          <p:nvPr/>
        </p:nvGrpSpPr>
        <p:grpSpPr>
          <a:xfrm>
            <a:off x="3572065" y="1557337"/>
            <a:ext cx="1594485" cy="3466465"/>
            <a:chOff x="3572065" y="1557337"/>
            <a:chExt cx="1594485" cy="3466465"/>
          </a:xfrm>
        </p:grpSpPr>
        <p:sp>
          <p:nvSpPr>
            <p:cNvPr id="9" name="object 9"/>
            <p:cNvSpPr/>
            <p:nvPr/>
          </p:nvSpPr>
          <p:spPr>
            <a:xfrm>
              <a:off x="3576828" y="1562100"/>
              <a:ext cx="1584960" cy="3456431"/>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3576828" y="1562100"/>
              <a:ext cx="1584960" cy="3456940"/>
            </a:xfrm>
            <a:custGeom>
              <a:avLst/>
              <a:gdLst/>
              <a:ahLst/>
              <a:cxnLst/>
              <a:rect l="l" t="t" r="r" b="b"/>
              <a:pathLst>
                <a:path w="1584960" h="3456940">
                  <a:moveTo>
                    <a:pt x="0" y="3456431"/>
                  </a:moveTo>
                  <a:lnTo>
                    <a:pt x="1584960" y="3456431"/>
                  </a:lnTo>
                  <a:lnTo>
                    <a:pt x="1584960" y="0"/>
                  </a:lnTo>
                  <a:lnTo>
                    <a:pt x="0" y="0"/>
                  </a:lnTo>
                  <a:lnTo>
                    <a:pt x="0" y="3456431"/>
                  </a:lnTo>
                  <a:close/>
                </a:path>
              </a:pathLst>
            </a:custGeom>
            <a:ln w="9525">
              <a:solidFill>
                <a:srgbClr val="B1AC8F"/>
              </a:solidFill>
            </a:ln>
          </p:spPr>
          <p:txBody>
            <a:bodyPr wrap="square" lIns="0" tIns="0" rIns="0" bIns="0" rtlCol="0"/>
            <a:lstStyle/>
            <a:p>
              <a:endParaRPr/>
            </a:p>
          </p:txBody>
        </p:sp>
      </p:grpSp>
      <p:sp>
        <p:nvSpPr>
          <p:cNvPr id="11" name="object 11"/>
          <p:cNvSpPr txBox="1"/>
          <p:nvPr/>
        </p:nvSpPr>
        <p:spPr>
          <a:xfrm>
            <a:off x="3890742" y="2987750"/>
            <a:ext cx="1192589" cy="574675"/>
          </a:xfrm>
          <a:prstGeom prst="rect">
            <a:avLst/>
          </a:prstGeom>
        </p:spPr>
        <p:txBody>
          <a:bodyPr vert="horz" wrap="square" lIns="0" tIns="12700" rIns="0" bIns="0" rtlCol="0">
            <a:spAutoFit/>
          </a:bodyPr>
          <a:lstStyle/>
          <a:p>
            <a:pPr marL="12700" marR="5080" indent="194945">
              <a:lnSpc>
                <a:spcPct val="100000"/>
              </a:lnSpc>
              <a:spcBef>
                <a:spcPts val="100"/>
              </a:spcBef>
            </a:pPr>
            <a:r>
              <a:rPr sz="1800" spc="-5" dirty="0">
                <a:solidFill>
                  <a:srgbClr val="FFFFFF"/>
                </a:solidFill>
                <a:latin typeface="Carlito"/>
                <a:cs typeface="Carlito"/>
              </a:rPr>
              <a:t>Geçici  D</a:t>
            </a:r>
            <a:r>
              <a:rPr sz="1800" spc="-10" dirty="0">
                <a:solidFill>
                  <a:srgbClr val="FFFFFF"/>
                </a:solidFill>
                <a:latin typeface="Carlito"/>
                <a:cs typeface="Carlito"/>
              </a:rPr>
              <a:t>ep</a:t>
            </a:r>
            <a:r>
              <a:rPr sz="1800" spc="10" dirty="0">
                <a:solidFill>
                  <a:srgbClr val="FFFFFF"/>
                </a:solidFill>
                <a:latin typeface="Carlito"/>
                <a:cs typeface="Carlito"/>
              </a:rPr>
              <a:t>o</a:t>
            </a:r>
            <a:r>
              <a:rPr sz="1800" dirty="0">
                <a:solidFill>
                  <a:srgbClr val="FFFFFF"/>
                </a:solidFill>
                <a:latin typeface="Carlito"/>
                <a:cs typeface="Carlito"/>
              </a:rPr>
              <a:t>lama</a:t>
            </a:r>
            <a:endParaRPr sz="1800" dirty="0">
              <a:latin typeface="Carlito"/>
              <a:cs typeface="Carlito"/>
            </a:endParaRPr>
          </a:p>
        </p:txBody>
      </p:sp>
      <p:sp>
        <p:nvSpPr>
          <p:cNvPr id="12" name="object 12"/>
          <p:cNvSpPr txBox="1"/>
          <p:nvPr/>
        </p:nvSpPr>
        <p:spPr>
          <a:xfrm>
            <a:off x="3802126" y="3771341"/>
            <a:ext cx="1130300" cy="665480"/>
          </a:xfrm>
          <a:prstGeom prst="rect">
            <a:avLst/>
          </a:prstGeom>
        </p:spPr>
        <p:txBody>
          <a:bodyPr vert="horz" wrap="square" lIns="0" tIns="12065" rIns="0" bIns="0" rtlCol="0">
            <a:spAutoFit/>
          </a:bodyPr>
          <a:lstStyle/>
          <a:p>
            <a:pPr algn="ctr">
              <a:lnSpc>
                <a:spcPct val="100000"/>
              </a:lnSpc>
              <a:spcBef>
                <a:spcPts val="95"/>
              </a:spcBef>
            </a:pPr>
            <a:r>
              <a:rPr sz="1400" spc="-15" dirty="0">
                <a:solidFill>
                  <a:srgbClr val="FFFFFF"/>
                </a:solidFill>
                <a:latin typeface="Carlito"/>
                <a:cs typeface="Carlito"/>
              </a:rPr>
              <a:t>Atık</a:t>
            </a:r>
            <a:r>
              <a:rPr sz="1400" spc="-25" dirty="0">
                <a:solidFill>
                  <a:srgbClr val="FFFFFF"/>
                </a:solidFill>
                <a:latin typeface="Carlito"/>
                <a:cs typeface="Carlito"/>
              </a:rPr>
              <a:t> </a:t>
            </a:r>
            <a:r>
              <a:rPr sz="1400" spc="-15" dirty="0">
                <a:solidFill>
                  <a:srgbClr val="FFFFFF"/>
                </a:solidFill>
                <a:latin typeface="Carlito"/>
                <a:cs typeface="Carlito"/>
              </a:rPr>
              <a:t>üreticisinin</a:t>
            </a:r>
            <a:endParaRPr sz="1400">
              <a:latin typeface="Carlito"/>
              <a:cs typeface="Carlito"/>
            </a:endParaRPr>
          </a:p>
          <a:p>
            <a:pPr marL="635" algn="ctr">
              <a:lnSpc>
                <a:spcPct val="100000"/>
              </a:lnSpc>
            </a:pPr>
            <a:r>
              <a:rPr sz="1400" spc="-10" dirty="0">
                <a:solidFill>
                  <a:srgbClr val="FFFFFF"/>
                </a:solidFill>
                <a:latin typeface="Carlito"/>
                <a:cs typeface="Carlito"/>
              </a:rPr>
              <a:t>sahasında</a:t>
            </a:r>
            <a:endParaRPr sz="1400">
              <a:latin typeface="Carlito"/>
              <a:cs typeface="Carlito"/>
            </a:endParaRPr>
          </a:p>
          <a:p>
            <a:pPr algn="ctr">
              <a:lnSpc>
                <a:spcPct val="100000"/>
              </a:lnSpc>
            </a:pPr>
            <a:r>
              <a:rPr sz="1400" spc="-10" dirty="0">
                <a:solidFill>
                  <a:srgbClr val="FFFFFF"/>
                </a:solidFill>
                <a:latin typeface="Carlito"/>
                <a:cs typeface="Carlito"/>
              </a:rPr>
              <a:t>En fazla </a:t>
            </a:r>
            <a:r>
              <a:rPr sz="1400" spc="-5" dirty="0">
                <a:solidFill>
                  <a:srgbClr val="FFFFFF"/>
                </a:solidFill>
                <a:latin typeface="Carlito"/>
                <a:cs typeface="Carlito"/>
              </a:rPr>
              <a:t>6</a:t>
            </a:r>
            <a:r>
              <a:rPr sz="1400" spc="-15" dirty="0">
                <a:solidFill>
                  <a:srgbClr val="FFFFFF"/>
                </a:solidFill>
                <a:latin typeface="Carlito"/>
                <a:cs typeface="Carlito"/>
              </a:rPr>
              <a:t> </a:t>
            </a:r>
            <a:r>
              <a:rPr sz="1400" spc="-20" dirty="0">
                <a:solidFill>
                  <a:srgbClr val="FFFFFF"/>
                </a:solidFill>
                <a:latin typeface="Carlito"/>
                <a:cs typeface="Carlito"/>
              </a:rPr>
              <a:t>ay</a:t>
            </a:r>
            <a:endParaRPr sz="1400">
              <a:latin typeface="Carlito"/>
              <a:cs typeface="Carlito"/>
            </a:endParaRPr>
          </a:p>
        </p:txBody>
      </p:sp>
      <p:grpSp>
        <p:nvGrpSpPr>
          <p:cNvPr id="13" name="object 13"/>
          <p:cNvGrpSpPr/>
          <p:nvPr/>
        </p:nvGrpSpPr>
        <p:grpSpPr>
          <a:xfrm>
            <a:off x="5336857" y="1557337"/>
            <a:ext cx="1591945" cy="1024890"/>
            <a:chOff x="5336857" y="1557337"/>
            <a:chExt cx="1591945" cy="1024890"/>
          </a:xfrm>
        </p:grpSpPr>
        <p:sp>
          <p:nvSpPr>
            <p:cNvPr id="14" name="object 14"/>
            <p:cNvSpPr/>
            <p:nvPr/>
          </p:nvSpPr>
          <p:spPr>
            <a:xfrm>
              <a:off x="5341620" y="1562100"/>
              <a:ext cx="1581912" cy="1014984"/>
            </a:xfrm>
            <a:prstGeom prst="rect">
              <a:avLst/>
            </a:prstGeom>
            <a:blipFill>
              <a:blip r:embed="rId4" cstate="print"/>
              <a:stretch>
                <a:fillRect/>
              </a:stretch>
            </a:blipFill>
          </p:spPr>
          <p:txBody>
            <a:bodyPr wrap="square" lIns="0" tIns="0" rIns="0" bIns="0" rtlCol="0"/>
            <a:lstStyle/>
            <a:p>
              <a:endParaRPr/>
            </a:p>
          </p:txBody>
        </p:sp>
        <p:sp>
          <p:nvSpPr>
            <p:cNvPr id="15" name="object 15"/>
            <p:cNvSpPr/>
            <p:nvPr/>
          </p:nvSpPr>
          <p:spPr>
            <a:xfrm>
              <a:off x="5341620" y="1562100"/>
              <a:ext cx="1582420" cy="1015365"/>
            </a:xfrm>
            <a:custGeom>
              <a:avLst/>
              <a:gdLst/>
              <a:ahLst/>
              <a:cxnLst/>
              <a:rect l="l" t="t" r="r" b="b"/>
              <a:pathLst>
                <a:path w="1582420" h="1015364">
                  <a:moveTo>
                    <a:pt x="0" y="1014984"/>
                  </a:moveTo>
                  <a:lnTo>
                    <a:pt x="1581912" y="1014984"/>
                  </a:lnTo>
                  <a:lnTo>
                    <a:pt x="1581912" y="0"/>
                  </a:lnTo>
                  <a:lnTo>
                    <a:pt x="0" y="0"/>
                  </a:lnTo>
                  <a:lnTo>
                    <a:pt x="0" y="1014984"/>
                  </a:lnTo>
                  <a:close/>
                </a:path>
              </a:pathLst>
            </a:custGeom>
            <a:ln w="9525">
              <a:solidFill>
                <a:srgbClr val="AC8082"/>
              </a:solidFill>
            </a:ln>
          </p:spPr>
          <p:txBody>
            <a:bodyPr wrap="square" lIns="0" tIns="0" rIns="0" bIns="0" rtlCol="0"/>
            <a:lstStyle/>
            <a:p>
              <a:endParaRPr/>
            </a:p>
          </p:txBody>
        </p:sp>
      </p:grpSp>
      <p:sp>
        <p:nvSpPr>
          <p:cNvPr id="16" name="object 16"/>
          <p:cNvSpPr txBox="1"/>
          <p:nvPr/>
        </p:nvSpPr>
        <p:spPr>
          <a:xfrm>
            <a:off x="5377688" y="1904491"/>
            <a:ext cx="1173987" cy="299720"/>
          </a:xfrm>
          <a:prstGeom prst="rect">
            <a:avLst/>
          </a:prstGeom>
        </p:spPr>
        <p:txBody>
          <a:bodyPr vert="horz" wrap="square" lIns="0" tIns="12700" rIns="0" bIns="0" rtlCol="0">
            <a:spAutoFit/>
          </a:bodyPr>
          <a:lstStyle/>
          <a:p>
            <a:pPr marL="12700">
              <a:lnSpc>
                <a:spcPct val="100000"/>
              </a:lnSpc>
              <a:spcBef>
                <a:spcPts val="100"/>
              </a:spcBef>
            </a:pPr>
            <a:r>
              <a:rPr sz="1800" dirty="0">
                <a:solidFill>
                  <a:srgbClr val="FFFFFF"/>
                </a:solidFill>
                <a:latin typeface="Carlito"/>
                <a:cs typeface="Carlito"/>
              </a:rPr>
              <a:t>Ön</a:t>
            </a:r>
            <a:r>
              <a:rPr sz="1800" spc="-85" dirty="0">
                <a:solidFill>
                  <a:srgbClr val="FFFFFF"/>
                </a:solidFill>
                <a:latin typeface="Carlito"/>
                <a:cs typeface="Carlito"/>
              </a:rPr>
              <a:t> </a:t>
            </a:r>
            <a:r>
              <a:rPr sz="1800" spc="-5" dirty="0">
                <a:solidFill>
                  <a:srgbClr val="FFFFFF"/>
                </a:solidFill>
                <a:latin typeface="Carlito"/>
                <a:cs typeface="Carlito"/>
              </a:rPr>
              <a:t>İşlem</a:t>
            </a:r>
            <a:endParaRPr sz="1800" dirty="0">
              <a:latin typeface="Carlito"/>
              <a:cs typeface="Carlito"/>
            </a:endParaRPr>
          </a:p>
        </p:txBody>
      </p:sp>
      <p:grpSp>
        <p:nvGrpSpPr>
          <p:cNvPr id="17" name="object 17"/>
          <p:cNvGrpSpPr/>
          <p:nvPr/>
        </p:nvGrpSpPr>
        <p:grpSpPr>
          <a:xfrm>
            <a:off x="5336857" y="2776537"/>
            <a:ext cx="1591945" cy="1028065"/>
            <a:chOff x="5336857" y="2776537"/>
            <a:chExt cx="1591945" cy="1028065"/>
          </a:xfrm>
        </p:grpSpPr>
        <p:sp>
          <p:nvSpPr>
            <p:cNvPr id="18" name="object 18"/>
            <p:cNvSpPr/>
            <p:nvPr/>
          </p:nvSpPr>
          <p:spPr>
            <a:xfrm>
              <a:off x="5341620" y="2781300"/>
              <a:ext cx="1581912" cy="1018032"/>
            </a:xfrm>
            <a:prstGeom prst="rect">
              <a:avLst/>
            </a:prstGeom>
            <a:blipFill>
              <a:blip r:embed="rId5" cstate="print"/>
              <a:stretch>
                <a:fillRect/>
              </a:stretch>
            </a:blipFill>
          </p:spPr>
          <p:txBody>
            <a:bodyPr wrap="square" lIns="0" tIns="0" rIns="0" bIns="0" rtlCol="0"/>
            <a:lstStyle/>
            <a:p>
              <a:endParaRPr/>
            </a:p>
          </p:txBody>
        </p:sp>
        <p:sp>
          <p:nvSpPr>
            <p:cNvPr id="19" name="object 19"/>
            <p:cNvSpPr/>
            <p:nvPr/>
          </p:nvSpPr>
          <p:spPr>
            <a:xfrm>
              <a:off x="5341620" y="2781300"/>
              <a:ext cx="1582420" cy="1018540"/>
            </a:xfrm>
            <a:custGeom>
              <a:avLst/>
              <a:gdLst/>
              <a:ahLst/>
              <a:cxnLst/>
              <a:rect l="l" t="t" r="r" b="b"/>
              <a:pathLst>
                <a:path w="1582420" h="1018539">
                  <a:moveTo>
                    <a:pt x="0" y="1018032"/>
                  </a:moveTo>
                  <a:lnTo>
                    <a:pt x="1581912" y="1018032"/>
                  </a:lnTo>
                  <a:lnTo>
                    <a:pt x="1581912" y="0"/>
                  </a:lnTo>
                  <a:lnTo>
                    <a:pt x="0" y="0"/>
                  </a:lnTo>
                  <a:lnTo>
                    <a:pt x="0" y="1018032"/>
                  </a:lnTo>
                  <a:close/>
                </a:path>
              </a:pathLst>
            </a:custGeom>
            <a:ln w="9525">
              <a:solidFill>
                <a:srgbClr val="AC8082"/>
              </a:solidFill>
            </a:ln>
          </p:spPr>
          <p:txBody>
            <a:bodyPr wrap="square" lIns="0" tIns="0" rIns="0" bIns="0" rtlCol="0"/>
            <a:lstStyle/>
            <a:p>
              <a:endParaRPr/>
            </a:p>
          </p:txBody>
        </p:sp>
      </p:grpSp>
      <p:sp>
        <p:nvSpPr>
          <p:cNvPr id="20" name="object 20"/>
          <p:cNvSpPr txBox="1"/>
          <p:nvPr/>
        </p:nvSpPr>
        <p:spPr>
          <a:xfrm>
            <a:off x="5459348" y="3124911"/>
            <a:ext cx="1341755" cy="300355"/>
          </a:xfrm>
          <a:prstGeom prst="rect">
            <a:avLst/>
          </a:prstGeom>
        </p:spPr>
        <p:txBody>
          <a:bodyPr vert="horz" wrap="square" lIns="0" tIns="12700" rIns="0" bIns="0" rtlCol="0">
            <a:spAutoFit/>
          </a:bodyPr>
          <a:lstStyle/>
          <a:p>
            <a:pPr marL="12700">
              <a:lnSpc>
                <a:spcPct val="100000"/>
              </a:lnSpc>
              <a:spcBef>
                <a:spcPts val="100"/>
              </a:spcBef>
            </a:pPr>
            <a:r>
              <a:rPr sz="1800" spc="-25" dirty="0">
                <a:solidFill>
                  <a:srgbClr val="FFFFFF"/>
                </a:solidFill>
                <a:latin typeface="Carlito"/>
                <a:cs typeface="Carlito"/>
              </a:rPr>
              <a:t>Ara</a:t>
            </a:r>
            <a:r>
              <a:rPr sz="1800" spc="-45" dirty="0">
                <a:solidFill>
                  <a:srgbClr val="FFFFFF"/>
                </a:solidFill>
                <a:latin typeface="Carlito"/>
                <a:cs typeface="Carlito"/>
              </a:rPr>
              <a:t> </a:t>
            </a:r>
            <a:r>
              <a:rPr sz="1800" spc="-5" dirty="0">
                <a:solidFill>
                  <a:srgbClr val="FFFFFF"/>
                </a:solidFill>
                <a:latin typeface="Carlito"/>
                <a:cs typeface="Carlito"/>
              </a:rPr>
              <a:t>Depolama</a:t>
            </a:r>
            <a:endParaRPr sz="1800">
              <a:latin typeface="Carlito"/>
              <a:cs typeface="Carlito"/>
            </a:endParaRPr>
          </a:p>
        </p:txBody>
      </p:sp>
      <p:grpSp>
        <p:nvGrpSpPr>
          <p:cNvPr id="21" name="object 21"/>
          <p:cNvGrpSpPr/>
          <p:nvPr/>
        </p:nvGrpSpPr>
        <p:grpSpPr>
          <a:xfrm>
            <a:off x="5336857" y="3998785"/>
            <a:ext cx="1591945" cy="1024890"/>
            <a:chOff x="5336857" y="3998785"/>
            <a:chExt cx="1591945" cy="1024890"/>
          </a:xfrm>
        </p:grpSpPr>
        <p:sp>
          <p:nvSpPr>
            <p:cNvPr id="22" name="object 22"/>
            <p:cNvSpPr/>
            <p:nvPr/>
          </p:nvSpPr>
          <p:spPr>
            <a:xfrm>
              <a:off x="5341620" y="4003547"/>
              <a:ext cx="1581912" cy="1014983"/>
            </a:xfrm>
            <a:prstGeom prst="rect">
              <a:avLst/>
            </a:prstGeom>
            <a:blipFill>
              <a:blip r:embed="rId4" cstate="print"/>
              <a:stretch>
                <a:fillRect/>
              </a:stretch>
            </a:blipFill>
          </p:spPr>
          <p:txBody>
            <a:bodyPr wrap="square" lIns="0" tIns="0" rIns="0" bIns="0" rtlCol="0"/>
            <a:lstStyle/>
            <a:p>
              <a:endParaRPr/>
            </a:p>
          </p:txBody>
        </p:sp>
        <p:sp>
          <p:nvSpPr>
            <p:cNvPr id="23" name="object 23"/>
            <p:cNvSpPr/>
            <p:nvPr/>
          </p:nvSpPr>
          <p:spPr>
            <a:xfrm>
              <a:off x="5341620" y="4003547"/>
              <a:ext cx="1582420" cy="1015365"/>
            </a:xfrm>
            <a:custGeom>
              <a:avLst/>
              <a:gdLst/>
              <a:ahLst/>
              <a:cxnLst/>
              <a:rect l="l" t="t" r="r" b="b"/>
              <a:pathLst>
                <a:path w="1582420" h="1015364">
                  <a:moveTo>
                    <a:pt x="0" y="1014983"/>
                  </a:moveTo>
                  <a:lnTo>
                    <a:pt x="1581912" y="1014983"/>
                  </a:lnTo>
                  <a:lnTo>
                    <a:pt x="1581912" y="0"/>
                  </a:lnTo>
                  <a:lnTo>
                    <a:pt x="0" y="0"/>
                  </a:lnTo>
                  <a:lnTo>
                    <a:pt x="0" y="1014983"/>
                  </a:lnTo>
                  <a:close/>
                </a:path>
              </a:pathLst>
            </a:custGeom>
            <a:ln w="9525">
              <a:solidFill>
                <a:srgbClr val="AC8082"/>
              </a:solidFill>
            </a:ln>
          </p:spPr>
          <p:txBody>
            <a:bodyPr wrap="square" lIns="0" tIns="0" rIns="0" bIns="0" rtlCol="0"/>
            <a:lstStyle/>
            <a:p>
              <a:endParaRPr/>
            </a:p>
          </p:txBody>
        </p:sp>
      </p:grpSp>
      <p:sp>
        <p:nvSpPr>
          <p:cNvPr id="24" name="object 24"/>
          <p:cNvSpPr txBox="1"/>
          <p:nvPr/>
        </p:nvSpPr>
        <p:spPr>
          <a:xfrm>
            <a:off x="5508116" y="4346194"/>
            <a:ext cx="1247775"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arlito"/>
                <a:cs typeface="Carlito"/>
              </a:rPr>
              <a:t>Geri</a:t>
            </a:r>
            <a:r>
              <a:rPr sz="1800" spc="-35" dirty="0">
                <a:solidFill>
                  <a:srgbClr val="FFFFFF"/>
                </a:solidFill>
                <a:latin typeface="Carlito"/>
                <a:cs typeface="Carlito"/>
              </a:rPr>
              <a:t> </a:t>
            </a:r>
            <a:r>
              <a:rPr sz="1800" spc="-10" dirty="0">
                <a:solidFill>
                  <a:srgbClr val="FFFFFF"/>
                </a:solidFill>
                <a:latin typeface="Carlito"/>
                <a:cs typeface="Carlito"/>
              </a:rPr>
              <a:t>Kazanım</a:t>
            </a:r>
            <a:endParaRPr sz="1800">
              <a:latin typeface="Carlito"/>
              <a:cs typeface="Carlito"/>
            </a:endParaRPr>
          </a:p>
        </p:txBody>
      </p:sp>
      <p:grpSp>
        <p:nvGrpSpPr>
          <p:cNvPr id="25" name="object 25"/>
          <p:cNvGrpSpPr/>
          <p:nvPr/>
        </p:nvGrpSpPr>
        <p:grpSpPr>
          <a:xfrm>
            <a:off x="8899969" y="1557337"/>
            <a:ext cx="1594485" cy="1585595"/>
            <a:chOff x="8899969" y="1557337"/>
            <a:chExt cx="1594485" cy="1585595"/>
          </a:xfrm>
        </p:grpSpPr>
        <p:sp>
          <p:nvSpPr>
            <p:cNvPr id="26" name="object 26"/>
            <p:cNvSpPr/>
            <p:nvPr/>
          </p:nvSpPr>
          <p:spPr>
            <a:xfrm>
              <a:off x="8904731" y="1562100"/>
              <a:ext cx="1584959" cy="1575815"/>
            </a:xfrm>
            <a:prstGeom prst="rect">
              <a:avLst/>
            </a:prstGeom>
            <a:blipFill>
              <a:blip r:embed="rId6" cstate="print"/>
              <a:stretch>
                <a:fillRect/>
              </a:stretch>
            </a:blipFill>
          </p:spPr>
          <p:txBody>
            <a:bodyPr wrap="square" lIns="0" tIns="0" rIns="0" bIns="0" rtlCol="0"/>
            <a:lstStyle/>
            <a:p>
              <a:endParaRPr/>
            </a:p>
          </p:txBody>
        </p:sp>
        <p:sp>
          <p:nvSpPr>
            <p:cNvPr id="27" name="object 27"/>
            <p:cNvSpPr/>
            <p:nvPr/>
          </p:nvSpPr>
          <p:spPr>
            <a:xfrm>
              <a:off x="8904731" y="1562100"/>
              <a:ext cx="1584960" cy="1576070"/>
            </a:xfrm>
            <a:custGeom>
              <a:avLst/>
              <a:gdLst/>
              <a:ahLst/>
              <a:cxnLst/>
              <a:rect l="l" t="t" r="r" b="b"/>
              <a:pathLst>
                <a:path w="1584959" h="1576070">
                  <a:moveTo>
                    <a:pt x="0" y="1575815"/>
                  </a:moveTo>
                  <a:lnTo>
                    <a:pt x="1584959" y="1575815"/>
                  </a:lnTo>
                  <a:lnTo>
                    <a:pt x="1584959" y="0"/>
                  </a:lnTo>
                  <a:lnTo>
                    <a:pt x="0" y="0"/>
                  </a:lnTo>
                  <a:lnTo>
                    <a:pt x="0" y="1575815"/>
                  </a:lnTo>
                  <a:close/>
                </a:path>
              </a:pathLst>
            </a:custGeom>
            <a:ln w="9525">
              <a:solidFill>
                <a:srgbClr val="79A8A3"/>
              </a:solidFill>
            </a:ln>
          </p:spPr>
          <p:txBody>
            <a:bodyPr wrap="square" lIns="0" tIns="0" rIns="0" bIns="0" rtlCol="0"/>
            <a:lstStyle/>
            <a:p>
              <a:endParaRPr/>
            </a:p>
          </p:txBody>
        </p:sp>
      </p:grpSp>
      <p:sp>
        <p:nvSpPr>
          <p:cNvPr id="28" name="object 28"/>
          <p:cNvSpPr txBox="1"/>
          <p:nvPr/>
        </p:nvSpPr>
        <p:spPr>
          <a:xfrm>
            <a:off x="9210293" y="1904491"/>
            <a:ext cx="908339" cy="289823"/>
          </a:xfrm>
          <a:prstGeom prst="rect">
            <a:avLst/>
          </a:prstGeom>
        </p:spPr>
        <p:txBody>
          <a:bodyPr vert="horz" wrap="square" lIns="0" tIns="12700" rIns="0" bIns="0" rtlCol="0">
            <a:spAutoFit/>
          </a:bodyPr>
          <a:lstStyle/>
          <a:p>
            <a:pPr marL="12700">
              <a:lnSpc>
                <a:spcPct val="100000"/>
              </a:lnSpc>
              <a:spcBef>
                <a:spcPts val="100"/>
              </a:spcBef>
            </a:pPr>
            <a:r>
              <a:rPr sz="1800" spc="-110" dirty="0">
                <a:solidFill>
                  <a:srgbClr val="FFFFFF"/>
                </a:solidFill>
                <a:latin typeface="Carlito"/>
                <a:cs typeface="Carlito"/>
              </a:rPr>
              <a:t>Y</a:t>
            </a:r>
            <a:r>
              <a:rPr sz="1800" dirty="0">
                <a:solidFill>
                  <a:srgbClr val="FFFFFF"/>
                </a:solidFill>
                <a:latin typeface="Carlito"/>
                <a:cs typeface="Carlito"/>
              </a:rPr>
              <a:t>akma</a:t>
            </a:r>
            <a:endParaRPr sz="1800" dirty="0">
              <a:latin typeface="Carlito"/>
              <a:cs typeface="Carlito"/>
            </a:endParaRPr>
          </a:p>
        </p:txBody>
      </p:sp>
      <p:sp>
        <p:nvSpPr>
          <p:cNvPr id="29" name="object 29"/>
          <p:cNvSpPr txBox="1"/>
          <p:nvPr/>
        </p:nvSpPr>
        <p:spPr>
          <a:xfrm>
            <a:off x="9001125" y="2358644"/>
            <a:ext cx="1390650" cy="664845"/>
          </a:xfrm>
          <a:prstGeom prst="rect">
            <a:avLst/>
          </a:prstGeom>
        </p:spPr>
        <p:txBody>
          <a:bodyPr vert="horz" wrap="square" lIns="0" tIns="11430" rIns="0" bIns="0" rtlCol="0">
            <a:spAutoFit/>
          </a:bodyPr>
          <a:lstStyle/>
          <a:p>
            <a:pPr marL="12700" marR="5080" indent="4445" algn="ctr">
              <a:lnSpc>
                <a:spcPct val="100000"/>
              </a:lnSpc>
              <a:spcBef>
                <a:spcPts val="90"/>
              </a:spcBef>
            </a:pPr>
            <a:r>
              <a:rPr sz="1400" spc="-5" dirty="0">
                <a:solidFill>
                  <a:srgbClr val="FFFFFF"/>
                </a:solidFill>
                <a:latin typeface="Carlito"/>
                <a:cs typeface="Carlito"/>
              </a:rPr>
              <a:t>(Döner </a:t>
            </a:r>
            <a:r>
              <a:rPr sz="1400" spc="-10" dirty="0">
                <a:solidFill>
                  <a:srgbClr val="FFFFFF"/>
                </a:solidFill>
                <a:latin typeface="Carlito"/>
                <a:cs typeface="Carlito"/>
              </a:rPr>
              <a:t>Fırın,  Piroliz,</a:t>
            </a:r>
            <a:r>
              <a:rPr sz="1400" spc="-45" dirty="0">
                <a:solidFill>
                  <a:srgbClr val="FFFFFF"/>
                </a:solidFill>
                <a:latin typeface="Carlito"/>
                <a:cs typeface="Carlito"/>
              </a:rPr>
              <a:t> </a:t>
            </a:r>
            <a:r>
              <a:rPr sz="1400" spc="-10" dirty="0">
                <a:solidFill>
                  <a:srgbClr val="FFFFFF"/>
                </a:solidFill>
                <a:latin typeface="Carlito"/>
                <a:cs typeface="Carlito"/>
              </a:rPr>
              <a:t>Gazlaştırma  vb.)</a:t>
            </a:r>
            <a:endParaRPr sz="1400" dirty="0">
              <a:latin typeface="Carlito"/>
              <a:cs typeface="Carlito"/>
            </a:endParaRPr>
          </a:p>
        </p:txBody>
      </p:sp>
      <p:grpSp>
        <p:nvGrpSpPr>
          <p:cNvPr id="30" name="object 30"/>
          <p:cNvGrpSpPr/>
          <p:nvPr/>
        </p:nvGrpSpPr>
        <p:grpSpPr>
          <a:xfrm>
            <a:off x="8899969" y="3437953"/>
            <a:ext cx="1594485" cy="1585595"/>
            <a:chOff x="8899969" y="3437953"/>
            <a:chExt cx="1594485" cy="1585595"/>
          </a:xfrm>
        </p:grpSpPr>
        <p:sp>
          <p:nvSpPr>
            <p:cNvPr id="31" name="object 31"/>
            <p:cNvSpPr/>
            <p:nvPr/>
          </p:nvSpPr>
          <p:spPr>
            <a:xfrm>
              <a:off x="8904731" y="3442715"/>
              <a:ext cx="1584959" cy="1575816"/>
            </a:xfrm>
            <a:prstGeom prst="rect">
              <a:avLst/>
            </a:prstGeom>
            <a:blipFill>
              <a:blip r:embed="rId7" cstate="print"/>
              <a:stretch>
                <a:fillRect/>
              </a:stretch>
            </a:blipFill>
          </p:spPr>
          <p:txBody>
            <a:bodyPr wrap="square" lIns="0" tIns="0" rIns="0" bIns="0" rtlCol="0"/>
            <a:lstStyle/>
            <a:p>
              <a:endParaRPr/>
            </a:p>
          </p:txBody>
        </p:sp>
        <p:sp>
          <p:nvSpPr>
            <p:cNvPr id="32" name="object 32"/>
            <p:cNvSpPr/>
            <p:nvPr/>
          </p:nvSpPr>
          <p:spPr>
            <a:xfrm>
              <a:off x="8904731" y="3442715"/>
              <a:ext cx="1584960" cy="1576070"/>
            </a:xfrm>
            <a:custGeom>
              <a:avLst/>
              <a:gdLst/>
              <a:ahLst/>
              <a:cxnLst/>
              <a:rect l="l" t="t" r="r" b="b"/>
              <a:pathLst>
                <a:path w="1584959" h="1576070">
                  <a:moveTo>
                    <a:pt x="0" y="1575816"/>
                  </a:moveTo>
                  <a:lnTo>
                    <a:pt x="1584959" y="1575816"/>
                  </a:lnTo>
                  <a:lnTo>
                    <a:pt x="1584959" y="0"/>
                  </a:lnTo>
                  <a:lnTo>
                    <a:pt x="0" y="0"/>
                  </a:lnTo>
                  <a:lnTo>
                    <a:pt x="0" y="1575816"/>
                  </a:lnTo>
                  <a:close/>
                </a:path>
              </a:pathLst>
            </a:custGeom>
            <a:ln w="9525">
              <a:solidFill>
                <a:srgbClr val="5F6271"/>
              </a:solidFill>
            </a:ln>
          </p:spPr>
          <p:txBody>
            <a:bodyPr wrap="square" lIns="0" tIns="0" rIns="0" bIns="0" rtlCol="0"/>
            <a:lstStyle/>
            <a:p>
              <a:endParaRPr/>
            </a:p>
          </p:txBody>
        </p:sp>
      </p:grpSp>
      <p:sp>
        <p:nvSpPr>
          <p:cNvPr id="33" name="object 33"/>
          <p:cNvSpPr txBox="1"/>
          <p:nvPr/>
        </p:nvSpPr>
        <p:spPr>
          <a:xfrm>
            <a:off x="9099041" y="3906874"/>
            <a:ext cx="1390650" cy="566822"/>
          </a:xfrm>
          <a:prstGeom prst="rect">
            <a:avLst/>
          </a:prstGeom>
        </p:spPr>
        <p:txBody>
          <a:bodyPr vert="horz" wrap="square" lIns="0" tIns="12700" rIns="0" bIns="0" rtlCol="0">
            <a:spAutoFit/>
          </a:bodyPr>
          <a:lstStyle/>
          <a:p>
            <a:pPr marL="12700" marR="5080" indent="133985">
              <a:lnSpc>
                <a:spcPct val="100000"/>
              </a:lnSpc>
              <a:spcBef>
                <a:spcPts val="100"/>
              </a:spcBef>
            </a:pPr>
            <a:r>
              <a:rPr lang="en-GB" sz="1800" spc="-15" dirty="0" err="1">
                <a:solidFill>
                  <a:srgbClr val="FFFFFF"/>
                </a:solidFill>
                <a:latin typeface="Carlito"/>
                <a:cs typeface="Carlito"/>
              </a:rPr>
              <a:t>Düzenli</a:t>
            </a:r>
            <a:r>
              <a:rPr lang="en-GB" sz="1800" spc="-15" dirty="0">
                <a:solidFill>
                  <a:srgbClr val="FFFFFF"/>
                </a:solidFill>
                <a:latin typeface="Carlito"/>
                <a:cs typeface="Carlito"/>
              </a:rPr>
              <a:t> </a:t>
            </a:r>
            <a:r>
              <a:rPr lang="en-GB" sz="1800" spc="-15" dirty="0" err="1">
                <a:solidFill>
                  <a:srgbClr val="FFFFFF"/>
                </a:solidFill>
                <a:latin typeface="Carlito"/>
                <a:cs typeface="Carlito"/>
              </a:rPr>
              <a:t>Depolama</a:t>
            </a:r>
            <a:endParaRPr sz="1800" dirty="0">
              <a:latin typeface="Carlito"/>
              <a:cs typeface="Carlito"/>
            </a:endParaRPr>
          </a:p>
        </p:txBody>
      </p:sp>
      <p:grpSp>
        <p:nvGrpSpPr>
          <p:cNvPr id="34" name="object 34"/>
          <p:cNvGrpSpPr/>
          <p:nvPr/>
        </p:nvGrpSpPr>
        <p:grpSpPr>
          <a:xfrm>
            <a:off x="7101649" y="1557337"/>
            <a:ext cx="1591945" cy="3466465"/>
            <a:chOff x="7101649" y="1557337"/>
            <a:chExt cx="1591945" cy="3466465"/>
          </a:xfrm>
        </p:grpSpPr>
        <p:sp>
          <p:nvSpPr>
            <p:cNvPr id="35" name="object 35"/>
            <p:cNvSpPr/>
            <p:nvPr/>
          </p:nvSpPr>
          <p:spPr>
            <a:xfrm>
              <a:off x="7106411" y="1562100"/>
              <a:ext cx="1581911" cy="3456431"/>
            </a:xfrm>
            <a:prstGeom prst="rect">
              <a:avLst/>
            </a:prstGeom>
            <a:blipFill>
              <a:blip r:embed="rId8" cstate="print"/>
              <a:stretch>
                <a:fillRect/>
              </a:stretch>
            </a:blipFill>
          </p:spPr>
          <p:txBody>
            <a:bodyPr wrap="square" lIns="0" tIns="0" rIns="0" bIns="0" rtlCol="0"/>
            <a:lstStyle/>
            <a:p>
              <a:endParaRPr/>
            </a:p>
          </p:txBody>
        </p:sp>
        <p:sp>
          <p:nvSpPr>
            <p:cNvPr id="36" name="object 36"/>
            <p:cNvSpPr/>
            <p:nvPr/>
          </p:nvSpPr>
          <p:spPr>
            <a:xfrm>
              <a:off x="7106411" y="1562100"/>
              <a:ext cx="1582420" cy="3456940"/>
            </a:xfrm>
            <a:custGeom>
              <a:avLst/>
              <a:gdLst/>
              <a:ahLst/>
              <a:cxnLst/>
              <a:rect l="l" t="t" r="r" b="b"/>
              <a:pathLst>
                <a:path w="1582420" h="3456940">
                  <a:moveTo>
                    <a:pt x="0" y="3456431"/>
                  </a:moveTo>
                  <a:lnTo>
                    <a:pt x="1581911" y="3456431"/>
                  </a:lnTo>
                  <a:lnTo>
                    <a:pt x="1581911" y="0"/>
                  </a:lnTo>
                  <a:lnTo>
                    <a:pt x="0" y="0"/>
                  </a:lnTo>
                  <a:lnTo>
                    <a:pt x="0" y="3456431"/>
                  </a:lnTo>
                  <a:close/>
                </a:path>
              </a:pathLst>
            </a:custGeom>
            <a:ln w="9525">
              <a:solidFill>
                <a:srgbClr val="DEC18B"/>
              </a:solidFill>
            </a:ln>
          </p:spPr>
          <p:txBody>
            <a:bodyPr wrap="square" lIns="0" tIns="0" rIns="0" bIns="0" rtlCol="0"/>
            <a:lstStyle/>
            <a:p>
              <a:endParaRPr/>
            </a:p>
          </p:txBody>
        </p:sp>
      </p:grpSp>
      <p:sp>
        <p:nvSpPr>
          <p:cNvPr id="37" name="object 37"/>
          <p:cNvSpPr txBox="1"/>
          <p:nvPr/>
        </p:nvSpPr>
        <p:spPr>
          <a:xfrm>
            <a:off x="7249159" y="2927096"/>
            <a:ext cx="1297940" cy="574675"/>
          </a:xfrm>
          <a:prstGeom prst="rect">
            <a:avLst/>
          </a:prstGeom>
        </p:spPr>
        <p:txBody>
          <a:bodyPr vert="horz" wrap="square" lIns="0" tIns="12700" rIns="0" bIns="0" rtlCol="0">
            <a:spAutoFit/>
          </a:bodyPr>
          <a:lstStyle/>
          <a:p>
            <a:pPr algn="ctr">
              <a:lnSpc>
                <a:spcPct val="100000"/>
              </a:lnSpc>
              <a:spcBef>
                <a:spcPts val="100"/>
              </a:spcBef>
            </a:pPr>
            <a:r>
              <a:rPr sz="1800" spc="-5" dirty="0">
                <a:solidFill>
                  <a:srgbClr val="FFFFFF"/>
                </a:solidFill>
                <a:latin typeface="Carlito"/>
                <a:cs typeface="Carlito"/>
              </a:rPr>
              <a:t>Enerji</a:t>
            </a:r>
            <a:endParaRPr sz="1800">
              <a:latin typeface="Carlito"/>
              <a:cs typeface="Carlito"/>
            </a:endParaRPr>
          </a:p>
          <a:p>
            <a:pPr algn="ctr">
              <a:lnSpc>
                <a:spcPct val="100000"/>
              </a:lnSpc>
            </a:pPr>
            <a:r>
              <a:rPr sz="1800" spc="-5" dirty="0">
                <a:solidFill>
                  <a:srgbClr val="FFFFFF"/>
                </a:solidFill>
                <a:latin typeface="Carlito"/>
                <a:cs typeface="Carlito"/>
              </a:rPr>
              <a:t>Geri</a:t>
            </a:r>
            <a:r>
              <a:rPr sz="1800" spc="-45" dirty="0">
                <a:solidFill>
                  <a:srgbClr val="FFFFFF"/>
                </a:solidFill>
                <a:latin typeface="Carlito"/>
                <a:cs typeface="Carlito"/>
              </a:rPr>
              <a:t> </a:t>
            </a:r>
            <a:r>
              <a:rPr sz="1800" spc="-10" dirty="0">
                <a:solidFill>
                  <a:srgbClr val="FFFFFF"/>
                </a:solidFill>
                <a:latin typeface="Carlito"/>
                <a:cs typeface="Carlito"/>
              </a:rPr>
              <a:t>Kazanımı</a:t>
            </a:r>
            <a:endParaRPr sz="1800">
              <a:latin typeface="Carlito"/>
              <a:cs typeface="Carlito"/>
            </a:endParaRPr>
          </a:p>
        </p:txBody>
      </p:sp>
      <p:sp>
        <p:nvSpPr>
          <p:cNvPr id="38" name="object 38"/>
          <p:cNvSpPr txBox="1"/>
          <p:nvPr/>
        </p:nvSpPr>
        <p:spPr>
          <a:xfrm>
            <a:off x="7194295" y="3786581"/>
            <a:ext cx="1403985" cy="665480"/>
          </a:xfrm>
          <a:prstGeom prst="rect">
            <a:avLst/>
          </a:prstGeom>
        </p:spPr>
        <p:txBody>
          <a:bodyPr vert="horz" wrap="square" lIns="0" tIns="12065" rIns="0" bIns="0" rtlCol="0">
            <a:spAutoFit/>
          </a:bodyPr>
          <a:lstStyle/>
          <a:p>
            <a:pPr marL="12700" marR="5080" indent="-1905" algn="ctr">
              <a:lnSpc>
                <a:spcPct val="100000"/>
              </a:lnSpc>
              <a:spcBef>
                <a:spcPts val="95"/>
              </a:spcBef>
            </a:pPr>
            <a:r>
              <a:rPr sz="1400" spc="-10" dirty="0">
                <a:solidFill>
                  <a:srgbClr val="FFFFFF"/>
                </a:solidFill>
                <a:latin typeface="Carlito"/>
                <a:cs typeface="Carlito"/>
              </a:rPr>
              <a:t>Beraber </a:t>
            </a:r>
            <a:r>
              <a:rPr sz="1400" spc="-15" dirty="0">
                <a:solidFill>
                  <a:srgbClr val="FFFFFF"/>
                </a:solidFill>
                <a:latin typeface="Carlito"/>
                <a:cs typeface="Carlito"/>
              </a:rPr>
              <a:t>yakma  tesislerinde  (çimento, kireç</a:t>
            </a:r>
            <a:r>
              <a:rPr sz="1400" spc="25" dirty="0">
                <a:solidFill>
                  <a:srgbClr val="FFFFFF"/>
                </a:solidFill>
                <a:latin typeface="Carlito"/>
                <a:cs typeface="Carlito"/>
              </a:rPr>
              <a:t> </a:t>
            </a:r>
            <a:r>
              <a:rPr sz="1400" spc="-10" dirty="0">
                <a:solidFill>
                  <a:srgbClr val="FFFFFF"/>
                </a:solidFill>
                <a:latin typeface="Carlito"/>
                <a:cs typeface="Carlito"/>
              </a:rPr>
              <a:t>vb.)</a:t>
            </a:r>
            <a:endParaRPr sz="1400" dirty="0">
              <a:latin typeface="Carlito"/>
              <a:cs typeface="Carlito"/>
            </a:endParaRPr>
          </a:p>
        </p:txBody>
      </p:sp>
    </p:spTree>
    <p:extLst>
      <p:ext uri="{BB962C8B-B14F-4D97-AF65-F5344CB8AC3E}">
        <p14:creationId xmlns:p14="http://schemas.microsoft.com/office/powerpoint/2010/main" val="7144140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6528" y="1253490"/>
            <a:ext cx="10515600" cy="660502"/>
          </a:xfrm>
          <a:prstGeom prst="rect">
            <a:avLst/>
          </a:prstGeom>
        </p:spPr>
        <p:txBody>
          <a:bodyPr vert="horz" wrap="square" lIns="0" tIns="38100" rIns="0" bIns="0" rtlCol="0">
            <a:spAutoFit/>
          </a:bodyPr>
          <a:lstStyle/>
          <a:p>
            <a:pPr marL="12700" marR="5080">
              <a:lnSpc>
                <a:spcPts val="5240"/>
              </a:lnSpc>
              <a:spcBef>
                <a:spcPts val="300"/>
              </a:spcBef>
            </a:pPr>
            <a:r>
              <a:rPr sz="3600" b="1" spc="-5" dirty="0">
                <a:solidFill>
                  <a:schemeClr val="accent6">
                    <a:lumMod val="75000"/>
                  </a:schemeClr>
                </a:solidFill>
              </a:rPr>
              <a:t>TEHLİKELİ </a:t>
            </a:r>
            <a:r>
              <a:rPr sz="3600" b="1" spc="-10" dirty="0">
                <a:solidFill>
                  <a:schemeClr val="accent6">
                    <a:lumMod val="75000"/>
                  </a:schemeClr>
                </a:solidFill>
              </a:rPr>
              <a:t>ATIK </a:t>
            </a:r>
            <a:r>
              <a:rPr sz="3600" b="1" spc="-5" dirty="0">
                <a:solidFill>
                  <a:schemeClr val="accent6">
                    <a:lumMod val="75000"/>
                  </a:schemeClr>
                </a:solidFill>
              </a:rPr>
              <a:t>ÜRETEN  BİRİMLER</a:t>
            </a:r>
          </a:p>
        </p:txBody>
      </p:sp>
      <p:sp>
        <p:nvSpPr>
          <p:cNvPr id="3" name="object 3"/>
          <p:cNvSpPr txBox="1"/>
          <p:nvPr/>
        </p:nvSpPr>
        <p:spPr>
          <a:xfrm>
            <a:off x="616528" y="2082504"/>
            <a:ext cx="8984672" cy="3241913"/>
          </a:xfrm>
          <a:prstGeom prst="rect">
            <a:avLst/>
          </a:prstGeom>
        </p:spPr>
        <p:txBody>
          <a:bodyPr vert="horz" wrap="square" lIns="0" tIns="162560" rIns="0" bIns="0" rtlCol="0">
            <a:spAutoFit/>
          </a:bodyPr>
          <a:lstStyle/>
          <a:p>
            <a:pPr marL="355600" indent="-342900">
              <a:lnSpc>
                <a:spcPct val="100000"/>
              </a:lnSpc>
              <a:spcBef>
                <a:spcPts val="1280"/>
              </a:spcBef>
              <a:buFont typeface="Arial" panose="020B0604020202020204" pitchFamily="34" charset="0"/>
              <a:buChar char="•"/>
              <a:tabLst>
                <a:tab pos="332105" algn="l"/>
                <a:tab pos="332740" algn="l"/>
              </a:tabLst>
            </a:pPr>
            <a:r>
              <a:rPr sz="2000" spc="-20" dirty="0">
                <a:solidFill>
                  <a:schemeClr val="accent3">
                    <a:lumMod val="50000"/>
                  </a:schemeClr>
                </a:solidFill>
                <a:cs typeface="Arial" panose="020B0604020202020204" pitchFamily="34" charset="0"/>
              </a:rPr>
              <a:t>UYGULAMA </a:t>
            </a:r>
            <a:r>
              <a:rPr sz="2000" spc="-10" dirty="0">
                <a:solidFill>
                  <a:schemeClr val="accent3">
                    <a:lumMod val="50000"/>
                  </a:schemeClr>
                </a:solidFill>
                <a:cs typeface="Arial" panose="020B0604020202020204" pitchFamily="34" charset="0"/>
              </a:rPr>
              <a:t>VE </a:t>
            </a:r>
            <a:r>
              <a:rPr sz="2000" spc="-5" dirty="0">
                <a:solidFill>
                  <a:schemeClr val="accent3">
                    <a:lumMod val="50000"/>
                  </a:schemeClr>
                </a:solidFill>
                <a:cs typeface="Arial" panose="020B0604020202020204" pitchFamily="34" charset="0"/>
              </a:rPr>
              <a:t>AR&amp;GE</a:t>
            </a:r>
            <a:r>
              <a:rPr sz="2000" spc="11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LABORATUVARLARI</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15" dirty="0">
                <a:solidFill>
                  <a:schemeClr val="accent3">
                    <a:lumMod val="50000"/>
                  </a:schemeClr>
                </a:solidFill>
                <a:cs typeface="Arial" panose="020B0604020202020204" pitchFamily="34" charset="0"/>
              </a:rPr>
              <a:t>BİLGİ</a:t>
            </a:r>
            <a:r>
              <a:rPr sz="2000" spc="2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İŞLEM</a:t>
            </a:r>
            <a:endParaRPr sz="2000" dirty="0">
              <a:solidFill>
                <a:schemeClr val="accent3">
                  <a:lumMod val="50000"/>
                </a:schemeClr>
              </a:solidFill>
              <a:cs typeface="Arial" panose="020B0604020202020204" pitchFamily="34" charset="0"/>
            </a:endParaRPr>
          </a:p>
          <a:p>
            <a:pPr marL="355600" indent="-342900">
              <a:lnSpc>
                <a:spcPct val="100000"/>
              </a:lnSpc>
              <a:spcBef>
                <a:spcPts val="1150"/>
              </a:spcBef>
              <a:buFont typeface="Arial" panose="020B0604020202020204" pitchFamily="34" charset="0"/>
              <a:buChar char="•"/>
              <a:tabLst>
                <a:tab pos="332105" algn="l"/>
                <a:tab pos="332740" algn="l"/>
              </a:tabLst>
            </a:pPr>
            <a:r>
              <a:rPr sz="2000" spc="-35" dirty="0">
                <a:solidFill>
                  <a:schemeClr val="accent3">
                    <a:lumMod val="50000"/>
                  </a:schemeClr>
                </a:solidFill>
                <a:cs typeface="Arial" panose="020B0604020202020204" pitchFamily="34" charset="0"/>
              </a:rPr>
              <a:t>HASTANE</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OFİSLER</a:t>
            </a:r>
            <a:endParaRPr sz="2000" dirty="0">
              <a:solidFill>
                <a:schemeClr val="accent3">
                  <a:lumMod val="50000"/>
                </a:schemeClr>
              </a:solidFill>
              <a:cs typeface="Arial" panose="020B0604020202020204" pitchFamily="34" charset="0"/>
            </a:endParaRPr>
          </a:p>
          <a:p>
            <a:pPr marL="355600" indent="-342900">
              <a:lnSpc>
                <a:spcPct val="100000"/>
              </a:lnSpc>
              <a:spcBef>
                <a:spcPts val="1150"/>
              </a:spcBef>
              <a:buFont typeface="Arial" panose="020B0604020202020204" pitchFamily="34" charset="0"/>
              <a:buChar char="•"/>
              <a:tabLst>
                <a:tab pos="332105" algn="l"/>
                <a:tab pos="332740" algn="l"/>
              </a:tabLst>
            </a:pPr>
            <a:r>
              <a:rPr sz="2000" spc="-40" dirty="0">
                <a:solidFill>
                  <a:schemeClr val="accent3">
                    <a:lumMod val="50000"/>
                  </a:schemeClr>
                </a:solidFill>
                <a:cs typeface="Arial" panose="020B0604020202020204" pitchFamily="34" charset="0"/>
              </a:rPr>
              <a:t>MATBAA</a:t>
            </a:r>
            <a:endParaRPr sz="2000" dirty="0">
              <a:solidFill>
                <a:schemeClr val="accent3">
                  <a:lumMod val="50000"/>
                </a:schemeClr>
              </a:solidFill>
              <a:cs typeface="Arial" panose="020B0604020202020204" pitchFamily="34" charset="0"/>
            </a:endParaRPr>
          </a:p>
          <a:p>
            <a:pPr marL="355600" indent="-342900">
              <a:lnSpc>
                <a:spcPct val="100000"/>
              </a:lnSpc>
              <a:spcBef>
                <a:spcPts val="1180"/>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TEKNİK </a:t>
            </a:r>
            <a:r>
              <a:rPr sz="2000" spc="-10" dirty="0">
                <a:solidFill>
                  <a:schemeClr val="accent3">
                    <a:lumMod val="50000"/>
                  </a:schemeClr>
                </a:solidFill>
                <a:cs typeface="Arial" panose="020B0604020202020204" pitchFamily="34" charset="0"/>
              </a:rPr>
              <a:t>SERVİS VE</a:t>
            </a:r>
            <a:r>
              <a:rPr sz="2000" spc="35" dirty="0">
                <a:solidFill>
                  <a:schemeClr val="accent3">
                    <a:lumMod val="50000"/>
                  </a:schemeClr>
                </a:solidFill>
                <a:cs typeface="Arial" panose="020B0604020202020204" pitchFamily="34" charset="0"/>
              </a:rPr>
              <a:t> </a:t>
            </a:r>
            <a:r>
              <a:rPr sz="2000" spc="-10" dirty="0">
                <a:solidFill>
                  <a:schemeClr val="accent3">
                    <a:lumMod val="50000"/>
                  </a:schemeClr>
                </a:solidFill>
                <a:cs typeface="Arial" panose="020B0604020202020204" pitchFamily="34" charset="0"/>
              </a:rPr>
              <a:t>BAKIM</a:t>
            </a:r>
            <a:endParaRPr sz="2000" dirty="0">
              <a:solidFill>
                <a:schemeClr val="accent3">
                  <a:lumMod val="50000"/>
                </a:schemeClr>
              </a:solidFill>
              <a:cs typeface="Arial" panose="020B0604020202020204" pitchFamily="34" charset="0"/>
            </a:endParaRPr>
          </a:p>
          <a:p>
            <a:pPr marL="355600" indent="-342900">
              <a:lnSpc>
                <a:spcPct val="100000"/>
              </a:lnSpc>
              <a:spcBef>
                <a:spcPts val="1155"/>
              </a:spcBef>
              <a:buFont typeface="Arial" panose="020B0604020202020204" pitchFamily="34" charset="0"/>
              <a:buChar char="•"/>
              <a:tabLst>
                <a:tab pos="332105" algn="l"/>
                <a:tab pos="332740" algn="l"/>
              </a:tabLst>
            </a:pPr>
            <a:r>
              <a:rPr sz="2000" spc="-5" dirty="0">
                <a:solidFill>
                  <a:schemeClr val="accent3">
                    <a:lumMod val="50000"/>
                  </a:schemeClr>
                </a:solidFill>
                <a:cs typeface="Arial" panose="020B0604020202020204" pitchFamily="34" charset="0"/>
              </a:rPr>
              <a:t>DİĞERLER AKADEMİK</a:t>
            </a:r>
            <a:r>
              <a:rPr sz="2000" spc="15"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BİRİMLER</a:t>
            </a:r>
            <a:endParaRPr sz="2000"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199948529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62826" y="525918"/>
            <a:ext cx="4095102" cy="1357745"/>
            <a:chOff x="1527047" y="0"/>
            <a:chExt cx="4867910" cy="1902460"/>
          </a:xfrm>
        </p:grpSpPr>
        <p:sp>
          <p:nvSpPr>
            <p:cNvPr id="3" name="object 3"/>
            <p:cNvSpPr/>
            <p:nvPr/>
          </p:nvSpPr>
          <p:spPr>
            <a:xfrm>
              <a:off x="1527047" y="188976"/>
              <a:ext cx="1716024" cy="1712976"/>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3215640" y="0"/>
              <a:ext cx="1511808" cy="1810512"/>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4584191" y="0"/>
              <a:ext cx="1810512" cy="1798320"/>
            </a:xfrm>
            <a:prstGeom prst="rect">
              <a:avLst/>
            </a:prstGeom>
            <a:blipFill>
              <a:blip r:embed="rId4" cstate="print"/>
              <a:stretch>
                <a:fillRect/>
              </a:stretch>
            </a:blipFill>
          </p:spPr>
          <p:txBody>
            <a:bodyPr wrap="square" lIns="0" tIns="0" rIns="0" bIns="0" rtlCol="0"/>
            <a:lstStyle/>
            <a:p>
              <a:endParaRPr/>
            </a:p>
          </p:txBody>
        </p:sp>
      </p:grpSp>
      <p:sp>
        <p:nvSpPr>
          <p:cNvPr id="6" name="object 6"/>
          <p:cNvSpPr/>
          <p:nvPr/>
        </p:nvSpPr>
        <p:spPr>
          <a:xfrm>
            <a:off x="8112579" y="430796"/>
            <a:ext cx="1722119" cy="1697735"/>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10067543" y="415555"/>
            <a:ext cx="1716024" cy="1712976"/>
          </a:xfrm>
          <a:prstGeom prst="rect">
            <a:avLst/>
          </a:prstGeom>
          <a:blipFill>
            <a:blip r:embed="rId6" cstate="print"/>
            <a:stretch>
              <a:fillRect/>
            </a:stretch>
          </a:blipFill>
        </p:spPr>
        <p:txBody>
          <a:bodyPr wrap="square" lIns="0" tIns="0" rIns="0" bIns="0" rtlCol="0"/>
          <a:lstStyle/>
          <a:p>
            <a:endParaRPr/>
          </a:p>
        </p:txBody>
      </p:sp>
      <p:grpSp>
        <p:nvGrpSpPr>
          <p:cNvPr id="8" name="object 8"/>
          <p:cNvGrpSpPr/>
          <p:nvPr/>
        </p:nvGrpSpPr>
        <p:grpSpPr>
          <a:xfrm>
            <a:off x="3162255" y="3864665"/>
            <a:ext cx="3254339" cy="1886436"/>
            <a:chOff x="1624583" y="1700783"/>
            <a:chExt cx="3992879" cy="2115820"/>
          </a:xfrm>
        </p:grpSpPr>
        <p:sp>
          <p:nvSpPr>
            <p:cNvPr id="9" name="object 9"/>
            <p:cNvSpPr/>
            <p:nvPr/>
          </p:nvSpPr>
          <p:spPr>
            <a:xfrm>
              <a:off x="1624583" y="1917191"/>
              <a:ext cx="1898903" cy="1898904"/>
            </a:xfrm>
            <a:prstGeom prst="rect">
              <a:avLst/>
            </a:prstGeom>
            <a:blipFill>
              <a:blip r:embed="rId7" cstate="print"/>
              <a:stretch>
                <a:fillRect/>
              </a:stretch>
            </a:blipFill>
          </p:spPr>
          <p:txBody>
            <a:bodyPr wrap="square" lIns="0" tIns="0" rIns="0" bIns="0" rtlCol="0"/>
            <a:lstStyle/>
            <a:p>
              <a:endParaRPr/>
            </a:p>
          </p:txBody>
        </p:sp>
        <p:sp>
          <p:nvSpPr>
            <p:cNvPr id="10" name="object 10"/>
            <p:cNvSpPr/>
            <p:nvPr/>
          </p:nvSpPr>
          <p:spPr>
            <a:xfrm>
              <a:off x="3547872" y="1700783"/>
              <a:ext cx="2069592" cy="2069592"/>
            </a:xfrm>
            <a:prstGeom prst="rect">
              <a:avLst/>
            </a:prstGeom>
            <a:blipFill>
              <a:blip r:embed="rId8" cstate="print"/>
              <a:stretch>
                <a:fillRect/>
              </a:stretch>
            </a:blipFill>
          </p:spPr>
          <p:txBody>
            <a:bodyPr wrap="square" lIns="0" tIns="0" rIns="0" bIns="0" rtlCol="0"/>
            <a:lstStyle/>
            <a:p>
              <a:endParaRPr/>
            </a:p>
          </p:txBody>
        </p:sp>
      </p:grpSp>
      <p:sp>
        <p:nvSpPr>
          <p:cNvPr id="11" name="object 11"/>
          <p:cNvSpPr/>
          <p:nvPr/>
        </p:nvSpPr>
        <p:spPr>
          <a:xfrm>
            <a:off x="6618933" y="4057611"/>
            <a:ext cx="1950720" cy="1395984"/>
          </a:xfrm>
          <a:prstGeom prst="rect">
            <a:avLst/>
          </a:prstGeom>
          <a:blipFill>
            <a:blip r:embed="rId9" cstate="print"/>
            <a:stretch>
              <a:fillRect/>
            </a:stretch>
          </a:blipFill>
        </p:spPr>
        <p:txBody>
          <a:bodyPr wrap="square" lIns="0" tIns="0" rIns="0" bIns="0" rtlCol="0"/>
          <a:lstStyle/>
          <a:p>
            <a:endParaRPr/>
          </a:p>
        </p:txBody>
      </p:sp>
      <p:sp>
        <p:nvSpPr>
          <p:cNvPr id="12" name="object 12"/>
          <p:cNvSpPr/>
          <p:nvPr/>
        </p:nvSpPr>
        <p:spPr>
          <a:xfrm>
            <a:off x="5517983" y="1279663"/>
            <a:ext cx="2308823" cy="2366632"/>
          </a:xfrm>
          <a:prstGeom prst="rect">
            <a:avLst/>
          </a:prstGeom>
          <a:blipFill>
            <a:blip r:embed="rId10" cstate="print"/>
            <a:stretch>
              <a:fillRect/>
            </a:stretch>
          </a:blipFill>
        </p:spPr>
        <p:txBody>
          <a:bodyPr wrap="square" lIns="0" tIns="0" rIns="0" bIns="0" rtlCol="0"/>
          <a:lstStyle/>
          <a:p>
            <a:endParaRPr/>
          </a:p>
        </p:txBody>
      </p:sp>
      <p:sp>
        <p:nvSpPr>
          <p:cNvPr id="13" name="object 13"/>
          <p:cNvSpPr/>
          <p:nvPr/>
        </p:nvSpPr>
        <p:spPr>
          <a:xfrm>
            <a:off x="329823" y="2841092"/>
            <a:ext cx="2810496" cy="2924321"/>
          </a:xfrm>
          <a:prstGeom prst="rect">
            <a:avLst/>
          </a:prstGeom>
          <a:blipFill>
            <a:blip r:embed="rId11" cstate="print"/>
            <a:stretch>
              <a:fillRect/>
            </a:stretch>
          </a:blipFill>
        </p:spPr>
        <p:txBody>
          <a:bodyPr wrap="square" lIns="0" tIns="0" rIns="0" bIns="0" rtlCol="0"/>
          <a:lstStyle/>
          <a:p>
            <a:endParaRPr/>
          </a:p>
        </p:txBody>
      </p:sp>
      <p:grpSp>
        <p:nvGrpSpPr>
          <p:cNvPr id="14" name="object 14"/>
          <p:cNvGrpSpPr/>
          <p:nvPr/>
        </p:nvGrpSpPr>
        <p:grpSpPr>
          <a:xfrm>
            <a:off x="3337584" y="2301631"/>
            <a:ext cx="8437052" cy="3463782"/>
            <a:chOff x="4824153" y="1521780"/>
            <a:chExt cx="8437052" cy="3463782"/>
          </a:xfrm>
        </p:grpSpPr>
        <p:sp>
          <p:nvSpPr>
            <p:cNvPr id="15" name="object 15"/>
            <p:cNvSpPr/>
            <p:nvPr/>
          </p:nvSpPr>
          <p:spPr>
            <a:xfrm>
              <a:off x="10286144" y="1849645"/>
              <a:ext cx="2975061" cy="3135917"/>
            </a:xfrm>
            <a:prstGeom prst="rect">
              <a:avLst/>
            </a:prstGeom>
            <a:blipFill>
              <a:blip r:embed="rId12" cstate="print"/>
              <a:stretch>
                <a:fillRect/>
              </a:stretch>
            </a:blipFill>
          </p:spPr>
          <p:txBody>
            <a:bodyPr wrap="square" lIns="0" tIns="0" rIns="0" bIns="0" rtlCol="0"/>
            <a:lstStyle/>
            <a:p>
              <a:endParaRPr/>
            </a:p>
          </p:txBody>
        </p:sp>
        <p:sp>
          <p:nvSpPr>
            <p:cNvPr id="16" name="object 16"/>
            <p:cNvSpPr/>
            <p:nvPr/>
          </p:nvSpPr>
          <p:spPr>
            <a:xfrm>
              <a:off x="4824153" y="1521780"/>
              <a:ext cx="1386839" cy="1847088"/>
            </a:xfrm>
            <a:prstGeom prst="rect">
              <a:avLst/>
            </a:prstGeom>
            <a:blipFill>
              <a:blip r:embed="rId1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158795062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91548" y="748012"/>
            <a:ext cx="4500245" cy="566181"/>
          </a:xfrm>
          <a:prstGeom prst="rect">
            <a:avLst/>
          </a:prstGeom>
        </p:spPr>
        <p:txBody>
          <a:bodyPr vert="horz" wrap="square" lIns="0" tIns="12065" rIns="0" bIns="0" rtlCol="0">
            <a:spAutoFit/>
          </a:bodyPr>
          <a:lstStyle/>
          <a:p>
            <a:pPr marL="12700">
              <a:lnSpc>
                <a:spcPct val="100000"/>
              </a:lnSpc>
              <a:spcBef>
                <a:spcPts val="95"/>
              </a:spcBef>
            </a:pPr>
            <a:r>
              <a:rPr sz="3600" b="1" spc="-65" dirty="0">
                <a:solidFill>
                  <a:schemeClr val="accent6">
                    <a:lumMod val="75000"/>
                  </a:schemeClr>
                </a:solidFill>
                <a:cs typeface="Carlito"/>
              </a:rPr>
              <a:t>Tehlikeli </a:t>
            </a:r>
            <a:r>
              <a:rPr sz="3600" b="1" spc="-35" dirty="0">
                <a:solidFill>
                  <a:schemeClr val="accent6">
                    <a:lumMod val="75000"/>
                  </a:schemeClr>
                </a:solidFill>
                <a:cs typeface="Carlito"/>
              </a:rPr>
              <a:t>Atık</a:t>
            </a:r>
            <a:r>
              <a:rPr sz="3600" b="1" spc="95" dirty="0">
                <a:solidFill>
                  <a:schemeClr val="accent6">
                    <a:lumMod val="75000"/>
                  </a:schemeClr>
                </a:solidFill>
                <a:cs typeface="Carlito"/>
              </a:rPr>
              <a:t> </a:t>
            </a:r>
            <a:r>
              <a:rPr sz="3600" b="1" spc="-5" dirty="0">
                <a:solidFill>
                  <a:schemeClr val="accent6">
                    <a:lumMod val="75000"/>
                  </a:schemeClr>
                </a:solidFill>
                <a:cs typeface="Carlito"/>
              </a:rPr>
              <a:t>Nedir?</a:t>
            </a:r>
          </a:p>
        </p:txBody>
      </p:sp>
      <p:sp>
        <p:nvSpPr>
          <p:cNvPr id="3" name="object 3"/>
          <p:cNvSpPr txBox="1"/>
          <p:nvPr/>
        </p:nvSpPr>
        <p:spPr>
          <a:xfrm>
            <a:off x="517871" y="1308068"/>
            <a:ext cx="7749540" cy="4489947"/>
          </a:xfrm>
          <a:prstGeom prst="rect">
            <a:avLst/>
          </a:prstGeom>
        </p:spPr>
        <p:txBody>
          <a:bodyPr vert="horz" wrap="square" lIns="0" tIns="162560" rIns="0" bIns="0" rtlCol="0">
            <a:spAutoFit/>
          </a:bodyPr>
          <a:lstStyle/>
          <a:p>
            <a:pPr marL="354965" indent="-342900" algn="just">
              <a:lnSpc>
                <a:spcPct val="100000"/>
              </a:lnSpc>
              <a:spcBef>
                <a:spcPts val="1280"/>
              </a:spcBef>
              <a:buFont typeface="Arial" panose="020B0604020202020204" pitchFamily="34" charset="0"/>
              <a:buChar char="•"/>
              <a:tabLst>
                <a:tab pos="332740" algn="l"/>
                <a:tab pos="333375" algn="l"/>
              </a:tabLst>
            </a:pPr>
            <a:r>
              <a:rPr sz="2000" spc="-5" dirty="0">
                <a:solidFill>
                  <a:schemeClr val="accent3">
                    <a:lumMod val="50000"/>
                  </a:schemeClr>
                </a:solidFill>
                <a:cs typeface="Arial" panose="020B0604020202020204" pitchFamily="34" charset="0"/>
              </a:rPr>
              <a:t>İnsan sağlığına </a:t>
            </a:r>
            <a:r>
              <a:rPr sz="2000" spc="-25" dirty="0">
                <a:solidFill>
                  <a:schemeClr val="accent3">
                    <a:lumMod val="50000"/>
                  </a:schemeClr>
                </a:solidFill>
                <a:cs typeface="Arial" panose="020B0604020202020204" pitchFamily="34" charset="0"/>
              </a:rPr>
              <a:t>ve </a:t>
            </a:r>
            <a:r>
              <a:rPr sz="2000" spc="-20" dirty="0">
                <a:solidFill>
                  <a:schemeClr val="accent3">
                    <a:lumMod val="50000"/>
                  </a:schemeClr>
                </a:solidFill>
                <a:cs typeface="Arial" panose="020B0604020202020204" pitchFamily="34" charset="0"/>
              </a:rPr>
              <a:t>çevreye zarar</a:t>
            </a:r>
            <a:r>
              <a:rPr sz="2000" spc="175"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verebilecek,</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80"/>
              </a:spcBef>
              <a:buFont typeface="Arial" panose="020B0604020202020204" pitchFamily="34" charset="0"/>
              <a:buChar char="•"/>
              <a:tabLst>
                <a:tab pos="332740" algn="l"/>
                <a:tab pos="333375" algn="l"/>
              </a:tabLst>
            </a:pPr>
            <a:r>
              <a:rPr sz="2000" spc="-20" dirty="0">
                <a:solidFill>
                  <a:schemeClr val="accent3">
                    <a:lumMod val="50000"/>
                  </a:schemeClr>
                </a:solidFill>
                <a:cs typeface="Arial" panose="020B0604020202020204" pitchFamily="34" charset="0"/>
              </a:rPr>
              <a:t>Tutuşabilen</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55"/>
              </a:spcBef>
              <a:buFont typeface="Arial" panose="020B0604020202020204" pitchFamily="34" charset="0"/>
              <a:buChar char="•"/>
              <a:tabLst>
                <a:tab pos="332740" algn="l"/>
                <a:tab pos="333375" algn="l"/>
              </a:tabLst>
            </a:pPr>
            <a:r>
              <a:rPr sz="2000" spc="-15" dirty="0">
                <a:solidFill>
                  <a:schemeClr val="accent3">
                    <a:lumMod val="50000"/>
                  </a:schemeClr>
                </a:solidFill>
                <a:cs typeface="Arial" panose="020B0604020202020204" pitchFamily="34" charset="0"/>
              </a:rPr>
              <a:t>Enfeksiyon</a:t>
            </a:r>
            <a:r>
              <a:rPr sz="200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yapıcı</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75"/>
              </a:spcBef>
              <a:buFont typeface="Arial" panose="020B0604020202020204" pitchFamily="34" charset="0"/>
              <a:buChar char="•"/>
              <a:tabLst>
                <a:tab pos="332740" algn="l"/>
                <a:tab pos="333375" algn="l"/>
              </a:tabLst>
            </a:pPr>
            <a:r>
              <a:rPr sz="2000" spc="-35" dirty="0">
                <a:solidFill>
                  <a:schemeClr val="accent3">
                    <a:lumMod val="50000"/>
                  </a:schemeClr>
                </a:solidFill>
                <a:cs typeface="Arial" panose="020B0604020202020204" pitchFamily="34" charset="0"/>
              </a:rPr>
              <a:t>Tahriş</a:t>
            </a:r>
            <a:r>
              <a:rPr sz="2000" spc="30" dirty="0">
                <a:solidFill>
                  <a:schemeClr val="accent3">
                    <a:lumMod val="50000"/>
                  </a:schemeClr>
                </a:solidFill>
                <a:cs typeface="Arial" panose="020B0604020202020204" pitchFamily="34" charset="0"/>
              </a:rPr>
              <a:t> </a:t>
            </a:r>
            <a:r>
              <a:rPr sz="2000" spc="-5" dirty="0">
                <a:solidFill>
                  <a:schemeClr val="accent3">
                    <a:lumMod val="50000"/>
                  </a:schemeClr>
                </a:solidFill>
                <a:cs typeface="Arial" panose="020B0604020202020204" pitchFamily="34" charset="0"/>
              </a:rPr>
              <a:t>edici,</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55"/>
              </a:spcBef>
              <a:buFont typeface="Arial" panose="020B0604020202020204" pitchFamily="34" charset="0"/>
              <a:buChar char="•"/>
              <a:tabLst>
                <a:tab pos="332740" algn="l"/>
                <a:tab pos="333375" algn="l"/>
              </a:tabLst>
            </a:pPr>
            <a:r>
              <a:rPr sz="2000" spc="-10" dirty="0">
                <a:solidFill>
                  <a:schemeClr val="accent3">
                    <a:lumMod val="50000"/>
                  </a:schemeClr>
                </a:solidFill>
                <a:cs typeface="Arial" panose="020B0604020202020204" pitchFamily="34" charset="0"/>
              </a:rPr>
              <a:t>Zararlı,</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75"/>
              </a:spcBef>
              <a:buFont typeface="Arial" panose="020B0604020202020204" pitchFamily="34" charset="0"/>
              <a:buChar char="•"/>
              <a:tabLst>
                <a:tab pos="332740" algn="l"/>
                <a:tab pos="333375" algn="l"/>
              </a:tabLst>
            </a:pPr>
            <a:r>
              <a:rPr sz="2000" spc="-35" dirty="0">
                <a:solidFill>
                  <a:schemeClr val="accent3">
                    <a:lumMod val="50000"/>
                  </a:schemeClr>
                </a:solidFill>
                <a:cs typeface="Arial" panose="020B0604020202020204" pitchFamily="34" charset="0"/>
              </a:rPr>
              <a:t>Toksik,</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55"/>
              </a:spcBef>
              <a:buFont typeface="Arial" panose="020B0604020202020204" pitchFamily="34" charset="0"/>
              <a:buChar char="•"/>
              <a:tabLst>
                <a:tab pos="332740" algn="l"/>
                <a:tab pos="333375" algn="l"/>
              </a:tabLst>
            </a:pPr>
            <a:r>
              <a:rPr sz="2000" spc="-10" dirty="0">
                <a:solidFill>
                  <a:schemeClr val="accent3">
                    <a:lumMod val="50000"/>
                  </a:schemeClr>
                </a:solidFill>
                <a:cs typeface="Arial" panose="020B0604020202020204" pitchFamily="34" charset="0"/>
              </a:rPr>
              <a:t>Kanserojen,</a:t>
            </a:r>
            <a:endParaRPr sz="2000" dirty="0">
              <a:solidFill>
                <a:schemeClr val="accent3">
                  <a:lumMod val="50000"/>
                </a:schemeClr>
              </a:solidFill>
              <a:cs typeface="Arial" panose="020B0604020202020204" pitchFamily="34" charset="0"/>
            </a:endParaRPr>
          </a:p>
          <a:p>
            <a:pPr marL="354965" indent="-342900" algn="just">
              <a:lnSpc>
                <a:spcPct val="100000"/>
              </a:lnSpc>
              <a:spcBef>
                <a:spcPts val="1180"/>
              </a:spcBef>
              <a:buFont typeface="Arial" panose="020B0604020202020204" pitchFamily="34" charset="0"/>
              <a:buChar char="•"/>
              <a:tabLst>
                <a:tab pos="332740" algn="l"/>
                <a:tab pos="333375" algn="l"/>
              </a:tabLst>
            </a:pPr>
            <a:r>
              <a:rPr sz="2000" spc="-15" dirty="0">
                <a:solidFill>
                  <a:schemeClr val="accent3">
                    <a:lumMod val="50000"/>
                  </a:schemeClr>
                </a:solidFill>
                <a:cs typeface="Arial" panose="020B0604020202020204" pitchFamily="34" charset="0"/>
              </a:rPr>
              <a:t>Parlayıcı</a:t>
            </a:r>
            <a:endParaRPr sz="2000" dirty="0">
              <a:solidFill>
                <a:schemeClr val="accent3">
                  <a:lumMod val="50000"/>
                </a:schemeClr>
              </a:solidFill>
              <a:cs typeface="Arial" panose="020B0604020202020204" pitchFamily="34" charset="0"/>
            </a:endParaRPr>
          </a:p>
          <a:p>
            <a:pPr marL="354965" marR="5080" indent="-342900" algn="just">
              <a:lnSpc>
                <a:spcPct val="109000"/>
              </a:lnSpc>
              <a:spcBef>
                <a:spcPts val="935"/>
              </a:spcBef>
              <a:buFont typeface="Arial" panose="020B0604020202020204" pitchFamily="34" charset="0"/>
              <a:buChar char="•"/>
              <a:tabLst>
                <a:tab pos="332740" algn="l"/>
                <a:tab pos="333375" algn="l"/>
              </a:tabLst>
            </a:pPr>
            <a:r>
              <a:rPr sz="2000" spc="-20" dirty="0">
                <a:solidFill>
                  <a:schemeClr val="accent3">
                    <a:lumMod val="50000"/>
                  </a:schemeClr>
                </a:solidFill>
                <a:cs typeface="Arial" panose="020B0604020202020204" pitchFamily="34" charset="0"/>
              </a:rPr>
              <a:t>Korozif </a:t>
            </a:r>
            <a:r>
              <a:rPr sz="2000" spc="-5" dirty="0">
                <a:solidFill>
                  <a:schemeClr val="accent3">
                    <a:lumMod val="50000"/>
                  </a:schemeClr>
                </a:solidFill>
                <a:cs typeface="Arial" panose="020B0604020202020204" pitchFamily="34" charset="0"/>
              </a:rPr>
              <a:t>gibi </a:t>
            </a:r>
            <a:r>
              <a:rPr sz="2000" spc="-15" dirty="0">
                <a:solidFill>
                  <a:schemeClr val="accent3">
                    <a:lumMod val="50000"/>
                  </a:schemeClr>
                </a:solidFill>
                <a:cs typeface="Arial" panose="020B0604020202020204" pitchFamily="34" charset="0"/>
              </a:rPr>
              <a:t>tehlikeli </a:t>
            </a:r>
            <a:r>
              <a:rPr sz="2000" spc="-5" dirty="0">
                <a:solidFill>
                  <a:schemeClr val="accent3">
                    <a:lumMod val="50000"/>
                  </a:schemeClr>
                </a:solidFill>
                <a:cs typeface="Arial" panose="020B0604020202020204" pitchFamily="34" charset="0"/>
              </a:rPr>
              <a:t>kabul </a:t>
            </a:r>
            <a:r>
              <a:rPr sz="2000" spc="-10" dirty="0">
                <a:solidFill>
                  <a:schemeClr val="accent3">
                    <a:lumMod val="50000"/>
                  </a:schemeClr>
                </a:solidFill>
                <a:cs typeface="Arial" panose="020B0604020202020204" pitchFamily="34" charset="0"/>
              </a:rPr>
              <a:t>edilen </a:t>
            </a:r>
            <a:r>
              <a:rPr sz="2000" spc="-15" dirty="0">
                <a:solidFill>
                  <a:schemeClr val="accent3">
                    <a:lumMod val="50000"/>
                  </a:schemeClr>
                </a:solidFill>
                <a:cs typeface="Arial" panose="020B0604020202020204" pitchFamily="34" charset="0"/>
              </a:rPr>
              <a:t>özelliklerden </a:t>
            </a:r>
            <a:r>
              <a:rPr sz="2000" spc="-5" dirty="0">
                <a:solidFill>
                  <a:schemeClr val="accent3">
                    <a:lumMod val="50000"/>
                  </a:schemeClr>
                </a:solidFill>
                <a:cs typeface="Arial" panose="020B0604020202020204" pitchFamily="34" charset="0"/>
              </a:rPr>
              <a:t>birini </a:t>
            </a:r>
            <a:r>
              <a:rPr sz="2000" spc="-25" dirty="0">
                <a:solidFill>
                  <a:schemeClr val="accent3">
                    <a:lumMod val="50000"/>
                  </a:schemeClr>
                </a:solidFill>
                <a:cs typeface="Arial" panose="020B0604020202020204" pitchFamily="34" charset="0"/>
              </a:rPr>
              <a:t>veya </a:t>
            </a:r>
            <a:r>
              <a:rPr sz="2000" spc="-10" dirty="0">
                <a:solidFill>
                  <a:schemeClr val="accent3">
                    <a:lumMod val="50000"/>
                  </a:schemeClr>
                </a:solidFill>
                <a:cs typeface="Arial" panose="020B0604020202020204" pitchFamily="34" charset="0"/>
              </a:rPr>
              <a:t>birden fazlasını  </a:t>
            </a:r>
            <a:r>
              <a:rPr sz="2000" spc="-25" dirty="0">
                <a:solidFill>
                  <a:schemeClr val="accent3">
                    <a:lumMod val="50000"/>
                  </a:schemeClr>
                </a:solidFill>
                <a:cs typeface="Arial" panose="020B0604020202020204" pitchFamily="34" charset="0"/>
              </a:rPr>
              <a:t>gösteren </a:t>
            </a:r>
            <a:r>
              <a:rPr sz="2000" spc="-15" dirty="0">
                <a:solidFill>
                  <a:schemeClr val="accent3">
                    <a:lumMod val="50000"/>
                  </a:schemeClr>
                </a:solidFill>
                <a:cs typeface="Arial" panose="020B0604020202020204" pitchFamily="34" charset="0"/>
              </a:rPr>
              <a:t>atıklara </a:t>
            </a:r>
            <a:r>
              <a:rPr sz="2000" i="1" spc="5" dirty="0">
                <a:solidFill>
                  <a:schemeClr val="accent3">
                    <a:lumMod val="50000"/>
                  </a:schemeClr>
                </a:solidFill>
                <a:cs typeface="Arial" panose="020B0604020202020204" pitchFamily="34" charset="0"/>
              </a:rPr>
              <a:t>“</a:t>
            </a:r>
            <a:r>
              <a:rPr sz="2000" spc="5" dirty="0">
                <a:solidFill>
                  <a:schemeClr val="accent3">
                    <a:lumMod val="50000"/>
                  </a:schemeClr>
                </a:solidFill>
                <a:cs typeface="Arial" panose="020B0604020202020204" pitchFamily="34" charset="0"/>
              </a:rPr>
              <a:t>tehlikeli </a:t>
            </a:r>
            <a:r>
              <a:rPr sz="2000" spc="40" dirty="0">
                <a:solidFill>
                  <a:schemeClr val="accent3">
                    <a:lumMod val="50000"/>
                  </a:schemeClr>
                </a:solidFill>
                <a:cs typeface="Arial" panose="020B0604020202020204" pitchFamily="34" charset="0"/>
              </a:rPr>
              <a:t>atık</a:t>
            </a:r>
            <a:r>
              <a:rPr sz="2000" i="1" spc="40" dirty="0">
                <a:solidFill>
                  <a:schemeClr val="accent3">
                    <a:lumMod val="50000"/>
                  </a:schemeClr>
                </a:solidFill>
                <a:cs typeface="Arial" panose="020B0604020202020204" pitchFamily="34" charset="0"/>
              </a:rPr>
              <a:t>”</a:t>
            </a:r>
            <a:r>
              <a:rPr sz="2000" i="1" spc="145" dirty="0">
                <a:solidFill>
                  <a:schemeClr val="accent3">
                    <a:lumMod val="50000"/>
                  </a:schemeClr>
                </a:solidFill>
                <a:cs typeface="Arial" panose="020B0604020202020204" pitchFamily="34" charset="0"/>
              </a:rPr>
              <a:t> </a:t>
            </a:r>
            <a:r>
              <a:rPr sz="2000" spc="-35" dirty="0">
                <a:solidFill>
                  <a:schemeClr val="accent3">
                    <a:lumMod val="50000"/>
                  </a:schemeClr>
                </a:solidFill>
                <a:cs typeface="Arial" panose="020B0604020202020204" pitchFamily="34" charset="0"/>
              </a:rPr>
              <a:t>denir.</a:t>
            </a:r>
            <a:endParaRPr sz="2000" dirty="0">
              <a:solidFill>
                <a:schemeClr val="accent3">
                  <a:lumMod val="50000"/>
                </a:schemeClr>
              </a:solidFill>
              <a:cs typeface="Arial" panose="020B0604020202020204" pitchFamily="34" charset="0"/>
            </a:endParaRPr>
          </a:p>
        </p:txBody>
      </p:sp>
      <p:sp>
        <p:nvSpPr>
          <p:cNvPr id="4" name="object 4"/>
          <p:cNvSpPr/>
          <p:nvPr/>
        </p:nvSpPr>
        <p:spPr>
          <a:xfrm>
            <a:off x="6801196" y="2040498"/>
            <a:ext cx="4821936" cy="227990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29262732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49984" y="933843"/>
            <a:ext cx="4107815"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chemeClr val="accent6">
                    <a:lumMod val="75000"/>
                  </a:schemeClr>
                </a:solidFill>
              </a:rPr>
              <a:t>Özel </a:t>
            </a:r>
            <a:r>
              <a:rPr sz="3600" b="1" spc="-10" dirty="0">
                <a:solidFill>
                  <a:schemeClr val="accent6">
                    <a:lumMod val="75000"/>
                  </a:schemeClr>
                </a:solidFill>
              </a:rPr>
              <a:t>Atık</a:t>
            </a:r>
            <a:r>
              <a:rPr sz="3600" b="1" spc="-20" dirty="0">
                <a:solidFill>
                  <a:schemeClr val="accent6">
                    <a:lumMod val="75000"/>
                  </a:schemeClr>
                </a:solidFill>
              </a:rPr>
              <a:t> </a:t>
            </a:r>
            <a:r>
              <a:rPr sz="3600" b="1" dirty="0">
                <a:solidFill>
                  <a:schemeClr val="accent6">
                    <a:lumMod val="75000"/>
                  </a:schemeClr>
                </a:solidFill>
              </a:rPr>
              <a:t>Nedir</a:t>
            </a:r>
          </a:p>
        </p:txBody>
      </p:sp>
      <p:sp>
        <p:nvSpPr>
          <p:cNvPr id="3" name="object 3"/>
          <p:cNvSpPr txBox="1"/>
          <p:nvPr/>
        </p:nvSpPr>
        <p:spPr>
          <a:xfrm>
            <a:off x="449983" y="1825751"/>
            <a:ext cx="5724675" cy="1726242"/>
          </a:xfrm>
          <a:prstGeom prst="rect">
            <a:avLst/>
          </a:prstGeom>
        </p:spPr>
        <p:txBody>
          <a:bodyPr vert="horz" wrap="square" lIns="0" tIns="13335" rIns="0" bIns="0" rtlCol="0">
            <a:spAutoFit/>
          </a:bodyPr>
          <a:lstStyle/>
          <a:p>
            <a:pPr marL="332740" marR="5080" indent="-320675" algn="just">
              <a:lnSpc>
                <a:spcPct val="111100"/>
              </a:lnSpc>
              <a:spcBef>
                <a:spcPts val="105"/>
              </a:spcBef>
              <a:tabLst>
                <a:tab pos="332740" algn="l"/>
              </a:tabLst>
            </a:pPr>
            <a:r>
              <a:rPr lang="en-GB" sz="2000" spc="-20" dirty="0">
                <a:solidFill>
                  <a:schemeClr val="accent3">
                    <a:lumMod val="50000"/>
                  </a:schemeClr>
                </a:solidFill>
                <a:cs typeface="Arial" panose="020B0604020202020204" pitchFamily="34" charset="0"/>
              </a:rPr>
              <a:t>     </a:t>
            </a:r>
            <a:r>
              <a:rPr sz="2000" spc="-20" dirty="0" err="1">
                <a:solidFill>
                  <a:schemeClr val="accent3">
                    <a:lumMod val="50000"/>
                  </a:schemeClr>
                </a:solidFill>
                <a:cs typeface="Arial" panose="020B0604020202020204" pitchFamily="34" charset="0"/>
              </a:rPr>
              <a:t>Yönetimleri</a:t>
            </a:r>
            <a:r>
              <a:rPr sz="2000" spc="-2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özel </a:t>
            </a:r>
            <a:r>
              <a:rPr sz="2000" spc="-15" dirty="0">
                <a:solidFill>
                  <a:schemeClr val="accent3">
                    <a:lumMod val="50000"/>
                  </a:schemeClr>
                </a:solidFill>
                <a:cs typeface="Arial" panose="020B0604020202020204" pitchFamily="34" charset="0"/>
              </a:rPr>
              <a:t>yöntemler gerektiren  </a:t>
            </a:r>
            <a:r>
              <a:rPr sz="2000" spc="-10" dirty="0" err="1">
                <a:solidFill>
                  <a:schemeClr val="accent3">
                    <a:lumMod val="50000"/>
                  </a:schemeClr>
                </a:solidFill>
                <a:cs typeface="Arial" panose="020B0604020202020204" pitchFamily="34" charset="0"/>
              </a:rPr>
              <a:t>atık</a:t>
            </a:r>
            <a:r>
              <a:rPr sz="2000" spc="-10" dirty="0">
                <a:solidFill>
                  <a:schemeClr val="accent3">
                    <a:lumMod val="50000"/>
                  </a:schemeClr>
                </a:solidFill>
                <a:cs typeface="Arial" panose="020B0604020202020204" pitchFamily="34" charset="0"/>
              </a:rPr>
              <a:t> </a:t>
            </a:r>
            <a:r>
              <a:rPr sz="2000" spc="-5" dirty="0" err="1">
                <a:solidFill>
                  <a:schemeClr val="accent3">
                    <a:lumMod val="50000"/>
                  </a:schemeClr>
                </a:solidFill>
                <a:cs typeface="Arial" panose="020B0604020202020204" pitchFamily="34" charset="0"/>
              </a:rPr>
              <a:t>yağ</a:t>
            </a:r>
            <a:r>
              <a:rPr sz="2000" spc="-5" dirty="0">
                <a:solidFill>
                  <a:schemeClr val="accent3">
                    <a:lumMod val="50000"/>
                  </a:schemeClr>
                </a:solidFill>
                <a:cs typeface="Arial" panose="020B0604020202020204" pitchFamily="34" charset="0"/>
              </a:rPr>
              <a:t>,</a:t>
            </a:r>
            <a:r>
              <a:rPr lang="en-GB" sz="2000" spc="-5" dirty="0">
                <a:solidFill>
                  <a:schemeClr val="accent3">
                    <a:lumMod val="50000"/>
                  </a:schemeClr>
                </a:solidFill>
                <a:cs typeface="Arial" panose="020B0604020202020204" pitchFamily="34" charset="0"/>
              </a:rPr>
              <a:t> </a:t>
            </a:r>
            <a:r>
              <a:rPr sz="2000" dirty="0" err="1">
                <a:solidFill>
                  <a:schemeClr val="accent3">
                    <a:lumMod val="50000"/>
                  </a:schemeClr>
                </a:solidFill>
                <a:cs typeface="Arial" panose="020B0604020202020204" pitchFamily="34" charset="0"/>
              </a:rPr>
              <a:t>tıbbi</a:t>
            </a:r>
            <a:r>
              <a:rPr sz="2000" dirty="0">
                <a:solidFill>
                  <a:schemeClr val="accent3">
                    <a:lumMod val="50000"/>
                  </a:schemeClr>
                </a:solidFill>
                <a:cs typeface="Arial" panose="020B0604020202020204" pitchFamily="34" charset="0"/>
              </a:rPr>
              <a:t> </a:t>
            </a:r>
            <a:r>
              <a:rPr sz="2000" spc="-25" dirty="0">
                <a:solidFill>
                  <a:schemeClr val="accent3">
                    <a:lumMod val="50000"/>
                  </a:schemeClr>
                </a:solidFill>
                <a:cs typeface="Arial" panose="020B0604020202020204" pitchFamily="34" charset="0"/>
              </a:rPr>
              <a:t>atıklar, </a:t>
            </a:r>
            <a:r>
              <a:rPr sz="2000" spc="-10" dirty="0">
                <a:solidFill>
                  <a:schemeClr val="accent3">
                    <a:lumMod val="50000"/>
                  </a:schemeClr>
                </a:solidFill>
                <a:cs typeface="Arial" panose="020B0604020202020204" pitchFamily="34" charset="0"/>
              </a:rPr>
              <a:t>PCB/PCT </a:t>
            </a:r>
            <a:r>
              <a:rPr sz="2000" spc="-15" dirty="0">
                <a:solidFill>
                  <a:schemeClr val="accent3">
                    <a:lumMod val="50000"/>
                  </a:schemeClr>
                </a:solidFill>
                <a:cs typeface="Arial" panose="020B0604020202020204" pitchFamily="34" charset="0"/>
              </a:rPr>
              <a:t>içeren  </a:t>
            </a:r>
            <a:r>
              <a:rPr sz="2000" spc="-30" dirty="0">
                <a:solidFill>
                  <a:schemeClr val="accent3">
                    <a:lumMod val="50000"/>
                  </a:schemeClr>
                </a:solidFill>
                <a:cs typeface="Arial" panose="020B0604020202020204" pitchFamily="34" charset="0"/>
              </a:rPr>
              <a:t>atıklar, </a:t>
            </a:r>
            <a:r>
              <a:rPr sz="2000" spc="-10" dirty="0">
                <a:solidFill>
                  <a:schemeClr val="accent3">
                    <a:lumMod val="50000"/>
                  </a:schemeClr>
                </a:solidFill>
                <a:cs typeface="Arial" panose="020B0604020202020204" pitchFamily="34" charset="0"/>
              </a:rPr>
              <a:t>atık </a:t>
            </a:r>
            <a:r>
              <a:rPr sz="2000" spc="-5" dirty="0">
                <a:solidFill>
                  <a:schemeClr val="accent3">
                    <a:lumMod val="50000"/>
                  </a:schemeClr>
                </a:solidFill>
                <a:cs typeface="Arial" panose="020B0604020202020204" pitchFamily="34" charset="0"/>
              </a:rPr>
              <a:t>akü-pil </a:t>
            </a:r>
            <a:r>
              <a:rPr sz="2000" spc="-25" dirty="0">
                <a:solidFill>
                  <a:schemeClr val="accent3">
                    <a:lumMod val="50000"/>
                  </a:schemeClr>
                </a:solidFill>
                <a:cs typeface="Arial" panose="020B0604020202020204" pitchFamily="34" charset="0"/>
              </a:rPr>
              <a:t>ve </a:t>
            </a:r>
            <a:r>
              <a:rPr sz="2000" spc="-10" dirty="0">
                <a:solidFill>
                  <a:schemeClr val="accent3">
                    <a:lumMod val="50000"/>
                  </a:schemeClr>
                </a:solidFill>
                <a:cs typeface="Arial" panose="020B0604020202020204" pitchFamily="34" charset="0"/>
              </a:rPr>
              <a:t>elektronik </a:t>
            </a:r>
            <a:r>
              <a:rPr sz="2000" spc="-5" dirty="0">
                <a:solidFill>
                  <a:schemeClr val="accent3">
                    <a:lumMod val="50000"/>
                  </a:schemeClr>
                </a:solidFill>
                <a:cs typeface="Arial" panose="020B0604020202020204" pitchFamily="34" charset="0"/>
              </a:rPr>
              <a:t>atıklar  gibi </a:t>
            </a:r>
            <a:r>
              <a:rPr sz="2000" spc="-15" dirty="0">
                <a:solidFill>
                  <a:schemeClr val="accent3">
                    <a:lumMod val="50000"/>
                  </a:schemeClr>
                </a:solidFill>
                <a:cs typeface="Arial" panose="020B0604020202020204" pitchFamily="34" charset="0"/>
              </a:rPr>
              <a:t>tehlikeli </a:t>
            </a:r>
            <a:r>
              <a:rPr sz="2000" spc="-10" dirty="0">
                <a:solidFill>
                  <a:schemeClr val="accent3">
                    <a:lumMod val="50000"/>
                  </a:schemeClr>
                </a:solidFill>
                <a:cs typeface="Arial" panose="020B0604020202020204" pitchFamily="34" charset="0"/>
              </a:rPr>
              <a:t>atıklar </a:t>
            </a:r>
            <a:r>
              <a:rPr sz="2000" b="1" spc="-20" dirty="0">
                <a:solidFill>
                  <a:schemeClr val="accent3">
                    <a:lumMod val="50000"/>
                  </a:schemeClr>
                </a:solidFill>
                <a:cs typeface="Arial" panose="020B0604020202020204" pitchFamily="34" charset="0"/>
              </a:rPr>
              <a:t>Özel </a:t>
            </a:r>
            <a:r>
              <a:rPr sz="2000" b="1" spc="-25" dirty="0">
                <a:solidFill>
                  <a:schemeClr val="accent3">
                    <a:lumMod val="50000"/>
                  </a:schemeClr>
                </a:solidFill>
                <a:cs typeface="Arial" panose="020B0604020202020204" pitchFamily="34" charset="0"/>
              </a:rPr>
              <a:t>Atık </a:t>
            </a:r>
            <a:r>
              <a:rPr sz="2000" spc="-15" dirty="0">
                <a:solidFill>
                  <a:schemeClr val="accent3">
                    <a:lumMod val="50000"/>
                  </a:schemeClr>
                </a:solidFill>
                <a:cs typeface="Arial" panose="020B0604020202020204" pitchFamily="34" charset="0"/>
              </a:rPr>
              <a:t>olarak  </a:t>
            </a:r>
            <a:r>
              <a:rPr sz="2000" spc="-10" dirty="0">
                <a:solidFill>
                  <a:schemeClr val="accent3">
                    <a:lumMod val="50000"/>
                  </a:schemeClr>
                </a:solidFill>
                <a:cs typeface="Arial" panose="020B0604020202020204" pitchFamily="34" charset="0"/>
              </a:rPr>
              <a:t>tanımlanmakta </a:t>
            </a:r>
            <a:r>
              <a:rPr sz="2000" spc="-5" dirty="0">
                <a:solidFill>
                  <a:schemeClr val="accent3">
                    <a:lumMod val="50000"/>
                  </a:schemeClr>
                </a:solidFill>
                <a:cs typeface="Arial" panose="020B0604020202020204" pitchFamily="34" charset="0"/>
              </a:rPr>
              <a:t>olup,</a:t>
            </a:r>
            <a:r>
              <a:rPr sz="2000" spc="20" dirty="0">
                <a:solidFill>
                  <a:schemeClr val="accent3">
                    <a:lumMod val="50000"/>
                  </a:schemeClr>
                </a:solidFill>
                <a:cs typeface="Arial" panose="020B0604020202020204" pitchFamily="34" charset="0"/>
              </a:rPr>
              <a:t> </a:t>
            </a:r>
            <a:r>
              <a:rPr sz="2000" spc="-15" dirty="0">
                <a:solidFill>
                  <a:schemeClr val="accent3">
                    <a:lumMod val="50000"/>
                  </a:schemeClr>
                </a:solidFill>
                <a:cs typeface="Arial" panose="020B0604020202020204" pitchFamily="34" charset="0"/>
              </a:rPr>
              <a:t>ayrıca</a:t>
            </a:r>
            <a:endParaRPr sz="2000" dirty="0">
              <a:solidFill>
                <a:schemeClr val="accent3">
                  <a:lumMod val="50000"/>
                </a:schemeClr>
              </a:solidFill>
              <a:cs typeface="Arial" panose="020B0604020202020204" pitchFamily="34" charset="0"/>
            </a:endParaRPr>
          </a:p>
          <a:p>
            <a:pPr marL="332740" algn="just">
              <a:lnSpc>
                <a:spcPct val="100000"/>
              </a:lnSpc>
              <a:spcBef>
                <a:spcPts val="265"/>
              </a:spcBef>
            </a:pPr>
            <a:r>
              <a:rPr sz="2000" spc="-10" dirty="0">
                <a:solidFill>
                  <a:schemeClr val="accent3">
                    <a:lumMod val="50000"/>
                  </a:schemeClr>
                </a:solidFill>
                <a:cs typeface="Arial" panose="020B0604020202020204" pitchFamily="34" charset="0"/>
              </a:rPr>
              <a:t>yönetmelikleri</a:t>
            </a:r>
            <a:r>
              <a:rPr sz="2000" spc="40" dirty="0">
                <a:solidFill>
                  <a:schemeClr val="accent3">
                    <a:lumMod val="50000"/>
                  </a:schemeClr>
                </a:solidFill>
                <a:cs typeface="Arial" panose="020B0604020202020204" pitchFamily="34" charset="0"/>
              </a:rPr>
              <a:t> </a:t>
            </a:r>
            <a:r>
              <a:rPr sz="2000" spc="-20" dirty="0">
                <a:solidFill>
                  <a:schemeClr val="accent3">
                    <a:lumMod val="50000"/>
                  </a:schemeClr>
                </a:solidFill>
                <a:cs typeface="Arial" panose="020B0604020202020204" pitchFamily="34" charset="0"/>
              </a:rPr>
              <a:t>bulunmaktadır.</a:t>
            </a:r>
            <a:endParaRPr sz="2000" dirty="0">
              <a:solidFill>
                <a:schemeClr val="accent3">
                  <a:lumMod val="50000"/>
                </a:schemeClr>
              </a:solidFill>
              <a:cs typeface="Arial" panose="020B0604020202020204" pitchFamily="34" charset="0"/>
            </a:endParaRPr>
          </a:p>
        </p:txBody>
      </p:sp>
      <p:sp>
        <p:nvSpPr>
          <p:cNvPr id="4" name="object 4"/>
          <p:cNvSpPr/>
          <p:nvPr/>
        </p:nvSpPr>
        <p:spPr>
          <a:xfrm>
            <a:off x="6923116" y="593628"/>
            <a:ext cx="4373880" cy="4873752"/>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48539223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21893" y="723808"/>
            <a:ext cx="3665854" cy="566181"/>
          </a:xfrm>
          <a:prstGeom prst="rect">
            <a:avLst/>
          </a:prstGeom>
        </p:spPr>
        <p:txBody>
          <a:bodyPr vert="horz" wrap="square" lIns="0" tIns="12065" rIns="0" bIns="0" rtlCol="0">
            <a:spAutoFit/>
          </a:bodyPr>
          <a:lstStyle/>
          <a:p>
            <a:pPr marL="12700">
              <a:lnSpc>
                <a:spcPct val="100000"/>
              </a:lnSpc>
              <a:spcBef>
                <a:spcPts val="95"/>
              </a:spcBef>
            </a:pPr>
            <a:r>
              <a:rPr sz="3600" b="1" spc="-5" dirty="0">
                <a:solidFill>
                  <a:schemeClr val="accent6">
                    <a:lumMod val="75000"/>
                  </a:schemeClr>
                </a:solidFill>
              </a:rPr>
              <a:t>Atık Yönetim</a:t>
            </a:r>
            <a:r>
              <a:rPr sz="3600" b="1" spc="-35" dirty="0">
                <a:solidFill>
                  <a:schemeClr val="accent6">
                    <a:lumMod val="75000"/>
                  </a:schemeClr>
                </a:solidFill>
              </a:rPr>
              <a:t> </a:t>
            </a:r>
            <a:r>
              <a:rPr sz="3600" b="1" spc="-5" dirty="0">
                <a:solidFill>
                  <a:schemeClr val="accent6">
                    <a:lumMod val="75000"/>
                  </a:schemeClr>
                </a:solidFill>
              </a:rPr>
              <a:t>Planı</a:t>
            </a:r>
            <a:endParaRPr sz="3600" b="1" dirty="0">
              <a:solidFill>
                <a:schemeClr val="accent6">
                  <a:lumMod val="75000"/>
                </a:schemeClr>
              </a:solidFill>
            </a:endParaRPr>
          </a:p>
        </p:txBody>
      </p:sp>
      <p:sp>
        <p:nvSpPr>
          <p:cNvPr id="3" name="object 3"/>
          <p:cNvSpPr txBox="1"/>
          <p:nvPr/>
        </p:nvSpPr>
        <p:spPr>
          <a:xfrm>
            <a:off x="921893" y="1581122"/>
            <a:ext cx="7228840" cy="3836948"/>
          </a:xfrm>
          <a:prstGeom prst="rect">
            <a:avLst/>
          </a:prstGeom>
        </p:spPr>
        <p:txBody>
          <a:bodyPr vert="horz" wrap="square" lIns="0" tIns="12700" rIns="0" bIns="0" rtlCol="0">
            <a:spAutoFit/>
          </a:bodyPr>
          <a:lstStyle/>
          <a:p>
            <a:pPr marL="332740" indent="-320040">
              <a:lnSpc>
                <a:spcPct val="100000"/>
              </a:lnSpc>
              <a:spcBef>
                <a:spcPts val="100"/>
              </a:spcBef>
              <a:buFont typeface="Arial" panose="020B0604020202020204" pitchFamily="34" charset="0"/>
              <a:buChar char="•"/>
              <a:tabLst>
                <a:tab pos="332105" algn="l"/>
                <a:tab pos="332740" algn="l"/>
              </a:tabLst>
            </a:pPr>
            <a:r>
              <a:rPr sz="1800" spc="-20" dirty="0">
                <a:solidFill>
                  <a:schemeClr val="accent3">
                    <a:lumMod val="50000"/>
                  </a:schemeClr>
                </a:solidFill>
                <a:cs typeface="Carlito"/>
              </a:rPr>
              <a:t>Atık </a:t>
            </a:r>
            <a:r>
              <a:rPr sz="1800" spc="-15" dirty="0">
                <a:solidFill>
                  <a:schemeClr val="accent3">
                    <a:lumMod val="50000"/>
                  </a:schemeClr>
                </a:solidFill>
                <a:cs typeface="Carlito"/>
              </a:rPr>
              <a:t>kodları ve</a:t>
            </a:r>
            <a:r>
              <a:rPr sz="1800" spc="55" dirty="0">
                <a:solidFill>
                  <a:schemeClr val="accent3">
                    <a:lumMod val="50000"/>
                  </a:schemeClr>
                </a:solidFill>
                <a:cs typeface="Carlito"/>
              </a:rPr>
              <a:t> </a:t>
            </a:r>
            <a:r>
              <a:rPr sz="1800" spc="-10" dirty="0">
                <a:solidFill>
                  <a:schemeClr val="accent3">
                    <a:lumMod val="50000"/>
                  </a:schemeClr>
                </a:solidFill>
                <a:cs typeface="Carlito"/>
              </a:rPr>
              <a:t>miktarları,</a:t>
            </a:r>
            <a:endParaRPr sz="1800" dirty="0">
              <a:solidFill>
                <a:schemeClr val="accent3">
                  <a:lumMod val="50000"/>
                </a:schemeClr>
              </a:solidFill>
              <a:cs typeface="Carlito"/>
            </a:endParaRPr>
          </a:p>
          <a:p>
            <a:pPr marL="332740" indent="-320040">
              <a:lnSpc>
                <a:spcPct val="100000"/>
              </a:lnSpc>
              <a:spcBef>
                <a:spcPts val="1345"/>
              </a:spcBef>
              <a:buFont typeface="Arial" panose="020B0604020202020204" pitchFamily="34" charset="0"/>
              <a:buChar char="•"/>
              <a:tabLst>
                <a:tab pos="332105" algn="l"/>
                <a:tab pos="332740" algn="l"/>
              </a:tabLst>
            </a:pPr>
            <a:r>
              <a:rPr sz="1800" spc="-30" dirty="0">
                <a:solidFill>
                  <a:schemeClr val="accent3">
                    <a:lumMod val="50000"/>
                  </a:schemeClr>
                </a:solidFill>
                <a:cs typeface="Carlito"/>
              </a:rPr>
              <a:t>Varsa </a:t>
            </a:r>
            <a:r>
              <a:rPr sz="1800" spc="-10" dirty="0">
                <a:solidFill>
                  <a:schemeClr val="accent3">
                    <a:lumMod val="50000"/>
                  </a:schemeClr>
                </a:solidFill>
                <a:cs typeface="Carlito"/>
              </a:rPr>
              <a:t>geçici </a:t>
            </a:r>
            <a:r>
              <a:rPr sz="1800" spc="-5" dirty="0">
                <a:solidFill>
                  <a:schemeClr val="accent3">
                    <a:lumMod val="50000"/>
                  </a:schemeClr>
                </a:solidFill>
                <a:cs typeface="Carlito"/>
              </a:rPr>
              <a:t>depolama alanı </a:t>
            </a:r>
            <a:r>
              <a:rPr sz="1800" spc="-10" dirty="0">
                <a:solidFill>
                  <a:schemeClr val="accent3">
                    <a:lumMod val="50000"/>
                  </a:schemeClr>
                </a:solidFill>
                <a:cs typeface="Carlito"/>
              </a:rPr>
              <a:t>ile </a:t>
            </a:r>
            <a:r>
              <a:rPr sz="1800" spc="-5" dirty="0">
                <a:solidFill>
                  <a:schemeClr val="accent3">
                    <a:lumMod val="50000"/>
                  </a:schemeClr>
                </a:solidFill>
                <a:cs typeface="Carlito"/>
              </a:rPr>
              <a:t>ilgili</a:t>
            </a:r>
            <a:r>
              <a:rPr sz="1800" spc="190" dirty="0">
                <a:solidFill>
                  <a:schemeClr val="accent3">
                    <a:lumMod val="50000"/>
                  </a:schemeClr>
                </a:solidFill>
                <a:cs typeface="Carlito"/>
              </a:rPr>
              <a:t> </a:t>
            </a:r>
            <a:r>
              <a:rPr sz="1800" spc="-25" dirty="0">
                <a:solidFill>
                  <a:schemeClr val="accent3">
                    <a:lumMod val="50000"/>
                  </a:schemeClr>
                </a:solidFill>
                <a:cs typeface="Carlito"/>
              </a:rPr>
              <a:t>bilgiler,</a:t>
            </a:r>
            <a:endParaRPr sz="1800" dirty="0">
              <a:solidFill>
                <a:schemeClr val="accent3">
                  <a:lumMod val="50000"/>
                </a:schemeClr>
              </a:solidFill>
              <a:cs typeface="Carlito"/>
            </a:endParaRPr>
          </a:p>
          <a:p>
            <a:pPr marL="332740" indent="-320040">
              <a:lnSpc>
                <a:spcPct val="100000"/>
              </a:lnSpc>
              <a:spcBef>
                <a:spcPts val="1325"/>
              </a:spcBef>
              <a:buFont typeface="Arial" panose="020B0604020202020204" pitchFamily="34" charset="0"/>
              <a:buChar char="•"/>
              <a:tabLst>
                <a:tab pos="332105" algn="l"/>
                <a:tab pos="332740" algn="l"/>
              </a:tabLst>
            </a:pPr>
            <a:r>
              <a:rPr sz="1800" spc="-10" dirty="0">
                <a:solidFill>
                  <a:schemeClr val="accent3">
                    <a:lumMod val="50000"/>
                  </a:schemeClr>
                </a:solidFill>
                <a:cs typeface="Carlito"/>
              </a:rPr>
              <a:t>Atıkların </a:t>
            </a:r>
            <a:r>
              <a:rPr sz="1800" spc="-5" dirty="0">
                <a:solidFill>
                  <a:schemeClr val="accent3">
                    <a:lumMod val="50000"/>
                  </a:schemeClr>
                </a:solidFill>
                <a:cs typeface="Carlito"/>
              </a:rPr>
              <a:t>ne </a:t>
            </a:r>
            <a:r>
              <a:rPr sz="1800" spc="-10" dirty="0">
                <a:solidFill>
                  <a:schemeClr val="accent3">
                    <a:lumMod val="50000"/>
                  </a:schemeClr>
                </a:solidFill>
                <a:cs typeface="Carlito"/>
              </a:rPr>
              <a:t>kadarının geri</a:t>
            </a:r>
            <a:r>
              <a:rPr sz="1800" spc="125" dirty="0">
                <a:solidFill>
                  <a:schemeClr val="accent3">
                    <a:lumMod val="50000"/>
                  </a:schemeClr>
                </a:solidFill>
                <a:cs typeface="Carlito"/>
              </a:rPr>
              <a:t> </a:t>
            </a:r>
            <a:r>
              <a:rPr sz="1800" spc="-10" dirty="0">
                <a:solidFill>
                  <a:schemeClr val="accent3">
                    <a:lumMod val="50000"/>
                  </a:schemeClr>
                </a:solidFill>
                <a:cs typeface="Carlito"/>
              </a:rPr>
              <a:t>kazanıldığı,</a:t>
            </a:r>
            <a:endParaRPr sz="1800" dirty="0">
              <a:solidFill>
                <a:schemeClr val="accent3">
                  <a:lumMod val="50000"/>
                </a:schemeClr>
              </a:solidFill>
              <a:cs typeface="Carlito"/>
            </a:endParaRPr>
          </a:p>
          <a:p>
            <a:pPr marL="332740" indent="-320040">
              <a:lnSpc>
                <a:spcPct val="100000"/>
              </a:lnSpc>
              <a:spcBef>
                <a:spcPts val="1345"/>
              </a:spcBef>
              <a:buFont typeface="Arial" panose="020B0604020202020204" pitchFamily="34" charset="0"/>
              <a:buChar char="•"/>
              <a:tabLst>
                <a:tab pos="332105" algn="l"/>
                <a:tab pos="332740" algn="l"/>
              </a:tabLst>
            </a:pPr>
            <a:r>
              <a:rPr sz="1800" spc="-10" dirty="0">
                <a:solidFill>
                  <a:schemeClr val="accent3">
                    <a:lumMod val="50000"/>
                  </a:schemeClr>
                </a:solidFill>
                <a:cs typeface="Carlito"/>
              </a:rPr>
              <a:t>Ne kadarının </a:t>
            </a:r>
            <a:r>
              <a:rPr sz="1800" spc="-15" dirty="0">
                <a:solidFill>
                  <a:schemeClr val="accent3">
                    <a:lumMod val="50000"/>
                  </a:schemeClr>
                </a:solidFill>
                <a:cs typeface="Carlito"/>
              </a:rPr>
              <a:t>bertarafa</a:t>
            </a:r>
            <a:r>
              <a:rPr sz="1800" spc="95" dirty="0">
                <a:solidFill>
                  <a:schemeClr val="accent3">
                    <a:lumMod val="50000"/>
                  </a:schemeClr>
                </a:solidFill>
                <a:cs typeface="Carlito"/>
              </a:rPr>
              <a:t> </a:t>
            </a:r>
            <a:r>
              <a:rPr sz="1800" spc="-10" dirty="0">
                <a:solidFill>
                  <a:schemeClr val="accent3">
                    <a:lumMod val="50000"/>
                  </a:schemeClr>
                </a:solidFill>
                <a:cs typeface="Carlito"/>
              </a:rPr>
              <a:t>gönderildiği,</a:t>
            </a:r>
            <a:endParaRPr sz="1800" dirty="0">
              <a:solidFill>
                <a:schemeClr val="accent3">
                  <a:lumMod val="50000"/>
                </a:schemeClr>
              </a:solidFill>
              <a:cs typeface="Carlito"/>
            </a:endParaRPr>
          </a:p>
          <a:p>
            <a:pPr marL="332740" indent="-320040">
              <a:lnSpc>
                <a:spcPct val="100000"/>
              </a:lnSpc>
              <a:spcBef>
                <a:spcPts val="1320"/>
              </a:spcBef>
              <a:buFont typeface="Arial" panose="020B0604020202020204" pitchFamily="34" charset="0"/>
              <a:buChar char="•"/>
              <a:tabLst>
                <a:tab pos="332105" algn="l"/>
                <a:tab pos="332740" algn="l"/>
              </a:tabLst>
            </a:pPr>
            <a:r>
              <a:rPr sz="1800" spc="-10" dirty="0">
                <a:solidFill>
                  <a:schemeClr val="accent3">
                    <a:lumMod val="50000"/>
                  </a:schemeClr>
                </a:solidFill>
                <a:cs typeface="Carlito"/>
              </a:rPr>
              <a:t>Atıkların gönderildiği </a:t>
            </a:r>
            <a:r>
              <a:rPr sz="1800" spc="-15" dirty="0">
                <a:solidFill>
                  <a:schemeClr val="accent3">
                    <a:lumMod val="50000"/>
                  </a:schemeClr>
                </a:solidFill>
                <a:cs typeface="Carlito"/>
              </a:rPr>
              <a:t>geri </a:t>
            </a:r>
            <a:r>
              <a:rPr sz="1800" spc="-10" dirty="0">
                <a:solidFill>
                  <a:schemeClr val="accent3">
                    <a:lumMod val="50000"/>
                  </a:schemeClr>
                </a:solidFill>
                <a:cs typeface="Carlito"/>
              </a:rPr>
              <a:t>kazanım </a:t>
            </a:r>
            <a:r>
              <a:rPr sz="1800" spc="-15" dirty="0">
                <a:solidFill>
                  <a:schemeClr val="accent3">
                    <a:lumMod val="50000"/>
                  </a:schemeClr>
                </a:solidFill>
                <a:cs typeface="Carlito"/>
              </a:rPr>
              <a:t>ve bertaraf </a:t>
            </a:r>
            <a:r>
              <a:rPr sz="1800" spc="-10" dirty="0">
                <a:solidFill>
                  <a:schemeClr val="accent3">
                    <a:lumMod val="50000"/>
                  </a:schemeClr>
                </a:solidFill>
                <a:cs typeface="Carlito"/>
              </a:rPr>
              <a:t>tesislerinin </a:t>
            </a:r>
            <a:r>
              <a:rPr sz="1800" spc="-5" dirty="0">
                <a:solidFill>
                  <a:schemeClr val="accent3">
                    <a:lumMod val="50000"/>
                  </a:schemeClr>
                </a:solidFill>
                <a:cs typeface="Carlito"/>
              </a:rPr>
              <a:t>isim </a:t>
            </a:r>
            <a:r>
              <a:rPr sz="1800" spc="-10" dirty="0">
                <a:solidFill>
                  <a:schemeClr val="accent3">
                    <a:lumMod val="50000"/>
                  </a:schemeClr>
                </a:solidFill>
                <a:cs typeface="Carlito"/>
              </a:rPr>
              <a:t>ve</a:t>
            </a:r>
            <a:r>
              <a:rPr sz="1800" spc="365" dirty="0">
                <a:solidFill>
                  <a:schemeClr val="accent3">
                    <a:lumMod val="50000"/>
                  </a:schemeClr>
                </a:solidFill>
                <a:cs typeface="Carlito"/>
              </a:rPr>
              <a:t> </a:t>
            </a:r>
            <a:r>
              <a:rPr sz="1800" spc="-10" dirty="0">
                <a:solidFill>
                  <a:schemeClr val="accent3">
                    <a:lumMod val="50000"/>
                  </a:schemeClr>
                </a:solidFill>
                <a:cs typeface="Carlito"/>
              </a:rPr>
              <a:t>adresleri,</a:t>
            </a:r>
            <a:endParaRPr sz="1800" dirty="0">
              <a:solidFill>
                <a:schemeClr val="accent3">
                  <a:lumMod val="50000"/>
                </a:schemeClr>
              </a:solidFill>
              <a:cs typeface="Carlito"/>
            </a:endParaRPr>
          </a:p>
          <a:p>
            <a:pPr marL="332740" indent="-320040">
              <a:lnSpc>
                <a:spcPct val="100000"/>
              </a:lnSpc>
              <a:spcBef>
                <a:spcPts val="1345"/>
              </a:spcBef>
              <a:buFont typeface="Arial" panose="020B0604020202020204" pitchFamily="34" charset="0"/>
              <a:buChar char="•"/>
              <a:tabLst>
                <a:tab pos="332105" algn="l"/>
                <a:tab pos="332740" algn="l"/>
              </a:tabLst>
            </a:pPr>
            <a:r>
              <a:rPr sz="1800" spc="-30" dirty="0">
                <a:solidFill>
                  <a:schemeClr val="accent3">
                    <a:lumMod val="50000"/>
                  </a:schemeClr>
                </a:solidFill>
                <a:cs typeface="Carlito"/>
              </a:rPr>
              <a:t>Varsa </a:t>
            </a:r>
            <a:r>
              <a:rPr sz="1800" spc="-15" dirty="0">
                <a:solidFill>
                  <a:schemeClr val="accent3">
                    <a:lumMod val="50000"/>
                  </a:schemeClr>
                </a:solidFill>
                <a:cs typeface="Carlito"/>
              </a:rPr>
              <a:t>atıklara </a:t>
            </a:r>
            <a:r>
              <a:rPr sz="1800" spc="-10" dirty="0">
                <a:solidFill>
                  <a:schemeClr val="accent3">
                    <a:lumMod val="50000"/>
                  </a:schemeClr>
                </a:solidFill>
                <a:cs typeface="Carlito"/>
              </a:rPr>
              <a:t>uygulanan </a:t>
            </a:r>
            <a:r>
              <a:rPr sz="1800" spc="5" dirty="0">
                <a:solidFill>
                  <a:schemeClr val="accent3">
                    <a:lumMod val="50000"/>
                  </a:schemeClr>
                </a:solidFill>
                <a:cs typeface="Carlito"/>
              </a:rPr>
              <a:t>ön</a:t>
            </a:r>
            <a:r>
              <a:rPr sz="1800" spc="130" dirty="0">
                <a:solidFill>
                  <a:schemeClr val="accent3">
                    <a:lumMod val="50000"/>
                  </a:schemeClr>
                </a:solidFill>
                <a:cs typeface="Carlito"/>
              </a:rPr>
              <a:t> </a:t>
            </a:r>
            <a:r>
              <a:rPr sz="1800" spc="-25" dirty="0">
                <a:solidFill>
                  <a:schemeClr val="accent3">
                    <a:lumMod val="50000"/>
                  </a:schemeClr>
                </a:solidFill>
                <a:cs typeface="Carlito"/>
              </a:rPr>
              <a:t>işlemler,</a:t>
            </a:r>
            <a:endParaRPr sz="1800" dirty="0">
              <a:solidFill>
                <a:schemeClr val="accent3">
                  <a:lumMod val="50000"/>
                </a:schemeClr>
              </a:solidFill>
              <a:cs typeface="Carlito"/>
            </a:endParaRPr>
          </a:p>
          <a:p>
            <a:pPr marL="332740" indent="-320040">
              <a:lnSpc>
                <a:spcPct val="100000"/>
              </a:lnSpc>
              <a:spcBef>
                <a:spcPts val="1320"/>
              </a:spcBef>
              <a:buFont typeface="Arial" panose="020B0604020202020204" pitchFamily="34" charset="0"/>
              <a:buChar char="•"/>
              <a:tabLst>
                <a:tab pos="332105" algn="l"/>
                <a:tab pos="332740" algn="l"/>
              </a:tabLst>
            </a:pPr>
            <a:r>
              <a:rPr sz="1800" spc="-40" dirty="0">
                <a:solidFill>
                  <a:schemeClr val="accent3">
                    <a:lumMod val="50000"/>
                  </a:schemeClr>
                </a:solidFill>
                <a:cs typeface="Carlito"/>
              </a:rPr>
              <a:t>Tesis </a:t>
            </a:r>
            <a:r>
              <a:rPr sz="1800" spc="-10" dirty="0">
                <a:solidFill>
                  <a:schemeClr val="accent3">
                    <a:lumMod val="50000"/>
                  </a:schemeClr>
                </a:solidFill>
                <a:cs typeface="Carlito"/>
              </a:rPr>
              <a:t>içinde atık minimizasyonu </a:t>
            </a:r>
            <a:r>
              <a:rPr sz="1800" spc="-5" dirty="0">
                <a:solidFill>
                  <a:schemeClr val="accent3">
                    <a:lumMod val="50000"/>
                  </a:schemeClr>
                </a:solidFill>
                <a:cs typeface="Carlito"/>
              </a:rPr>
              <a:t>için yapılan</a:t>
            </a:r>
            <a:r>
              <a:rPr sz="1800" spc="180" dirty="0">
                <a:solidFill>
                  <a:schemeClr val="accent3">
                    <a:lumMod val="50000"/>
                  </a:schemeClr>
                </a:solidFill>
                <a:cs typeface="Carlito"/>
              </a:rPr>
              <a:t> </a:t>
            </a:r>
            <a:r>
              <a:rPr sz="1800" spc="-10" dirty="0">
                <a:solidFill>
                  <a:schemeClr val="accent3">
                    <a:lumMod val="50000"/>
                  </a:schemeClr>
                </a:solidFill>
                <a:cs typeface="Carlito"/>
              </a:rPr>
              <a:t>işlemler</a:t>
            </a:r>
            <a:endParaRPr sz="1800" dirty="0">
              <a:solidFill>
                <a:schemeClr val="accent3">
                  <a:lumMod val="50000"/>
                </a:schemeClr>
              </a:solidFill>
              <a:cs typeface="Carlito"/>
            </a:endParaRPr>
          </a:p>
          <a:p>
            <a:pPr>
              <a:lnSpc>
                <a:spcPct val="100000"/>
              </a:lnSpc>
            </a:pPr>
            <a:endParaRPr sz="2000" dirty="0">
              <a:solidFill>
                <a:schemeClr val="accent3">
                  <a:lumMod val="50000"/>
                </a:schemeClr>
              </a:solidFill>
              <a:cs typeface="Carlito"/>
            </a:endParaRPr>
          </a:p>
          <a:p>
            <a:pPr>
              <a:lnSpc>
                <a:spcPct val="100000"/>
              </a:lnSpc>
              <a:spcBef>
                <a:spcPts val="10"/>
              </a:spcBef>
            </a:pPr>
            <a:endParaRPr sz="1950" dirty="0">
              <a:solidFill>
                <a:schemeClr val="accent3">
                  <a:lumMod val="50000"/>
                </a:schemeClr>
              </a:solidFill>
              <a:cs typeface="Carlito"/>
            </a:endParaRPr>
          </a:p>
          <a:p>
            <a:pPr marL="332740">
              <a:lnSpc>
                <a:spcPct val="100000"/>
              </a:lnSpc>
            </a:pPr>
            <a:r>
              <a:rPr sz="1800" dirty="0">
                <a:solidFill>
                  <a:schemeClr val="accent3">
                    <a:lumMod val="50000"/>
                  </a:schemeClr>
                </a:solidFill>
                <a:cs typeface="Carlito"/>
              </a:rPr>
              <a:t>Plan </a:t>
            </a:r>
            <a:r>
              <a:rPr sz="1800" spc="-10" dirty="0">
                <a:solidFill>
                  <a:schemeClr val="accent3">
                    <a:lumMod val="50000"/>
                  </a:schemeClr>
                </a:solidFill>
                <a:cs typeface="Carlito"/>
              </a:rPr>
              <a:t>Formatı:</a:t>
            </a:r>
            <a:r>
              <a:rPr sz="1800" spc="5" dirty="0">
                <a:solidFill>
                  <a:schemeClr val="accent3">
                    <a:lumMod val="50000"/>
                  </a:schemeClr>
                </a:solidFill>
                <a:cs typeface="Carlito"/>
              </a:rPr>
              <a:t> </a:t>
            </a:r>
            <a:r>
              <a:rPr sz="1800" u="heavy" spc="-25" dirty="0">
                <a:solidFill>
                  <a:schemeClr val="accent3">
                    <a:lumMod val="50000"/>
                  </a:schemeClr>
                </a:solidFill>
                <a:uFill>
                  <a:solidFill>
                    <a:srgbClr val="85C4D2"/>
                  </a:solidFill>
                </a:uFill>
                <a:cs typeface="Carlito"/>
                <a:hlinkClick r:id="rId2"/>
              </a:rPr>
              <a:t>www.cygm.gov.tr</a:t>
            </a:r>
            <a:endParaRPr sz="1800" dirty="0">
              <a:solidFill>
                <a:schemeClr val="accent3">
                  <a:lumMod val="50000"/>
                </a:schemeClr>
              </a:solidFill>
              <a:cs typeface="Carlito"/>
            </a:endParaRPr>
          </a:p>
        </p:txBody>
      </p:sp>
    </p:spTree>
    <p:extLst>
      <p:ext uri="{BB962C8B-B14F-4D97-AF65-F5344CB8AC3E}">
        <p14:creationId xmlns:p14="http://schemas.microsoft.com/office/powerpoint/2010/main" val="30271066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3898" y="489150"/>
            <a:ext cx="5767070" cy="566181"/>
          </a:xfrm>
          <a:prstGeom prst="rect">
            <a:avLst/>
          </a:prstGeom>
        </p:spPr>
        <p:txBody>
          <a:bodyPr vert="horz" wrap="square" lIns="0" tIns="12065" rIns="0" bIns="0" rtlCol="0">
            <a:spAutoFit/>
          </a:bodyPr>
          <a:lstStyle/>
          <a:p>
            <a:pPr marL="12700">
              <a:lnSpc>
                <a:spcPct val="100000"/>
              </a:lnSpc>
              <a:spcBef>
                <a:spcPts val="95"/>
              </a:spcBef>
            </a:pPr>
            <a:r>
              <a:rPr sz="3600" b="1" spc="-10" dirty="0">
                <a:solidFill>
                  <a:schemeClr val="accent6">
                    <a:lumMod val="75000"/>
                  </a:schemeClr>
                </a:solidFill>
              </a:rPr>
              <a:t>Elektronik atık</a:t>
            </a:r>
            <a:r>
              <a:rPr sz="3600" b="1" spc="20" dirty="0">
                <a:solidFill>
                  <a:schemeClr val="accent6">
                    <a:lumMod val="75000"/>
                  </a:schemeClr>
                </a:solidFill>
              </a:rPr>
              <a:t> </a:t>
            </a:r>
            <a:r>
              <a:rPr sz="3600" b="1" spc="-10" dirty="0">
                <a:solidFill>
                  <a:schemeClr val="accent6">
                    <a:lumMod val="75000"/>
                  </a:schemeClr>
                </a:solidFill>
              </a:rPr>
              <a:t>nedir?</a:t>
            </a:r>
          </a:p>
        </p:txBody>
      </p:sp>
      <p:sp>
        <p:nvSpPr>
          <p:cNvPr id="3" name="object 3"/>
          <p:cNvSpPr txBox="1"/>
          <p:nvPr/>
        </p:nvSpPr>
        <p:spPr>
          <a:xfrm>
            <a:off x="383898" y="1055331"/>
            <a:ext cx="11808102" cy="4071114"/>
          </a:xfrm>
          <a:prstGeom prst="rect">
            <a:avLst/>
          </a:prstGeom>
        </p:spPr>
        <p:txBody>
          <a:bodyPr vert="horz" wrap="square" lIns="0" tIns="162560" rIns="0" bIns="0" rtlCol="0">
            <a:spAutoFit/>
          </a:bodyPr>
          <a:lstStyle/>
          <a:p>
            <a:pPr marL="12700">
              <a:lnSpc>
                <a:spcPct val="100000"/>
              </a:lnSpc>
              <a:spcBef>
                <a:spcPts val="1280"/>
              </a:spcBef>
            </a:pPr>
            <a:r>
              <a:rPr spc="-10" dirty="0">
                <a:solidFill>
                  <a:schemeClr val="accent3">
                    <a:lumMod val="50000"/>
                  </a:schemeClr>
                </a:solidFill>
                <a:cs typeface="Arial" panose="020B0604020202020204" pitchFamily="34" charset="0"/>
              </a:rPr>
              <a:t>Küçük ev </a:t>
            </a:r>
            <a:r>
              <a:rPr spc="-5" dirty="0">
                <a:solidFill>
                  <a:schemeClr val="accent3">
                    <a:lumMod val="50000"/>
                  </a:schemeClr>
                </a:solidFill>
                <a:cs typeface="Arial" panose="020B0604020202020204" pitchFamily="34" charset="0"/>
              </a:rPr>
              <a:t>aletleri (Elektrik </a:t>
            </a:r>
            <a:r>
              <a:rPr spc="-15" dirty="0">
                <a:solidFill>
                  <a:schemeClr val="accent3">
                    <a:lumMod val="50000"/>
                  </a:schemeClr>
                </a:solidFill>
                <a:cs typeface="Arial" panose="020B0604020202020204" pitchFamily="34" charset="0"/>
              </a:rPr>
              <a:t>süpürgesi, </a:t>
            </a:r>
            <a:r>
              <a:rPr spc="-20" dirty="0">
                <a:solidFill>
                  <a:schemeClr val="accent3">
                    <a:lumMod val="50000"/>
                  </a:schemeClr>
                </a:solidFill>
                <a:cs typeface="Arial" panose="020B0604020202020204" pitchFamily="34" charset="0"/>
              </a:rPr>
              <a:t>tost </a:t>
            </a:r>
            <a:r>
              <a:rPr spc="-10" dirty="0">
                <a:solidFill>
                  <a:schemeClr val="accent3">
                    <a:lumMod val="50000"/>
                  </a:schemeClr>
                </a:solidFill>
                <a:cs typeface="Arial" panose="020B0604020202020204" pitchFamily="34" charset="0"/>
              </a:rPr>
              <a:t>makinesi</a:t>
            </a:r>
            <a:r>
              <a:rPr spc="254"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a:lnSpc>
                <a:spcPct val="100000"/>
              </a:lnSpc>
              <a:spcBef>
                <a:spcPts val="1175"/>
              </a:spcBef>
            </a:pPr>
            <a:r>
              <a:rPr spc="-10" dirty="0">
                <a:solidFill>
                  <a:schemeClr val="accent3">
                    <a:lumMod val="50000"/>
                  </a:schemeClr>
                </a:solidFill>
                <a:cs typeface="Arial" panose="020B0604020202020204" pitchFamily="34" charset="0"/>
              </a:rPr>
              <a:t>Bilişim </a:t>
            </a:r>
            <a:r>
              <a:rPr spc="-25" dirty="0">
                <a:solidFill>
                  <a:schemeClr val="accent3">
                    <a:lumMod val="50000"/>
                  </a:schemeClr>
                </a:solidFill>
                <a:cs typeface="Arial" panose="020B0604020202020204" pitchFamily="34" charset="0"/>
              </a:rPr>
              <a:t>ve </a:t>
            </a:r>
            <a:r>
              <a:rPr spc="-20" dirty="0">
                <a:solidFill>
                  <a:schemeClr val="accent3">
                    <a:lumMod val="50000"/>
                  </a:schemeClr>
                </a:solidFill>
                <a:cs typeface="Arial" panose="020B0604020202020204" pitchFamily="34" charset="0"/>
              </a:rPr>
              <a:t>telekomünikasyon </a:t>
            </a:r>
            <a:r>
              <a:rPr spc="-5" dirty="0">
                <a:solidFill>
                  <a:schemeClr val="accent3">
                    <a:lumMod val="50000"/>
                  </a:schemeClr>
                </a:solidFill>
                <a:cs typeface="Arial" panose="020B0604020202020204" pitchFamily="34" charset="0"/>
              </a:rPr>
              <a:t>ekipmanları </a:t>
            </a:r>
            <a:r>
              <a:rPr spc="-25" dirty="0">
                <a:solidFill>
                  <a:schemeClr val="accent3">
                    <a:lumMod val="50000"/>
                  </a:schemeClr>
                </a:solidFill>
                <a:cs typeface="Arial" panose="020B0604020202020204" pitchFamily="34" charset="0"/>
              </a:rPr>
              <a:t>(Bilgisayarlar, </a:t>
            </a:r>
            <a:r>
              <a:rPr spc="-20" dirty="0">
                <a:solidFill>
                  <a:schemeClr val="accent3">
                    <a:lumMod val="50000"/>
                  </a:schemeClr>
                </a:solidFill>
                <a:cs typeface="Arial" panose="020B0604020202020204" pitchFamily="34" charset="0"/>
              </a:rPr>
              <a:t>telefonlar</a:t>
            </a:r>
            <a:r>
              <a:rPr spc="-10" dirty="0">
                <a:solidFill>
                  <a:schemeClr val="accent3">
                    <a:lumMod val="50000"/>
                  </a:schemeClr>
                </a:solidFill>
                <a:cs typeface="Arial" panose="020B0604020202020204" pitchFamily="34" charset="0"/>
              </a:rPr>
              <a:t> vb.)</a:t>
            </a:r>
            <a:endParaRPr dirty="0">
              <a:solidFill>
                <a:schemeClr val="accent3">
                  <a:lumMod val="50000"/>
                </a:schemeClr>
              </a:solidFill>
              <a:cs typeface="Arial" panose="020B0604020202020204" pitchFamily="34" charset="0"/>
            </a:endParaRPr>
          </a:p>
          <a:p>
            <a:pPr marL="12700">
              <a:lnSpc>
                <a:spcPct val="100000"/>
              </a:lnSpc>
              <a:spcBef>
                <a:spcPts val="1155"/>
              </a:spcBef>
            </a:pPr>
            <a:r>
              <a:rPr spc="-30" dirty="0">
                <a:solidFill>
                  <a:schemeClr val="accent3">
                    <a:lumMod val="50000"/>
                  </a:schemeClr>
                </a:solidFill>
                <a:cs typeface="Arial" panose="020B0604020202020204" pitchFamily="34" charset="0"/>
              </a:rPr>
              <a:t>Tüketici </a:t>
            </a:r>
            <a:r>
              <a:rPr spc="-5" dirty="0">
                <a:solidFill>
                  <a:schemeClr val="accent3">
                    <a:lumMod val="50000"/>
                  </a:schemeClr>
                </a:solidFill>
                <a:cs typeface="Arial" panose="020B0604020202020204" pitchFamily="34" charset="0"/>
              </a:rPr>
              <a:t>ekipmanları </a:t>
            </a:r>
            <a:r>
              <a:rPr spc="-10" dirty="0">
                <a:solidFill>
                  <a:schemeClr val="accent3">
                    <a:lumMod val="50000"/>
                  </a:schemeClr>
                </a:solidFill>
                <a:cs typeface="Arial" panose="020B0604020202020204" pitchFamily="34" charset="0"/>
              </a:rPr>
              <a:t>(Video </a:t>
            </a:r>
            <a:r>
              <a:rPr spc="-30" dirty="0">
                <a:solidFill>
                  <a:schemeClr val="accent3">
                    <a:lumMod val="50000"/>
                  </a:schemeClr>
                </a:solidFill>
                <a:cs typeface="Arial" panose="020B0604020202020204" pitchFamily="34" charset="0"/>
              </a:rPr>
              <a:t>kameralar, </a:t>
            </a:r>
            <a:r>
              <a:rPr spc="-5" dirty="0">
                <a:solidFill>
                  <a:schemeClr val="accent3">
                    <a:lumMod val="50000"/>
                  </a:schemeClr>
                </a:solidFill>
                <a:cs typeface="Arial" panose="020B0604020202020204" pitchFamily="34" charset="0"/>
              </a:rPr>
              <a:t>müzik enstrümanları</a:t>
            </a:r>
            <a:r>
              <a:rPr spc="295"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a:lnSpc>
                <a:spcPct val="100000"/>
              </a:lnSpc>
              <a:spcBef>
                <a:spcPts val="1175"/>
              </a:spcBef>
            </a:pPr>
            <a:r>
              <a:rPr spc="-15" dirty="0">
                <a:solidFill>
                  <a:schemeClr val="accent3">
                    <a:lumMod val="50000"/>
                  </a:schemeClr>
                </a:solidFill>
                <a:cs typeface="Arial" panose="020B0604020202020204" pitchFamily="34" charset="0"/>
              </a:rPr>
              <a:t>Aydınlatma </a:t>
            </a:r>
            <a:r>
              <a:rPr spc="-5" dirty="0">
                <a:solidFill>
                  <a:schemeClr val="accent3">
                    <a:lumMod val="50000"/>
                  </a:schemeClr>
                </a:solidFill>
                <a:cs typeface="Arial" panose="020B0604020202020204" pitchFamily="34" charset="0"/>
              </a:rPr>
              <a:t>ekipmanları </a:t>
            </a:r>
            <a:r>
              <a:rPr spc="-10" dirty="0">
                <a:solidFill>
                  <a:schemeClr val="accent3">
                    <a:lumMod val="50000"/>
                  </a:schemeClr>
                </a:solidFill>
                <a:cs typeface="Arial" panose="020B0604020202020204" pitchFamily="34" charset="0"/>
              </a:rPr>
              <a:t>(Floresan, tasarruflu </a:t>
            </a:r>
            <a:r>
              <a:rPr spc="-5" dirty="0">
                <a:solidFill>
                  <a:schemeClr val="accent3">
                    <a:lumMod val="50000"/>
                  </a:schemeClr>
                </a:solidFill>
                <a:cs typeface="Arial" panose="020B0604020202020204" pitchFamily="34" charset="0"/>
              </a:rPr>
              <a:t>ampuller</a:t>
            </a:r>
            <a:r>
              <a:rPr spc="25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marR="829310">
              <a:lnSpc>
                <a:spcPct val="111000"/>
              </a:lnSpc>
              <a:spcBef>
                <a:spcPts val="890"/>
              </a:spcBef>
            </a:pPr>
            <a:r>
              <a:rPr spc="-5" dirty="0">
                <a:solidFill>
                  <a:schemeClr val="accent3">
                    <a:lumMod val="50000"/>
                  </a:schemeClr>
                </a:solidFill>
                <a:cs typeface="Arial" panose="020B0604020202020204" pitchFamily="34" charset="0"/>
              </a:rPr>
              <a:t>Elektrikli </a:t>
            </a:r>
            <a:r>
              <a:rPr spc="-2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elektronik </a:t>
            </a:r>
            <a:r>
              <a:rPr spc="-5" dirty="0">
                <a:solidFill>
                  <a:schemeClr val="accent3">
                    <a:lumMod val="50000"/>
                  </a:schemeClr>
                </a:solidFill>
                <a:cs typeface="Arial" panose="020B0604020202020204" pitchFamily="34" charset="0"/>
              </a:rPr>
              <a:t>aletler (Büyük </a:t>
            </a:r>
            <a:r>
              <a:rPr spc="-25" dirty="0">
                <a:solidFill>
                  <a:schemeClr val="accent3">
                    <a:lumMod val="50000"/>
                  </a:schemeClr>
                </a:solidFill>
                <a:cs typeface="Arial" panose="020B0604020202020204" pitchFamily="34" charset="0"/>
              </a:rPr>
              <a:t>ve </a:t>
            </a:r>
            <a:r>
              <a:rPr spc="-5" dirty="0">
                <a:solidFill>
                  <a:schemeClr val="accent3">
                    <a:lumMod val="50000"/>
                  </a:schemeClr>
                </a:solidFill>
                <a:cs typeface="Arial" panose="020B0604020202020204" pitchFamily="34" charset="0"/>
              </a:rPr>
              <a:t>sabit </a:t>
            </a:r>
            <a:r>
              <a:rPr spc="-15" dirty="0">
                <a:solidFill>
                  <a:schemeClr val="accent3">
                    <a:lumMod val="50000"/>
                  </a:schemeClr>
                </a:solidFill>
                <a:cs typeface="Arial" panose="020B0604020202020204" pitchFamily="34" charset="0"/>
              </a:rPr>
              <a:t>sanayi </a:t>
            </a:r>
            <a:r>
              <a:rPr spc="-5" dirty="0">
                <a:solidFill>
                  <a:schemeClr val="accent3">
                    <a:lumMod val="50000"/>
                  </a:schemeClr>
                </a:solidFill>
                <a:cs typeface="Arial" panose="020B0604020202020204" pitchFamily="34" charset="0"/>
              </a:rPr>
              <a:t>aletleri hariç olmak </a:t>
            </a:r>
            <a:r>
              <a:rPr spc="-20" dirty="0">
                <a:solidFill>
                  <a:schemeClr val="accent3">
                    <a:lumMod val="50000"/>
                  </a:schemeClr>
                </a:solidFill>
                <a:cs typeface="Arial" panose="020B0604020202020204" pitchFamily="34" charset="0"/>
              </a:rPr>
              <a:t>üzere  </a:t>
            </a:r>
            <a:r>
              <a:rPr spc="-25" dirty="0">
                <a:solidFill>
                  <a:schemeClr val="accent3">
                    <a:lumMod val="50000"/>
                  </a:schemeClr>
                </a:solidFill>
                <a:cs typeface="Arial" panose="020B0604020202020204" pitchFamily="34" charset="0"/>
              </a:rPr>
              <a:t>matkaplar, </a:t>
            </a:r>
            <a:r>
              <a:rPr spc="-20" dirty="0">
                <a:solidFill>
                  <a:schemeClr val="accent3">
                    <a:lumMod val="50000"/>
                  </a:schemeClr>
                </a:solidFill>
                <a:cs typeface="Arial" panose="020B0604020202020204" pitchFamily="34" charset="0"/>
              </a:rPr>
              <a:t>testereler</a:t>
            </a:r>
            <a:r>
              <a:rPr spc="15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12700">
              <a:lnSpc>
                <a:spcPct val="100000"/>
              </a:lnSpc>
              <a:spcBef>
                <a:spcPts val="1180"/>
              </a:spcBef>
            </a:pPr>
            <a:r>
              <a:rPr spc="-20" dirty="0">
                <a:solidFill>
                  <a:schemeClr val="accent3">
                    <a:lumMod val="50000"/>
                  </a:schemeClr>
                </a:solidFill>
                <a:cs typeface="Arial" panose="020B0604020202020204" pitchFamily="34" charset="0"/>
              </a:rPr>
              <a:t>Oyuncaklar, </a:t>
            </a:r>
            <a:r>
              <a:rPr spc="-10" dirty="0">
                <a:solidFill>
                  <a:schemeClr val="accent3">
                    <a:lumMod val="50000"/>
                  </a:schemeClr>
                </a:solidFill>
                <a:cs typeface="Arial" panose="020B0604020202020204" pitchFamily="34" charset="0"/>
              </a:rPr>
              <a:t>eğlence </a:t>
            </a:r>
            <a:r>
              <a:rPr spc="-25" dirty="0">
                <a:solidFill>
                  <a:schemeClr val="accent3">
                    <a:lumMod val="50000"/>
                  </a:schemeClr>
                </a:solidFill>
                <a:cs typeface="Arial" panose="020B0604020202020204" pitchFamily="34" charset="0"/>
              </a:rPr>
              <a:t>ve </a:t>
            </a:r>
            <a:r>
              <a:rPr spc="-10" dirty="0">
                <a:solidFill>
                  <a:schemeClr val="accent3">
                    <a:lumMod val="50000"/>
                  </a:schemeClr>
                </a:solidFill>
                <a:cs typeface="Arial" panose="020B0604020202020204" pitchFamily="34" charset="0"/>
              </a:rPr>
              <a:t>spor </a:t>
            </a:r>
            <a:r>
              <a:rPr spc="-5" dirty="0">
                <a:solidFill>
                  <a:schemeClr val="accent3">
                    <a:lumMod val="50000"/>
                  </a:schemeClr>
                </a:solidFill>
                <a:cs typeface="Arial" panose="020B0604020202020204" pitchFamily="34" charset="0"/>
              </a:rPr>
              <a:t>aletleri </a:t>
            </a:r>
            <a:r>
              <a:rPr spc="-10" dirty="0">
                <a:solidFill>
                  <a:schemeClr val="accent3">
                    <a:lumMod val="50000"/>
                  </a:schemeClr>
                </a:solidFill>
                <a:cs typeface="Arial" panose="020B0604020202020204" pitchFamily="34" charset="0"/>
              </a:rPr>
              <a:t>(Video </a:t>
            </a:r>
            <a:r>
              <a:rPr spc="-5" dirty="0">
                <a:solidFill>
                  <a:schemeClr val="accent3">
                    <a:lumMod val="50000"/>
                  </a:schemeClr>
                </a:solidFill>
                <a:cs typeface="Arial" panose="020B0604020202020204" pitchFamily="34" charset="0"/>
              </a:rPr>
              <a:t>oyunları, </a:t>
            </a:r>
            <a:r>
              <a:rPr spc="-10" dirty="0">
                <a:solidFill>
                  <a:schemeClr val="accent3">
                    <a:lumMod val="50000"/>
                  </a:schemeClr>
                </a:solidFill>
                <a:cs typeface="Arial" panose="020B0604020202020204" pitchFamily="34" charset="0"/>
              </a:rPr>
              <a:t>jetonlu</a:t>
            </a:r>
            <a:r>
              <a:rPr spc="210" dirty="0">
                <a:solidFill>
                  <a:schemeClr val="accent3">
                    <a:lumMod val="50000"/>
                  </a:schemeClr>
                </a:solidFill>
                <a:cs typeface="Arial" panose="020B0604020202020204" pitchFamily="34" charset="0"/>
              </a:rPr>
              <a:t> </a:t>
            </a:r>
            <a:r>
              <a:rPr spc="-5" dirty="0">
                <a:solidFill>
                  <a:schemeClr val="accent3">
                    <a:lumMod val="50000"/>
                  </a:schemeClr>
                </a:solidFill>
                <a:cs typeface="Arial" panose="020B0604020202020204" pitchFamily="34" charset="0"/>
              </a:rPr>
              <a:t>makineler)</a:t>
            </a:r>
            <a:endParaRPr dirty="0">
              <a:solidFill>
                <a:schemeClr val="accent3">
                  <a:lumMod val="50000"/>
                </a:schemeClr>
              </a:solidFill>
              <a:cs typeface="Arial" panose="020B0604020202020204" pitchFamily="34" charset="0"/>
            </a:endParaRPr>
          </a:p>
          <a:p>
            <a:pPr marL="12700" marR="2729230">
              <a:lnSpc>
                <a:spcPts val="3579"/>
              </a:lnSpc>
              <a:spcBef>
                <a:spcPts val="290"/>
              </a:spcBef>
            </a:pPr>
            <a:r>
              <a:rPr spc="-10" dirty="0">
                <a:solidFill>
                  <a:schemeClr val="accent3">
                    <a:lumMod val="50000"/>
                  </a:schemeClr>
                </a:solidFill>
                <a:cs typeface="Arial" panose="020B0604020202020204" pitchFamily="34" charset="0"/>
              </a:rPr>
              <a:t>İzleme </a:t>
            </a:r>
            <a:r>
              <a:rPr spc="-25" dirty="0">
                <a:solidFill>
                  <a:schemeClr val="accent3">
                    <a:lumMod val="50000"/>
                  </a:schemeClr>
                </a:solidFill>
                <a:cs typeface="Arial" panose="020B0604020202020204" pitchFamily="34" charset="0"/>
              </a:rPr>
              <a:t>ve </a:t>
            </a:r>
            <a:r>
              <a:rPr spc="-20" dirty="0">
                <a:solidFill>
                  <a:schemeClr val="accent3">
                    <a:lumMod val="50000"/>
                  </a:schemeClr>
                </a:solidFill>
                <a:cs typeface="Arial" panose="020B0604020202020204" pitchFamily="34" charset="0"/>
              </a:rPr>
              <a:t>kontrol </a:t>
            </a:r>
            <a:r>
              <a:rPr spc="-5" dirty="0">
                <a:solidFill>
                  <a:schemeClr val="accent3">
                    <a:lumMod val="50000"/>
                  </a:schemeClr>
                </a:solidFill>
                <a:cs typeface="Arial" panose="020B0604020202020204" pitchFamily="34" charset="0"/>
              </a:rPr>
              <a:t>aletleri </a:t>
            </a:r>
            <a:r>
              <a:rPr spc="-35" dirty="0">
                <a:solidFill>
                  <a:schemeClr val="accent3">
                    <a:lumMod val="50000"/>
                  </a:schemeClr>
                </a:solidFill>
                <a:cs typeface="Arial" panose="020B0604020202020204" pitchFamily="34" charset="0"/>
              </a:rPr>
              <a:t>(Termostatlar, </a:t>
            </a:r>
            <a:r>
              <a:rPr spc="-10" dirty="0">
                <a:solidFill>
                  <a:schemeClr val="accent3">
                    <a:lumMod val="50000"/>
                  </a:schemeClr>
                </a:solidFill>
                <a:cs typeface="Arial" panose="020B0604020202020204" pitchFamily="34" charset="0"/>
              </a:rPr>
              <a:t>ısı ayarlayıcıları vb.)  Otomatlar </a:t>
            </a:r>
            <a:r>
              <a:rPr spc="-20" dirty="0">
                <a:solidFill>
                  <a:schemeClr val="accent3">
                    <a:lumMod val="50000"/>
                  </a:schemeClr>
                </a:solidFill>
                <a:cs typeface="Arial" panose="020B0604020202020204" pitchFamily="34" charset="0"/>
              </a:rPr>
              <a:t>(Para, </a:t>
            </a:r>
            <a:r>
              <a:rPr spc="-10" dirty="0">
                <a:solidFill>
                  <a:schemeClr val="accent3">
                    <a:lumMod val="50000"/>
                  </a:schemeClr>
                </a:solidFill>
                <a:cs typeface="Arial" panose="020B0604020202020204" pitchFamily="34" charset="0"/>
              </a:rPr>
              <a:t>içecek otomatları</a:t>
            </a:r>
            <a:r>
              <a:rPr spc="220" dirty="0">
                <a:solidFill>
                  <a:schemeClr val="accent3">
                    <a:lumMod val="50000"/>
                  </a:schemeClr>
                </a:solidFill>
                <a:cs typeface="Arial" panose="020B0604020202020204" pitchFamily="34" charset="0"/>
              </a:rPr>
              <a:t> </a:t>
            </a:r>
            <a:r>
              <a:rPr spc="-10" dirty="0">
                <a:solidFill>
                  <a:schemeClr val="accent3">
                    <a:lumMod val="50000"/>
                  </a:schemeClr>
                </a:solidFill>
                <a:cs typeface="Arial" panose="020B0604020202020204" pitchFamily="34" charset="0"/>
              </a:rPr>
              <a:t>vb.)</a:t>
            </a:r>
            <a:endParaRPr dirty="0">
              <a:solidFill>
                <a:schemeClr val="accent3">
                  <a:lumMod val="50000"/>
                </a:schemeClr>
              </a:solidFill>
              <a:cs typeface="Arial" panose="020B0604020202020204" pitchFamily="34" charset="0"/>
            </a:endParaRPr>
          </a:p>
          <a:p>
            <a:pPr marL="332740" marR="5080" indent="-320675">
              <a:lnSpc>
                <a:spcPct val="111100"/>
              </a:lnSpc>
              <a:spcBef>
                <a:spcPts val="570"/>
              </a:spcBef>
              <a:tabLst>
                <a:tab pos="332740" algn="l"/>
              </a:tabLst>
            </a:pPr>
            <a:r>
              <a:rPr spc="-140" dirty="0">
                <a:solidFill>
                  <a:schemeClr val="accent3">
                    <a:lumMod val="50000"/>
                  </a:schemeClr>
                </a:solidFill>
                <a:cs typeface="Arial" panose="020B0604020202020204" pitchFamily="34" charset="0"/>
              </a:rPr>
              <a:t>–	</a:t>
            </a:r>
            <a:r>
              <a:rPr dirty="0">
                <a:solidFill>
                  <a:schemeClr val="accent3">
                    <a:lumMod val="50000"/>
                  </a:schemeClr>
                </a:solidFill>
                <a:cs typeface="Arial" panose="020B0604020202020204" pitchFamily="34" charset="0"/>
              </a:rPr>
              <a:t>E- </a:t>
            </a:r>
            <a:r>
              <a:rPr spc="-30" dirty="0">
                <a:solidFill>
                  <a:schemeClr val="accent3">
                    <a:lumMod val="50000"/>
                  </a:schemeClr>
                </a:solidFill>
                <a:cs typeface="Arial" panose="020B0604020202020204" pitchFamily="34" charset="0"/>
              </a:rPr>
              <a:t>atıklar, </a:t>
            </a:r>
            <a:r>
              <a:rPr spc="-10" dirty="0">
                <a:solidFill>
                  <a:schemeClr val="accent3">
                    <a:lumMod val="50000"/>
                  </a:schemeClr>
                </a:solidFill>
                <a:cs typeface="Arial" panose="020B0604020202020204" pitchFamily="34" charset="0"/>
              </a:rPr>
              <a:t>çoğunluğu zehirli </a:t>
            </a:r>
            <a:r>
              <a:rPr spc="-5" dirty="0">
                <a:solidFill>
                  <a:schemeClr val="accent3">
                    <a:lumMod val="50000"/>
                  </a:schemeClr>
                </a:solidFill>
                <a:cs typeface="Arial" panose="020B0604020202020204" pitchFamily="34" charset="0"/>
              </a:rPr>
              <a:t>olan </a:t>
            </a:r>
            <a:r>
              <a:rPr spc="-10" dirty="0">
                <a:solidFill>
                  <a:schemeClr val="accent3">
                    <a:lumMod val="50000"/>
                  </a:schemeClr>
                </a:solidFill>
                <a:cs typeface="Arial" panose="020B0604020202020204" pitchFamily="34" charset="0"/>
              </a:rPr>
              <a:t>Kobalt, </a:t>
            </a:r>
            <a:r>
              <a:rPr spc="-5" dirty="0">
                <a:solidFill>
                  <a:schemeClr val="accent3">
                    <a:lumMod val="50000"/>
                  </a:schemeClr>
                </a:solidFill>
                <a:cs typeface="Arial" panose="020B0604020202020204" pitchFamily="34" charset="0"/>
              </a:rPr>
              <a:t>Baryum, </a:t>
            </a:r>
            <a:r>
              <a:rPr spc="-20" dirty="0">
                <a:solidFill>
                  <a:schemeClr val="accent3">
                    <a:lumMod val="50000"/>
                  </a:schemeClr>
                </a:solidFill>
                <a:cs typeface="Arial" panose="020B0604020202020204" pitchFamily="34" charset="0"/>
              </a:rPr>
              <a:t>Cıva </a:t>
            </a:r>
            <a:r>
              <a:rPr spc="-15" dirty="0">
                <a:solidFill>
                  <a:schemeClr val="accent3">
                    <a:lumMod val="50000"/>
                  </a:schemeClr>
                </a:solidFill>
                <a:cs typeface="Arial" panose="020B0604020202020204" pitchFamily="34" charset="0"/>
              </a:rPr>
              <a:t>vb </a:t>
            </a:r>
            <a:r>
              <a:rPr spc="-5" dirty="0">
                <a:solidFill>
                  <a:schemeClr val="accent3">
                    <a:lumMod val="50000"/>
                  </a:schemeClr>
                </a:solidFill>
                <a:cs typeface="Arial" panose="020B0604020202020204" pitchFamily="34" charset="0"/>
              </a:rPr>
              <a:t>gibi </a:t>
            </a:r>
            <a:r>
              <a:rPr spc="-25" dirty="0">
                <a:solidFill>
                  <a:schemeClr val="accent3">
                    <a:lumMod val="50000"/>
                  </a:schemeClr>
                </a:solidFill>
                <a:cs typeface="Arial" panose="020B0604020202020204" pitchFamily="34" charset="0"/>
              </a:rPr>
              <a:t>1000’den </a:t>
            </a:r>
            <a:r>
              <a:rPr spc="-15" dirty="0">
                <a:solidFill>
                  <a:schemeClr val="accent3">
                    <a:lumMod val="50000"/>
                  </a:schemeClr>
                </a:solidFill>
                <a:cs typeface="Arial" panose="020B0604020202020204" pitchFamily="34" charset="0"/>
              </a:rPr>
              <a:t>fazla zararlı  </a:t>
            </a:r>
            <a:r>
              <a:rPr spc="-5" dirty="0">
                <a:solidFill>
                  <a:schemeClr val="accent3">
                    <a:lumMod val="50000"/>
                  </a:schemeClr>
                </a:solidFill>
                <a:cs typeface="Arial" panose="020B0604020202020204" pitchFamily="34" charset="0"/>
              </a:rPr>
              <a:t>madde </a:t>
            </a:r>
            <a:r>
              <a:rPr spc="-10" dirty="0">
                <a:solidFill>
                  <a:schemeClr val="accent3">
                    <a:lumMod val="50000"/>
                  </a:schemeClr>
                </a:solidFill>
                <a:cs typeface="Arial" panose="020B0604020202020204" pitchFamily="34" charset="0"/>
              </a:rPr>
              <a:t>içeriyor </a:t>
            </a:r>
            <a:r>
              <a:rPr spc="-25" dirty="0">
                <a:solidFill>
                  <a:schemeClr val="accent3">
                    <a:lumMod val="50000"/>
                  </a:schemeClr>
                </a:solidFill>
                <a:cs typeface="Arial" panose="020B0604020202020204" pitchFamily="34" charset="0"/>
              </a:rPr>
              <a:t>ve </a:t>
            </a:r>
            <a:r>
              <a:rPr spc="-5" dirty="0">
                <a:solidFill>
                  <a:schemeClr val="accent3">
                    <a:lumMod val="50000"/>
                  </a:schemeClr>
                </a:solidFill>
                <a:cs typeface="Arial" panose="020B0604020202020204" pitchFamily="34" charset="0"/>
              </a:rPr>
              <a:t>atıklar düzgün bir </a:t>
            </a:r>
            <a:r>
              <a:rPr spc="-10" dirty="0">
                <a:solidFill>
                  <a:schemeClr val="accent3">
                    <a:lumMod val="50000"/>
                  </a:schemeClr>
                </a:solidFill>
                <a:cs typeface="Arial" panose="020B0604020202020204" pitchFamily="34" charset="0"/>
              </a:rPr>
              <a:t>şekilde </a:t>
            </a:r>
            <a:r>
              <a:rPr spc="-15" dirty="0">
                <a:solidFill>
                  <a:schemeClr val="accent3">
                    <a:lumMod val="50000"/>
                  </a:schemeClr>
                </a:solidFill>
                <a:cs typeface="Arial" panose="020B0604020202020204" pitchFamily="34" charset="0"/>
              </a:rPr>
              <a:t>yok </a:t>
            </a:r>
            <a:r>
              <a:rPr spc="-5" dirty="0">
                <a:solidFill>
                  <a:schemeClr val="accent3">
                    <a:lumMod val="50000"/>
                  </a:schemeClr>
                </a:solidFill>
                <a:cs typeface="Arial" panose="020B0604020202020204" pitchFamily="34" charset="0"/>
              </a:rPr>
              <a:t>edilmediğinde bu </a:t>
            </a:r>
            <a:r>
              <a:rPr spc="-10" dirty="0">
                <a:solidFill>
                  <a:schemeClr val="accent3">
                    <a:lumMod val="50000"/>
                  </a:schemeClr>
                </a:solidFill>
                <a:cs typeface="Arial" panose="020B0604020202020204" pitchFamily="34" charset="0"/>
              </a:rPr>
              <a:t>maddeler </a:t>
            </a:r>
            <a:r>
              <a:rPr b="1" spc="-5" dirty="0">
                <a:solidFill>
                  <a:schemeClr val="accent3">
                    <a:lumMod val="50000"/>
                  </a:schemeClr>
                </a:solidFill>
                <a:cs typeface="Arial" panose="020B0604020202020204" pitchFamily="34" charset="0"/>
              </a:rPr>
              <a:t>insan-  </a:t>
            </a:r>
            <a:r>
              <a:rPr b="1" spc="-10" dirty="0">
                <a:solidFill>
                  <a:schemeClr val="accent3">
                    <a:lumMod val="50000"/>
                  </a:schemeClr>
                </a:solidFill>
                <a:cs typeface="Arial" panose="020B0604020202020204" pitchFamily="34" charset="0"/>
              </a:rPr>
              <a:t>çevre sağlığına </a:t>
            </a:r>
            <a:r>
              <a:rPr b="1" spc="-5" dirty="0">
                <a:solidFill>
                  <a:schemeClr val="accent3">
                    <a:lumMod val="50000"/>
                  </a:schemeClr>
                </a:solidFill>
                <a:cs typeface="Arial" panose="020B0604020202020204" pitchFamily="34" charset="0"/>
              </a:rPr>
              <a:t>ciddi </a:t>
            </a:r>
            <a:r>
              <a:rPr b="1" spc="-15" dirty="0">
                <a:solidFill>
                  <a:schemeClr val="accent3">
                    <a:lumMod val="50000"/>
                  </a:schemeClr>
                </a:solidFill>
                <a:cs typeface="Arial" panose="020B0604020202020204" pitchFamily="34" charset="0"/>
              </a:rPr>
              <a:t>zararlar </a:t>
            </a:r>
            <a:r>
              <a:rPr b="1" spc="-35" dirty="0">
                <a:solidFill>
                  <a:schemeClr val="accent3">
                    <a:lumMod val="50000"/>
                  </a:schemeClr>
                </a:solidFill>
                <a:cs typeface="Arial" panose="020B0604020202020204" pitchFamily="34" charset="0"/>
              </a:rPr>
              <a:t>veriyor. </a:t>
            </a:r>
            <a:r>
              <a:rPr spc="-10" dirty="0">
                <a:solidFill>
                  <a:schemeClr val="accent3">
                    <a:lumMod val="50000"/>
                  </a:schemeClr>
                </a:solidFill>
                <a:cs typeface="Arial" panose="020B0604020202020204" pitchFamily="34" charset="0"/>
              </a:rPr>
              <a:t>Dünyadaki </a:t>
            </a:r>
            <a:r>
              <a:rPr spc="-5" dirty="0">
                <a:solidFill>
                  <a:schemeClr val="accent3">
                    <a:lumMod val="50000"/>
                  </a:schemeClr>
                </a:solidFill>
                <a:cs typeface="Arial" panose="020B0604020202020204" pitchFamily="34" charset="0"/>
              </a:rPr>
              <a:t>atıkların %1’ini </a:t>
            </a:r>
            <a:r>
              <a:rPr spc="-10" dirty="0">
                <a:solidFill>
                  <a:schemeClr val="accent3">
                    <a:lumMod val="50000"/>
                  </a:schemeClr>
                </a:solidFill>
                <a:cs typeface="Arial" panose="020B0604020202020204" pitchFamily="34" charset="0"/>
              </a:rPr>
              <a:t>elektronik atıklar  </a:t>
            </a:r>
            <a:r>
              <a:rPr spc="-25" dirty="0">
                <a:solidFill>
                  <a:schemeClr val="accent3">
                    <a:lumMod val="50000"/>
                  </a:schemeClr>
                </a:solidFill>
                <a:cs typeface="Arial" panose="020B0604020202020204" pitchFamily="34" charset="0"/>
              </a:rPr>
              <a:t>oluşturur. </a:t>
            </a:r>
            <a:r>
              <a:rPr spc="-5" dirty="0">
                <a:solidFill>
                  <a:schemeClr val="accent3">
                    <a:lumMod val="50000"/>
                  </a:schemeClr>
                </a:solidFill>
                <a:cs typeface="Arial" panose="020B0604020202020204" pitchFamily="34" charset="0"/>
              </a:rPr>
              <a:t>Buna </a:t>
            </a:r>
            <a:r>
              <a:rPr spc="-15" dirty="0">
                <a:solidFill>
                  <a:schemeClr val="accent3">
                    <a:lumMod val="50000"/>
                  </a:schemeClr>
                </a:solidFill>
                <a:cs typeface="Arial" panose="020B0604020202020204" pitchFamily="34" charset="0"/>
              </a:rPr>
              <a:t>rağmen </a:t>
            </a:r>
            <a:r>
              <a:rPr spc="-10" dirty="0">
                <a:solidFill>
                  <a:schemeClr val="accent3">
                    <a:lumMod val="50000"/>
                  </a:schemeClr>
                </a:solidFill>
                <a:cs typeface="Arial" panose="020B0604020202020204" pitchFamily="34" charset="0"/>
              </a:rPr>
              <a:t>topraktaki </a:t>
            </a:r>
            <a:r>
              <a:rPr spc="-15" dirty="0">
                <a:solidFill>
                  <a:schemeClr val="accent3">
                    <a:lumMod val="50000"/>
                  </a:schemeClr>
                </a:solidFill>
                <a:cs typeface="Arial" panose="020B0604020202020204" pitchFamily="34" charset="0"/>
              </a:rPr>
              <a:t>tehlikeli </a:t>
            </a:r>
            <a:r>
              <a:rPr spc="-5" dirty="0">
                <a:solidFill>
                  <a:schemeClr val="accent3">
                    <a:lumMod val="50000"/>
                  </a:schemeClr>
                </a:solidFill>
                <a:cs typeface="Arial" panose="020B0604020202020204" pitchFamily="34" charset="0"/>
              </a:rPr>
              <a:t>madde kirliliğinin %7o’ine e-atıklar  </a:t>
            </a:r>
            <a:r>
              <a:rPr spc="-10" dirty="0">
                <a:solidFill>
                  <a:schemeClr val="accent3">
                    <a:lumMod val="50000"/>
                  </a:schemeClr>
                </a:solidFill>
                <a:cs typeface="Arial" panose="020B0604020202020204" pitchFamily="34" charset="0"/>
              </a:rPr>
              <a:t>sebep</a:t>
            </a:r>
            <a:r>
              <a:rPr spc="25" dirty="0">
                <a:solidFill>
                  <a:schemeClr val="accent3">
                    <a:lumMod val="50000"/>
                  </a:schemeClr>
                </a:solidFill>
                <a:cs typeface="Arial" panose="020B0604020202020204" pitchFamily="34" charset="0"/>
              </a:rPr>
              <a:t> </a:t>
            </a:r>
            <a:r>
              <a:rPr spc="-25" dirty="0">
                <a:solidFill>
                  <a:schemeClr val="accent3">
                    <a:lumMod val="50000"/>
                  </a:schemeClr>
                </a:solidFill>
                <a:cs typeface="Arial" panose="020B0604020202020204" pitchFamily="34" charset="0"/>
              </a:rPr>
              <a:t>olmaktadır.</a:t>
            </a:r>
            <a:endParaRPr dirty="0">
              <a:solidFill>
                <a:schemeClr val="accent3">
                  <a:lumMod val="50000"/>
                </a:schemeClr>
              </a:solidFill>
              <a:cs typeface="Arial" panose="020B0604020202020204" pitchFamily="34" charset="0"/>
            </a:endParaRPr>
          </a:p>
        </p:txBody>
      </p:sp>
    </p:spTree>
    <p:extLst>
      <p:ext uri="{BB962C8B-B14F-4D97-AF65-F5344CB8AC3E}">
        <p14:creationId xmlns:p14="http://schemas.microsoft.com/office/powerpoint/2010/main" val="11277890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936747" y="2177796"/>
            <a:ext cx="8770620" cy="0"/>
          </a:xfrm>
          <a:custGeom>
            <a:avLst/>
            <a:gdLst/>
            <a:ahLst/>
            <a:cxnLst/>
            <a:rect l="l" t="t" r="r" b="b"/>
            <a:pathLst>
              <a:path w="8770620">
                <a:moveTo>
                  <a:pt x="0" y="0"/>
                </a:moveTo>
                <a:lnTo>
                  <a:pt x="8770620" y="0"/>
                </a:lnTo>
              </a:path>
            </a:pathLst>
          </a:custGeom>
          <a:ln w="38100">
            <a:solidFill>
              <a:srgbClr val="79A8A3"/>
            </a:solidFill>
          </a:ln>
        </p:spPr>
        <p:txBody>
          <a:bodyPr wrap="square" lIns="0" tIns="0" rIns="0" bIns="0" rtlCol="0"/>
          <a:lstStyle/>
          <a:p>
            <a:endParaRPr/>
          </a:p>
        </p:txBody>
      </p:sp>
      <p:sp>
        <p:nvSpPr>
          <p:cNvPr id="3" name="object 3"/>
          <p:cNvSpPr txBox="1">
            <a:spLocks noGrp="1"/>
          </p:cNvSpPr>
          <p:nvPr>
            <p:ph type="title"/>
          </p:nvPr>
        </p:nvSpPr>
        <p:spPr>
          <a:xfrm>
            <a:off x="335279" y="608590"/>
            <a:ext cx="8229600" cy="660502"/>
          </a:xfrm>
          <a:prstGeom prst="rect">
            <a:avLst/>
          </a:prstGeom>
        </p:spPr>
        <p:txBody>
          <a:bodyPr vert="horz" wrap="square" lIns="0" tIns="38100" rIns="0" bIns="0" rtlCol="0">
            <a:spAutoFit/>
          </a:bodyPr>
          <a:lstStyle/>
          <a:p>
            <a:pPr marL="12700" marR="5080">
              <a:lnSpc>
                <a:spcPts val="5240"/>
              </a:lnSpc>
              <a:spcBef>
                <a:spcPts val="300"/>
              </a:spcBef>
            </a:pPr>
            <a:r>
              <a:rPr sz="3200" b="1" spc="-10" dirty="0">
                <a:solidFill>
                  <a:schemeClr val="accent6">
                    <a:lumMod val="75000"/>
                  </a:schemeClr>
                </a:solidFill>
              </a:rPr>
              <a:t>ATIKLARIN</a:t>
            </a:r>
            <a:r>
              <a:rPr lang="tr-TR" sz="3200" b="1" spc="-10" dirty="0">
                <a:solidFill>
                  <a:schemeClr val="accent6">
                    <a:lumMod val="75000"/>
                  </a:schemeClr>
                </a:solidFill>
              </a:rPr>
              <a:t> </a:t>
            </a:r>
            <a:r>
              <a:rPr sz="3200" b="1" spc="-5" dirty="0" smtClean="0">
                <a:solidFill>
                  <a:schemeClr val="accent6">
                    <a:lumMod val="75000"/>
                  </a:schemeClr>
                </a:solidFill>
              </a:rPr>
              <a:t>SIN</a:t>
            </a:r>
            <a:r>
              <a:rPr sz="3200" b="1" spc="5" dirty="0" smtClean="0">
                <a:solidFill>
                  <a:schemeClr val="accent6">
                    <a:lumMod val="75000"/>
                  </a:schemeClr>
                </a:solidFill>
              </a:rPr>
              <a:t>I</a:t>
            </a:r>
            <a:r>
              <a:rPr sz="3200" b="1" spc="-5" dirty="0" smtClean="0">
                <a:solidFill>
                  <a:schemeClr val="accent6">
                    <a:lumMod val="75000"/>
                  </a:schemeClr>
                </a:solidFill>
              </a:rPr>
              <a:t>FLAN</a:t>
            </a:r>
            <a:r>
              <a:rPr sz="3200" b="1" spc="-20" dirty="0" smtClean="0">
                <a:solidFill>
                  <a:schemeClr val="accent6">
                    <a:lumMod val="75000"/>
                  </a:schemeClr>
                </a:solidFill>
              </a:rPr>
              <a:t>D</a:t>
            </a:r>
            <a:r>
              <a:rPr sz="3200" b="1" dirty="0" smtClean="0">
                <a:solidFill>
                  <a:schemeClr val="accent6">
                    <a:lumMod val="75000"/>
                  </a:schemeClr>
                </a:solidFill>
              </a:rPr>
              <a:t>I</a:t>
            </a:r>
            <a:r>
              <a:rPr sz="3200" b="1" spc="-10" dirty="0" smtClean="0">
                <a:solidFill>
                  <a:schemeClr val="accent6">
                    <a:lumMod val="75000"/>
                  </a:schemeClr>
                </a:solidFill>
              </a:rPr>
              <a:t>RIL</a:t>
            </a:r>
            <a:r>
              <a:rPr sz="3200" b="1" spc="5" dirty="0" smtClean="0">
                <a:solidFill>
                  <a:schemeClr val="accent6">
                    <a:lumMod val="75000"/>
                  </a:schemeClr>
                </a:solidFill>
              </a:rPr>
              <a:t>M</a:t>
            </a:r>
            <a:r>
              <a:rPr sz="3200" b="1" spc="-10" dirty="0" smtClean="0">
                <a:solidFill>
                  <a:schemeClr val="accent6">
                    <a:lumMod val="75000"/>
                  </a:schemeClr>
                </a:solidFill>
              </a:rPr>
              <a:t>ASI</a:t>
            </a:r>
            <a:endParaRPr sz="3200" b="1" spc="-10" dirty="0">
              <a:solidFill>
                <a:schemeClr val="accent6">
                  <a:lumMod val="75000"/>
                </a:schemeClr>
              </a:solidFill>
            </a:endParaRPr>
          </a:p>
        </p:txBody>
      </p:sp>
      <p:sp>
        <p:nvSpPr>
          <p:cNvPr id="4" name="object 4"/>
          <p:cNvSpPr/>
          <p:nvPr/>
        </p:nvSpPr>
        <p:spPr>
          <a:xfrm>
            <a:off x="335279" y="1185672"/>
            <a:ext cx="11521440" cy="4361688"/>
          </a:xfrm>
          <a:prstGeom prst="rect">
            <a:avLst/>
          </a:prstGeom>
          <a:blipFill>
            <a:blip r:embed="rId2" cstate="print"/>
            <a:stretch>
              <a:fillRect/>
            </a:stretch>
          </a:blipFill>
          <a:ln w="9525">
            <a:solidFill>
              <a:schemeClr val="tx1"/>
            </a:solidFill>
          </a:ln>
        </p:spPr>
        <p:txBody>
          <a:bodyPr wrap="square" lIns="0" tIns="0" rIns="0" bIns="0" rtlCol="0"/>
          <a:lstStyle/>
          <a:p>
            <a:endParaRPr/>
          </a:p>
        </p:txBody>
      </p:sp>
    </p:spTree>
    <p:extLst>
      <p:ext uri="{BB962C8B-B14F-4D97-AF65-F5344CB8AC3E}">
        <p14:creationId xmlns:p14="http://schemas.microsoft.com/office/powerpoint/2010/main" val="11406710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a:spLocks noGrp="1"/>
          </p:cNvSpPr>
          <p:nvPr>
            <p:ph type="title"/>
          </p:nvPr>
        </p:nvSpPr>
        <p:spPr>
          <a:xfrm>
            <a:off x="554616" y="1127854"/>
            <a:ext cx="7732395" cy="568104"/>
          </a:xfrm>
          <a:prstGeom prst="rect">
            <a:avLst/>
          </a:prstGeom>
        </p:spPr>
        <p:txBody>
          <a:bodyPr vert="horz" wrap="square" lIns="0" tIns="13970" rIns="0" bIns="0" rtlCol="0">
            <a:spAutoFit/>
          </a:bodyPr>
          <a:lstStyle/>
          <a:p>
            <a:pPr marL="12700">
              <a:lnSpc>
                <a:spcPct val="100000"/>
              </a:lnSpc>
              <a:spcBef>
                <a:spcPts val="110"/>
              </a:spcBef>
            </a:pPr>
            <a:r>
              <a:rPr sz="3600" b="1" dirty="0">
                <a:solidFill>
                  <a:schemeClr val="accent6">
                    <a:lumMod val="75000"/>
                  </a:schemeClr>
                </a:solidFill>
              </a:rPr>
              <a:t>ATIKLARI KAYNAĞINDA </a:t>
            </a:r>
            <a:r>
              <a:rPr sz="3600" b="1" spc="-5" dirty="0">
                <a:solidFill>
                  <a:schemeClr val="accent6">
                    <a:lumMod val="75000"/>
                  </a:schemeClr>
                </a:solidFill>
              </a:rPr>
              <a:t>AYRI</a:t>
            </a:r>
            <a:r>
              <a:rPr sz="3600" b="1" spc="-65" dirty="0">
                <a:solidFill>
                  <a:schemeClr val="accent6">
                    <a:lumMod val="75000"/>
                  </a:schemeClr>
                </a:solidFill>
              </a:rPr>
              <a:t> </a:t>
            </a:r>
            <a:r>
              <a:rPr sz="3600" b="1" spc="-5" dirty="0">
                <a:solidFill>
                  <a:schemeClr val="accent6">
                    <a:lumMod val="75000"/>
                  </a:schemeClr>
                </a:solidFill>
              </a:rPr>
              <a:t>TOPLAMAK</a:t>
            </a:r>
            <a:endParaRPr sz="3600" b="1" dirty="0">
              <a:solidFill>
                <a:schemeClr val="accent6">
                  <a:lumMod val="75000"/>
                </a:schemeClr>
              </a:solidFill>
            </a:endParaRPr>
          </a:p>
        </p:txBody>
      </p:sp>
      <p:grpSp>
        <p:nvGrpSpPr>
          <p:cNvPr id="26" name="Group 25"/>
          <p:cNvGrpSpPr/>
          <p:nvPr/>
        </p:nvGrpSpPr>
        <p:grpSpPr>
          <a:xfrm>
            <a:off x="1272606" y="2014013"/>
            <a:ext cx="10032580" cy="3650825"/>
            <a:chOff x="1901951" y="2429204"/>
            <a:chExt cx="10290175" cy="4404666"/>
          </a:xfrm>
        </p:grpSpPr>
        <p:grpSp>
          <p:nvGrpSpPr>
            <p:cNvPr id="7" name="object 7"/>
            <p:cNvGrpSpPr/>
            <p:nvPr/>
          </p:nvGrpSpPr>
          <p:grpSpPr>
            <a:xfrm>
              <a:off x="1901951" y="2969260"/>
              <a:ext cx="10290175" cy="3864610"/>
              <a:chOff x="1901951" y="2969260"/>
              <a:chExt cx="10290175" cy="3864610"/>
            </a:xfrm>
          </p:grpSpPr>
          <p:sp>
            <p:nvSpPr>
              <p:cNvPr id="8" name="object 8"/>
              <p:cNvSpPr/>
              <p:nvPr/>
            </p:nvSpPr>
            <p:spPr>
              <a:xfrm>
                <a:off x="1901951" y="3630168"/>
                <a:ext cx="1292352" cy="1533144"/>
              </a:xfrm>
              <a:prstGeom prst="rect">
                <a:avLst/>
              </a:prstGeom>
              <a:blipFill>
                <a:blip r:embed="rId2" cstate="print"/>
                <a:stretch>
                  <a:fillRect/>
                </a:stretch>
              </a:blipFill>
            </p:spPr>
            <p:txBody>
              <a:bodyPr wrap="square" lIns="0" tIns="0" rIns="0" bIns="0" rtlCol="0"/>
              <a:lstStyle/>
              <a:p>
                <a:endParaRPr/>
              </a:p>
            </p:txBody>
          </p:sp>
          <p:sp>
            <p:nvSpPr>
              <p:cNvPr id="9" name="object 9"/>
              <p:cNvSpPr/>
              <p:nvPr/>
            </p:nvSpPr>
            <p:spPr>
              <a:xfrm>
                <a:off x="3624072" y="3630168"/>
                <a:ext cx="1249679" cy="1533144"/>
              </a:xfrm>
              <a:prstGeom prst="rect">
                <a:avLst/>
              </a:prstGeom>
              <a:blipFill>
                <a:blip r:embed="rId3" cstate="print"/>
                <a:stretch>
                  <a:fillRect/>
                </a:stretch>
              </a:blipFill>
            </p:spPr>
            <p:txBody>
              <a:bodyPr wrap="square" lIns="0" tIns="0" rIns="0" bIns="0" rtlCol="0"/>
              <a:lstStyle/>
              <a:p>
                <a:endParaRPr/>
              </a:p>
            </p:txBody>
          </p:sp>
          <p:sp>
            <p:nvSpPr>
              <p:cNvPr id="10" name="object 10"/>
              <p:cNvSpPr/>
              <p:nvPr/>
            </p:nvSpPr>
            <p:spPr>
              <a:xfrm>
                <a:off x="5209031" y="3486912"/>
                <a:ext cx="1097280" cy="1676400"/>
              </a:xfrm>
              <a:prstGeom prst="rect">
                <a:avLst/>
              </a:prstGeom>
              <a:blipFill>
                <a:blip r:embed="rId4" cstate="print"/>
                <a:stretch>
                  <a:fillRect/>
                </a:stretch>
              </a:blipFill>
            </p:spPr>
            <p:txBody>
              <a:bodyPr wrap="square" lIns="0" tIns="0" rIns="0" bIns="0" rtlCol="0"/>
              <a:lstStyle/>
              <a:p>
                <a:endParaRPr/>
              </a:p>
            </p:txBody>
          </p:sp>
          <p:sp>
            <p:nvSpPr>
              <p:cNvPr id="11" name="object 11"/>
              <p:cNvSpPr/>
              <p:nvPr/>
            </p:nvSpPr>
            <p:spPr>
              <a:xfrm>
                <a:off x="6431280" y="3560064"/>
                <a:ext cx="1082040" cy="1603248"/>
              </a:xfrm>
              <a:prstGeom prst="rect">
                <a:avLst/>
              </a:prstGeom>
              <a:blipFill>
                <a:blip r:embed="rId5" cstate="print"/>
                <a:stretch>
                  <a:fillRect/>
                </a:stretch>
              </a:blipFill>
            </p:spPr>
            <p:txBody>
              <a:bodyPr wrap="square" lIns="0" tIns="0" rIns="0" bIns="0" rtlCol="0"/>
              <a:lstStyle/>
              <a:p>
                <a:endParaRPr/>
              </a:p>
            </p:txBody>
          </p:sp>
          <p:sp>
            <p:nvSpPr>
              <p:cNvPr id="12" name="object 12"/>
              <p:cNvSpPr/>
              <p:nvPr/>
            </p:nvSpPr>
            <p:spPr>
              <a:xfrm>
                <a:off x="8089392" y="3605784"/>
                <a:ext cx="935736" cy="1557527"/>
              </a:xfrm>
              <a:prstGeom prst="rect">
                <a:avLst/>
              </a:prstGeom>
              <a:blipFill>
                <a:blip r:embed="rId6" cstate="print"/>
                <a:stretch>
                  <a:fillRect/>
                </a:stretch>
              </a:blipFill>
            </p:spPr>
            <p:txBody>
              <a:bodyPr wrap="square" lIns="0" tIns="0" rIns="0" bIns="0" rtlCol="0"/>
              <a:lstStyle/>
              <a:p>
                <a:endParaRPr/>
              </a:p>
            </p:txBody>
          </p:sp>
          <p:sp>
            <p:nvSpPr>
              <p:cNvPr id="13" name="object 13"/>
              <p:cNvSpPr/>
              <p:nvPr/>
            </p:nvSpPr>
            <p:spPr>
              <a:xfrm>
                <a:off x="3114293" y="3010027"/>
                <a:ext cx="634365" cy="424815"/>
              </a:xfrm>
              <a:custGeom>
                <a:avLst/>
                <a:gdLst/>
                <a:ahLst/>
                <a:cxnLst/>
                <a:rect l="l" t="t" r="r" b="b"/>
                <a:pathLst>
                  <a:path w="634364" h="424814">
                    <a:moveTo>
                      <a:pt x="318389" y="0"/>
                    </a:moveTo>
                    <a:lnTo>
                      <a:pt x="53720" y="260731"/>
                    </a:lnTo>
                    <a:lnTo>
                      <a:pt x="1650" y="207772"/>
                    </a:lnTo>
                    <a:lnTo>
                      <a:pt x="0" y="417957"/>
                    </a:lnTo>
                    <a:lnTo>
                      <a:pt x="210184" y="419608"/>
                    </a:lnTo>
                    <a:lnTo>
                      <a:pt x="158115" y="366649"/>
                    </a:lnTo>
                    <a:lnTo>
                      <a:pt x="316865" y="210185"/>
                    </a:lnTo>
                    <a:lnTo>
                      <a:pt x="475106" y="370713"/>
                    </a:lnTo>
                    <a:lnTo>
                      <a:pt x="422147" y="422910"/>
                    </a:lnTo>
                    <a:lnTo>
                      <a:pt x="632332" y="424434"/>
                    </a:lnTo>
                    <a:lnTo>
                      <a:pt x="633983" y="214249"/>
                    </a:lnTo>
                    <a:lnTo>
                      <a:pt x="581025" y="266446"/>
                    </a:lnTo>
                    <a:lnTo>
                      <a:pt x="318389" y="0"/>
                    </a:lnTo>
                    <a:close/>
                  </a:path>
                </a:pathLst>
              </a:custGeom>
              <a:solidFill>
                <a:srgbClr val="5F6271"/>
              </a:solidFill>
            </p:spPr>
            <p:txBody>
              <a:bodyPr wrap="square" lIns="0" tIns="0" rIns="0" bIns="0" rtlCol="0"/>
              <a:lstStyle/>
              <a:p>
                <a:endParaRPr/>
              </a:p>
            </p:txBody>
          </p:sp>
          <p:sp>
            <p:nvSpPr>
              <p:cNvPr id="14" name="object 14"/>
              <p:cNvSpPr/>
              <p:nvPr/>
            </p:nvSpPr>
            <p:spPr>
              <a:xfrm>
                <a:off x="3114293" y="3010027"/>
                <a:ext cx="634365" cy="424815"/>
              </a:xfrm>
              <a:custGeom>
                <a:avLst/>
                <a:gdLst/>
                <a:ahLst/>
                <a:cxnLst/>
                <a:rect l="l" t="t" r="r" b="b"/>
                <a:pathLst>
                  <a:path w="634364" h="424814">
                    <a:moveTo>
                      <a:pt x="632332" y="424434"/>
                    </a:moveTo>
                    <a:lnTo>
                      <a:pt x="422147" y="422910"/>
                    </a:lnTo>
                    <a:lnTo>
                      <a:pt x="475106" y="370713"/>
                    </a:lnTo>
                    <a:lnTo>
                      <a:pt x="316865" y="210185"/>
                    </a:lnTo>
                    <a:lnTo>
                      <a:pt x="158115" y="366649"/>
                    </a:lnTo>
                    <a:lnTo>
                      <a:pt x="210184" y="419608"/>
                    </a:lnTo>
                    <a:lnTo>
                      <a:pt x="0" y="417957"/>
                    </a:lnTo>
                    <a:lnTo>
                      <a:pt x="1650" y="207772"/>
                    </a:lnTo>
                    <a:lnTo>
                      <a:pt x="53720" y="260731"/>
                    </a:lnTo>
                    <a:lnTo>
                      <a:pt x="318389" y="0"/>
                    </a:lnTo>
                    <a:lnTo>
                      <a:pt x="581025" y="266446"/>
                    </a:lnTo>
                    <a:lnTo>
                      <a:pt x="633983" y="214249"/>
                    </a:lnTo>
                    <a:lnTo>
                      <a:pt x="632332" y="424434"/>
                    </a:lnTo>
                  </a:path>
                </a:pathLst>
              </a:custGeom>
              <a:ln w="12700">
                <a:solidFill>
                  <a:srgbClr val="444652"/>
                </a:solidFill>
              </a:ln>
            </p:spPr>
            <p:txBody>
              <a:bodyPr wrap="square" lIns="0" tIns="0" rIns="0" bIns="0" rtlCol="0"/>
              <a:lstStyle/>
              <a:p>
                <a:endParaRPr/>
              </a:p>
            </p:txBody>
          </p:sp>
          <p:sp>
            <p:nvSpPr>
              <p:cNvPr id="15" name="object 15"/>
              <p:cNvSpPr/>
              <p:nvPr/>
            </p:nvSpPr>
            <p:spPr>
              <a:xfrm>
                <a:off x="5513831" y="3142488"/>
                <a:ext cx="485140" cy="243840"/>
              </a:xfrm>
              <a:custGeom>
                <a:avLst/>
                <a:gdLst/>
                <a:ahLst/>
                <a:cxnLst/>
                <a:rect l="l" t="t" r="r" b="b"/>
                <a:pathLst>
                  <a:path w="485139" h="243839">
                    <a:moveTo>
                      <a:pt x="363473" y="0"/>
                    </a:moveTo>
                    <a:lnTo>
                      <a:pt x="121157" y="0"/>
                    </a:lnTo>
                    <a:lnTo>
                      <a:pt x="121157" y="121920"/>
                    </a:lnTo>
                    <a:lnTo>
                      <a:pt x="0" y="121920"/>
                    </a:lnTo>
                    <a:lnTo>
                      <a:pt x="242315" y="243839"/>
                    </a:lnTo>
                    <a:lnTo>
                      <a:pt x="484631" y="121920"/>
                    </a:lnTo>
                    <a:lnTo>
                      <a:pt x="363473" y="121920"/>
                    </a:lnTo>
                    <a:lnTo>
                      <a:pt x="363473" y="0"/>
                    </a:lnTo>
                    <a:close/>
                  </a:path>
                </a:pathLst>
              </a:custGeom>
              <a:solidFill>
                <a:srgbClr val="5F6271"/>
              </a:solidFill>
            </p:spPr>
            <p:txBody>
              <a:bodyPr wrap="square" lIns="0" tIns="0" rIns="0" bIns="0" rtlCol="0"/>
              <a:lstStyle/>
              <a:p>
                <a:endParaRPr/>
              </a:p>
            </p:txBody>
          </p:sp>
          <p:sp>
            <p:nvSpPr>
              <p:cNvPr id="16" name="object 16"/>
              <p:cNvSpPr/>
              <p:nvPr/>
            </p:nvSpPr>
            <p:spPr>
              <a:xfrm>
                <a:off x="5513831" y="3142488"/>
                <a:ext cx="485140" cy="243840"/>
              </a:xfrm>
              <a:custGeom>
                <a:avLst/>
                <a:gdLst/>
                <a:ahLst/>
                <a:cxnLst/>
                <a:rect l="l" t="t" r="r" b="b"/>
                <a:pathLst>
                  <a:path w="485139" h="243839">
                    <a:moveTo>
                      <a:pt x="0" y="121920"/>
                    </a:moveTo>
                    <a:lnTo>
                      <a:pt x="121157" y="121920"/>
                    </a:lnTo>
                    <a:lnTo>
                      <a:pt x="121157" y="0"/>
                    </a:lnTo>
                    <a:lnTo>
                      <a:pt x="363473" y="0"/>
                    </a:lnTo>
                    <a:lnTo>
                      <a:pt x="363473" y="121920"/>
                    </a:lnTo>
                    <a:lnTo>
                      <a:pt x="484631" y="121920"/>
                    </a:lnTo>
                    <a:lnTo>
                      <a:pt x="242315" y="243839"/>
                    </a:lnTo>
                    <a:lnTo>
                      <a:pt x="0" y="121920"/>
                    </a:lnTo>
                    <a:close/>
                  </a:path>
                </a:pathLst>
              </a:custGeom>
              <a:ln w="12700">
                <a:solidFill>
                  <a:srgbClr val="444652"/>
                </a:solidFill>
              </a:ln>
            </p:spPr>
            <p:txBody>
              <a:bodyPr wrap="square" lIns="0" tIns="0" rIns="0" bIns="0" rtlCol="0"/>
              <a:lstStyle/>
              <a:p>
                <a:endParaRPr/>
              </a:p>
            </p:txBody>
          </p:sp>
          <p:sp>
            <p:nvSpPr>
              <p:cNvPr id="17" name="object 17"/>
              <p:cNvSpPr/>
              <p:nvPr/>
            </p:nvSpPr>
            <p:spPr>
              <a:xfrm>
                <a:off x="9025127" y="3529584"/>
                <a:ext cx="1338072" cy="1633727"/>
              </a:xfrm>
              <a:prstGeom prst="rect">
                <a:avLst/>
              </a:prstGeom>
              <a:blipFill>
                <a:blip r:embed="rId7" cstate="print"/>
                <a:stretch>
                  <a:fillRect/>
                </a:stretch>
              </a:blipFill>
            </p:spPr>
            <p:txBody>
              <a:bodyPr wrap="square" lIns="0" tIns="0" rIns="0" bIns="0" rtlCol="0"/>
              <a:lstStyle/>
              <a:p>
                <a:endParaRPr/>
              </a:p>
            </p:txBody>
          </p:sp>
          <p:sp>
            <p:nvSpPr>
              <p:cNvPr id="18" name="object 18"/>
              <p:cNvSpPr/>
              <p:nvPr/>
            </p:nvSpPr>
            <p:spPr>
              <a:xfrm>
                <a:off x="9061449" y="2975610"/>
                <a:ext cx="634365" cy="424815"/>
              </a:xfrm>
              <a:custGeom>
                <a:avLst/>
                <a:gdLst/>
                <a:ahLst/>
                <a:cxnLst/>
                <a:rect l="l" t="t" r="r" b="b"/>
                <a:pathLst>
                  <a:path w="634365" h="424814">
                    <a:moveTo>
                      <a:pt x="318389" y="0"/>
                    </a:moveTo>
                    <a:lnTo>
                      <a:pt x="53721" y="260857"/>
                    </a:lnTo>
                    <a:lnTo>
                      <a:pt x="1524" y="207899"/>
                    </a:lnTo>
                    <a:lnTo>
                      <a:pt x="0" y="418084"/>
                    </a:lnTo>
                    <a:lnTo>
                      <a:pt x="210184" y="419607"/>
                    </a:lnTo>
                    <a:lnTo>
                      <a:pt x="157988" y="366649"/>
                    </a:lnTo>
                    <a:lnTo>
                      <a:pt x="316865" y="210185"/>
                    </a:lnTo>
                    <a:lnTo>
                      <a:pt x="475106" y="370839"/>
                    </a:lnTo>
                    <a:lnTo>
                      <a:pt x="422148" y="423037"/>
                    </a:lnTo>
                    <a:lnTo>
                      <a:pt x="632332" y="424561"/>
                    </a:lnTo>
                    <a:lnTo>
                      <a:pt x="633856" y="214375"/>
                    </a:lnTo>
                    <a:lnTo>
                      <a:pt x="580898" y="266573"/>
                    </a:lnTo>
                    <a:lnTo>
                      <a:pt x="318389" y="0"/>
                    </a:lnTo>
                    <a:close/>
                  </a:path>
                </a:pathLst>
              </a:custGeom>
              <a:solidFill>
                <a:srgbClr val="5F6271"/>
              </a:solidFill>
            </p:spPr>
            <p:txBody>
              <a:bodyPr wrap="square" lIns="0" tIns="0" rIns="0" bIns="0" rtlCol="0"/>
              <a:lstStyle/>
              <a:p>
                <a:endParaRPr/>
              </a:p>
            </p:txBody>
          </p:sp>
          <p:sp>
            <p:nvSpPr>
              <p:cNvPr id="19" name="object 19"/>
              <p:cNvSpPr/>
              <p:nvPr/>
            </p:nvSpPr>
            <p:spPr>
              <a:xfrm>
                <a:off x="9061449" y="2975610"/>
                <a:ext cx="634365" cy="424815"/>
              </a:xfrm>
              <a:custGeom>
                <a:avLst/>
                <a:gdLst/>
                <a:ahLst/>
                <a:cxnLst/>
                <a:rect l="l" t="t" r="r" b="b"/>
                <a:pathLst>
                  <a:path w="634365" h="424814">
                    <a:moveTo>
                      <a:pt x="632332" y="424561"/>
                    </a:moveTo>
                    <a:lnTo>
                      <a:pt x="422148" y="423037"/>
                    </a:lnTo>
                    <a:lnTo>
                      <a:pt x="475106" y="370839"/>
                    </a:lnTo>
                    <a:lnTo>
                      <a:pt x="316865" y="210185"/>
                    </a:lnTo>
                    <a:lnTo>
                      <a:pt x="157988" y="366649"/>
                    </a:lnTo>
                    <a:lnTo>
                      <a:pt x="210184" y="419607"/>
                    </a:lnTo>
                    <a:lnTo>
                      <a:pt x="0" y="418084"/>
                    </a:lnTo>
                    <a:lnTo>
                      <a:pt x="1524" y="207899"/>
                    </a:lnTo>
                    <a:lnTo>
                      <a:pt x="53721" y="260857"/>
                    </a:lnTo>
                    <a:lnTo>
                      <a:pt x="318389" y="0"/>
                    </a:lnTo>
                    <a:lnTo>
                      <a:pt x="580898" y="266573"/>
                    </a:lnTo>
                    <a:lnTo>
                      <a:pt x="633856" y="214375"/>
                    </a:lnTo>
                    <a:lnTo>
                      <a:pt x="632332" y="424561"/>
                    </a:lnTo>
                    <a:close/>
                  </a:path>
                </a:pathLst>
              </a:custGeom>
              <a:ln w="12700">
                <a:solidFill>
                  <a:srgbClr val="444652"/>
                </a:solidFill>
              </a:ln>
            </p:spPr>
            <p:txBody>
              <a:bodyPr wrap="square" lIns="0" tIns="0" rIns="0" bIns="0" rtlCol="0"/>
              <a:lstStyle/>
              <a:p>
                <a:endParaRPr/>
              </a:p>
            </p:txBody>
          </p:sp>
          <p:sp>
            <p:nvSpPr>
              <p:cNvPr id="20" name="object 20"/>
              <p:cNvSpPr/>
              <p:nvPr/>
            </p:nvSpPr>
            <p:spPr>
              <a:xfrm>
                <a:off x="6583680" y="3154680"/>
                <a:ext cx="597407" cy="274320"/>
              </a:xfrm>
              <a:prstGeom prst="rect">
                <a:avLst/>
              </a:prstGeom>
              <a:blipFill>
                <a:blip r:embed="rId8" cstate="print"/>
                <a:stretch>
                  <a:fillRect/>
                </a:stretch>
              </a:blipFill>
            </p:spPr>
            <p:txBody>
              <a:bodyPr wrap="square" lIns="0" tIns="0" rIns="0" bIns="0" rtlCol="0"/>
              <a:lstStyle/>
              <a:p>
                <a:endParaRPr/>
              </a:p>
            </p:txBody>
          </p:sp>
          <p:sp>
            <p:nvSpPr>
              <p:cNvPr id="21" name="object 21"/>
              <p:cNvSpPr/>
              <p:nvPr/>
            </p:nvSpPr>
            <p:spPr>
              <a:xfrm>
                <a:off x="9302495" y="5074920"/>
                <a:ext cx="2889504" cy="1758694"/>
              </a:xfrm>
              <a:prstGeom prst="rect">
                <a:avLst/>
              </a:prstGeom>
              <a:blipFill>
                <a:blip r:embed="rId9" cstate="print"/>
                <a:stretch>
                  <a:fillRect/>
                </a:stretch>
              </a:blipFill>
            </p:spPr>
            <p:txBody>
              <a:bodyPr wrap="square" lIns="0" tIns="0" rIns="0" bIns="0" rtlCol="0"/>
              <a:lstStyle/>
              <a:p>
                <a:endParaRPr/>
              </a:p>
            </p:txBody>
          </p:sp>
        </p:grpSp>
        <p:sp>
          <p:nvSpPr>
            <p:cNvPr id="22" name="object 22"/>
            <p:cNvSpPr txBox="1"/>
            <p:nvPr/>
          </p:nvSpPr>
          <p:spPr>
            <a:xfrm>
              <a:off x="2431984" y="2429204"/>
              <a:ext cx="1283335" cy="329565"/>
            </a:xfrm>
            <a:prstGeom prst="rect">
              <a:avLst/>
            </a:prstGeom>
          </p:spPr>
          <p:txBody>
            <a:bodyPr vert="horz" wrap="square" lIns="0" tIns="11430" rIns="0" bIns="0" rtlCol="0">
              <a:spAutoFit/>
            </a:bodyPr>
            <a:lstStyle/>
            <a:p>
              <a:pPr marL="12700">
                <a:lnSpc>
                  <a:spcPct val="100000"/>
                </a:lnSpc>
                <a:spcBef>
                  <a:spcPts val="90"/>
                </a:spcBef>
              </a:pPr>
              <a:r>
                <a:rPr sz="2000" b="1" spc="-25" dirty="0">
                  <a:latin typeface="Carlito"/>
                  <a:cs typeface="Carlito"/>
                </a:rPr>
                <a:t>Tıbbi</a:t>
              </a:r>
              <a:r>
                <a:rPr sz="2000" b="1" spc="-55" dirty="0">
                  <a:latin typeface="Carlito"/>
                  <a:cs typeface="Carlito"/>
                </a:rPr>
                <a:t> </a:t>
              </a:r>
              <a:r>
                <a:rPr sz="2000" b="1" spc="-20" dirty="0">
                  <a:latin typeface="Carlito"/>
                  <a:cs typeface="Carlito"/>
                </a:rPr>
                <a:t>Atıklar</a:t>
              </a:r>
              <a:endParaRPr sz="2000" dirty="0">
                <a:latin typeface="Carlito"/>
                <a:cs typeface="Carlito"/>
              </a:endParaRPr>
            </a:p>
          </p:txBody>
        </p:sp>
        <p:sp>
          <p:nvSpPr>
            <p:cNvPr id="23" name="object 23"/>
            <p:cNvSpPr txBox="1"/>
            <p:nvPr/>
          </p:nvSpPr>
          <p:spPr>
            <a:xfrm>
              <a:off x="5185917" y="2441575"/>
              <a:ext cx="927100" cy="299720"/>
            </a:xfrm>
            <a:prstGeom prst="rect">
              <a:avLst/>
            </a:prstGeom>
          </p:spPr>
          <p:txBody>
            <a:bodyPr vert="horz" wrap="square" lIns="0" tIns="12700" rIns="0" bIns="0" rtlCol="0">
              <a:spAutoFit/>
            </a:bodyPr>
            <a:lstStyle/>
            <a:p>
              <a:pPr marL="12700">
                <a:lnSpc>
                  <a:spcPct val="100000"/>
                </a:lnSpc>
                <a:spcBef>
                  <a:spcPts val="100"/>
                </a:spcBef>
              </a:pPr>
              <a:r>
                <a:rPr sz="1800" b="1" spc="-10" dirty="0">
                  <a:latin typeface="Carlito"/>
                  <a:cs typeface="Carlito"/>
                </a:rPr>
                <a:t>Evsel</a:t>
              </a:r>
              <a:r>
                <a:rPr sz="1800" b="1" spc="-95" dirty="0">
                  <a:latin typeface="Carlito"/>
                  <a:cs typeface="Carlito"/>
                </a:rPr>
                <a:t> </a:t>
              </a:r>
              <a:r>
                <a:rPr sz="1800" b="1" spc="-20" dirty="0">
                  <a:latin typeface="Carlito"/>
                  <a:cs typeface="Carlito"/>
                </a:rPr>
                <a:t>Atık</a:t>
              </a:r>
              <a:endParaRPr sz="1800" dirty="0">
                <a:latin typeface="Carlito"/>
                <a:cs typeface="Carlito"/>
              </a:endParaRPr>
            </a:p>
          </p:txBody>
        </p:sp>
        <p:sp>
          <p:nvSpPr>
            <p:cNvPr id="24" name="object 24"/>
            <p:cNvSpPr txBox="1"/>
            <p:nvPr/>
          </p:nvSpPr>
          <p:spPr>
            <a:xfrm>
              <a:off x="6689851" y="2454351"/>
              <a:ext cx="1097216" cy="683862"/>
            </a:xfrm>
            <a:prstGeom prst="rect">
              <a:avLst/>
            </a:prstGeom>
          </p:spPr>
          <p:txBody>
            <a:bodyPr vert="horz" wrap="square" lIns="0" tIns="12700" rIns="0" bIns="0" rtlCol="0">
              <a:spAutoFit/>
            </a:bodyPr>
            <a:lstStyle/>
            <a:p>
              <a:pPr algn="ctr">
                <a:lnSpc>
                  <a:spcPct val="100000"/>
                </a:lnSpc>
                <a:spcBef>
                  <a:spcPts val="100"/>
                </a:spcBef>
              </a:pPr>
              <a:r>
                <a:rPr sz="1800" b="1" spc="-10" dirty="0">
                  <a:latin typeface="Carlito"/>
                  <a:cs typeface="Carlito"/>
                </a:rPr>
                <a:t>Ambalaj</a:t>
              </a:r>
              <a:endParaRPr sz="1800" dirty="0">
                <a:latin typeface="Carlito"/>
                <a:cs typeface="Carlito"/>
              </a:endParaRPr>
            </a:p>
            <a:p>
              <a:pPr algn="ctr">
                <a:lnSpc>
                  <a:spcPct val="100000"/>
                </a:lnSpc>
                <a:spcBef>
                  <a:spcPts val="5"/>
                </a:spcBef>
              </a:pPr>
              <a:r>
                <a:rPr sz="1800" b="1" spc="-15" dirty="0">
                  <a:latin typeface="Carlito"/>
                  <a:cs typeface="Carlito"/>
                </a:rPr>
                <a:t>Atığı</a:t>
              </a:r>
              <a:endParaRPr sz="1800" dirty="0">
                <a:latin typeface="Carlito"/>
                <a:cs typeface="Carlito"/>
              </a:endParaRPr>
            </a:p>
          </p:txBody>
        </p:sp>
        <p:sp>
          <p:nvSpPr>
            <p:cNvPr id="25" name="object 25"/>
            <p:cNvSpPr txBox="1"/>
            <p:nvPr/>
          </p:nvSpPr>
          <p:spPr>
            <a:xfrm>
              <a:off x="8280164" y="2493644"/>
              <a:ext cx="1632585" cy="329565"/>
            </a:xfrm>
            <a:prstGeom prst="rect">
              <a:avLst/>
            </a:prstGeom>
          </p:spPr>
          <p:txBody>
            <a:bodyPr vert="horz" wrap="square" lIns="0" tIns="11430" rIns="0" bIns="0" rtlCol="0">
              <a:spAutoFit/>
            </a:bodyPr>
            <a:lstStyle/>
            <a:p>
              <a:pPr marL="12700">
                <a:lnSpc>
                  <a:spcPct val="100000"/>
                </a:lnSpc>
                <a:spcBef>
                  <a:spcPts val="90"/>
                </a:spcBef>
              </a:pPr>
              <a:r>
                <a:rPr sz="2000" b="1" spc="-30" dirty="0">
                  <a:latin typeface="Carlito"/>
                  <a:cs typeface="Carlito"/>
                </a:rPr>
                <a:t>Tehlikeli</a:t>
              </a:r>
              <a:r>
                <a:rPr sz="2000" b="1" spc="-45" dirty="0">
                  <a:latin typeface="Carlito"/>
                  <a:cs typeface="Carlito"/>
                </a:rPr>
                <a:t> </a:t>
              </a:r>
              <a:r>
                <a:rPr sz="2000" b="1" spc="-20" dirty="0">
                  <a:latin typeface="Carlito"/>
                  <a:cs typeface="Carlito"/>
                </a:rPr>
                <a:t>Atıklar</a:t>
              </a:r>
              <a:endParaRPr sz="2000" dirty="0">
                <a:latin typeface="Carlito"/>
                <a:cs typeface="Carlito"/>
              </a:endParaRPr>
            </a:p>
          </p:txBody>
        </p:sp>
      </p:grpSp>
    </p:spTree>
    <p:extLst>
      <p:ext uri="{BB962C8B-B14F-4D97-AF65-F5344CB8AC3E}">
        <p14:creationId xmlns:p14="http://schemas.microsoft.com/office/powerpoint/2010/main" val="252350809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013075" y="6374993"/>
            <a:ext cx="663575" cy="208279"/>
          </a:xfrm>
          <a:prstGeom prst="rect">
            <a:avLst/>
          </a:prstGeom>
        </p:spPr>
        <p:txBody>
          <a:bodyPr vert="horz" wrap="square" lIns="0" tIns="12700" rIns="0" bIns="0" rtlCol="0">
            <a:spAutoFit/>
          </a:bodyPr>
          <a:lstStyle/>
          <a:p>
            <a:pPr marL="12700">
              <a:lnSpc>
                <a:spcPct val="100000"/>
              </a:lnSpc>
              <a:spcBef>
                <a:spcPts val="100"/>
              </a:spcBef>
            </a:pPr>
            <a:r>
              <a:rPr sz="1200" dirty="0">
                <a:solidFill>
                  <a:srgbClr val="464A56"/>
                </a:solidFill>
                <a:latin typeface="TeXGyreSchola"/>
                <a:cs typeface="TeXGyreSchola"/>
              </a:rPr>
              <a:t>Sıfır</a:t>
            </a:r>
            <a:r>
              <a:rPr sz="1200" spc="-80" dirty="0">
                <a:solidFill>
                  <a:srgbClr val="464A56"/>
                </a:solidFill>
                <a:latin typeface="TeXGyreSchola"/>
                <a:cs typeface="TeXGyreSchola"/>
              </a:rPr>
              <a:t> </a:t>
            </a:r>
            <a:r>
              <a:rPr sz="1200" dirty="0">
                <a:solidFill>
                  <a:srgbClr val="464A56"/>
                </a:solidFill>
                <a:latin typeface="TeXGyreSchola"/>
                <a:cs typeface="TeXGyreSchola"/>
              </a:rPr>
              <a:t>atık</a:t>
            </a:r>
            <a:endParaRPr sz="1200">
              <a:latin typeface="TeXGyreSchola"/>
              <a:cs typeface="TeXGyreSchola"/>
            </a:endParaRPr>
          </a:p>
        </p:txBody>
      </p:sp>
      <p:grpSp>
        <p:nvGrpSpPr>
          <p:cNvPr id="3" name="object 3"/>
          <p:cNvGrpSpPr/>
          <p:nvPr/>
        </p:nvGrpSpPr>
        <p:grpSpPr>
          <a:xfrm>
            <a:off x="540327" y="992722"/>
            <a:ext cx="9670473" cy="4673787"/>
            <a:chOff x="0" y="0"/>
            <a:chExt cx="12192000" cy="6858000"/>
          </a:xfrm>
        </p:grpSpPr>
        <p:sp>
          <p:nvSpPr>
            <p:cNvPr id="4" name="object 4"/>
            <p:cNvSpPr/>
            <p:nvPr/>
          </p:nvSpPr>
          <p:spPr>
            <a:xfrm>
              <a:off x="0" y="0"/>
              <a:ext cx="8866631" cy="5010912"/>
            </a:xfrm>
            <a:prstGeom prst="rect">
              <a:avLst/>
            </a:prstGeom>
            <a:blipFill>
              <a:blip r:embed="rId2" cstate="print"/>
              <a:stretch>
                <a:fillRect/>
              </a:stretch>
            </a:blipFill>
          </p:spPr>
          <p:txBody>
            <a:bodyPr wrap="square" lIns="0" tIns="0" rIns="0" bIns="0" rtlCol="0"/>
            <a:lstStyle/>
            <a:p>
              <a:endParaRPr/>
            </a:p>
          </p:txBody>
        </p:sp>
        <p:sp>
          <p:nvSpPr>
            <p:cNvPr id="5" name="object 5"/>
            <p:cNvSpPr/>
            <p:nvPr/>
          </p:nvSpPr>
          <p:spPr>
            <a:xfrm>
              <a:off x="6699503" y="4285488"/>
              <a:ext cx="5492496" cy="2572511"/>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6327611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879475" y="636488"/>
            <a:ext cx="2354580" cy="566181"/>
          </a:xfrm>
          <a:prstGeom prst="rect">
            <a:avLst/>
          </a:prstGeom>
        </p:spPr>
        <p:txBody>
          <a:bodyPr vert="horz" wrap="square" lIns="0" tIns="12065" rIns="0" bIns="0" rtlCol="0">
            <a:spAutoFit/>
          </a:bodyPr>
          <a:lstStyle/>
          <a:p>
            <a:pPr marL="12700">
              <a:lnSpc>
                <a:spcPct val="100000"/>
              </a:lnSpc>
              <a:spcBef>
                <a:spcPts val="95"/>
              </a:spcBef>
            </a:pPr>
            <a:r>
              <a:rPr sz="3600" b="1" spc="-5" dirty="0" err="1">
                <a:solidFill>
                  <a:schemeClr val="accent6">
                    <a:lumMod val="75000"/>
                  </a:schemeClr>
                </a:solidFill>
              </a:rPr>
              <a:t>Sıfır</a:t>
            </a:r>
            <a:r>
              <a:rPr sz="3600" b="1" spc="-75" dirty="0">
                <a:solidFill>
                  <a:schemeClr val="accent6">
                    <a:lumMod val="75000"/>
                  </a:schemeClr>
                </a:solidFill>
              </a:rPr>
              <a:t> </a:t>
            </a:r>
            <a:r>
              <a:rPr lang="en-GB" sz="3600" b="1" spc="-5" dirty="0">
                <a:solidFill>
                  <a:schemeClr val="accent6">
                    <a:lumMod val="75000"/>
                  </a:schemeClr>
                </a:solidFill>
              </a:rPr>
              <a:t>A</a:t>
            </a:r>
            <a:r>
              <a:rPr sz="3600" b="1" spc="-5" dirty="0" err="1">
                <a:solidFill>
                  <a:schemeClr val="accent6">
                    <a:lumMod val="75000"/>
                  </a:schemeClr>
                </a:solidFill>
              </a:rPr>
              <a:t>tık</a:t>
            </a:r>
            <a:endParaRPr sz="3600" b="1" spc="-5" dirty="0">
              <a:solidFill>
                <a:schemeClr val="accent6">
                  <a:lumMod val="75000"/>
                </a:schemeClr>
              </a:solidFill>
            </a:endParaRPr>
          </a:p>
        </p:txBody>
      </p:sp>
      <p:sp>
        <p:nvSpPr>
          <p:cNvPr id="4" name="object 4"/>
          <p:cNvSpPr/>
          <p:nvPr/>
        </p:nvSpPr>
        <p:spPr>
          <a:xfrm>
            <a:off x="879474" y="1341118"/>
            <a:ext cx="10453543" cy="4408517"/>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14772869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936747" y="2177796"/>
            <a:ext cx="8770620" cy="0"/>
          </a:xfrm>
          <a:custGeom>
            <a:avLst/>
            <a:gdLst/>
            <a:ahLst/>
            <a:cxnLst/>
            <a:rect l="l" t="t" r="r" b="b"/>
            <a:pathLst>
              <a:path w="8770620">
                <a:moveTo>
                  <a:pt x="0" y="0"/>
                </a:moveTo>
                <a:lnTo>
                  <a:pt x="8770620" y="0"/>
                </a:lnTo>
              </a:path>
            </a:pathLst>
          </a:custGeom>
          <a:ln w="38100">
            <a:solidFill>
              <a:srgbClr val="79A8A3"/>
            </a:solidFill>
          </a:ln>
        </p:spPr>
        <p:txBody>
          <a:bodyPr wrap="square" lIns="0" tIns="0" rIns="0" bIns="0" rtlCol="0"/>
          <a:lstStyle/>
          <a:p>
            <a:endParaRPr/>
          </a:p>
        </p:txBody>
      </p:sp>
      <p:sp>
        <p:nvSpPr>
          <p:cNvPr id="3" name="object 3"/>
          <p:cNvSpPr txBox="1">
            <a:spLocks noGrp="1"/>
          </p:cNvSpPr>
          <p:nvPr>
            <p:ph type="title"/>
          </p:nvPr>
        </p:nvSpPr>
        <p:spPr>
          <a:xfrm>
            <a:off x="381000" y="502516"/>
            <a:ext cx="2354580" cy="566181"/>
          </a:xfrm>
          <a:prstGeom prst="rect">
            <a:avLst/>
          </a:prstGeom>
        </p:spPr>
        <p:txBody>
          <a:bodyPr vert="horz" wrap="square" lIns="0" tIns="12065" rIns="0" bIns="0" rtlCol="0">
            <a:spAutoFit/>
          </a:bodyPr>
          <a:lstStyle/>
          <a:p>
            <a:pPr marL="12700">
              <a:lnSpc>
                <a:spcPct val="100000"/>
              </a:lnSpc>
              <a:spcBef>
                <a:spcPts val="95"/>
              </a:spcBef>
            </a:pPr>
            <a:r>
              <a:rPr sz="3600" b="1" spc="-5" dirty="0" err="1">
                <a:solidFill>
                  <a:schemeClr val="accent6">
                    <a:lumMod val="75000"/>
                  </a:schemeClr>
                </a:solidFill>
              </a:rPr>
              <a:t>Sıfır</a:t>
            </a:r>
            <a:r>
              <a:rPr sz="3600" b="1" spc="-75" dirty="0">
                <a:solidFill>
                  <a:schemeClr val="accent6">
                    <a:lumMod val="75000"/>
                  </a:schemeClr>
                </a:solidFill>
              </a:rPr>
              <a:t> </a:t>
            </a:r>
            <a:r>
              <a:rPr lang="en-GB" sz="3600" b="1" spc="-5" dirty="0">
                <a:solidFill>
                  <a:schemeClr val="accent6">
                    <a:lumMod val="75000"/>
                  </a:schemeClr>
                </a:solidFill>
              </a:rPr>
              <a:t>A</a:t>
            </a:r>
            <a:r>
              <a:rPr sz="3600" b="1" spc="-5" dirty="0" err="1">
                <a:solidFill>
                  <a:schemeClr val="accent6">
                    <a:lumMod val="75000"/>
                  </a:schemeClr>
                </a:solidFill>
              </a:rPr>
              <a:t>tık</a:t>
            </a:r>
            <a:endParaRPr sz="3600" b="1" spc="-5" dirty="0">
              <a:solidFill>
                <a:schemeClr val="accent6">
                  <a:lumMod val="75000"/>
                </a:schemeClr>
              </a:solidFill>
            </a:endParaRPr>
          </a:p>
        </p:txBody>
      </p:sp>
      <p:sp>
        <p:nvSpPr>
          <p:cNvPr id="4" name="object 4"/>
          <p:cNvSpPr/>
          <p:nvPr/>
        </p:nvSpPr>
        <p:spPr>
          <a:xfrm>
            <a:off x="381000" y="1386839"/>
            <a:ext cx="3413760" cy="2520695"/>
          </a:xfrm>
          <a:prstGeom prst="rect">
            <a:avLst/>
          </a:prstGeom>
          <a:blipFill>
            <a:blip r:embed="rId2" cstate="print"/>
            <a:stretch>
              <a:fillRect/>
            </a:stretch>
          </a:blipFill>
        </p:spPr>
        <p:txBody>
          <a:bodyPr wrap="square" lIns="0" tIns="0" rIns="0" bIns="0" rtlCol="0"/>
          <a:lstStyle/>
          <a:p>
            <a:endParaRPr/>
          </a:p>
        </p:txBody>
      </p:sp>
      <p:grpSp>
        <p:nvGrpSpPr>
          <p:cNvPr id="5" name="object 5"/>
          <p:cNvGrpSpPr/>
          <p:nvPr/>
        </p:nvGrpSpPr>
        <p:grpSpPr>
          <a:xfrm>
            <a:off x="365759" y="1597152"/>
            <a:ext cx="11535297" cy="4258871"/>
            <a:chOff x="365759" y="1597152"/>
            <a:chExt cx="11826241" cy="5079098"/>
          </a:xfrm>
        </p:grpSpPr>
        <p:sp>
          <p:nvSpPr>
            <p:cNvPr id="6" name="object 6"/>
            <p:cNvSpPr/>
            <p:nvPr/>
          </p:nvSpPr>
          <p:spPr>
            <a:xfrm>
              <a:off x="4605527" y="1597152"/>
              <a:ext cx="4748783" cy="1499615"/>
            </a:xfrm>
            <a:prstGeom prst="rect">
              <a:avLst/>
            </a:prstGeom>
            <a:blipFill>
              <a:blip r:embed="rId3" cstate="print"/>
              <a:stretch>
                <a:fillRect/>
              </a:stretch>
            </a:blipFill>
          </p:spPr>
          <p:txBody>
            <a:bodyPr wrap="square" lIns="0" tIns="0" rIns="0" bIns="0" rtlCol="0"/>
            <a:lstStyle/>
            <a:p>
              <a:endParaRPr/>
            </a:p>
          </p:txBody>
        </p:sp>
        <p:sp>
          <p:nvSpPr>
            <p:cNvPr id="7" name="object 7"/>
            <p:cNvSpPr/>
            <p:nvPr/>
          </p:nvSpPr>
          <p:spPr>
            <a:xfrm>
              <a:off x="9354312" y="1810512"/>
              <a:ext cx="2837688" cy="3901440"/>
            </a:xfrm>
            <a:prstGeom prst="rect">
              <a:avLst/>
            </a:prstGeom>
            <a:blipFill>
              <a:blip r:embed="rId4" cstate="print"/>
              <a:stretch>
                <a:fillRect/>
              </a:stretch>
            </a:blipFill>
          </p:spPr>
          <p:txBody>
            <a:bodyPr wrap="square" lIns="0" tIns="0" rIns="0" bIns="0" rtlCol="0"/>
            <a:lstStyle/>
            <a:p>
              <a:endParaRPr/>
            </a:p>
          </p:txBody>
        </p:sp>
        <p:sp>
          <p:nvSpPr>
            <p:cNvPr id="8" name="object 8"/>
            <p:cNvSpPr/>
            <p:nvPr/>
          </p:nvSpPr>
          <p:spPr>
            <a:xfrm>
              <a:off x="365759" y="4371962"/>
              <a:ext cx="3977640" cy="2304288"/>
            </a:xfrm>
            <a:prstGeom prst="rect">
              <a:avLst/>
            </a:prstGeom>
            <a:blipFill>
              <a:blip r:embed="rId5" cstate="print"/>
              <a:stretch>
                <a:fillRect/>
              </a:stretch>
            </a:blipFill>
          </p:spPr>
          <p:txBody>
            <a:bodyPr wrap="square" lIns="0" tIns="0" rIns="0" bIns="0" rtlCol="0"/>
            <a:lstStyle/>
            <a:p>
              <a:endParaRPr/>
            </a:p>
          </p:txBody>
        </p:sp>
        <p:sp>
          <p:nvSpPr>
            <p:cNvPr id="9" name="object 9"/>
            <p:cNvSpPr/>
            <p:nvPr/>
          </p:nvSpPr>
          <p:spPr>
            <a:xfrm>
              <a:off x="4372336" y="4020312"/>
              <a:ext cx="5608320" cy="2484120"/>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3092510051"/>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804948" y="942109"/>
            <a:ext cx="9946179" cy="4661499"/>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76791245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2211461" y="942109"/>
            <a:ext cx="7666830" cy="480752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977508231"/>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366111" y="1080141"/>
            <a:ext cx="9485376" cy="4500764"/>
            <a:chOff x="2706623" y="0"/>
            <a:chExt cx="9485630" cy="6772909"/>
          </a:xfrm>
        </p:grpSpPr>
        <p:sp>
          <p:nvSpPr>
            <p:cNvPr id="3" name="object 3"/>
            <p:cNvSpPr/>
            <p:nvPr/>
          </p:nvSpPr>
          <p:spPr>
            <a:xfrm>
              <a:off x="2706623" y="0"/>
              <a:ext cx="4523232" cy="6489192"/>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7229855" y="0"/>
              <a:ext cx="4962144" cy="3636264"/>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7333488" y="3797806"/>
              <a:ext cx="3919728" cy="2974846"/>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94974975"/>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628500" y="858981"/>
            <a:ext cx="10958945" cy="4862946"/>
            <a:chOff x="0" y="0"/>
            <a:chExt cx="12131040" cy="6858000"/>
          </a:xfrm>
        </p:grpSpPr>
        <p:sp>
          <p:nvSpPr>
            <p:cNvPr id="3" name="object 3"/>
            <p:cNvSpPr/>
            <p:nvPr/>
          </p:nvSpPr>
          <p:spPr>
            <a:xfrm>
              <a:off x="85343" y="0"/>
              <a:ext cx="4520184" cy="390144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596383" y="0"/>
              <a:ext cx="4325112" cy="3685031"/>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3752088"/>
              <a:ext cx="5291327" cy="3105909"/>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5291327" y="3453382"/>
              <a:ext cx="5870448" cy="333451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8284464" y="252984"/>
              <a:ext cx="3846576" cy="2889504"/>
            </a:xfrm>
            <a:prstGeom prst="rect">
              <a:avLst/>
            </a:prstGeom>
            <a:blipFill>
              <a:blip r:embed="rId6"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677444630"/>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900546" y="942109"/>
            <a:ext cx="10169114" cy="4793673"/>
            <a:chOff x="1536191" y="70102"/>
            <a:chExt cx="10655935" cy="6739255"/>
          </a:xfrm>
        </p:grpSpPr>
        <p:sp>
          <p:nvSpPr>
            <p:cNvPr id="3" name="object 3"/>
            <p:cNvSpPr/>
            <p:nvPr/>
          </p:nvSpPr>
          <p:spPr>
            <a:xfrm>
              <a:off x="1536191" y="70102"/>
              <a:ext cx="5181600" cy="6739125"/>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605015" y="216407"/>
              <a:ext cx="5586983" cy="6483096"/>
            </a:xfrm>
            <a:prstGeom prst="rect">
              <a:avLst/>
            </a:prstGeom>
            <a:blipFill>
              <a:blip r:embed="rId3"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526231724"/>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05376" y="942107"/>
            <a:ext cx="9518484" cy="4874579"/>
            <a:chOff x="0" y="0"/>
            <a:chExt cx="12037060" cy="6858000"/>
          </a:xfrm>
        </p:grpSpPr>
        <p:sp>
          <p:nvSpPr>
            <p:cNvPr id="3" name="object 3"/>
            <p:cNvSpPr/>
            <p:nvPr/>
          </p:nvSpPr>
          <p:spPr>
            <a:xfrm>
              <a:off x="2715767" y="0"/>
              <a:ext cx="9320784" cy="6857998"/>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377951" y="493776"/>
              <a:ext cx="2859023" cy="2148839"/>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3919728"/>
              <a:ext cx="3502151" cy="2627376"/>
            </a:xfrm>
            <a:prstGeom prst="rect">
              <a:avLst/>
            </a:prstGeom>
            <a:blipFill>
              <a:blip r:embed="rId4" cstate="print"/>
              <a:stretch>
                <a:fillRect/>
              </a:stretch>
            </a:blipFill>
          </p:spPr>
          <p:txBody>
            <a:bodyPr wrap="square" lIns="0" tIns="0" rIns="0" bIns="0" rtlCol="0"/>
            <a:lstStyle/>
            <a:p>
              <a:endParaRPr/>
            </a:p>
          </p:txBody>
        </p:sp>
      </p:grpSp>
    </p:spTree>
    <p:extLst>
      <p:ext uri="{BB962C8B-B14F-4D97-AF65-F5344CB8AC3E}">
        <p14:creationId xmlns:p14="http://schemas.microsoft.com/office/powerpoint/2010/main" val="210826564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29242" y="900545"/>
            <a:ext cx="11053158" cy="4845488"/>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1296567177"/>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867FA-75C4-AE45-9F7B-BC976170C03F}"/>
              </a:ext>
            </a:extLst>
          </p:cNvPr>
          <p:cNvSpPr>
            <a:spLocks noGrp="1"/>
          </p:cNvSpPr>
          <p:nvPr>
            <p:ph type="title"/>
          </p:nvPr>
        </p:nvSpPr>
        <p:spPr>
          <a:xfrm>
            <a:off x="838200" y="4217028"/>
            <a:ext cx="10515600" cy="788011"/>
          </a:xfrm>
        </p:spPr>
        <p:txBody>
          <a:bodyPr>
            <a:noAutofit/>
          </a:bodyPr>
          <a:lstStyle/>
          <a:p>
            <a:pPr algn="r"/>
            <a:r>
              <a:rPr lang="en-GB" sz="3600" b="1" dirty="0" err="1">
                <a:solidFill>
                  <a:schemeClr val="accent6">
                    <a:lumMod val="75000"/>
                  </a:schemeClr>
                </a:solidFill>
              </a:rPr>
              <a:t>Katılımınız</a:t>
            </a:r>
            <a:r>
              <a:rPr lang="en-GB" sz="3600" b="1" dirty="0">
                <a:solidFill>
                  <a:schemeClr val="accent6">
                    <a:lumMod val="75000"/>
                  </a:schemeClr>
                </a:solidFill>
              </a:rPr>
              <a:t> </a:t>
            </a:r>
            <a:r>
              <a:rPr lang="en-GB" sz="3600" b="1" dirty="0" err="1">
                <a:solidFill>
                  <a:schemeClr val="accent6">
                    <a:lumMod val="75000"/>
                  </a:schemeClr>
                </a:solidFill>
              </a:rPr>
              <a:t>için</a:t>
            </a:r>
            <a:r>
              <a:rPr lang="en-GB" sz="3600" b="1" dirty="0">
                <a:solidFill>
                  <a:schemeClr val="accent6">
                    <a:lumMod val="75000"/>
                  </a:schemeClr>
                </a:solidFill>
              </a:rPr>
              <a:t> </a:t>
            </a:r>
            <a:r>
              <a:rPr lang="en-GB" sz="3600" b="1" dirty="0" err="1">
                <a:solidFill>
                  <a:schemeClr val="accent6">
                    <a:lumMod val="75000"/>
                  </a:schemeClr>
                </a:solidFill>
              </a:rPr>
              <a:t>teşekkürler</a:t>
            </a:r>
            <a:endParaRPr lang="tr-TR" sz="3600" dirty="0">
              <a:solidFill>
                <a:schemeClr val="accent6">
                  <a:lumMod val="75000"/>
                </a:schemeClr>
              </a:solidFill>
            </a:endParaRPr>
          </a:p>
        </p:txBody>
      </p:sp>
      <p:sp>
        <p:nvSpPr>
          <p:cNvPr id="3" name="object 4"/>
          <p:cNvSpPr txBox="1"/>
          <p:nvPr/>
        </p:nvSpPr>
        <p:spPr>
          <a:xfrm>
            <a:off x="838200" y="1399546"/>
            <a:ext cx="9053274" cy="996427"/>
          </a:xfrm>
          <a:prstGeom prst="rect">
            <a:avLst/>
          </a:prstGeom>
        </p:spPr>
        <p:txBody>
          <a:bodyPr vert="horz" wrap="square" lIns="0" tIns="11430" rIns="0" bIns="0" rtlCol="0">
            <a:spAutoFit/>
          </a:bodyPr>
          <a:lstStyle/>
          <a:p>
            <a:pPr marL="12700" marR="5080">
              <a:lnSpc>
                <a:spcPct val="100000"/>
              </a:lnSpc>
              <a:spcBef>
                <a:spcPts val="90"/>
              </a:spcBef>
            </a:pPr>
            <a:r>
              <a:rPr sz="3200" spc="-65" dirty="0">
                <a:solidFill>
                  <a:schemeClr val="accent3">
                    <a:lumMod val="50000"/>
                  </a:schemeClr>
                </a:solidFill>
                <a:cs typeface="Carlito"/>
              </a:rPr>
              <a:t>Temiz </a:t>
            </a:r>
            <a:r>
              <a:rPr sz="3200" spc="-20" dirty="0">
                <a:solidFill>
                  <a:schemeClr val="accent3">
                    <a:lumMod val="50000"/>
                  </a:schemeClr>
                </a:solidFill>
                <a:cs typeface="Carlito"/>
              </a:rPr>
              <a:t>ve Yaşanabilir </a:t>
            </a:r>
            <a:r>
              <a:rPr sz="3200" spc="-5" dirty="0">
                <a:solidFill>
                  <a:schemeClr val="accent3">
                    <a:lumMod val="50000"/>
                  </a:schemeClr>
                </a:solidFill>
                <a:cs typeface="Carlito"/>
              </a:rPr>
              <a:t>bir  </a:t>
            </a:r>
            <a:r>
              <a:rPr sz="3200" spc="-45" dirty="0">
                <a:solidFill>
                  <a:schemeClr val="accent3">
                    <a:lumMod val="50000"/>
                  </a:schemeClr>
                </a:solidFill>
                <a:cs typeface="Carlito"/>
              </a:rPr>
              <a:t>Türkiye </a:t>
            </a:r>
            <a:r>
              <a:rPr sz="3200" spc="-5" dirty="0">
                <a:solidFill>
                  <a:schemeClr val="accent3">
                    <a:lumMod val="50000"/>
                  </a:schemeClr>
                </a:solidFill>
                <a:cs typeface="Carlito"/>
              </a:rPr>
              <a:t>için SIFIR </a:t>
            </a:r>
            <a:r>
              <a:rPr sz="3200" spc="-60" dirty="0">
                <a:solidFill>
                  <a:schemeClr val="accent3">
                    <a:lumMod val="50000"/>
                  </a:schemeClr>
                </a:solidFill>
                <a:cs typeface="Carlito"/>
              </a:rPr>
              <a:t>ATIK  </a:t>
            </a:r>
            <a:r>
              <a:rPr sz="3200" spc="-25" dirty="0">
                <a:solidFill>
                  <a:schemeClr val="accent3">
                    <a:lumMod val="50000"/>
                  </a:schemeClr>
                </a:solidFill>
                <a:cs typeface="Carlito"/>
              </a:rPr>
              <a:t>hareketine </a:t>
            </a:r>
            <a:r>
              <a:rPr sz="3200" spc="-10" dirty="0">
                <a:solidFill>
                  <a:schemeClr val="accent3">
                    <a:lumMod val="50000"/>
                  </a:schemeClr>
                </a:solidFill>
                <a:cs typeface="Carlito"/>
              </a:rPr>
              <a:t>sen de</a:t>
            </a:r>
            <a:r>
              <a:rPr sz="3200" spc="60" dirty="0">
                <a:solidFill>
                  <a:schemeClr val="accent3">
                    <a:lumMod val="50000"/>
                  </a:schemeClr>
                </a:solidFill>
                <a:cs typeface="Carlito"/>
              </a:rPr>
              <a:t> </a:t>
            </a:r>
            <a:r>
              <a:rPr sz="3200" spc="-15" dirty="0">
                <a:solidFill>
                  <a:schemeClr val="accent3">
                    <a:lumMod val="50000"/>
                  </a:schemeClr>
                </a:solidFill>
                <a:cs typeface="Carlito"/>
              </a:rPr>
              <a:t>katıl!</a:t>
            </a:r>
            <a:endParaRPr sz="3200" dirty="0">
              <a:solidFill>
                <a:schemeClr val="accent3">
                  <a:lumMod val="50000"/>
                </a:schemeClr>
              </a:solidFill>
              <a:cs typeface="Carlito"/>
            </a:endParaRPr>
          </a:p>
        </p:txBody>
      </p:sp>
      <p:sp>
        <p:nvSpPr>
          <p:cNvPr id="4" name="object 3"/>
          <p:cNvSpPr/>
          <p:nvPr/>
        </p:nvSpPr>
        <p:spPr>
          <a:xfrm>
            <a:off x="1960365" y="2734685"/>
            <a:ext cx="3486041" cy="2270354"/>
          </a:xfrm>
          <a:prstGeom prst="rect">
            <a:avLst/>
          </a:prstGeom>
          <a:blipFill>
            <a:blip r:embed="rId2" cstate="print"/>
            <a:stretch>
              <a:fillRect/>
            </a:stretch>
          </a:blipFill>
        </p:spPr>
        <p:txBody>
          <a:bodyPr wrap="square" lIns="0" tIns="0" rIns="0" bIns="0" rtlCol="0"/>
          <a:lstStyle/>
          <a:p>
            <a:endParaRPr/>
          </a:p>
        </p:txBody>
      </p:sp>
    </p:spTree>
    <p:extLst>
      <p:ext uri="{BB962C8B-B14F-4D97-AF65-F5344CB8AC3E}">
        <p14:creationId xmlns:p14="http://schemas.microsoft.com/office/powerpoint/2010/main" val="39237766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258</TotalTime>
  <Words>3448</Words>
  <Application>Microsoft Office PowerPoint</Application>
  <PresentationFormat>Widescreen</PresentationFormat>
  <Paragraphs>385</Paragraphs>
  <Slides>85</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85</vt:i4>
      </vt:variant>
    </vt:vector>
  </HeadingPairs>
  <TitlesOfParts>
    <vt:vector size="95" baseType="lpstr">
      <vt:lpstr>Arial</vt:lpstr>
      <vt:lpstr>Calibri</vt:lpstr>
      <vt:lpstr>Calibri Light</vt:lpstr>
      <vt:lpstr>Carlito</vt:lpstr>
      <vt:lpstr>Noto Sans Symbols</vt:lpstr>
      <vt:lpstr>TeXGyreSchola</vt:lpstr>
      <vt:lpstr>Times New Roman</vt:lpstr>
      <vt:lpstr>Trebuchet MS</vt:lpstr>
      <vt:lpstr>Wingdings</vt:lpstr>
      <vt:lpstr>Office Theme</vt:lpstr>
      <vt:lpstr> Şanlıurfa Haliliye ve Kilis’te “Sıfır Atık” Konusunda Farkındalık Oluşturma ve Eğitim/Eğitimci Eğitimi Projesi (UNDP-TUR-RFP(USB)-2020/03) </vt:lpstr>
      <vt:lpstr>PowerPoint Presentation</vt:lpstr>
      <vt:lpstr>Diğerleriyle Çalışmak: Ekip İletişimi </vt:lpstr>
      <vt:lpstr>Temel Ekip kuralları nasıl geliştirilir?</vt:lpstr>
      <vt:lpstr>İletişim Tanımları</vt:lpstr>
      <vt:lpstr>İletişim Biçimleri ve Anlam</vt:lpstr>
      <vt:lpstr>Sözlü İletişimde Etkili Yaklaşımlar</vt:lpstr>
      <vt:lpstr>Sözsüz İletişim – Beden Dili </vt:lpstr>
      <vt:lpstr>Beden Dilini Kullanma ve Yorumlama</vt:lpstr>
      <vt:lpstr>Etkin Dinleme</vt:lpstr>
      <vt:lpstr>Gözler ile Dinleme</vt:lpstr>
      <vt:lpstr>Duygu Yönetimi ve Motivasyon</vt:lpstr>
      <vt:lpstr>Motivasyonda Empatik Yaklaşım</vt:lpstr>
      <vt:lpstr> Etkili İletişim – Empati Kurmak </vt:lpstr>
      <vt:lpstr>İçerik Hazırlamak ve Etkili Biçimde Konuşmak  </vt:lpstr>
      <vt:lpstr>PowerPoint Presentation</vt:lpstr>
      <vt:lpstr>Ev Sahibi Topluluklar için Etkin Kentsel Atık Yönetimi Faz II: Katılımcı Atık Yönetimi Aracılığı ile Sosyal Uyumun Güçlendirilmesi Projesi</vt:lpstr>
      <vt:lpstr>Proje Kapsamında;</vt:lpstr>
      <vt:lpstr>Şanlıurfa Haliliye ve Kilis’te “Sıfır Atık” Konusunda Farkındalık Oluşturma ve Eğitim/Eğitimci Eğitimi Projesi (UNDP-TUR-RFP(USB)-2020/03)</vt:lpstr>
      <vt:lpstr>İçerik </vt:lpstr>
      <vt:lpstr>PowerPoint Presentation</vt:lpstr>
      <vt:lpstr>Entegre atık yönetimi</vt:lpstr>
      <vt:lpstr>ENTEGRE KATI ATIK YÖNETİMİ</vt:lpstr>
      <vt:lpstr>PowerPoint Presentation</vt:lpstr>
      <vt:lpstr>Geri Kazanılabilir Atıkların Toplanması ve Geri Dönüşüm Hedefleri</vt:lpstr>
      <vt:lpstr>Geri Kazanılabilir Atıkların Toplanması ve Geri Dönüşüm Hedefleri</vt:lpstr>
      <vt:lpstr>Sıfır atık yönetimi bize neler kazandıracak ne gibi etkileri olacak?</vt:lpstr>
      <vt:lpstr>Sıfır atık yönetimi bize neler kazandıracak ne gibi etkileri olacak?</vt:lpstr>
      <vt:lpstr>PowerPoint Presentation</vt:lpstr>
      <vt:lpstr>Atıkların sınıflandırılması</vt:lpstr>
      <vt:lpstr>Dünyada ve Türkiye’de atık yönetim geçmişi</vt:lpstr>
      <vt:lpstr>Dünyada ve Türkiye’de atık  yönetim geçmişi</vt:lpstr>
      <vt:lpstr>NEDEN SIFIR ATIK???</vt:lpstr>
      <vt:lpstr>PowerPoint Presentation</vt:lpstr>
      <vt:lpstr>Neden vahşi veya düzenli depolama olmamalı?</vt:lpstr>
      <vt:lpstr>PowerPoint Presentation</vt:lpstr>
      <vt:lpstr>2872 sayılı Çevre Kanunun 8. maddesine göre ‘ Her türlü atık ve artığı doğrudan ve dolaylı biçimde  alıcı ortama vermek, depolamak ve benzeri faaliyetlerde bulunmak yasaktır’.</vt:lpstr>
      <vt:lpstr>PowerPoint Presentation</vt:lpstr>
      <vt:lpstr>PowerPoint Presentation</vt:lpstr>
      <vt:lpstr>Atık Yönetimine Teknolojik Yaklaşımı</vt:lpstr>
      <vt:lpstr>PowerPoint Presentation</vt:lpstr>
      <vt:lpstr>PowerPoint Presentation</vt:lpstr>
      <vt:lpstr>ATIK YÖNETİMİ NEDİR?</vt:lpstr>
      <vt:lpstr>NEDEN SIFIR ATIK?</vt:lpstr>
      <vt:lpstr>PowerPoint Presentation</vt:lpstr>
      <vt:lpstr>ÖZGÜRLEŞTİRİCİ  BİLME</vt:lpstr>
      <vt:lpstr>Çevre duyarlılığı ve sıfır atık</vt:lpstr>
      <vt:lpstr>PowerPoint Presentation</vt:lpstr>
      <vt:lpstr>Tüketim alışkanlıkları ve doğrusal ekonomi</vt:lpstr>
      <vt:lpstr>Atık Yönetimi, Değerlendirilmesi ve  Uygulanmasında Yaklaşımlar</vt:lpstr>
      <vt:lpstr>Atık yönetimi hedefleri</vt:lpstr>
      <vt:lpstr>PowerPoint Presentation</vt:lpstr>
      <vt:lpstr>PowerPoint Presentation</vt:lpstr>
      <vt:lpstr>ATIKLARIN DÜZENLİ DEPOLANMASI</vt:lpstr>
      <vt:lpstr>GERİ DÖNÜŞÜM</vt:lpstr>
      <vt:lpstr>Kaynak verimliliği-Sıfır atık uygulamalarının davranış şekline  dönüştürülmesi</vt:lpstr>
      <vt:lpstr>KAYNAK VERİMLİLİĞİ</vt:lpstr>
      <vt:lpstr>PowerPoint Presentation</vt:lpstr>
      <vt:lpstr>PowerPoint Presentation</vt:lpstr>
      <vt:lpstr>PowerPoint Presentation</vt:lpstr>
      <vt:lpstr>PowerPoint Presentation</vt:lpstr>
      <vt:lpstr>İhtiyaçların Belirlenmesi</vt:lpstr>
      <vt:lpstr>Kazançlar ve döngüsel ekonomi</vt:lpstr>
      <vt:lpstr>PowerPoint Presentation</vt:lpstr>
      <vt:lpstr>PowerPoint Presentation</vt:lpstr>
      <vt:lpstr>Tehlikeli Atık Yönetimi</vt:lpstr>
      <vt:lpstr>TEHLİKELİ ATIK ÜRETEN  BİRİMLER</vt:lpstr>
      <vt:lpstr>PowerPoint Presentation</vt:lpstr>
      <vt:lpstr>Tehlikeli Atık Nedir?</vt:lpstr>
      <vt:lpstr>Özel Atık Nedir</vt:lpstr>
      <vt:lpstr>Atık Yönetim Planı</vt:lpstr>
      <vt:lpstr>Elektronik atık nedir?</vt:lpstr>
      <vt:lpstr>ATIKLARIN SINIFLANDIRILMASI</vt:lpstr>
      <vt:lpstr>ATIKLARI KAYNAĞINDA AYRI TOPLAMAK</vt:lpstr>
      <vt:lpstr>PowerPoint Presentation</vt:lpstr>
      <vt:lpstr>Sıfır Atık</vt:lpstr>
      <vt:lpstr>Sıfır Atık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Katılımınız için teşekkürler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Gizem Morgül</dc:creator>
  <cp:lastModifiedBy>Gözde Töreyen</cp:lastModifiedBy>
  <cp:revision>41</cp:revision>
  <dcterms:created xsi:type="dcterms:W3CDTF">2020-08-26T11:01:47Z</dcterms:created>
  <dcterms:modified xsi:type="dcterms:W3CDTF">2020-11-27T13:17:28Z</dcterms:modified>
</cp:coreProperties>
</file>